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75" r:id="rId11"/>
    <p:sldId id="25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>
        <p:scale>
          <a:sx n="95" d="100"/>
          <a:sy n="95" d="100"/>
        </p:scale>
        <p:origin x="-7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28D9A-5489-4989-B716-FD7D02593BF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169D9-D04D-4836-BBDD-76C8B6BEE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050E973-9B0B-4F39-8D13-B383A8BEBCC1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64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19" grpId="0" animBg="1"/>
      <p:bldP spid="219" grpId="1" animBg="1"/>
      <p:bldP spid="220" grpId="0" animBg="1"/>
      <p:bldP spid="22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3" y="871042"/>
            <a:ext cx="12174937" cy="5129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24633" y="3771482"/>
            <a:ext cx="12166197" cy="22518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99789" y="2220843"/>
            <a:ext cx="8140148" cy="1962441"/>
          </a:xfrm>
          <a:prstGeom prst="rect">
            <a:avLst/>
          </a:prstGeom>
          <a:noFill/>
        </p:spPr>
        <p:txBody>
          <a:bodyPr wrap="square" lIns="145143" tIns="72571" rIns="145143" bIns="72571">
            <a:spAutoFit/>
          </a:bodyPr>
          <a:lstStyle/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Chúc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các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con </a:t>
            </a:r>
          </a:p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học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tốt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!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24635" y="871041"/>
            <a:ext cx="4259132" cy="28934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6751320" y="857249"/>
            <a:ext cx="5477371" cy="16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=""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=""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=""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ight Bracket 51">
            <a:extLst>
              <a:ext uri="{FF2B5EF4-FFF2-40B4-BE49-F238E27FC236}">
                <a16:creationId xmlns=""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=""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Các số có 2 chữ số ghép được từ 3 thẻ số trên là:</a:t>
            </a:r>
          </a:p>
          <a:p>
            <a:r>
              <a:rPr lang="x-none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x-none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  </a:t>
            </a:r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=""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=""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=""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=""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=""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=""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bên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hải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=""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=""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=""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=""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=""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=""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=""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=""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=""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=""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=""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=""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=""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=""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=""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=""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=""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=""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=""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=""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=""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=""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=""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=""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=""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=""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=""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=""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=""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=""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=""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=""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=""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=""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=""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=""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=""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=""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=""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=""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527911" cy="1316260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=""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=""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=""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=""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=""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567</Words>
  <Application>Microsoft Office PowerPoint</Application>
  <PresentationFormat>Custom</PresentationFormat>
  <Paragraphs>204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Nguyen</cp:lastModifiedBy>
  <cp:revision>93</cp:revision>
  <dcterms:created xsi:type="dcterms:W3CDTF">2021-06-02T01:34:28Z</dcterms:created>
  <dcterms:modified xsi:type="dcterms:W3CDTF">2021-09-08T02:34:48Z</dcterms:modified>
</cp:coreProperties>
</file>