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4"/>
  </p:notesMasterIdLst>
  <p:sldIdLst>
    <p:sldId id="305" r:id="rId3"/>
    <p:sldId id="257" r:id="rId4"/>
    <p:sldId id="299" r:id="rId5"/>
    <p:sldId id="300" r:id="rId6"/>
    <p:sldId id="301" r:id="rId7"/>
    <p:sldId id="260" r:id="rId8"/>
    <p:sldId id="274" r:id="rId9"/>
    <p:sldId id="259" r:id="rId10"/>
    <p:sldId id="265" r:id="rId11"/>
    <p:sldId id="295" r:id="rId12"/>
    <p:sldId id="275" r:id="rId13"/>
    <p:sldId id="276" r:id="rId14"/>
    <p:sldId id="277" r:id="rId15"/>
    <p:sldId id="296" r:id="rId16"/>
    <p:sldId id="283" r:id="rId17"/>
    <p:sldId id="267" r:id="rId18"/>
    <p:sldId id="278" r:id="rId19"/>
    <p:sldId id="302" r:id="rId20"/>
    <p:sldId id="304" r:id="rId21"/>
    <p:sldId id="303"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913"/>
    <a:srgbClr val="F25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9" autoAdjust="0"/>
    <p:restoredTop sz="94660"/>
  </p:normalViewPr>
  <p:slideViewPr>
    <p:cSldViewPr snapToGrid="0">
      <p:cViewPr varScale="1">
        <p:scale>
          <a:sx n="73" d="100"/>
          <a:sy n="73" d="100"/>
        </p:scale>
        <p:origin x="-84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173F3-AE2E-46A7-B34B-2598DA33382B}"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AFCAD-8695-4703-BA4E-230705A76A48}" type="slidenum">
              <a:rPr lang="en-US" smtClean="0"/>
              <a:t>‹#›</a:t>
            </a:fld>
            <a:endParaRPr lang="en-US"/>
          </a:p>
        </p:txBody>
      </p:sp>
    </p:spTree>
    <p:extLst>
      <p:ext uri="{BB962C8B-B14F-4D97-AF65-F5344CB8AC3E}">
        <p14:creationId xmlns:p14="http://schemas.microsoft.com/office/powerpoint/2010/main" val="183066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033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1293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006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3289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767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432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454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780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051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260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045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1F3DD-96A7-4968-ABD2-406DF5ACFC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5472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922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9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92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070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46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086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83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9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519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256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86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39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48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05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7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495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341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44723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1"/>
          <p:cNvSpPr txBox="1"/>
          <p:nvPr/>
        </p:nvSpPr>
        <p:spPr>
          <a:xfrm>
            <a:off x="2878186" y="710407"/>
            <a:ext cx="69723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solidFill>
                  <a:srgbClr val="FF0000"/>
                </a:solidFill>
                <a:latin typeface="Times New Roman" pitchFamily="18" charset="0"/>
                <a:cs typeface="Times New Roman" pitchFamily="18" charset="0"/>
              </a:rPr>
              <a:t>TRƯỜNG TIỂU HỌC SÀI ĐỒNG</a:t>
            </a:r>
            <a:endParaRPr lang="en-US" sz="2800" b="1" dirty="0">
              <a:solidFill>
                <a:srgbClr val="FF0000"/>
              </a:solidFill>
              <a:latin typeface="Times New Roman" pitchFamily="18" charset="0"/>
              <a:cs typeface="Times New Roman" pitchFamily="18" charset="0"/>
            </a:endParaRPr>
          </a:p>
        </p:txBody>
      </p:sp>
      <p:sp>
        <p:nvSpPr>
          <p:cNvPr id="4" name="TextBox 2"/>
          <p:cNvSpPr txBox="1"/>
          <p:nvPr/>
        </p:nvSpPr>
        <p:spPr>
          <a:xfrm>
            <a:off x="822969" y="1739678"/>
            <a:ext cx="43891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smtClean="0">
                <a:solidFill>
                  <a:srgbClr val="0070C0"/>
                </a:solidFill>
                <a:latin typeface="Times New Roman" pitchFamily="18" charset="0"/>
                <a:cs typeface="Times New Roman" pitchFamily="18" charset="0"/>
              </a:rPr>
              <a:t>CÔNG NGHỆ</a:t>
            </a:r>
            <a:r>
              <a:rPr lang="en-US" sz="3600" b="1" dirty="0" smtClean="0">
                <a:solidFill>
                  <a:srgbClr val="0070C0"/>
                </a:solidFill>
                <a:latin typeface="Times New Roman" pitchFamily="18" charset="0"/>
                <a:cs typeface="Times New Roman" pitchFamily="18" charset="0"/>
              </a:rPr>
              <a:t> </a:t>
            </a:r>
            <a:r>
              <a:rPr lang="en-US" sz="3600" b="1" dirty="0" smtClean="0">
                <a:solidFill>
                  <a:srgbClr val="0070C0"/>
                </a:solidFill>
                <a:latin typeface="Times New Roman" pitchFamily="18" charset="0"/>
                <a:cs typeface="Times New Roman" pitchFamily="18" charset="0"/>
              </a:rPr>
              <a:t>4</a:t>
            </a:r>
            <a:endParaRPr lang="en-US" sz="3600" b="1" dirty="0">
              <a:solidFill>
                <a:srgbClr val="0070C0"/>
              </a:solidFill>
              <a:latin typeface="Times New Roman" pitchFamily="18" charset="0"/>
              <a:cs typeface="Times New Roman" pitchFamily="18" charset="0"/>
            </a:endParaRPr>
          </a:p>
        </p:txBody>
      </p:sp>
      <p:sp>
        <p:nvSpPr>
          <p:cNvPr id="6" name="TextBox 4"/>
          <p:cNvSpPr txBox="1"/>
          <p:nvPr/>
        </p:nvSpPr>
        <p:spPr>
          <a:xfrm>
            <a:off x="2429690" y="5366800"/>
            <a:ext cx="69723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smtClean="0">
                <a:solidFill>
                  <a:srgbClr val="0070C0"/>
                </a:solidFill>
                <a:latin typeface="Times New Roman" pitchFamily="18" charset="0"/>
                <a:cs typeface="Times New Roman" pitchFamily="18" charset="0"/>
              </a:rPr>
              <a:t>GV: </a:t>
            </a:r>
            <a:r>
              <a:rPr lang="en-US" sz="3600" b="1" dirty="0" err="1" smtClean="0">
                <a:solidFill>
                  <a:srgbClr val="0070C0"/>
                </a:solidFill>
                <a:latin typeface="Times New Roman" pitchFamily="18" charset="0"/>
                <a:cs typeface="Times New Roman" pitchFamily="18" charset="0"/>
              </a:rPr>
              <a:t>Nguyễn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Thị</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Bích</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Thủy</a:t>
            </a:r>
            <a:endParaRPr lang="en-US" sz="3600" b="1" dirty="0">
              <a:solidFill>
                <a:srgbClr val="0070C0"/>
              </a:solidFill>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0E2A0F30-9E3B-FAAD-E093-72AF0A8F66CC}"/>
              </a:ext>
            </a:extLst>
          </p:cNvPr>
          <p:cNvPicPr>
            <a:picLocks noChangeAspect="1"/>
          </p:cNvPicPr>
          <p:nvPr/>
        </p:nvPicPr>
        <p:blipFill>
          <a:blip r:embed="rId3"/>
          <a:stretch>
            <a:fillRect/>
          </a:stretch>
        </p:blipFill>
        <p:spPr>
          <a:xfrm>
            <a:off x="2278299" y="2356754"/>
            <a:ext cx="8413229" cy="2640695"/>
          </a:xfrm>
          <a:prstGeom prst="rect">
            <a:avLst/>
          </a:prstGeom>
        </p:spPr>
      </p:pic>
    </p:spTree>
    <p:extLst>
      <p:ext uri="{BB962C8B-B14F-4D97-AF65-F5344CB8AC3E}">
        <p14:creationId xmlns:p14="http://schemas.microsoft.com/office/powerpoint/2010/main" val="4035808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y hồng môn - Ý nghĩa phong thủy và cách chăm sóc cây">
            <a:extLst>
              <a:ext uri="{FF2B5EF4-FFF2-40B4-BE49-F238E27FC236}">
                <a16:creationId xmlns="" xmlns:a16="http://schemas.microsoft.com/office/drawing/2014/main" id="{BCEB8B5E-F051-DF51-EFA0-6DE1E0792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61950"/>
            <a:ext cx="5408125"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95C684E-60E8-9132-9FD2-F9137F7D344C}"/>
              </a:ext>
            </a:extLst>
          </p:cNvPr>
          <p:cNvSpPr txBox="1"/>
          <p:nvPr/>
        </p:nvSpPr>
        <p:spPr>
          <a:xfrm>
            <a:off x="872573" y="4999439"/>
            <a:ext cx="4128052" cy="851297"/>
          </a:xfrm>
          <a:custGeom>
            <a:avLst/>
            <a:gdLst>
              <a:gd name="connsiteX0" fmla="*/ 0 w 4128052"/>
              <a:gd name="connsiteY0" fmla="*/ 141886 h 851297"/>
              <a:gd name="connsiteX1" fmla="*/ 141886 w 4128052"/>
              <a:gd name="connsiteY1" fmla="*/ 0 h 851297"/>
              <a:gd name="connsiteX2" fmla="*/ 821042 w 4128052"/>
              <a:gd name="connsiteY2" fmla="*/ 0 h 851297"/>
              <a:gd name="connsiteX3" fmla="*/ 1500198 w 4128052"/>
              <a:gd name="connsiteY3" fmla="*/ 0 h 851297"/>
              <a:gd name="connsiteX4" fmla="*/ 2140912 w 4128052"/>
              <a:gd name="connsiteY4" fmla="*/ 0 h 851297"/>
              <a:gd name="connsiteX5" fmla="*/ 2858511 w 4128052"/>
              <a:gd name="connsiteY5" fmla="*/ 0 h 851297"/>
              <a:gd name="connsiteX6" fmla="*/ 3986166 w 4128052"/>
              <a:gd name="connsiteY6" fmla="*/ 0 h 851297"/>
              <a:gd name="connsiteX7" fmla="*/ 4128052 w 4128052"/>
              <a:gd name="connsiteY7" fmla="*/ 141886 h 851297"/>
              <a:gd name="connsiteX8" fmla="*/ 4128052 w 4128052"/>
              <a:gd name="connsiteY8" fmla="*/ 709411 h 851297"/>
              <a:gd name="connsiteX9" fmla="*/ 3986166 w 4128052"/>
              <a:gd name="connsiteY9" fmla="*/ 851297 h 851297"/>
              <a:gd name="connsiteX10" fmla="*/ 3383895 w 4128052"/>
              <a:gd name="connsiteY10" fmla="*/ 851297 h 851297"/>
              <a:gd name="connsiteX11" fmla="*/ 2858511 w 4128052"/>
              <a:gd name="connsiteY11" fmla="*/ 851297 h 851297"/>
              <a:gd name="connsiteX12" fmla="*/ 2179354 w 4128052"/>
              <a:gd name="connsiteY12" fmla="*/ 851297 h 851297"/>
              <a:gd name="connsiteX13" fmla="*/ 1577084 w 4128052"/>
              <a:gd name="connsiteY13" fmla="*/ 851297 h 851297"/>
              <a:gd name="connsiteX14" fmla="*/ 936371 w 4128052"/>
              <a:gd name="connsiteY14" fmla="*/ 851297 h 851297"/>
              <a:gd name="connsiteX15" fmla="*/ 141886 w 4128052"/>
              <a:gd name="connsiteY15" fmla="*/ 851297 h 851297"/>
              <a:gd name="connsiteX16" fmla="*/ 0 w 4128052"/>
              <a:gd name="connsiteY16" fmla="*/ 709411 h 851297"/>
              <a:gd name="connsiteX17" fmla="*/ 0 w 4128052"/>
              <a:gd name="connsiteY17"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8052" h="851297" fill="none" extrusionOk="0">
                <a:moveTo>
                  <a:pt x="0" y="141886"/>
                </a:moveTo>
                <a:cubicBezTo>
                  <a:pt x="-101" y="58375"/>
                  <a:pt x="56807" y="2151"/>
                  <a:pt x="141886" y="0"/>
                </a:cubicBezTo>
                <a:cubicBezTo>
                  <a:pt x="420849" y="-8386"/>
                  <a:pt x="620081" y="32925"/>
                  <a:pt x="821042" y="0"/>
                </a:cubicBezTo>
                <a:cubicBezTo>
                  <a:pt x="1022003" y="-32925"/>
                  <a:pt x="1359176" y="12570"/>
                  <a:pt x="1500198" y="0"/>
                </a:cubicBezTo>
                <a:cubicBezTo>
                  <a:pt x="1641220" y="-12570"/>
                  <a:pt x="1874564" y="-16148"/>
                  <a:pt x="2140912" y="0"/>
                </a:cubicBezTo>
                <a:cubicBezTo>
                  <a:pt x="2407260" y="16148"/>
                  <a:pt x="2668203" y="-34053"/>
                  <a:pt x="2858511" y="0"/>
                </a:cubicBezTo>
                <a:cubicBezTo>
                  <a:pt x="3048819" y="34053"/>
                  <a:pt x="3502249" y="20569"/>
                  <a:pt x="3986166" y="0"/>
                </a:cubicBezTo>
                <a:cubicBezTo>
                  <a:pt x="4063957" y="5918"/>
                  <a:pt x="4122949" y="59727"/>
                  <a:pt x="4128052" y="141886"/>
                </a:cubicBezTo>
                <a:cubicBezTo>
                  <a:pt x="4142531" y="255558"/>
                  <a:pt x="4120046" y="543127"/>
                  <a:pt x="4128052" y="709411"/>
                </a:cubicBezTo>
                <a:cubicBezTo>
                  <a:pt x="4126536" y="785615"/>
                  <a:pt x="4061821" y="838533"/>
                  <a:pt x="3986166" y="851297"/>
                </a:cubicBezTo>
                <a:cubicBezTo>
                  <a:pt x="3798763" y="879207"/>
                  <a:pt x="3642225" y="841492"/>
                  <a:pt x="3383895" y="851297"/>
                </a:cubicBezTo>
                <a:cubicBezTo>
                  <a:pt x="3125565" y="861102"/>
                  <a:pt x="3007535" y="846738"/>
                  <a:pt x="2858511" y="851297"/>
                </a:cubicBezTo>
                <a:cubicBezTo>
                  <a:pt x="2709487" y="855856"/>
                  <a:pt x="2465605" y="830415"/>
                  <a:pt x="2179354" y="851297"/>
                </a:cubicBezTo>
                <a:cubicBezTo>
                  <a:pt x="1893103" y="872179"/>
                  <a:pt x="1838901" y="854863"/>
                  <a:pt x="1577084" y="851297"/>
                </a:cubicBezTo>
                <a:cubicBezTo>
                  <a:pt x="1315267" y="847732"/>
                  <a:pt x="1135270" y="841415"/>
                  <a:pt x="936371" y="851297"/>
                </a:cubicBezTo>
                <a:cubicBezTo>
                  <a:pt x="737472" y="861179"/>
                  <a:pt x="465121" y="821254"/>
                  <a:pt x="141886" y="851297"/>
                </a:cubicBezTo>
                <a:cubicBezTo>
                  <a:pt x="62809" y="846565"/>
                  <a:pt x="-5742" y="793836"/>
                  <a:pt x="0" y="709411"/>
                </a:cubicBezTo>
                <a:cubicBezTo>
                  <a:pt x="-8236" y="583106"/>
                  <a:pt x="-25114" y="370345"/>
                  <a:pt x="0" y="141886"/>
                </a:cubicBezTo>
                <a:close/>
              </a:path>
              <a:path w="4128052" h="851297" stroke="0" extrusionOk="0">
                <a:moveTo>
                  <a:pt x="0" y="141886"/>
                </a:moveTo>
                <a:cubicBezTo>
                  <a:pt x="-7705" y="69974"/>
                  <a:pt x="65198" y="-4321"/>
                  <a:pt x="141886" y="0"/>
                </a:cubicBezTo>
                <a:cubicBezTo>
                  <a:pt x="251921" y="2934"/>
                  <a:pt x="429785" y="10908"/>
                  <a:pt x="667271" y="0"/>
                </a:cubicBezTo>
                <a:cubicBezTo>
                  <a:pt x="904758" y="-10908"/>
                  <a:pt x="1093274" y="22212"/>
                  <a:pt x="1231099" y="0"/>
                </a:cubicBezTo>
                <a:cubicBezTo>
                  <a:pt x="1368924" y="-22212"/>
                  <a:pt x="1747804" y="24238"/>
                  <a:pt x="1910255" y="0"/>
                </a:cubicBezTo>
                <a:cubicBezTo>
                  <a:pt x="2072706" y="-24238"/>
                  <a:pt x="2233712" y="6133"/>
                  <a:pt x="2550968" y="0"/>
                </a:cubicBezTo>
                <a:cubicBezTo>
                  <a:pt x="2868224" y="-6133"/>
                  <a:pt x="2833632" y="13146"/>
                  <a:pt x="3076353" y="0"/>
                </a:cubicBezTo>
                <a:cubicBezTo>
                  <a:pt x="3319075" y="-13146"/>
                  <a:pt x="3709549" y="696"/>
                  <a:pt x="3986166" y="0"/>
                </a:cubicBezTo>
                <a:cubicBezTo>
                  <a:pt x="4054674" y="301"/>
                  <a:pt x="4115254" y="60536"/>
                  <a:pt x="4128052" y="141886"/>
                </a:cubicBezTo>
                <a:cubicBezTo>
                  <a:pt x="4136317" y="338016"/>
                  <a:pt x="4133557" y="465866"/>
                  <a:pt x="4128052" y="709411"/>
                </a:cubicBezTo>
                <a:cubicBezTo>
                  <a:pt x="4136018" y="786966"/>
                  <a:pt x="4061550" y="840778"/>
                  <a:pt x="3986166" y="851297"/>
                </a:cubicBezTo>
                <a:cubicBezTo>
                  <a:pt x="3765612" y="835312"/>
                  <a:pt x="3699522" y="861122"/>
                  <a:pt x="3460781" y="851297"/>
                </a:cubicBezTo>
                <a:cubicBezTo>
                  <a:pt x="3222041" y="841472"/>
                  <a:pt x="3094329" y="872272"/>
                  <a:pt x="2935396" y="851297"/>
                </a:cubicBezTo>
                <a:cubicBezTo>
                  <a:pt x="2776463" y="830322"/>
                  <a:pt x="2415835" y="844887"/>
                  <a:pt x="2256240" y="851297"/>
                </a:cubicBezTo>
                <a:cubicBezTo>
                  <a:pt x="2096645" y="857707"/>
                  <a:pt x="1878334" y="842480"/>
                  <a:pt x="1730855" y="851297"/>
                </a:cubicBezTo>
                <a:cubicBezTo>
                  <a:pt x="1583376" y="860114"/>
                  <a:pt x="1369116" y="853280"/>
                  <a:pt x="1128585" y="851297"/>
                </a:cubicBezTo>
                <a:cubicBezTo>
                  <a:pt x="888054" y="849315"/>
                  <a:pt x="451424" y="836746"/>
                  <a:pt x="141886" y="851297"/>
                </a:cubicBezTo>
                <a:cubicBezTo>
                  <a:pt x="69783" y="841017"/>
                  <a:pt x="-2758" y="800168"/>
                  <a:pt x="0" y="709411"/>
                </a:cubicBezTo>
                <a:cubicBezTo>
                  <a:pt x="-21166" y="582141"/>
                  <a:pt x="3603" y="285357"/>
                  <a:pt x="0" y="141886"/>
                </a:cubicBezTo>
                <a:close/>
              </a:path>
            </a:pathLst>
          </a:custGeom>
          <a:solidFill>
            <a:srgbClr val="FFFFCC"/>
          </a:solidFill>
          <a:ln w="28575">
            <a:solidFill>
              <a:srgbClr val="795C41"/>
            </a:solidFill>
            <a:extLst>
              <a:ext uri="{C807C97D-BFC1-408E-A445-0C87EB9F89A2}">
                <ask:lineSketchStyleProps xmlns="" xmlns:ask="http://schemas.microsoft.com/office/drawing/2018/sketchyshapes" sd="4257562635">
                  <a:prstGeom prst="roundRect">
                    <a:avLst/>
                  </a:prstGeom>
                  <ask:type>
                    <ask:lineSketchFreehand/>
                  </ask:type>
                </ask:lineSketchStyleProps>
              </a:ext>
            </a:extLst>
          </a:ln>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hồng</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môn</a:t>
            </a:r>
            <a:endParaRPr lang="en-US" sz="4400" b="1" dirty="0">
              <a:solidFill>
                <a:srgbClr val="002060"/>
              </a:solidFill>
              <a:latin typeface="Calibri" panose="020F0502020204030204" pitchFamily="34" charset="0"/>
              <a:cs typeface="Calibri" panose="020F0502020204030204" pitchFamily="34" charset="0"/>
            </a:endParaRPr>
          </a:p>
        </p:txBody>
      </p:sp>
      <p:pic>
        <p:nvPicPr>
          <p:cNvPr id="2052" name="Picture 4" descr="Cây Bạch Mã Hoàng Tử hợp tuổi gì, mệnh gì? Ý nghĩa trong phong thủy">
            <a:extLst>
              <a:ext uri="{FF2B5EF4-FFF2-40B4-BE49-F238E27FC236}">
                <a16:creationId xmlns="" xmlns:a16="http://schemas.microsoft.com/office/drawing/2014/main" id="{1F554267-85FD-3CB6-22C8-4A5850DD8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533400"/>
            <a:ext cx="5591176" cy="4193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45D87B14-A805-65A1-C640-E86111BAECB6}"/>
              </a:ext>
            </a:extLst>
          </p:cNvPr>
          <p:cNvSpPr txBox="1"/>
          <p:nvPr/>
        </p:nvSpPr>
        <p:spPr>
          <a:xfrm>
            <a:off x="6739973" y="5104214"/>
            <a:ext cx="4128052" cy="851297"/>
          </a:xfrm>
          <a:custGeom>
            <a:avLst/>
            <a:gdLst>
              <a:gd name="connsiteX0" fmla="*/ 0 w 4128052"/>
              <a:gd name="connsiteY0" fmla="*/ 141886 h 851297"/>
              <a:gd name="connsiteX1" fmla="*/ 141886 w 4128052"/>
              <a:gd name="connsiteY1" fmla="*/ 0 h 851297"/>
              <a:gd name="connsiteX2" fmla="*/ 821042 w 4128052"/>
              <a:gd name="connsiteY2" fmla="*/ 0 h 851297"/>
              <a:gd name="connsiteX3" fmla="*/ 1500198 w 4128052"/>
              <a:gd name="connsiteY3" fmla="*/ 0 h 851297"/>
              <a:gd name="connsiteX4" fmla="*/ 2140912 w 4128052"/>
              <a:gd name="connsiteY4" fmla="*/ 0 h 851297"/>
              <a:gd name="connsiteX5" fmla="*/ 2858511 w 4128052"/>
              <a:gd name="connsiteY5" fmla="*/ 0 h 851297"/>
              <a:gd name="connsiteX6" fmla="*/ 3986166 w 4128052"/>
              <a:gd name="connsiteY6" fmla="*/ 0 h 851297"/>
              <a:gd name="connsiteX7" fmla="*/ 4128052 w 4128052"/>
              <a:gd name="connsiteY7" fmla="*/ 141886 h 851297"/>
              <a:gd name="connsiteX8" fmla="*/ 4128052 w 4128052"/>
              <a:gd name="connsiteY8" fmla="*/ 709411 h 851297"/>
              <a:gd name="connsiteX9" fmla="*/ 3986166 w 4128052"/>
              <a:gd name="connsiteY9" fmla="*/ 851297 h 851297"/>
              <a:gd name="connsiteX10" fmla="*/ 3383895 w 4128052"/>
              <a:gd name="connsiteY10" fmla="*/ 851297 h 851297"/>
              <a:gd name="connsiteX11" fmla="*/ 2858511 w 4128052"/>
              <a:gd name="connsiteY11" fmla="*/ 851297 h 851297"/>
              <a:gd name="connsiteX12" fmla="*/ 2179354 w 4128052"/>
              <a:gd name="connsiteY12" fmla="*/ 851297 h 851297"/>
              <a:gd name="connsiteX13" fmla="*/ 1577084 w 4128052"/>
              <a:gd name="connsiteY13" fmla="*/ 851297 h 851297"/>
              <a:gd name="connsiteX14" fmla="*/ 936371 w 4128052"/>
              <a:gd name="connsiteY14" fmla="*/ 851297 h 851297"/>
              <a:gd name="connsiteX15" fmla="*/ 141886 w 4128052"/>
              <a:gd name="connsiteY15" fmla="*/ 851297 h 851297"/>
              <a:gd name="connsiteX16" fmla="*/ 0 w 4128052"/>
              <a:gd name="connsiteY16" fmla="*/ 709411 h 851297"/>
              <a:gd name="connsiteX17" fmla="*/ 0 w 4128052"/>
              <a:gd name="connsiteY17"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8052" h="851297" fill="none" extrusionOk="0">
                <a:moveTo>
                  <a:pt x="0" y="141886"/>
                </a:moveTo>
                <a:cubicBezTo>
                  <a:pt x="-101" y="58375"/>
                  <a:pt x="56807" y="2151"/>
                  <a:pt x="141886" y="0"/>
                </a:cubicBezTo>
                <a:cubicBezTo>
                  <a:pt x="420849" y="-8386"/>
                  <a:pt x="620081" y="32925"/>
                  <a:pt x="821042" y="0"/>
                </a:cubicBezTo>
                <a:cubicBezTo>
                  <a:pt x="1022003" y="-32925"/>
                  <a:pt x="1359176" y="12570"/>
                  <a:pt x="1500198" y="0"/>
                </a:cubicBezTo>
                <a:cubicBezTo>
                  <a:pt x="1641220" y="-12570"/>
                  <a:pt x="1874564" y="-16148"/>
                  <a:pt x="2140912" y="0"/>
                </a:cubicBezTo>
                <a:cubicBezTo>
                  <a:pt x="2407260" y="16148"/>
                  <a:pt x="2668203" y="-34053"/>
                  <a:pt x="2858511" y="0"/>
                </a:cubicBezTo>
                <a:cubicBezTo>
                  <a:pt x="3048819" y="34053"/>
                  <a:pt x="3502249" y="20569"/>
                  <a:pt x="3986166" y="0"/>
                </a:cubicBezTo>
                <a:cubicBezTo>
                  <a:pt x="4063957" y="5918"/>
                  <a:pt x="4122949" y="59727"/>
                  <a:pt x="4128052" y="141886"/>
                </a:cubicBezTo>
                <a:cubicBezTo>
                  <a:pt x="4142531" y="255558"/>
                  <a:pt x="4120046" y="543127"/>
                  <a:pt x="4128052" y="709411"/>
                </a:cubicBezTo>
                <a:cubicBezTo>
                  <a:pt x="4126536" y="785615"/>
                  <a:pt x="4061821" y="838533"/>
                  <a:pt x="3986166" y="851297"/>
                </a:cubicBezTo>
                <a:cubicBezTo>
                  <a:pt x="3798763" y="879207"/>
                  <a:pt x="3642225" y="841492"/>
                  <a:pt x="3383895" y="851297"/>
                </a:cubicBezTo>
                <a:cubicBezTo>
                  <a:pt x="3125565" y="861102"/>
                  <a:pt x="3007535" y="846738"/>
                  <a:pt x="2858511" y="851297"/>
                </a:cubicBezTo>
                <a:cubicBezTo>
                  <a:pt x="2709487" y="855856"/>
                  <a:pt x="2465605" y="830415"/>
                  <a:pt x="2179354" y="851297"/>
                </a:cubicBezTo>
                <a:cubicBezTo>
                  <a:pt x="1893103" y="872179"/>
                  <a:pt x="1838901" y="854863"/>
                  <a:pt x="1577084" y="851297"/>
                </a:cubicBezTo>
                <a:cubicBezTo>
                  <a:pt x="1315267" y="847732"/>
                  <a:pt x="1135270" y="841415"/>
                  <a:pt x="936371" y="851297"/>
                </a:cubicBezTo>
                <a:cubicBezTo>
                  <a:pt x="737472" y="861179"/>
                  <a:pt x="465121" y="821254"/>
                  <a:pt x="141886" y="851297"/>
                </a:cubicBezTo>
                <a:cubicBezTo>
                  <a:pt x="62809" y="846565"/>
                  <a:pt x="-5742" y="793836"/>
                  <a:pt x="0" y="709411"/>
                </a:cubicBezTo>
                <a:cubicBezTo>
                  <a:pt x="-8236" y="583106"/>
                  <a:pt x="-25114" y="370345"/>
                  <a:pt x="0" y="141886"/>
                </a:cubicBezTo>
                <a:close/>
              </a:path>
              <a:path w="4128052" h="851297" stroke="0" extrusionOk="0">
                <a:moveTo>
                  <a:pt x="0" y="141886"/>
                </a:moveTo>
                <a:cubicBezTo>
                  <a:pt x="-7705" y="69974"/>
                  <a:pt x="65198" y="-4321"/>
                  <a:pt x="141886" y="0"/>
                </a:cubicBezTo>
                <a:cubicBezTo>
                  <a:pt x="251921" y="2934"/>
                  <a:pt x="429785" y="10908"/>
                  <a:pt x="667271" y="0"/>
                </a:cubicBezTo>
                <a:cubicBezTo>
                  <a:pt x="904758" y="-10908"/>
                  <a:pt x="1093274" y="22212"/>
                  <a:pt x="1231099" y="0"/>
                </a:cubicBezTo>
                <a:cubicBezTo>
                  <a:pt x="1368924" y="-22212"/>
                  <a:pt x="1747804" y="24238"/>
                  <a:pt x="1910255" y="0"/>
                </a:cubicBezTo>
                <a:cubicBezTo>
                  <a:pt x="2072706" y="-24238"/>
                  <a:pt x="2233712" y="6133"/>
                  <a:pt x="2550968" y="0"/>
                </a:cubicBezTo>
                <a:cubicBezTo>
                  <a:pt x="2868224" y="-6133"/>
                  <a:pt x="2833632" y="13146"/>
                  <a:pt x="3076353" y="0"/>
                </a:cubicBezTo>
                <a:cubicBezTo>
                  <a:pt x="3319075" y="-13146"/>
                  <a:pt x="3709549" y="696"/>
                  <a:pt x="3986166" y="0"/>
                </a:cubicBezTo>
                <a:cubicBezTo>
                  <a:pt x="4054674" y="301"/>
                  <a:pt x="4115254" y="60536"/>
                  <a:pt x="4128052" y="141886"/>
                </a:cubicBezTo>
                <a:cubicBezTo>
                  <a:pt x="4136317" y="338016"/>
                  <a:pt x="4133557" y="465866"/>
                  <a:pt x="4128052" y="709411"/>
                </a:cubicBezTo>
                <a:cubicBezTo>
                  <a:pt x="4136018" y="786966"/>
                  <a:pt x="4061550" y="840778"/>
                  <a:pt x="3986166" y="851297"/>
                </a:cubicBezTo>
                <a:cubicBezTo>
                  <a:pt x="3765612" y="835312"/>
                  <a:pt x="3699522" y="861122"/>
                  <a:pt x="3460781" y="851297"/>
                </a:cubicBezTo>
                <a:cubicBezTo>
                  <a:pt x="3222041" y="841472"/>
                  <a:pt x="3094329" y="872272"/>
                  <a:pt x="2935396" y="851297"/>
                </a:cubicBezTo>
                <a:cubicBezTo>
                  <a:pt x="2776463" y="830322"/>
                  <a:pt x="2415835" y="844887"/>
                  <a:pt x="2256240" y="851297"/>
                </a:cubicBezTo>
                <a:cubicBezTo>
                  <a:pt x="2096645" y="857707"/>
                  <a:pt x="1878334" y="842480"/>
                  <a:pt x="1730855" y="851297"/>
                </a:cubicBezTo>
                <a:cubicBezTo>
                  <a:pt x="1583376" y="860114"/>
                  <a:pt x="1369116" y="853280"/>
                  <a:pt x="1128585" y="851297"/>
                </a:cubicBezTo>
                <a:cubicBezTo>
                  <a:pt x="888054" y="849315"/>
                  <a:pt x="451424" y="836746"/>
                  <a:pt x="141886" y="851297"/>
                </a:cubicBezTo>
                <a:cubicBezTo>
                  <a:pt x="69783" y="841017"/>
                  <a:pt x="-2758" y="800168"/>
                  <a:pt x="0" y="709411"/>
                </a:cubicBezTo>
                <a:cubicBezTo>
                  <a:pt x="-21166" y="582141"/>
                  <a:pt x="3603" y="285357"/>
                  <a:pt x="0" y="141886"/>
                </a:cubicBezTo>
                <a:close/>
              </a:path>
            </a:pathLst>
          </a:custGeom>
          <a:solidFill>
            <a:srgbClr val="FFFFCC"/>
          </a:solidFill>
          <a:ln w="28575">
            <a:solidFill>
              <a:srgbClr val="795C41"/>
            </a:solidFill>
            <a:extLst>
              <a:ext uri="{C807C97D-BFC1-408E-A445-0C87EB9F89A2}">
                <ask:lineSketchStyleProps xmlns="" xmlns:ask="http://schemas.microsoft.com/office/drawing/2018/sketchyshapes" sd="4257562635">
                  <a:prstGeom prst="roundRect">
                    <a:avLst/>
                  </a:prstGeom>
                  <ask:type>
                    <ask:lineSketchFreehand/>
                  </ask:type>
                </ask:lineSketchStyleProps>
              </a:ext>
            </a:extLst>
          </a:ln>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bạch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mã</a:t>
            </a:r>
            <a:endParaRPr lang="en-US"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3434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1000"/>
                                        <p:tgtEl>
                                          <p:spTgt spid="2052"/>
                                        </p:tgtEl>
                                      </p:cBhvr>
                                    </p:animEffect>
                                    <p:anim calcmode="lin" valueType="num">
                                      <p:cBhvr>
                                        <p:cTn id="25" dur="1000" fill="hold"/>
                                        <p:tgtEl>
                                          <p:spTgt spid="2052"/>
                                        </p:tgtEl>
                                        <p:attrNameLst>
                                          <p:attrName>ppt_x</p:attrName>
                                        </p:attrNameLst>
                                      </p:cBhvr>
                                      <p:tavLst>
                                        <p:tav tm="0">
                                          <p:val>
                                            <p:strVal val="#ppt_x"/>
                                          </p:val>
                                        </p:tav>
                                        <p:tav tm="100000">
                                          <p:val>
                                            <p:strVal val="#ppt_x"/>
                                          </p:val>
                                        </p:tav>
                                      </p:tavLst>
                                    </p:anim>
                                    <p:anim calcmode="lin" valueType="num">
                                      <p:cBhvr>
                                        <p:cTn id="2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4">
            <a:extLst>
              <a:ext uri="{FF2B5EF4-FFF2-40B4-BE49-F238E27FC236}">
                <a16:creationId xmlns="" xmlns:a16="http://schemas.microsoft.com/office/drawing/2014/main" id="{F9B274E4-B091-B954-BEB9-EBF67C7C5A41}"/>
              </a:ext>
            </a:extLst>
          </p:cNvPr>
          <p:cNvGrpSpPr/>
          <p:nvPr/>
        </p:nvGrpSpPr>
        <p:grpSpPr>
          <a:xfrm>
            <a:off x="635577" y="524313"/>
            <a:ext cx="8904207" cy="3729987"/>
            <a:chOff x="5610688" y="1031736"/>
            <a:chExt cx="5879305" cy="3980523"/>
          </a:xfrm>
        </p:grpSpPr>
        <p:sp>
          <p:nvSpPr>
            <p:cNvPr id="7" name="Freeform: Shape 6">
              <a:extLst>
                <a:ext uri="{FF2B5EF4-FFF2-40B4-BE49-F238E27FC236}">
                  <a16:creationId xmlns="" xmlns:a16="http://schemas.microsoft.com/office/drawing/2014/main" id="{86D335C7-DAC5-3925-5E29-B970F6EF2CC6}"/>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1804C603-CC74-E832-2A1A-B704AA409E3C}"/>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endParaRPr lang="en-US"/>
            </a:p>
          </p:txBody>
        </p:sp>
        <p:grpSp>
          <p:nvGrpSpPr>
            <p:cNvPr id="9" name="Graphic 4">
              <a:extLst>
                <a:ext uri="{FF2B5EF4-FFF2-40B4-BE49-F238E27FC236}">
                  <a16:creationId xmlns="" xmlns:a16="http://schemas.microsoft.com/office/drawing/2014/main" id="{2B4422A5-05F6-772D-6B21-DB713C0B7DB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 xmlns:a16="http://schemas.microsoft.com/office/drawing/2014/main" id="{1F1E4D04-A300-5034-AC99-DDDD26A7A00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372B8862-557F-60D5-251E-8729C2CD0899}"/>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110BF937-23E6-D8F0-26F8-57EE253F1B47}"/>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A5B25FB7-DC1E-82EE-BBE3-CF46BF264EE6}"/>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0375CA31-5B50-4279-5F8F-F9308362B03F}"/>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1DDBB95D-F01B-A862-9B9A-A2B9388C5A5F}"/>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endParaRPr lang="en-US"/>
              </a:p>
            </p:txBody>
          </p:sp>
        </p:grpSp>
      </p:grpSp>
      <p:sp>
        <p:nvSpPr>
          <p:cNvPr id="17" name="TextBox 16">
            <a:extLst>
              <a:ext uri="{FF2B5EF4-FFF2-40B4-BE49-F238E27FC236}">
                <a16:creationId xmlns="" xmlns:a16="http://schemas.microsoft.com/office/drawing/2014/main" id="{6B5DF15E-6055-2D65-345A-83B6607C07DC}"/>
              </a:ext>
            </a:extLst>
          </p:cNvPr>
          <p:cNvSpPr txBox="1"/>
          <p:nvPr/>
        </p:nvSpPr>
        <p:spPr>
          <a:xfrm>
            <a:off x="1276039" y="925563"/>
            <a:ext cx="7513120" cy="2862322"/>
          </a:xfrm>
          <a:prstGeom prst="rect">
            <a:avLst/>
          </a:prstGeom>
          <a:noFill/>
        </p:spPr>
        <p:txBody>
          <a:bodyPr wrap="square" rtlCol="0">
            <a:spAutoFit/>
          </a:bodyPr>
          <a:lstStyle/>
          <a:p>
            <a:pPr algn="just"/>
            <a:r>
              <a:rPr lang="vi-VN" sz="3600" dirty="0"/>
              <a:t>Nhiều loại hoa, cây cảnh có </a:t>
            </a:r>
            <a:r>
              <a:rPr lang="vi-VN" sz="3600" b="1" dirty="0"/>
              <a:t>khả năng hấp thụ một số loại khí có mùi hôi và khí độc</a:t>
            </a:r>
            <a:r>
              <a:rPr lang="vi-VN" sz="3600" dirty="0"/>
              <a:t>, mang lại cho chúng ta </a:t>
            </a:r>
            <a:r>
              <a:rPr lang="vi-VN" sz="3600" b="1" dirty="0"/>
              <a:t>bầu không khí trong lành, tươi mát</a:t>
            </a:r>
            <a:r>
              <a:rPr lang="vi-VN" sz="3600" dirty="0"/>
              <a:t>.</a:t>
            </a:r>
            <a:endParaRPr lang="en-US" sz="3600" b="1" dirty="0"/>
          </a:p>
        </p:txBody>
      </p:sp>
      <p:grpSp>
        <p:nvGrpSpPr>
          <p:cNvPr id="18" name="Group 17">
            <a:extLst>
              <a:ext uri="{FF2B5EF4-FFF2-40B4-BE49-F238E27FC236}">
                <a16:creationId xmlns="" xmlns:a16="http://schemas.microsoft.com/office/drawing/2014/main" id="{81D48F0A-9EC5-34A2-49E0-FE5CB5E596C5}"/>
              </a:ext>
            </a:extLst>
          </p:cNvPr>
          <p:cNvGrpSpPr/>
          <p:nvPr/>
        </p:nvGrpSpPr>
        <p:grpSpPr>
          <a:xfrm>
            <a:off x="9008135" y="3657060"/>
            <a:ext cx="2407471" cy="2834501"/>
            <a:chOff x="8408633" y="1992570"/>
            <a:chExt cx="3507011" cy="3833036"/>
          </a:xfrm>
        </p:grpSpPr>
        <p:grpSp>
          <p:nvGrpSpPr>
            <p:cNvPr id="19" name="Graphic 4">
              <a:extLst>
                <a:ext uri="{FF2B5EF4-FFF2-40B4-BE49-F238E27FC236}">
                  <a16:creationId xmlns="" xmlns:a16="http://schemas.microsoft.com/office/drawing/2014/main" id="{236F628C-7D6C-95A0-AFC7-02665A616F34}"/>
                </a:ext>
              </a:extLst>
            </p:cNvPr>
            <p:cNvGrpSpPr/>
            <p:nvPr/>
          </p:nvGrpSpPr>
          <p:grpSpPr>
            <a:xfrm>
              <a:off x="8408633" y="1992570"/>
              <a:ext cx="3507011" cy="3821123"/>
              <a:chOff x="8408633" y="1992570"/>
              <a:chExt cx="3507011" cy="3821123"/>
            </a:xfrm>
          </p:grpSpPr>
          <p:grpSp>
            <p:nvGrpSpPr>
              <p:cNvPr id="21" name="Graphic 4">
                <a:extLst>
                  <a:ext uri="{FF2B5EF4-FFF2-40B4-BE49-F238E27FC236}">
                    <a16:creationId xmlns="" xmlns:a16="http://schemas.microsoft.com/office/drawing/2014/main" id="{514CEDD7-7C9F-5114-B176-4CC423D026E4}"/>
                  </a:ext>
                </a:extLst>
              </p:cNvPr>
              <p:cNvGrpSpPr/>
              <p:nvPr/>
            </p:nvGrpSpPr>
            <p:grpSpPr>
              <a:xfrm>
                <a:off x="10886512" y="3334328"/>
                <a:ext cx="1029133" cy="1810218"/>
                <a:chOff x="10886512" y="3334328"/>
                <a:chExt cx="1029133" cy="1810218"/>
              </a:xfrm>
            </p:grpSpPr>
            <p:sp>
              <p:nvSpPr>
                <p:cNvPr id="178" name="Freeform: Shape 177">
                  <a:extLst>
                    <a:ext uri="{FF2B5EF4-FFF2-40B4-BE49-F238E27FC236}">
                      <a16:creationId xmlns="" xmlns:a16="http://schemas.microsoft.com/office/drawing/2014/main" id="{238CFE2D-78A1-02DD-7CF1-4313F7A29CBD}"/>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endParaRPr lang="en-US"/>
                </a:p>
              </p:txBody>
            </p:sp>
            <p:sp>
              <p:nvSpPr>
                <p:cNvPr id="179" name="Freeform: Shape 178">
                  <a:extLst>
                    <a:ext uri="{FF2B5EF4-FFF2-40B4-BE49-F238E27FC236}">
                      <a16:creationId xmlns="" xmlns:a16="http://schemas.microsoft.com/office/drawing/2014/main" id="{B1C371AA-9217-E4B6-D146-D4AE595D28D4}"/>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endParaRPr lang="en-US"/>
                </a:p>
              </p:txBody>
            </p:sp>
            <p:sp>
              <p:nvSpPr>
                <p:cNvPr id="180" name="Freeform: Shape 179">
                  <a:extLst>
                    <a:ext uri="{FF2B5EF4-FFF2-40B4-BE49-F238E27FC236}">
                      <a16:creationId xmlns="" xmlns:a16="http://schemas.microsoft.com/office/drawing/2014/main" id="{97ACE585-0CE4-45D3-8258-1C8C8A6DCBAD}"/>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endParaRPr lang="en-US"/>
                </a:p>
              </p:txBody>
            </p:sp>
            <p:sp>
              <p:nvSpPr>
                <p:cNvPr id="181" name="Freeform: Shape 180">
                  <a:extLst>
                    <a:ext uri="{FF2B5EF4-FFF2-40B4-BE49-F238E27FC236}">
                      <a16:creationId xmlns="" xmlns:a16="http://schemas.microsoft.com/office/drawing/2014/main" id="{51C0D2C6-11E1-9F3B-BCE9-4F8353295C2B}"/>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endParaRPr lang="en-US"/>
                </a:p>
              </p:txBody>
            </p:sp>
            <p:sp>
              <p:nvSpPr>
                <p:cNvPr id="182" name="Freeform: Shape 181">
                  <a:extLst>
                    <a:ext uri="{FF2B5EF4-FFF2-40B4-BE49-F238E27FC236}">
                      <a16:creationId xmlns="" xmlns:a16="http://schemas.microsoft.com/office/drawing/2014/main" id="{DBC40C8C-057B-B4AB-5FF2-3CB1B954D0C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endParaRPr lang="en-US"/>
                </a:p>
              </p:txBody>
            </p:sp>
            <p:sp>
              <p:nvSpPr>
                <p:cNvPr id="183" name="Freeform: Shape 182">
                  <a:extLst>
                    <a:ext uri="{FF2B5EF4-FFF2-40B4-BE49-F238E27FC236}">
                      <a16:creationId xmlns="" xmlns:a16="http://schemas.microsoft.com/office/drawing/2014/main" id="{61B2A81B-4A74-DEC9-0496-33309550140A}"/>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endParaRPr lang="en-US"/>
                </a:p>
              </p:txBody>
            </p:sp>
            <p:sp>
              <p:nvSpPr>
                <p:cNvPr id="184" name="Freeform: Shape 183">
                  <a:extLst>
                    <a:ext uri="{FF2B5EF4-FFF2-40B4-BE49-F238E27FC236}">
                      <a16:creationId xmlns="" xmlns:a16="http://schemas.microsoft.com/office/drawing/2014/main" id="{6DD6CD37-BBB8-2A09-179D-DF3240E46029}"/>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endParaRPr lang="en-US"/>
                </a:p>
              </p:txBody>
            </p:sp>
            <p:sp>
              <p:nvSpPr>
                <p:cNvPr id="185" name="Freeform: Shape 184">
                  <a:extLst>
                    <a:ext uri="{FF2B5EF4-FFF2-40B4-BE49-F238E27FC236}">
                      <a16:creationId xmlns="" xmlns:a16="http://schemas.microsoft.com/office/drawing/2014/main" id="{781690F0-F520-9315-8FB1-AD174748A59B}"/>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endParaRPr lang="en-US"/>
                </a:p>
              </p:txBody>
            </p:sp>
            <p:sp>
              <p:nvSpPr>
                <p:cNvPr id="186" name="Freeform: Shape 185">
                  <a:extLst>
                    <a:ext uri="{FF2B5EF4-FFF2-40B4-BE49-F238E27FC236}">
                      <a16:creationId xmlns="" xmlns:a16="http://schemas.microsoft.com/office/drawing/2014/main" id="{CECDF71B-AA18-40B8-A50D-AEA6B4F31373}"/>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endParaRPr lang="en-US"/>
                </a:p>
              </p:txBody>
            </p:sp>
          </p:grpSp>
          <p:sp>
            <p:nvSpPr>
              <p:cNvPr id="22" name="Freeform: Shape 21">
                <a:extLst>
                  <a:ext uri="{FF2B5EF4-FFF2-40B4-BE49-F238E27FC236}">
                    <a16:creationId xmlns="" xmlns:a16="http://schemas.microsoft.com/office/drawing/2014/main" id="{5FF76FC7-671E-AE6B-6030-95B11D5E3A41}"/>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1CDE5A00-1870-CEDA-A916-52A5A905F6CB}"/>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6CEA2661-F2FC-ED71-DA4B-65BFD4286438}"/>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6A30C05C-3455-2EF3-30F1-F9525435E9FF}"/>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2C0F5ACD-EAAD-4DE1-21FA-141F6DFBD589}"/>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A413C0E4-FE02-18E6-8DFA-3A25034EBAE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endParaRPr lang="en-US"/>
              </a:p>
            </p:txBody>
          </p:sp>
          <p:grpSp>
            <p:nvGrpSpPr>
              <p:cNvPr id="28" name="Graphic 4">
                <a:extLst>
                  <a:ext uri="{FF2B5EF4-FFF2-40B4-BE49-F238E27FC236}">
                    <a16:creationId xmlns="" xmlns:a16="http://schemas.microsoft.com/office/drawing/2014/main" id="{9C0F1583-1E14-BE6F-6301-B98B87C6B339}"/>
                  </a:ext>
                </a:extLst>
              </p:cNvPr>
              <p:cNvGrpSpPr/>
              <p:nvPr/>
            </p:nvGrpSpPr>
            <p:grpSpPr>
              <a:xfrm>
                <a:off x="8408633" y="3314331"/>
                <a:ext cx="2021128" cy="2499362"/>
                <a:chOff x="8408633" y="3314331"/>
                <a:chExt cx="2021128" cy="2499362"/>
              </a:xfrm>
            </p:grpSpPr>
            <p:grpSp>
              <p:nvGrpSpPr>
                <p:cNvPr id="160" name="Graphic 4">
                  <a:extLst>
                    <a:ext uri="{FF2B5EF4-FFF2-40B4-BE49-F238E27FC236}">
                      <a16:creationId xmlns="" xmlns:a16="http://schemas.microsoft.com/office/drawing/2014/main" id="{16BFEAEE-69E4-11F8-4FF1-03D6C628051E}"/>
                    </a:ext>
                  </a:extLst>
                </p:cNvPr>
                <p:cNvGrpSpPr/>
                <p:nvPr/>
              </p:nvGrpSpPr>
              <p:grpSpPr>
                <a:xfrm>
                  <a:off x="8408633" y="3314331"/>
                  <a:ext cx="532978" cy="711598"/>
                  <a:chOff x="8408633" y="3314331"/>
                  <a:chExt cx="532978" cy="711598"/>
                </a:xfrm>
              </p:grpSpPr>
              <p:sp>
                <p:nvSpPr>
                  <p:cNvPr id="164" name="Freeform: Shape 163">
                    <a:extLst>
                      <a:ext uri="{FF2B5EF4-FFF2-40B4-BE49-F238E27FC236}">
                        <a16:creationId xmlns="" xmlns:a16="http://schemas.microsoft.com/office/drawing/2014/main" id="{7104474D-D204-1488-1B12-80936CACC975}"/>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endParaRPr lang="en-US"/>
                  </a:p>
                </p:txBody>
              </p:sp>
              <p:sp>
                <p:nvSpPr>
                  <p:cNvPr id="165" name="Freeform: Shape 164">
                    <a:extLst>
                      <a:ext uri="{FF2B5EF4-FFF2-40B4-BE49-F238E27FC236}">
                        <a16:creationId xmlns="" xmlns:a16="http://schemas.microsoft.com/office/drawing/2014/main" id="{8E77F633-084E-EB64-3223-0C737720B743}"/>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endParaRPr lang="en-US"/>
                  </a:p>
                </p:txBody>
              </p:sp>
              <p:sp>
                <p:nvSpPr>
                  <p:cNvPr id="167" name="Freeform: Shape 166">
                    <a:extLst>
                      <a:ext uri="{FF2B5EF4-FFF2-40B4-BE49-F238E27FC236}">
                        <a16:creationId xmlns="" xmlns:a16="http://schemas.microsoft.com/office/drawing/2014/main" id="{09FA20D8-3086-17C1-DBCD-01C14DA1648C}"/>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endParaRPr lang="en-US"/>
                  </a:p>
                </p:txBody>
              </p:sp>
              <p:sp>
                <p:nvSpPr>
                  <p:cNvPr id="168" name="Freeform: Shape 167">
                    <a:extLst>
                      <a:ext uri="{FF2B5EF4-FFF2-40B4-BE49-F238E27FC236}">
                        <a16:creationId xmlns="" xmlns:a16="http://schemas.microsoft.com/office/drawing/2014/main" id="{63C390E9-188E-31D5-71D6-466FBCA9F593}"/>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endParaRPr lang="en-US"/>
                  </a:p>
                </p:txBody>
              </p:sp>
              <p:sp>
                <p:nvSpPr>
                  <p:cNvPr id="169" name="Freeform: Shape 168">
                    <a:extLst>
                      <a:ext uri="{FF2B5EF4-FFF2-40B4-BE49-F238E27FC236}">
                        <a16:creationId xmlns="" xmlns:a16="http://schemas.microsoft.com/office/drawing/2014/main" id="{A79C8ADF-F54A-0549-3E6B-C31FD2FD8EC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endParaRPr lang="en-US"/>
                  </a:p>
                </p:txBody>
              </p:sp>
              <p:sp>
                <p:nvSpPr>
                  <p:cNvPr id="172" name="Freeform: Shape 171">
                    <a:extLst>
                      <a:ext uri="{FF2B5EF4-FFF2-40B4-BE49-F238E27FC236}">
                        <a16:creationId xmlns="" xmlns:a16="http://schemas.microsoft.com/office/drawing/2014/main" id="{FD7F5024-3601-CD07-ED79-2F5E5AF5C1F0}"/>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endParaRPr lang="en-US"/>
                  </a:p>
                </p:txBody>
              </p:sp>
              <p:sp>
                <p:nvSpPr>
                  <p:cNvPr id="175" name="Freeform: Shape 174">
                    <a:extLst>
                      <a:ext uri="{FF2B5EF4-FFF2-40B4-BE49-F238E27FC236}">
                        <a16:creationId xmlns="" xmlns:a16="http://schemas.microsoft.com/office/drawing/2014/main" id="{2D16D659-91DB-036D-8BB3-E545BA29C7FC}"/>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endParaRPr lang="en-US"/>
                  </a:p>
                </p:txBody>
              </p:sp>
            </p:grpSp>
            <p:sp>
              <p:nvSpPr>
                <p:cNvPr id="161" name="Freeform: Shape 160">
                  <a:extLst>
                    <a:ext uri="{FF2B5EF4-FFF2-40B4-BE49-F238E27FC236}">
                      <a16:creationId xmlns="" xmlns:a16="http://schemas.microsoft.com/office/drawing/2014/main" id="{F1F6E9E4-3BE8-D67D-7CCB-0FC767C8AF99}"/>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endParaRPr lang="en-US"/>
                </a:p>
              </p:txBody>
            </p:sp>
            <p:sp>
              <p:nvSpPr>
                <p:cNvPr id="162" name="Freeform: Shape 161">
                  <a:extLst>
                    <a:ext uri="{FF2B5EF4-FFF2-40B4-BE49-F238E27FC236}">
                      <a16:creationId xmlns="" xmlns:a16="http://schemas.microsoft.com/office/drawing/2014/main" id="{07E1BBCE-10FA-9CDB-B9A7-23D0FDC1E362}"/>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endParaRPr lang="en-US"/>
                </a:p>
              </p:txBody>
            </p:sp>
            <p:sp>
              <p:nvSpPr>
                <p:cNvPr id="163" name="Freeform: Shape 162">
                  <a:extLst>
                    <a:ext uri="{FF2B5EF4-FFF2-40B4-BE49-F238E27FC236}">
                      <a16:creationId xmlns="" xmlns:a16="http://schemas.microsoft.com/office/drawing/2014/main" id="{A85D0CD4-352B-15A7-08A5-C3FF655EA8CB}"/>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endParaRPr lang="en-US"/>
                </a:p>
              </p:txBody>
            </p:sp>
          </p:grpSp>
          <p:grpSp>
            <p:nvGrpSpPr>
              <p:cNvPr id="29" name="Graphic 4">
                <a:extLst>
                  <a:ext uri="{FF2B5EF4-FFF2-40B4-BE49-F238E27FC236}">
                    <a16:creationId xmlns="" xmlns:a16="http://schemas.microsoft.com/office/drawing/2014/main" id="{BA9C9F55-9A1E-53AB-03A3-5909B4612827}"/>
                  </a:ext>
                </a:extLst>
              </p:cNvPr>
              <p:cNvGrpSpPr/>
              <p:nvPr/>
            </p:nvGrpSpPr>
            <p:grpSpPr>
              <a:xfrm>
                <a:off x="9635854" y="2992117"/>
                <a:ext cx="2029993" cy="751396"/>
                <a:chOff x="9635854" y="2992117"/>
                <a:chExt cx="2029993" cy="751396"/>
              </a:xfrm>
            </p:grpSpPr>
            <p:grpSp>
              <p:nvGrpSpPr>
                <p:cNvPr id="282" name="Graphic 4">
                  <a:extLst>
                    <a:ext uri="{FF2B5EF4-FFF2-40B4-BE49-F238E27FC236}">
                      <a16:creationId xmlns="" xmlns:a16="http://schemas.microsoft.com/office/drawing/2014/main" id="{EC51FDF7-57D3-CA91-B751-9032FDD64230}"/>
                    </a:ext>
                  </a:extLst>
                </p:cNvPr>
                <p:cNvGrpSpPr/>
                <p:nvPr/>
              </p:nvGrpSpPr>
              <p:grpSpPr>
                <a:xfrm>
                  <a:off x="9635854" y="3377070"/>
                  <a:ext cx="399749" cy="366442"/>
                  <a:chOff x="9635854" y="3377070"/>
                  <a:chExt cx="399749" cy="366442"/>
                </a:xfrm>
              </p:grpSpPr>
              <p:sp>
                <p:nvSpPr>
                  <p:cNvPr id="286" name="Freeform: Shape 285">
                    <a:extLst>
                      <a:ext uri="{FF2B5EF4-FFF2-40B4-BE49-F238E27FC236}">
                        <a16:creationId xmlns="" xmlns:a16="http://schemas.microsoft.com/office/drawing/2014/main" id="{B9213C17-6501-1268-F845-384CAF3C6E06}"/>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endParaRPr lang="en-US"/>
                  </a:p>
                </p:txBody>
              </p:sp>
              <p:sp>
                <p:nvSpPr>
                  <p:cNvPr id="287" name="Freeform: Shape 286">
                    <a:extLst>
                      <a:ext uri="{FF2B5EF4-FFF2-40B4-BE49-F238E27FC236}">
                        <a16:creationId xmlns="" xmlns:a16="http://schemas.microsoft.com/office/drawing/2014/main" id="{D2DD094A-2EB7-BA8C-A434-F60502B4D420}"/>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endParaRPr lang="en-US"/>
                  </a:p>
                </p:txBody>
              </p:sp>
            </p:grpSp>
            <p:grpSp>
              <p:nvGrpSpPr>
                <p:cNvPr id="283" name="Graphic 4">
                  <a:extLst>
                    <a:ext uri="{FF2B5EF4-FFF2-40B4-BE49-F238E27FC236}">
                      <a16:creationId xmlns="" xmlns:a16="http://schemas.microsoft.com/office/drawing/2014/main" id="{9B704EDD-D2CD-45C6-EF0A-88AD4A887EDF}"/>
                    </a:ext>
                  </a:extLst>
                </p:cNvPr>
                <p:cNvGrpSpPr/>
                <p:nvPr/>
              </p:nvGrpSpPr>
              <p:grpSpPr>
                <a:xfrm>
                  <a:off x="11305110" y="2992117"/>
                  <a:ext cx="360737" cy="419012"/>
                  <a:chOff x="11305110" y="2992117"/>
                  <a:chExt cx="360737" cy="419012"/>
                </a:xfrm>
              </p:grpSpPr>
              <p:sp>
                <p:nvSpPr>
                  <p:cNvPr id="284" name="Freeform: Shape 283">
                    <a:extLst>
                      <a:ext uri="{FF2B5EF4-FFF2-40B4-BE49-F238E27FC236}">
                        <a16:creationId xmlns="" xmlns:a16="http://schemas.microsoft.com/office/drawing/2014/main" id="{379F13D6-943A-8A0F-A4E3-304B16C17474}"/>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endParaRPr lang="en-US"/>
                  </a:p>
                </p:txBody>
              </p:sp>
              <p:sp>
                <p:nvSpPr>
                  <p:cNvPr id="285" name="Freeform: Shape 284">
                    <a:extLst>
                      <a:ext uri="{FF2B5EF4-FFF2-40B4-BE49-F238E27FC236}">
                        <a16:creationId xmlns="" xmlns:a16="http://schemas.microsoft.com/office/drawing/2014/main" id="{2F4EAC2F-64D1-F5C0-D175-E5F75A2BBB97}"/>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endParaRPr lang="en-US"/>
                  </a:p>
                </p:txBody>
              </p:sp>
            </p:grpSp>
          </p:grpSp>
          <p:sp>
            <p:nvSpPr>
              <p:cNvPr id="30" name="Freeform: Shape 29">
                <a:extLst>
                  <a:ext uri="{FF2B5EF4-FFF2-40B4-BE49-F238E27FC236}">
                    <a16:creationId xmlns="" xmlns:a16="http://schemas.microsoft.com/office/drawing/2014/main" id="{B9A6761D-94C2-E855-83F6-742E60A6A73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endParaRPr lang="en-US"/>
              </a:p>
            </p:txBody>
          </p:sp>
          <p:grpSp>
            <p:nvGrpSpPr>
              <p:cNvPr id="31" name="Graphic 4">
                <a:extLst>
                  <a:ext uri="{FF2B5EF4-FFF2-40B4-BE49-F238E27FC236}">
                    <a16:creationId xmlns="" xmlns:a16="http://schemas.microsoft.com/office/drawing/2014/main" id="{8299291D-C027-312E-A50C-33CCCC0332E6}"/>
                  </a:ext>
                </a:extLst>
              </p:cNvPr>
              <p:cNvGrpSpPr/>
              <p:nvPr/>
            </p:nvGrpSpPr>
            <p:grpSpPr>
              <a:xfrm>
                <a:off x="9879743" y="2828220"/>
                <a:ext cx="1476782" cy="856672"/>
                <a:chOff x="9879743" y="2828220"/>
                <a:chExt cx="1476782" cy="856672"/>
              </a:xfrm>
            </p:grpSpPr>
            <p:grpSp>
              <p:nvGrpSpPr>
                <p:cNvPr id="252" name="Graphic 4">
                  <a:extLst>
                    <a:ext uri="{FF2B5EF4-FFF2-40B4-BE49-F238E27FC236}">
                      <a16:creationId xmlns="" xmlns:a16="http://schemas.microsoft.com/office/drawing/2014/main" id="{5C258CA3-98FC-A478-5588-D61968C65A3C}"/>
                    </a:ext>
                  </a:extLst>
                </p:cNvPr>
                <p:cNvGrpSpPr/>
                <p:nvPr/>
              </p:nvGrpSpPr>
              <p:grpSpPr>
                <a:xfrm>
                  <a:off x="9879743" y="2828220"/>
                  <a:ext cx="1476782" cy="697584"/>
                  <a:chOff x="9879743" y="2828220"/>
                  <a:chExt cx="1476782" cy="697584"/>
                </a:xfrm>
                <a:solidFill>
                  <a:srgbClr val="201D29"/>
                </a:solidFill>
              </p:grpSpPr>
              <p:pic>
                <p:nvPicPr>
                  <p:cNvPr id="267" name="Picture 266">
                    <a:extLst>
                      <a:ext uri="{FF2B5EF4-FFF2-40B4-BE49-F238E27FC236}">
                        <a16:creationId xmlns="" xmlns:a16="http://schemas.microsoft.com/office/drawing/2014/main" id="{8775A4ED-7BBC-B87F-3CB6-98206FF6D538}"/>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268" name="Graphic 4">
                    <a:extLst>
                      <a:ext uri="{FF2B5EF4-FFF2-40B4-BE49-F238E27FC236}">
                        <a16:creationId xmlns="" xmlns:a16="http://schemas.microsoft.com/office/drawing/2014/main" id="{F233A877-1DAD-1F26-DB39-C65905D0CBD7}"/>
                      </a:ext>
                    </a:extLst>
                  </p:cNvPr>
                  <p:cNvGrpSpPr/>
                  <p:nvPr/>
                </p:nvGrpSpPr>
                <p:grpSpPr>
                  <a:xfrm>
                    <a:off x="10121718" y="2828220"/>
                    <a:ext cx="898324" cy="433217"/>
                    <a:chOff x="10121718" y="2828220"/>
                    <a:chExt cx="898324" cy="433217"/>
                  </a:xfrm>
                  <a:solidFill>
                    <a:srgbClr val="201D29"/>
                  </a:solidFill>
                </p:grpSpPr>
                <p:sp>
                  <p:nvSpPr>
                    <p:cNvPr id="269" name="Freeform: Shape 268">
                      <a:extLst>
                        <a:ext uri="{FF2B5EF4-FFF2-40B4-BE49-F238E27FC236}">
                          <a16:creationId xmlns="" xmlns:a16="http://schemas.microsoft.com/office/drawing/2014/main" id="{95B5A867-2481-446F-AE89-B65FCDE3D953}"/>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endParaRPr lang="en-US"/>
                    </a:p>
                  </p:txBody>
                </p:sp>
                <p:sp>
                  <p:nvSpPr>
                    <p:cNvPr id="270" name="Freeform: Shape 269">
                      <a:extLst>
                        <a:ext uri="{FF2B5EF4-FFF2-40B4-BE49-F238E27FC236}">
                          <a16:creationId xmlns="" xmlns:a16="http://schemas.microsoft.com/office/drawing/2014/main" id="{63D29834-0C70-4B03-4732-15A0CEFF6766}"/>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endParaRPr lang="en-US"/>
                    </a:p>
                  </p:txBody>
                </p:sp>
                <p:sp>
                  <p:nvSpPr>
                    <p:cNvPr id="271" name="Freeform: Shape 270">
                      <a:extLst>
                        <a:ext uri="{FF2B5EF4-FFF2-40B4-BE49-F238E27FC236}">
                          <a16:creationId xmlns="" xmlns:a16="http://schemas.microsoft.com/office/drawing/2014/main" id="{E0A2F925-5EA2-77AA-A4B7-BB13B90E888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endParaRPr lang="en-US"/>
                    </a:p>
                  </p:txBody>
                </p:sp>
                <p:sp>
                  <p:nvSpPr>
                    <p:cNvPr id="272" name="Freeform: Shape 271">
                      <a:extLst>
                        <a:ext uri="{FF2B5EF4-FFF2-40B4-BE49-F238E27FC236}">
                          <a16:creationId xmlns="" xmlns:a16="http://schemas.microsoft.com/office/drawing/2014/main" id="{DF1BBDC7-A053-3240-2047-C410923BBD9B}"/>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endParaRPr lang="en-US"/>
                    </a:p>
                  </p:txBody>
                </p:sp>
              </p:grpSp>
            </p:grpSp>
            <p:grpSp>
              <p:nvGrpSpPr>
                <p:cNvPr id="253" name="Graphic 4">
                  <a:extLst>
                    <a:ext uri="{FF2B5EF4-FFF2-40B4-BE49-F238E27FC236}">
                      <a16:creationId xmlns="" xmlns:a16="http://schemas.microsoft.com/office/drawing/2014/main" id="{409AF65E-E2C7-3EE8-E07F-F4981AB65CA7}"/>
                    </a:ext>
                  </a:extLst>
                </p:cNvPr>
                <p:cNvGrpSpPr/>
                <p:nvPr/>
              </p:nvGrpSpPr>
              <p:grpSpPr>
                <a:xfrm>
                  <a:off x="10005654" y="3276357"/>
                  <a:ext cx="408535" cy="408535"/>
                  <a:chOff x="10005654" y="3276357"/>
                  <a:chExt cx="408535" cy="408535"/>
                </a:xfrm>
              </p:grpSpPr>
              <p:sp>
                <p:nvSpPr>
                  <p:cNvPr id="263" name="Freeform: Shape 262">
                    <a:extLst>
                      <a:ext uri="{FF2B5EF4-FFF2-40B4-BE49-F238E27FC236}">
                        <a16:creationId xmlns="" xmlns:a16="http://schemas.microsoft.com/office/drawing/2014/main" id="{1E1B9643-68A1-1A8A-5477-D197ECA46F76}"/>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endParaRPr lang="en-US"/>
                  </a:p>
                </p:txBody>
              </p:sp>
              <p:grpSp>
                <p:nvGrpSpPr>
                  <p:cNvPr id="264" name="Graphic 4">
                    <a:extLst>
                      <a:ext uri="{FF2B5EF4-FFF2-40B4-BE49-F238E27FC236}">
                        <a16:creationId xmlns="" xmlns:a16="http://schemas.microsoft.com/office/drawing/2014/main" id="{53350ECF-5A15-39A1-B2F2-BAA73B651DD7}"/>
                      </a:ext>
                    </a:extLst>
                  </p:cNvPr>
                  <p:cNvGrpSpPr/>
                  <p:nvPr/>
                </p:nvGrpSpPr>
                <p:grpSpPr>
                  <a:xfrm>
                    <a:off x="10120136" y="3358194"/>
                    <a:ext cx="140329" cy="178839"/>
                    <a:chOff x="10120136" y="3358194"/>
                    <a:chExt cx="140329" cy="178839"/>
                  </a:xfrm>
                  <a:solidFill>
                    <a:srgbClr val="ED866D"/>
                  </a:solidFill>
                </p:grpSpPr>
                <p:sp>
                  <p:nvSpPr>
                    <p:cNvPr id="265" name="Freeform: Shape 264">
                      <a:extLst>
                        <a:ext uri="{FF2B5EF4-FFF2-40B4-BE49-F238E27FC236}">
                          <a16:creationId xmlns="" xmlns:a16="http://schemas.microsoft.com/office/drawing/2014/main" id="{B9C6A51F-06BD-9BDD-CD15-C311936327C3}"/>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endParaRPr lang="en-US"/>
                    </a:p>
                  </p:txBody>
                </p:sp>
                <p:sp>
                  <p:nvSpPr>
                    <p:cNvPr id="266" name="Freeform: Shape 265">
                      <a:extLst>
                        <a:ext uri="{FF2B5EF4-FFF2-40B4-BE49-F238E27FC236}">
                          <a16:creationId xmlns="" xmlns:a16="http://schemas.microsoft.com/office/drawing/2014/main" id="{6871C85D-EB85-2B89-D772-33BF080B2030}"/>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endParaRPr lang="en-US"/>
                    </a:p>
                  </p:txBody>
                </p:sp>
              </p:grpSp>
            </p:grpSp>
            <p:grpSp>
              <p:nvGrpSpPr>
                <p:cNvPr id="254" name="Graphic 4">
                  <a:extLst>
                    <a:ext uri="{FF2B5EF4-FFF2-40B4-BE49-F238E27FC236}">
                      <a16:creationId xmlns="" xmlns:a16="http://schemas.microsoft.com/office/drawing/2014/main" id="{18AA1DC1-05E4-2495-E3C5-2D77D83E5005}"/>
                    </a:ext>
                  </a:extLst>
                </p:cNvPr>
                <p:cNvGrpSpPr/>
                <p:nvPr/>
              </p:nvGrpSpPr>
              <p:grpSpPr>
                <a:xfrm>
                  <a:off x="10905127" y="3090208"/>
                  <a:ext cx="408535" cy="408535"/>
                  <a:chOff x="10905127" y="3090208"/>
                  <a:chExt cx="408535" cy="408535"/>
                </a:xfrm>
              </p:grpSpPr>
              <p:sp>
                <p:nvSpPr>
                  <p:cNvPr id="259" name="Freeform: Shape 258">
                    <a:extLst>
                      <a:ext uri="{FF2B5EF4-FFF2-40B4-BE49-F238E27FC236}">
                        <a16:creationId xmlns="" xmlns:a16="http://schemas.microsoft.com/office/drawing/2014/main" id="{5EC94B55-64B1-1F57-4C1B-5B5849407FFF}"/>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endParaRPr lang="en-US"/>
                  </a:p>
                </p:txBody>
              </p:sp>
              <p:grpSp>
                <p:nvGrpSpPr>
                  <p:cNvPr id="260" name="Graphic 4">
                    <a:extLst>
                      <a:ext uri="{FF2B5EF4-FFF2-40B4-BE49-F238E27FC236}">
                        <a16:creationId xmlns="" xmlns:a16="http://schemas.microsoft.com/office/drawing/2014/main" id="{52479A74-298A-7AF6-9C60-92FC14B80661}"/>
                      </a:ext>
                    </a:extLst>
                  </p:cNvPr>
                  <p:cNvGrpSpPr/>
                  <p:nvPr/>
                </p:nvGrpSpPr>
                <p:grpSpPr>
                  <a:xfrm>
                    <a:off x="11031599" y="3210302"/>
                    <a:ext cx="143478" cy="146291"/>
                    <a:chOff x="11031599" y="3210302"/>
                    <a:chExt cx="143478" cy="146291"/>
                  </a:xfrm>
                  <a:solidFill>
                    <a:srgbClr val="ED866D"/>
                  </a:solidFill>
                </p:grpSpPr>
                <p:sp>
                  <p:nvSpPr>
                    <p:cNvPr id="261" name="Freeform: Shape 260">
                      <a:extLst>
                        <a:ext uri="{FF2B5EF4-FFF2-40B4-BE49-F238E27FC236}">
                          <a16:creationId xmlns="" xmlns:a16="http://schemas.microsoft.com/office/drawing/2014/main" id="{A5C53922-82AF-5183-49F1-03B9A9CCF36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endParaRPr lang="en-US"/>
                    </a:p>
                  </p:txBody>
                </p:sp>
                <p:sp>
                  <p:nvSpPr>
                    <p:cNvPr id="262" name="Freeform: Shape 261">
                      <a:extLst>
                        <a:ext uri="{FF2B5EF4-FFF2-40B4-BE49-F238E27FC236}">
                          <a16:creationId xmlns="" xmlns:a16="http://schemas.microsoft.com/office/drawing/2014/main" id="{0D5911B3-2069-1201-23C3-158A2BD88100}"/>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endParaRPr lang="en-US"/>
                    </a:p>
                  </p:txBody>
                </p:sp>
              </p:grpSp>
            </p:grpSp>
            <p:sp>
              <p:nvSpPr>
                <p:cNvPr id="255" name="Freeform: Shape 254">
                  <a:extLst>
                    <a:ext uri="{FF2B5EF4-FFF2-40B4-BE49-F238E27FC236}">
                      <a16:creationId xmlns="" xmlns:a16="http://schemas.microsoft.com/office/drawing/2014/main" id="{EB0DD156-0B3D-40CC-3AC4-EB1B3A08466C}"/>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endParaRPr lang="en-US"/>
                </a:p>
              </p:txBody>
            </p:sp>
            <p:grpSp>
              <p:nvGrpSpPr>
                <p:cNvPr id="256" name="Graphic 4">
                  <a:extLst>
                    <a:ext uri="{FF2B5EF4-FFF2-40B4-BE49-F238E27FC236}">
                      <a16:creationId xmlns="" xmlns:a16="http://schemas.microsoft.com/office/drawing/2014/main" id="{797DA9B5-BA06-242B-24CD-6D545DB9CF61}"/>
                    </a:ext>
                  </a:extLst>
                </p:cNvPr>
                <p:cNvGrpSpPr/>
                <p:nvPr/>
              </p:nvGrpSpPr>
              <p:grpSpPr>
                <a:xfrm>
                  <a:off x="10444022" y="3251788"/>
                  <a:ext cx="347239" cy="279569"/>
                  <a:chOff x="10444022" y="3251788"/>
                  <a:chExt cx="347239" cy="279569"/>
                </a:xfrm>
              </p:grpSpPr>
              <p:sp>
                <p:nvSpPr>
                  <p:cNvPr id="257" name="Freeform: Shape 256">
                    <a:extLst>
                      <a:ext uri="{FF2B5EF4-FFF2-40B4-BE49-F238E27FC236}">
                        <a16:creationId xmlns="" xmlns:a16="http://schemas.microsoft.com/office/drawing/2014/main" id="{A30860E5-E42D-91C6-09AE-1628EB1E5143}"/>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endParaRPr lang="en-US"/>
                  </a:p>
                </p:txBody>
              </p:sp>
              <p:sp>
                <p:nvSpPr>
                  <p:cNvPr id="258" name="Freeform: Shape 257">
                    <a:extLst>
                      <a:ext uri="{FF2B5EF4-FFF2-40B4-BE49-F238E27FC236}">
                        <a16:creationId xmlns="" xmlns:a16="http://schemas.microsoft.com/office/drawing/2014/main" id="{3470C099-FAB9-B046-10FD-DA4AE26BDA2E}"/>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endParaRPr lang="en-US"/>
                  </a:p>
                </p:txBody>
              </p:sp>
            </p:grpSp>
          </p:grpSp>
          <p:sp>
            <p:nvSpPr>
              <p:cNvPr id="224" name="Freeform: Shape 223">
                <a:extLst>
                  <a:ext uri="{FF2B5EF4-FFF2-40B4-BE49-F238E27FC236}">
                    <a16:creationId xmlns="" xmlns:a16="http://schemas.microsoft.com/office/drawing/2014/main" id="{C9EE95AF-41C1-8017-92C6-9B3C76DEE22E}"/>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endParaRPr lang="en-US"/>
              </a:p>
            </p:txBody>
          </p:sp>
          <p:sp>
            <p:nvSpPr>
              <p:cNvPr id="225" name="Freeform: Shape 224">
                <a:extLst>
                  <a:ext uri="{FF2B5EF4-FFF2-40B4-BE49-F238E27FC236}">
                    <a16:creationId xmlns="" xmlns:a16="http://schemas.microsoft.com/office/drawing/2014/main" id="{890A0E43-C2F8-5143-360E-27F8E5EB96CB}"/>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endParaRPr lang="en-US"/>
              </a:p>
            </p:txBody>
          </p:sp>
          <p:sp>
            <p:nvSpPr>
              <p:cNvPr id="226" name="Freeform: Shape 225">
                <a:extLst>
                  <a:ext uri="{FF2B5EF4-FFF2-40B4-BE49-F238E27FC236}">
                    <a16:creationId xmlns="" xmlns:a16="http://schemas.microsoft.com/office/drawing/2014/main" id="{0490E11F-1B59-0AE6-867F-30E9BDF2FCA5}"/>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endParaRPr lang="en-US"/>
              </a:p>
            </p:txBody>
          </p:sp>
          <p:sp>
            <p:nvSpPr>
              <p:cNvPr id="227" name="Freeform: Shape 226">
                <a:extLst>
                  <a:ext uri="{FF2B5EF4-FFF2-40B4-BE49-F238E27FC236}">
                    <a16:creationId xmlns="" xmlns:a16="http://schemas.microsoft.com/office/drawing/2014/main" id="{126C1A1C-7322-0804-4D26-F82817B50038}"/>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endParaRPr lang="en-US"/>
              </a:p>
            </p:txBody>
          </p:sp>
          <p:sp>
            <p:nvSpPr>
              <p:cNvPr id="228" name="Freeform: Shape 227">
                <a:extLst>
                  <a:ext uri="{FF2B5EF4-FFF2-40B4-BE49-F238E27FC236}">
                    <a16:creationId xmlns="" xmlns:a16="http://schemas.microsoft.com/office/drawing/2014/main" id="{D31E3153-F5F2-FC10-02F9-6BB42CB26F39}"/>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endParaRPr lang="en-US"/>
              </a:p>
            </p:txBody>
          </p:sp>
          <p:sp>
            <p:nvSpPr>
              <p:cNvPr id="229" name="Freeform: Shape 228">
                <a:extLst>
                  <a:ext uri="{FF2B5EF4-FFF2-40B4-BE49-F238E27FC236}">
                    <a16:creationId xmlns="" xmlns:a16="http://schemas.microsoft.com/office/drawing/2014/main" id="{CB829B27-E26D-ADBA-68CD-642F093D40C2}"/>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endParaRPr lang="en-US"/>
              </a:p>
            </p:txBody>
          </p:sp>
          <p:sp>
            <p:nvSpPr>
              <p:cNvPr id="230" name="Freeform: Shape 229">
                <a:extLst>
                  <a:ext uri="{FF2B5EF4-FFF2-40B4-BE49-F238E27FC236}">
                    <a16:creationId xmlns="" xmlns:a16="http://schemas.microsoft.com/office/drawing/2014/main" id="{696A6AA2-B06A-620C-0030-4EA014656D23}"/>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endParaRPr lang="en-US"/>
              </a:p>
            </p:txBody>
          </p:sp>
          <p:sp>
            <p:nvSpPr>
              <p:cNvPr id="231" name="Freeform: Shape 230">
                <a:extLst>
                  <a:ext uri="{FF2B5EF4-FFF2-40B4-BE49-F238E27FC236}">
                    <a16:creationId xmlns="" xmlns:a16="http://schemas.microsoft.com/office/drawing/2014/main" id="{1B1F4AB1-6D42-2F8E-38AF-17EA89EC8A94}"/>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endParaRPr lang="en-US"/>
              </a:p>
            </p:txBody>
          </p:sp>
          <p:sp>
            <p:nvSpPr>
              <p:cNvPr id="232" name="Freeform: Shape 231">
                <a:extLst>
                  <a:ext uri="{FF2B5EF4-FFF2-40B4-BE49-F238E27FC236}">
                    <a16:creationId xmlns="" xmlns:a16="http://schemas.microsoft.com/office/drawing/2014/main" id="{B0AAE572-DD31-FE66-4CD0-19637B37D57A}"/>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endParaRPr lang="en-US"/>
              </a:p>
            </p:txBody>
          </p:sp>
          <p:sp>
            <p:nvSpPr>
              <p:cNvPr id="233" name="Freeform: Shape 232">
                <a:extLst>
                  <a:ext uri="{FF2B5EF4-FFF2-40B4-BE49-F238E27FC236}">
                    <a16:creationId xmlns="" xmlns:a16="http://schemas.microsoft.com/office/drawing/2014/main" id="{823EB7D9-2EC5-CC6C-01EB-96B595302F28}"/>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endParaRPr lang="en-US"/>
              </a:p>
            </p:txBody>
          </p:sp>
          <p:sp>
            <p:nvSpPr>
              <p:cNvPr id="234" name="Freeform: Shape 233">
                <a:extLst>
                  <a:ext uri="{FF2B5EF4-FFF2-40B4-BE49-F238E27FC236}">
                    <a16:creationId xmlns="" xmlns:a16="http://schemas.microsoft.com/office/drawing/2014/main" id="{093BB774-86AC-EB9D-E9A9-25ED6EBAE21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endParaRPr lang="en-US"/>
              </a:p>
            </p:txBody>
          </p:sp>
          <p:grpSp>
            <p:nvGrpSpPr>
              <p:cNvPr id="235" name="Graphic 4">
                <a:extLst>
                  <a:ext uri="{FF2B5EF4-FFF2-40B4-BE49-F238E27FC236}">
                    <a16:creationId xmlns="" xmlns:a16="http://schemas.microsoft.com/office/drawing/2014/main" id="{96EBECF4-9111-2F95-D911-520CB370EA2C}"/>
                  </a:ext>
                </a:extLst>
              </p:cNvPr>
              <p:cNvGrpSpPr/>
              <p:nvPr/>
            </p:nvGrpSpPr>
            <p:grpSpPr>
              <a:xfrm>
                <a:off x="10359780" y="4436934"/>
                <a:ext cx="1039758" cy="1174386"/>
                <a:chOff x="10359780" y="4436934"/>
                <a:chExt cx="1039758" cy="1174386"/>
              </a:xfrm>
            </p:grpSpPr>
            <p:sp>
              <p:nvSpPr>
                <p:cNvPr id="249" name="Freeform: Shape 248">
                  <a:extLst>
                    <a:ext uri="{FF2B5EF4-FFF2-40B4-BE49-F238E27FC236}">
                      <a16:creationId xmlns="" xmlns:a16="http://schemas.microsoft.com/office/drawing/2014/main" id="{9DC79531-94ED-1270-265A-F72F1B9DBAC1}"/>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endParaRPr lang="en-US"/>
                </a:p>
              </p:txBody>
            </p:sp>
            <p:sp>
              <p:nvSpPr>
                <p:cNvPr id="250" name="Freeform: Shape 249">
                  <a:extLst>
                    <a:ext uri="{FF2B5EF4-FFF2-40B4-BE49-F238E27FC236}">
                      <a16:creationId xmlns="" xmlns:a16="http://schemas.microsoft.com/office/drawing/2014/main" id="{FA774148-0626-C606-6C09-4587589A3954}"/>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endParaRPr lang="en-US"/>
                </a:p>
              </p:txBody>
            </p:sp>
            <p:sp>
              <p:nvSpPr>
                <p:cNvPr id="251" name="Freeform: Shape 250">
                  <a:extLst>
                    <a:ext uri="{FF2B5EF4-FFF2-40B4-BE49-F238E27FC236}">
                      <a16:creationId xmlns="" xmlns:a16="http://schemas.microsoft.com/office/drawing/2014/main" id="{EBED3993-BAB1-6DA1-4585-703A4984F08C}"/>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endParaRPr lang="en-US"/>
                </a:p>
              </p:txBody>
            </p:sp>
          </p:grpSp>
          <p:sp>
            <p:nvSpPr>
              <p:cNvPr id="236" name="Freeform: Shape 235">
                <a:extLst>
                  <a:ext uri="{FF2B5EF4-FFF2-40B4-BE49-F238E27FC236}">
                    <a16:creationId xmlns="" xmlns:a16="http://schemas.microsoft.com/office/drawing/2014/main" id="{EA808F99-8008-6CCF-0603-750118504269}"/>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endParaRPr lang="en-US"/>
              </a:p>
            </p:txBody>
          </p:sp>
          <p:grpSp>
            <p:nvGrpSpPr>
              <p:cNvPr id="237" name="Graphic 4">
                <a:extLst>
                  <a:ext uri="{FF2B5EF4-FFF2-40B4-BE49-F238E27FC236}">
                    <a16:creationId xmlns="" xmlns:a16="http://schemas.microsoft.com/office/drawing/2014/main" id="{8059D843-EC40-2F8B-0D97-FD5E94203A79}"/>
                  </a:ext>
                </a:extLst>
              </p:cNvPr>
              <p:cNvGrpSpPr/>
              <p:nvPr/>
            </p:nvGrpSpPr>
            <p:grpSpPr>
              <a:xfrm>
                <a:off x="10426167" y="4902574"/>
                <a:ext cx="1283977" cy="728388"/>
                <a:chOff x="10426167" y="4902574"/>
                <a:chExt cx="1283977" cy="728388"/>
              </a:xfrm>
            </p:grpSpPr>
            <p:grpSp>
              <p:nvGrpSpPr>
                <p:cNvPr id="244" name="Graphic 4">
                  <a:extLst>
                    <a:ext uri="{FF2B5EF4-FFF2-40B4-BE49-F238E27FC236}">
                      <a16:creationId xmlns="" xmlns:a16="http://schemas.microsoft.com/office/drawing/2014/main" id="{E4F260FB-E126-D438-DB0A-E7AFCB961E52}"/>
                    </a:ext>
                  </a:extLst>
                </p:cNvPr>
                <p:cNvGrpSpPr/>
                <p:nvPr/>
              </p:nvGrpSpPr>
              <p:grpSpPr>
                <a:xfrm>
                  <a:off x="10426167" y="5056265"/>
                  <a:ext cx="515768" cy="574697"/>
                  <a:chOff x="10426167" y="5056265"/>
                  <a:chExt cx="515768" cy="574697"/>
                </a:xfrm>
              </p:grpSpPr>
              <p:sp>
                <p:nvSpPr>
                  <p:cNvPr id="246" name="Freeform: Shape 245">
                    <a:extLst>
                      <a:ext uri="{FF2B5EF4-FFF2-40B4-BE49-F238E27FC236}">
                        <a16:creationId xmlns="" xmlns:a16="http://schemas.microsoft.com/office/drawing/2014/main" id="{55FDC18C-2188-22E1-E607-4CFA91A6F7F5}"/>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endParaRPr lang="en-US"/>
                  </a:p>
                </p:txBody>
              </p:sp>
              <p:sp>
                <p:nvSpPr>
                  <p:cNvPr id="247" name="Freeform: Shape 246">
                    <a:extLst>
                      <a:ext uri="{FF2B5EF4-FFF2-40B4-BE49-F238E27FC236}">
                        <a16:creationId xmlns="" xmlns:a16="http://schemas.microsoft.com/office/drawing/2014/main" id="{1E73EFC6-1B00-B103-5E9D-B0F9EAB0CD48}"/>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endParaRPr lang="en-US"/>
                  </a:p>
                </p:txBody>
              </p:sp>
            </p:grpSp>
            <p:sp>
              <p:nvSpPr>
                <p:cNvPr id="245" name="Freeform: Shape 244">
                  <a:extLst>
                    <a:ext uri="{FF2B5EF4-FFF2-40B4-BE49-F238E27FC236}">
                      <a16:creationId xmlns="" xmlns:a16="http://schemas.microsoft.com/office/drawing/2014/main" id="{9A2E63DC-388E-8FD6-3BA8-EE74547C05FB}"/>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endParaRPr lang="en-US"/>
                </a:p>
              </p:txBody>
            </p:sp>
          </p:grpSp>
          <p:sp>
            <p:nvSpPr>
              <p:cNvPr id="238" name="Freeform: Shape 237">
                <a:extLst>
                  <a:ext uri="{FF2B5EF4-FFF2-40B4-BE49-F238E27FC236}">
                    <a16:creationId xmlns="" xmlns:a16="http://schemas.microsoft.com/office/drawing/2014/main" id="{AC944863-58E2-5C83-EFB5-57C38EE77233}"/>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endParaRPr lang="en-US"/>
              </a:p>
            </p:txBody>
          </p:sp>
          <p:sp>
            <p:nvSpPr>
              <p:cNvPr id="239" name="Freeform: Shape 238">
                <a:extLst>
                  <a:ext uri="{FF2B5EF4-FFF2-40B4-BE49-F238E27FC236}">
                    <a16:creationId xmlns="" xmlns:a16="http://schemas.microsoft.com/office/drawing/2014/main" id="{5DCAC4B1-DF96-C207-19C2-7BDFECB2A7BE}"/>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endParaRPr lang="en-US"/>
              </a:p>
            </p:txBody>
          </p:sp>
          <p:sp>
            <p:nvSpPr>
              <p:cNvPr id="240" name="Freeform: Shape 239">
                <a:extLst>
                  <a:ext uri="{FF2B5EF4-FFF2-40B4-BE49-F238E27FC236}">
                    <a16:creationId xmlns="" xmlns:a16="http://schemas.microsoft.com/office/drawing/2014/main" id="{ED92DE3E-CF07-62CF-FC20-CB57D19783C3}"/>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endParaRPr lang="en-US"/>
              </a:p>
            </p:txBody>
          </p:sp>
          <p:sp>
            <p:nvSpPr>
              <p:cNvPr id="242" name="Freeform: Shape 241">
                <a:extLst>
                  <a:ext uri="{FF2B5EF4-FFF2-40B4-BE49-F238E27FC236}">
                    <a16:creationId xmlns="" xmlns:a16="http://schemas.microsoft.com/office/drawing/2014/main" id="{8EEA836C-75C8-8CD6-591B-AB5FDDB0A469}"/>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endParaRPr lang="en-US"/>
              </a:p>
            </p:txBody>
          </p:sp>
          <p:sp>
            <p:nvSpPr>
              <p:cNvPr id="243" name="Freeform: Shape 242">
                <a:extLst>
                  <a:ext uri="{FF2B5EF4-FFF2-40B4-BE49-F238E27FC236}">
                    <a16:creationId xmlns="" xmlns:a16="http://schemas.microsoft.com/office/drawing/2014/main" id="{950F9F7D-30F9-F18D-4787-6EB50AA03593}"/>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endParaRPr lang="en-US"/>
              </a:p>
            </p:txBody>
          </p:sp>
        </p:grpSp>
        <p:sp>
          <p:nvSpPr>
            <p:cNvPr id="20" name="Freeform: Shape 19">
              <a:extLst>
                <a:ext uri="{FF2B5EF4-FFF2-40B4-BE49-F238E27FC236}">
                  <a16:creationId xmlns="" xmlns:a16="http://schemas.microsoft.com/office/drawing/2014/main" id="{12C57BFB-D153-4236-FBE4-1A7D83410BBB}"/>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endParaRPr lang="en-US"/>
            </a:p>
          </p:txBody>
        </p:sp>
      </p:grpSp>
    </p:spTree>
    <p:extLst>
      <p:ext uri="{BB962C8B-B14F-4D97-AF65-F5344CB8AC3E}">
        <p14:creationId xmlns:p14="http://schemas.microsoft.com/office/powerpoint/2010/main" val="910221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 xmlns:a16="http://schemas.microsoft.com/office/drawing/2014/main" id="{3EA868BE-969A-0337-F10E-A11CD8EA9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73" y="3162300"/>
            <a:ext cx="3360397" cy="3501736"/>
          </a:xfrm>
          <a:prstGeom prst="rect">
            <a:avLst/>
          </a:prstGeom>
        </p:spPr>
      </p:pic>
      <p:sp>
        <p:nvSpPr>
          <p:cNvPr id="9" name="Speech Bubble: Rectangle with Corners Rounded 8">
            <a:extLst>
              <a:ext uri="{FF2B5EF4-FFF2-40B4-BE49-F238E27FC236}">
                <a16:creationId xmlns="" xmlns:a16="http://schemas.microsoft.com/office/drawing/2014/main" id="{38DEE0C2-DDEF-3B6B-699A-642EEF9F253E}"/>
              </a:ext>
            </a:extLst>
          </p:cNvPr>
          <p:cNvSpPr/>
          <p:nvPr/>
        </p:nvSpPr>
        <p:spPr>
          <a:xfrm>
            <a:off x="3610946" y="811279"/>
            <a:ext cx="7659566" cy="2351021"/>
          </a:xfrm>
          <a:prstGeom prst="wedgeRoundRectCallout">
            <a:avLst>
              <a:gd name="adj1" fmla="val -59534"/>
              <a:gd name="adj2" fmla="val 54594"/>
              <a:gd name="adj3" fmla="val 16667"/>
            </a:avLst>
          </a:prstGeom>
          <a:solidFill>
            <a:schemeClr val="bg1"/>
          </a:solidFill>
          <a:ln>
            <a:noFill/>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just"/>
            <a:r>
              <a:rPr lang="vi-VN" sz="3600" b="1" dirty="0">
                <a:solidFill>
                  <a:schemeClr val="tx1"/>
                </a:solidFill>
                <a:latin typeface="Calibri" panose="020F0502020204030204" pitchFamily="34" charset="0"/>
                <a:cs typeface="Calibri" panose="020F0502020204030204" pitchFamily="34" charset="0"/>
                <a:sym typeface="Wingdings 2" panose="05020102010507070707" pitchFamily="18" charset="2"/>
              </a:rPr>
              <a:t>Thảo luận với bạn và đề xuất ý tưởng trồng một loại hoa, cây cảnh có khả năng làm sạch không khí trong khuôn viên trường học của em.</a:t>
            </a:r>
          </a:p>
        </p:txBody>
      </p:sp>
    </p:spTree>
    <p:extLst>
      <p:ext uri="{BB962C8B-B14F-4D97-AF65-F5344CB8AC3E}">
        <p14:creationId xmlns:p14="http://schemas.microsoft.com/office/powerpoint/2010/main" val="166676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17">
            <a:extLst>
              <a:ext uri="{FF2B5EF4-FFF2-40B4-BE49-F238E27FC236}">
                <a16:creationId xmlns="" xmlns:a16="http://schemas.microsoft.com/office/drawing/2014/main" id="{FBE7CF47-8BDE-2E25-4D86-E2675666DF47}"/>
              </a:ext>
            </a:extLst>
          </p:cNvPr>
          <p:cNvSpPr/>
          <p:nvPr/>
        </p:nvSpPr>
        <p:spPr>
          <a:xfrm>
            <a:off x="1122351" y="180811"/>
            <a:ext cx="10279073" cy="1362240"/>
          </a:xfrm>
          <a:custGeom>
            <a:avLst/>
            <a:gdLst>
              <a:gd name="connsiteX0" fmla="*/ 0 w 10279073"/>
              <a:gd name="connsiteY0" fmla="*/ 227044 h 1362240"/>
              <a:gd name="connsiteX1" fmla="*/ 1053791 w 10279073"/>
              <a:gd name="connsiteY1" fmla="*/ 0 h 1362240"/>
              <a:gd name="connsiteX2" fmla="*/ 1586844 w 10279073"/>
              <a:gd name="connsiteY2" fmla="*/ 0 h 1362240"/>
              <a:gd name="connsiteX3" fmla="*/ 2119898 w 10279073"/>
              <a:gd name="connsiteY3" fmla="*/ 0 h 1362240"/>
              <a:gd name="connsiteX4" fmla="*/ 2606374 w 10279073"/>
              <a:gd name="connsiteY4" fmla="*/ 0 h 1362240"/>
              <a:gd name="connsiteX5" fmla="*/ 4077242 w 10279073"/>
              <a:gd name="connsiteY5" fmla="*/ 0 h 1362240"/>
              <a:gd name="connsiteX6" fmla="*/ 5629825 w 10279073"/>
              <a:gd name="connsiteY6" fmla="*/ 0 h 1362240"/>
              <a:gd name="connsiteX7" fmla="*/ 7100694 w 10279073"/>
              <a:gd name="connsiteY7" fmla="*/ 0 h 1362240"/>
              <a:gd name="connsiteX8" fmla="*/ 9225281 w 10279073"/>
              <a:gd name="connsiteY8" fmla="*/ 0 h 1362240"/>
              <a:gd name="connsiteX9" fmla="*/ 10279073 w 10279073"/>
              <a:gd name="connsiteY9" fmla="*/ 227044 h 1362240"/>
              <a:gd name="connsiteX10" fmla="*/ 10279073 w 10279073"/>
              <a:gd name="connsiteY10" fmla="*/ 547924 h 1362240"/>
              <a:gd name="connsiteX11" fmla="*/ 10279073 w 10279073"/>
              <a:gd name="connsiteY11" fmla="*/ 868804 h 1362240"/>
              <a:gd name="connsiteX12" fmla="*/ 10279073 w 10279073"/>
              <a:gd name="connsiteY12" fmla="*/ 1135195 h 1362240"/>
              <a:gd name="connsiteX13" fmla="*/ 9225281 w 10279073"/>
              <a:gd name="connsiteY13" fmla="*/ 1362240 h 1362240"/>
              <a:gd name="connsiteX14" fmla="*/ 7590983 w 10279073"/>
              <a:gd name="connsiteY14" fmla="*/ 1362240 h 1362240"/>
              <a:gd name="connsiteX15" fmla="*/ 5956685 w 10279073"/>
              <a:gd name="connsiteY15" fmla="*/ 1362240 h 1362240"/>
              <a:gd name="connsiteX16" fmla="*/ 4567532 w 10279073"/>
              <a:gd name="connsiteY16" fmla="*/ 1362240 h 1362240"/>
              <a:gd name="connsiteX17" fmla="*/ 2769804 w 10279073"/>
              <a:gd name="connsiteY17" fmla="*/ 1362240 h 1362240"/>
              <a:gd name="connsiteX18" fmla="*/ 1053791 w 10279073"/>
              <a:gd name="connsiteY18" fmla="*/ 1362240 h 1362240"/>
              <a:gd name="connsiteX19" fmla="*/ 0 w 10279073"/>
              <a:gd name="connsiteY19" fmla="*/ 1135195 h 1362240"/>
              <a:gd name="connsiteX20" fmla="*/ 0 w 10279073"/>
              <a:gd name="connsiteY20" fmla="*/ 832478 h 1362240"/>
              <a:gd name="connsiteX21" fmla="*/ 0 w 10279073"/>
              <a:gd name="connsiteY21" fmla="*/ 520680 h 1362240"/>
              <a:gd name="connsiteX22" fmla="*/ 0 w 10279073"/>
              <a:gd name="connsiteY22" fmla="*/ 227044 h 1362240"/>
              <a:gd name="connsiteX0" fmla="*/ 0 w 10279073"/>
              <a:gd name="connsiteY0" fmla="*/ 227044 h 1362240"/>
              <a:gd name="connsiteX1" fmla="*/ 1053791 w 10279073"/>
              <a:gd name="connsiteY1" fmla="*/ 0 h 1362240"/>
              <a:gd name="connsiteX2" fmla="*/ 2688089 w 10279073"/>
              <a:gd name="connsiteY2" fmla="*/ 0 h 1362240"/>
              <a:gd name="connsiteX3" fmla="*/ 4077242 w 10279073"/>
              <a:gd name="connsiteY3" fmla="*/ 0 h 1362240"/>
              <a:gd name="connsiteX4" fmla="*/ 5793255 w 10279073"/>
              <a:gd name="connsiteY4" fmla="*/ 0 h 1362240"/>
              <a:gd name="connsiteX5" fmla="*/ 7509268 w 10279073"/>
              <a:gd name="connsiteY5" fmla="*/ 0 h 1362240"/>
              <a:gd name="connsiteX6" fmla="*/ 9225281 w 10279073"/>
              <a:gd name="connsiteY6" fmla="*/ 0 h 1362240"/>
              <a:gd name="connsiteX7" fmla="*/ 10279073 w 10279073"/>
              <a:gd name="connsiteY7" fmla="*/ 227044 h 1362240"/>
              <a:gd name="connsiteX8" fmla="*/ 10279073 w 10279073"/>
              <a:gd name="connsiteY8" fmla="*/ 529761 h 1362240"/>
              <a:gd name="connsiteX9" fmla="*/ 10279073 w 10279073"/>
              <a:gd name="connsiteY9" fmla="*/ 814315 h 1362240"/>
              <a:gd name="connsiteX10" fmla="*/ 10279073 w 10279073"/>
              <a:gd name="connsiteY10" fmla="*/ 1135195 h 1362240"/>
              <a:gd name="connsiteX11" fmla="*/ 9225281 w 10279073"/>
              <a:gd name="connsiteY11" fmla="*/ 1362240 h 1362240"/>
              <a:gd name="connsiteX12" fmla="*/ 7836128 w 10279073"/>
              <a:gd name="connsiteY12" fmla="*/ 1362240 h 1362240"/>
              <a:gd name="connsiteX13" fmla="*/ 6283545 w 10279073"/>
              <a:gd name="connsiteY13" fmla="*/ 1362240 h 1362240"/>
              <a:gd name="connsiteX14" fmla="*/ 4894391 w 10279073"/>
              <a:gd name="connsiteY14" fmla="*/ 1362240 h 1362240"/>
              <a:gd name="connsiteX15" fmla="*/ 3341808 w 10279073"/>
              <a:gd name="connsiteY15" fmla="*/ 1362240 h 1362240"/>
              <a:gd name="connsiteX16" fmla="*/ 1053791 w 10279073"/>
              <a:gd name="connsiteY16" fmla="*/ 1362240 h 1362240"/>
              <a:gd name="connsiteX17" fmla="*/ 0 w 10279073"/>
              <a:gd name="connsiteY17" fmla="*/ 1135195 h 1362240"/>
              <a:gd name="connsiteX18" fmla="*/ 0 w 10279073"/>
              <a:gd name="connsiteY18" fmla="*/ 850641 h 1362240"/>
              <a:gd name="connsiteX19" fmla="*/ 0 w 10279073"/>
              <a:gd name="connsiteY19" fmla="*/ 575169 h 1362240"/>
              <a:gd name="connsiteX20" fmla="*/ 0 w 10279073"/>
              <a:gd name="connsiteY20" fmla="*/ 227044 h 136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79073" h="1362240" fill="none" extrusionOk="0">
                <a:moveTo>
                  <a:pt x="0" y="227044"/>
                </a:moveTo>
                <a:cubicBezTo>
                  <a:pt x="-89604" y="115997"/>
                  <a:pt x="313891" y="-85708"/>
                  <a:pt x="1053791" y="0"/>
                </a:cubicBezTo>
                <a:cubicBezTo>
                  <a:pt x="1274717" y="-57279"/>
                  <a:pt x="1406711" y="55369"/>
                  <a:pt x="1586844" y="0"/>
                </a:cubicBezTo>
                <a:cubicBezTo>
                  <a:pt x="1766977" y="-55369"/>
                  <a:pt x="1879538" y="54577"/>
                  <a:pt x="2119898" y="0"/>
                </a:cubicBezTo>
                <a:cubicBezTo>
                  <a:pt x="2360258" y="-54577"/>
                  <a:pt x="2408497" y="22213"/>
                  <a:pt x="2606374" y="0"/>
                </a:cubicBezTo>
                <a:cubicBezTo>
                  <a:pt x="3020874" y="6929"/>
                  <a:pt x="3709409" y="113341"/>
                  <a:pt x="4077242" y="0"/>
                </a:cubicBezTo>
                <a:cubicBezTo>
                  <a:pt x="4413907" y="-54134"/>
                  <a:pt x="5054331" y="111341"/>
                  <a:pt x="5629825" y="0"/>
                </a:cubicBezTo>
                <a:cubicBezTo>
                  <a:pt x="6086992" y="-46375"/>
                  <a:pt x="6318998" y="-13950"/>
                  <a:pt x="7100694" y="0"/>
                </a:cubicBezTo>
                <a:cubicBezTo>
                  <a:pt x="7796911" y="45569"/>
                  <a:pt x="8499428" y="98170"/>
                  <a:pt x="9225281" y="0"/>
                </a:cubicBezTo>
                <a:cubicBezTo>
                  <a:pt x="9921242" y="-6799"/>
                  <a:pt x="10278547" y="105331"/>
                  <a:pt x="10279073" y="227044"/>
                </a:cubicBezTo>
                <a:cubicBezTo>
                  <a:pt x="10445691" y="264642"/>
                  <a:pt x="10117984" y="408917"/>
                  <a:pt x="10279073" y="547924"/>
                </a:cubicBezTo>
                <a:cubicBezTo>
                  <a:pt x="10402118" y="628506"/>
                  <a:pt x="10238829" y="744491"/>
                  <a:pt x="10279073" y="868804"/>
                </a:cubicBezTo>
                <a:cubicBezTo>
                  <a:pt x="10282773" y="1021258"/>
                  <a:pt x="10217548" y="1060578"/>
                  <a:pt x="10279073" y="1135195"/>
                </a:cubicBezTo>
                <a:cubicBezTo>
                  <a:pt x="10189683" y="1284002"/>
                  <a:pt x="9674210" y="1409016"/>
                  <a:pt x="9225281" y="1362240"/>
                </a:cubicBezTo>
                <a:cubicBezTo>
                  <a:pt x="8685446" y="1461096"/>
                  <a:pt x="8427116" y="1252718"/>
                  <a:pt x="7590983" y="1362240"/>
                </a:cubicBezTo>
                <a:cubicBezTo>
                  <a:pt x="6831015" y="1394983"/>
                  <a:pt x="6762690" y="1355158"/>
                  <a:pt x="5956685" y="1362240"/>
                </a:cubicBezTo>
                <a:cubicBezTo>
                  <a:pt x="5137014" y="1348649"/>
                  <a:pt x="5040335" y="1339079"/>
                  <a:pt x="4567532" y="1362240"/>
                </a:cubicBezTo>
                <a:cubicBezTo>
                  <a:pt x="4201322" y="1429514"/>
                  <a:pt x="3342727" y="1240109"/>
                  <a:pt x="2769804" y="1362240"/>
                </a:cubicBezTo>
                <a:cubicBezTo>
                  <a:pt x="2094343" y="1393290"/>
                  <a:pt x="1643347" y="1343529"/>
                  <a:pt x="1053791" y="1362240"/>
                </a:cubicBezTo>
                <a:cubicBezTo>
                  <a:pt x="334317" y="1339736"/>
                  <a:pt x="-3499" y="1277579"/>
                  <a:pt x="0" y="1135195"/>
                </a:cubicBezTo>
                <a:cubicBezTo>
                  <a:pt x="-142414" y="1028888"/>
                  <a:pt x="32533" y="982536"/>
                  <a:pt x="0" y="832478"/>
                </a:cubicBezTo>
                <a:cubicBezTo>
                  <a:pt x="-64765" y="684134"/>
                  <a:pt x="111606" y="660802"/>
                  <a:pt x="0" y="520680"/>
                </a:cubicBezTo>
                <a:cubicBezTo>
                  <a:pt x="-65241" y="420980"/>
                  <a:pt x="126778" y="331715"/>
                  <a:pt x="0" y="227044"/>
                </a:cubicBezTo>
                <a:close/>
              </a:path>
              <a:path w="10279073" h="1362240" stroke="0" extrusionOk="0">
                <a:moveTo>
                  <a:pt x="0" y="227044"/>
                </a:moveTo>
                <a:cubicBezTo>
                  <a:pt x="50043" y="9417"/>
                  <a:pt x="529795" y="45788"/>
                  <a:pt x="1053791" y="0"/>
                </a:cubicBezTo>
                <a:cubicBezTo>
                  <a:pt x="1925977" y="-22883"/>
                  <a:pt x="2307772" y="-18613"/>
                  <a:pt x="2688089" y="0"/>
                </a:cubicBezTo>
                <a:cubicBezTo>
                  <a:pt x="3099737" y="51286"/>
                  <a:pt x="3748741" y="40343"/>
                  <a:pt x="4077242" y="0"/>
                </a:cubicBezTo>
                <a:cubicBezTo>
                  <a:pt x="4559703" y="-75059"/>
                  <a:pt x="5139416" y="56166"/>
                  <a:pt x="5793255" y="0"/>
                </a:cubicBezTo>
                <a:cubicBezTo>
                  <a:pt x="6399260" y="-34826"/>
                  <a:pt x="6800141" y="-38100"/>
                  <a:pt x="7509268" y="0"/>
                </a:cubicBezTo>
                <a:cubicBezTo>
                  <a:pt x="8327078" y="-102315"/>
                  <a:pt x="8874864" y="107310"/>
                  <a:pt x="9225281" y="0"/>
                </a:cubicBezTo>
                <a:cubicBezTo>
                  <a:pt x="9843390" y="-31148"/>
                  <a:pt x="10279389" y="79662"/>
                  <a:pt x="10279073" y="227044"/>
                </a:cubicBezTo>
                <a:cubicBezTo>
                  <a:pt x="10309544" y="369225"/>
                  <a:pt x="10268693" y="383030"/>
                  <a:pt x="10279073" y="529761"/>
                </a:cubicBezTo>
                <a:cubicBezTo>
                  <a:pt x="10299790" y="673421"/>
                  <a:pt x="10226755" y="749833"/>
                  <a:pt x="10279073" y="814315"/>
                </a:cubicBezTo>
                <a:cubicBezTo>
                  <a:pt x="10330207" y="895118"/>
                  <a:pt x="10210011" y="994254"/>
                  <a:pt x="10279073" y="1135195"/>
                </a:cubicBezTo>
                <a:cubicBezTo>
                  <a:pt x="10210122" y="1223341"/>
                  <a:pt x="9870604" y="1336038"/>
                  <a:pt x="9225281" y="1362240"/>
                </a:cubicBezTo>
                <a:cubicBezTo>
                  <a:pt x="8555877" y="1346749"/>
                  <a:pt x="8295957" y="1376203"/>
                  <a:pt x="7836128" y="1362240"/>
                </a:cubicBezTo>
                <a:cubicBezTo>
                  <a:pt x="7233116" y="1385527"/>
                  <a:pt x="6684041" y="1348049"/>
                  <a:pt x="6283545" y="1362240"/>
                </a:cubicBezTo>
                <a:cubicBezTo>
                  <a:pt x="5986614" y="1297539"/>
                  <a:pt x="5181339" y="1353504"/>
                  <a:pt x="4894391" y="1362240"/>
                </a:cubicBezTo>
                <a:cubicBezTo>
                  <a:pt x="4600590" y="1364059"/>
                  <a:pt x="4002089" y="1383765"/>
                  <a:pt x="3341808" y="1362240"/>
                </a:cubicBezTo>
                <a:cubicBezTo>
                  <a:pt x="2702403" y="1403009"/>
                  <a:pt x="1964001" y="1423448"/>
                  <a:pt x="1053791" y="1362240"/>
                </a:cubicBezTo>
                <a:cubicBezTo>
                  <a:pt x="485671" y="1356392"/>
                  <a:pt x="20418" y="1259473"/>
                  <a:pt x="0" y="1135195"/>
                </a:cubicBezTo>
                <a:cubicBezTo>
                  <a:pt x="-65051" y="1060288"/>
                  <a:pt x="-117" y="952524"/>
                  <a:pt x="0" y="850641"/>
                </a:cubicBezTo>
                <a:cubicBezTo>
                  <a:pt x="-5521" y="747758"/>
                  <a:pt x="95801" y="622713"/>
                  <a:pt x="0" y="575169"/>
                </a:cubicBezTo>
                <a:cubicBezTo>
                  <a:pt x="-143830" y="489555"/>
                  <a:pt x="23600" y="295564"/>
                  <a:pt x="0" y="227044"/>
                </a:cubicBezTo>
                <a:close/>
              </a:path>
              <a:path w="10279073" h="1362240" fill="none" stroke="0" extrusionOk="0">
                <a:moveTo>
                  <a:pt x="0" y="227044"/>
                </a:moveTo>
                <a:cubicBezTo>
                  <a:pt x="-114491" y="133029"/>
                  <a:pt x="497636" y="-16807"/>
                  <a:pt x="1053791" y="0"/>
                </a:cubicBezTo>
                <a:cubicBezTo>
                  <a:pt x="1287223" y="-18467"/>
                  <a:pt x="1459947" y="39939"/>
                  <a:pt x="1571319" y="0"/>
                </a:cubicBezTo>
                <a:cubicBezTo>
                  <a:pt x="1682691" y="-39939"/>
                  <a:pt x="1935621" y="24596"/>
                  <a:pt x="2042269" y="0"/>
                </a:cubicBezTo>
                <a:cubicBezTo>
                  <a:pt x="2148917" y="-24596"/>
                  <a:pt x="2328724" y="35337"/>
                  <a:pt x="2606374" y="0"/>
                </a:cubicBezTo>
                <a:cubicBezTo>
                  <a:pt x="2941363" y="5499"/>
                  <a:pt x="3729273" y="46065"/>
                  <a:pt x="4077242" y="0"/>
                </a:cubicBezTo>
                <a:cubicBezTo>
                  <a:pt x="4399357" y="-51574"/>
                  <a:pt x="5147065" y="-8674"/>
                  <a:pt x="5629825" y="0"/>
                </a:cubicBezTo>
                <a:cubicBezTo>
                  <a:pt x="6130898" y="-45138"/>
                  <a:pt x="6309583" y="28758"/>
                  <a:pt x="7100694" y="0"/>
                </a:cubicBezTo>
                <a:cubicBezTo>
                  <a:pt x="7899677" y="62613"/>
                  <a:pt x="8395891" y="-153909"/>
                  <a:pt x="9225281" y="0"/>
                </a:cubicBezTo>
                <a:cubicBezTo>
                  <a:pt x="9971977" y="-7177"/>
                  <a:pt x="10262857" y="105144"/>
                  <a:pt x="10279073" y="227044"/>
                </a:cubicBezTo>
                <a:cubicBezTo>
                  <a:pt x="10476628" y="283165"/>
                  <a:pt x="10142889" y="433604"/>
                  <a:pt x="10279073" y="547924"/>
                </a:cubicBezTo>
                <a:cubicBezTo>
                  <a:pt x="10430393" y="648254"/>
                  <a:pt x="10265722" y="763034"/>
                  <a:pt x="10279073" y="868804"/>
                </a:cubicBezTo>
                <a:cubicBezTo>
                  <a:pt x="10293401" y="1008822"/>
                  <a:pt x="10204999" y="1076393"/>
                  <a:pt x="10279073" y="1135195"/>
                </a:cubicBezTo>
                <a:cubicBezTo>
                  <a:pt x="10124319" y="1262340"/>
                  <a:pt x="9679297" y="1470214"/>
                  <a:pt x="9225281" y="1362240"/>
                </a:cubicBezTo>
                <a:cubicBezTo>
                  <a:pt x="8638999" y="1355868"/>
                  <a:pt x="8373285" y="1330337"/>
                  <a:pt x="7590983" y="1362240"/>
                </a:cubicBezTo>
                <a:cubicBezTo>
                  <a:pt x="6808314" y="1404372"/>
                  <a:pt x="6763913" y="1360752"/>
                  <a:pt x="5956685" y="1362240"/>
                </a:cubicBezTo>
                <a:cubicBezTo>
                  <a:pt x="5165562" y="1401674"/>
                  <a:pt x="5036161" y="1351539"/>
                  <a:pt x="4567532" y="1362240"/>
                </a:cubicBezTo>
                <a:cubicBezTo>
                  <a:pt x="4049711" y="1242258"/>
                  <a:pt x="3370287" y="1293234"/>
                  <a:pt x="2769804" y="1362240"/>
                </a:cubicBezTo>
                <a:cubicBezTo>
                  <a:pt x="2184521" y="1446130"/>
                  <a:pt x="1609790" y="1364425"/>
                  <a:pt x="1053791" y="1362240"/>
                </a:cubicBezTo>
                <a:cubicBezTo>
                  <a:pt x="361009" y="1338132"/>
                  <a:pt x="3749" y="1249954"/>
                  <a:pt x="0" y="1135195"/>
                </a:cubicBezTo>
                <a:cubicBezTo>
                  <a:pt x="-153060" y="1007198"/>
                  <a:pt x="64904" y="949501"/>
                  <a:pt x="0" y="832478"/>
                </a:cubicBezTo>
                <a:cubicBezTo>
                  <a:pt x="-42270" y="731925"/>
                  <a:pt x="58541" y="648500"/>
                  <a:pt x="0" y="520680"/>
                </a:cubicBezTo>
                <a:cubicBezTo>
                  <a:pt x="-125402" y="382372"/>
                  <a:pt x="175903" y="340451"/>
                  <a:pt x="0" y="227044"/>
                </a:cubicBezTo>
                <a:close/>
              </a:path>
            </a:pathLst>
          </a:custGeom>
          <a:ln w="38100">
            <a:solidFill>
              <a:srgbClr val="FF99FF"/>
            </a:solidFill>
            <a:extLst>
              <a:ext uri="{C807C97D-BFC1-408E-A445-0C87EB9F89A2}">
                <ask:lineSketchStyleProps xmlns="" xmlns:ask="http://schemas.microsoft.com/office/drawing/2018/sketchyshapes" sd="2322411588">
                  <a:custGeom>
                    <a:avLst/>
                    <a:gdLst>
                      <a:gd name="connsiteX0" fmla="*/ 0 w 3629348"/>
                      <a:gd name="connsiteY0" fmla="*/ 372074 h 2232401"/>
                      <a:gd name="connsiteX1" fmla="*/ 372074 w 3629348"/>
                      <a:gd name="connsiteY1" fmla="*/ 0 h 2232401"/>
                      <a:gd name="connsiteX2" fmla="*/ 920262 w 3629348"/>
                      <a:gd name="connsiteY2" fmla="*/ 0 h 2232401"/>
                      <a:gd name="connsiteX3" fmla="*/ 1439598 w 3629348"/>
                      <a:gd name="connsiteY3" fmla="*/ 0 h 2232401"/>
                      <a:gd name="connsiteX4" fmla="*/ 1987786 w 3629348"/>
                      <a:gd name="connsiteY4" fmla="*/ 0 h 2232401"/>
                      <a:gd name="connsiteX5" fmla="*/ 2507122 w 3629348"/>
                      <a:gd name="connsiteY5" fmla="*/ 0 h 2232401"/>
                      <a:gd name="connsiteX6" fmla="*/ 3257274 w 3629348"/>
                      <a:gd name="connsiteY6" fmla="*/ 0 h 2232401"/>
                      <a:gd name="connsiteX7" fmla="*/ 3629348 w 3629348"/>
                      <a:gd name="connsiteY7" fmla="*/ 372074 h 2232401"/>
                      <a:gd name="connsiteX8" fmla="*/ 3629348 w 3629348"/>
                      <a:gd name="connsiteY8" fmla="*/ 897923 h 2232401"/>
                      <a:gd name="connsiteX9" fmla="*/ 3629348 w 3629348"/>
                      <a:gd name="connsiteY9" fmla="*/ 1423773 h 2232401"/>
                      <a:gd name="connsiteX10" fmla="*/ 3629348 w 3629348"/>
                      <a:gd name="connsiteY10" fmla="*/ 1860327 h 2232401"/>
                      <a:gd name="connsiteX11" fmla="*/ 3257274 w 3629348"/>
                      <a:gd name="connsiteY11" fmla="*/ 2232401 h 2232401"/>
                      <a:gd name="connsiteX12" fmla="*/ 2680234 w 3629348"/>
                      <a:gd name="connsiteY12" fmla="*/ 2232401 h 2232401"/>
                      <a:gd name="connsiteX13" fmla="*/ 2103194 w 3629348"/>
                      <a:gd name="connsiteY13" fmla="*/ 2232401 h 2232401"/>
                      <a:gd name="connsiteX14" fmla="*/ 1612710 w 3629348"/>
                      <a:gd name="connsiteY14" fmla="*/ 2232401 h 2232401"/>
                      <a:gd name="connsiteX15" fmla="*/ 977966 w 3629348"/>
                      <a:gd name="connsiteY15" fmla="*/ 2232401 h 2232401"/>
                      <a:gd name="connsiteX16" fmla="*/ 372074 w 3629348"/>
                      <a:gd name="connsiteY16" fmla="*/ 2232401 h 2232401"/>
                      <a:gd name="connsiteX17" fmla="*/ 0 w 3629348"/>
                      <a:gd name="connsiteY17" fmla="*/ 1860327 h 2232401"/>
                      <a:gd name="connsiteX18" fmla="*/ 0 w 3629348"/>
                      <a:gd name="connsiteY18" fmla="*/ 1364243 h 2232401"/>
                      <a:gd name="connsiteX19" fmla="*/ 0 w 3629348"/>
                      <a:gd name="connsiteY19" fmla="*/ 853276 h 2232401"/>
                      <a:gd name="connsiteX20" fmla="*/ 0 w 3629348"/>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9348" h="2232401" fill="none" extrusionOk="0">
                        <a:moveTo>
                          <a:pt x="0" y="372074"/>
                        </a:moveTo>
                        <a:cubicBezTo>
                          <a:pt x="-40071" y="184095"/>
                          <a:pt x="161272" y="12011"/>
                          <a:pt x="372074" y="0"/>
                        </a:cubicBezTo>
                        <a:cubicBezTo>
                          <a:pt x="611988" y="-3133"/>
                          <a:pt x="808181" y="898"/>
                          <a:pt x="920262" y="0"/>
                        </a:cubicBezTo>
                        <a:cubicBezTo>
                          <a:pt x="1032343" y="-898"/>
                          <a:pt x="1324563" y="55278"/>
                          <a:pt x="1439598" y="0"/>
                        </a:cubicBezTo>
                        <a:cubicBezTo>
                          <a:pt x="1554633" y="-55278"/>
                          <a:pt x="1812565" y="53649"/>
                          <a:pt x="1987786" y="0"/>
                        </a:cubicBezTo>
                        <a:cubicBezTo>
                          <a:pt x="2163007" y="-53649"/>
                          <a:pt x="2247870" y="62126"/>
                          <a:pt x="2507122" y="0"/>
                        </a:cubicBezTo>
                        <a:cubicBezTo>
                          <a:pt x="2766374" y="-62126"/>
                          <a:pt x="2978721" y="31177"/>
                          <a:pt x="3257274" y="0"/>
                        </a:cubicBezTo>
                        <a:cubicBezTo>
                          <a:pt x="3508345" y="2097"/>
                          <a:pt x="3625630" y="171871"/>
                          <a:pt x="3629348" y="372074"/>
                        </a:cubicBezTo>
                        <a:cubicBezTo>
                          <a:pt x="3682511" y="478285"/>
                          <a:pt x="3576627" y="738383"/>
                          <a:pt x="3629348" y="897923"/>
                        </a:cubicBezTo>
                        <a:cubicBezTo>
                          <a:pt x="3682069" y="1057463"/>
                          <a:pt x="3626432" y="1208601"/>
                          <a:pt x="3629348" y="1423773"/>
                        </a:cubicBezTo>
                        <a:cubicBezTo>
                          <a:pt x="3632264" y="1638945"/>
                          <a:pt x="3599909" y="1731974"/>
                          <a:pt x="3629348" y="1860327"/>
                        </a:cubicBezTo>
                        <a:cubicBezTo>
                          <a:pt x="3592628" y="2102246"/>
                          <a:pt x="3422521" y="2218364"/>
                          <a:pt x="3257274" y="2232401"/>
                        </a:cubicBezTo>
                        <a:cubicBezTo>
                          <a:pt x="3070590" y="2239636"/>
                          <a:pt x="2951346" y="2167205"/>
                          <a:pt x="2680234" y="2232401"/>
                        </a:cubicBezTo>
                        <a:cubicBezTo>
                          <a:pt x="2409122" y="2297597"/>
                          <a:pt x="2387828" y="2210428"/>
                          <a:pt x="2103194" y="2232401"/>
                        </a:cubicBezTo>
                        <a:cubicBezTo>
                          <a:pt x="1818560" y="2254374"/>
                          <a:pt x="1783739" y="2210900"/>
                          <a:pt x="1612710" y="2232401"/>
                        </a:cubicBezTo>
                        <a:cubicBezTo>
                          <a:pt x="1441681" y="2253902"/>
                          <a:pt x="1190766" y="2189205"/>
                          <a:pt x="977966" y="2232401"/>
                        </a:cubicBezTo>
                        <a:cubicBezTo>
                          <a:pt x="765166" y="2275597"/>
                          <a:pt x="572344" y="221540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629348" h="2232401" stroke="0" extrusionOk="0">
                        <a:moveTo>
                          <a:pt x="0" y="372074"/>
                        </a:moveTo>
                        <a:cubicBezTo>
                          <a:pt x="-288" y="172533"/>
                          <a:pt x="192543" y="-15327"/>
                          <a:pt x="372074" y="0"/>
                        </a:cubicBezTo>
                        <a:cubicBezTo>
                          <a:pt x="650659" y="-35732"/>
                          <a:pt x="824110" y="6453"/>
                          <a:pt x="949114" y="0"/>
                        </a:cubicBezTo>
                        <a:cubicBezTo>
                          <a:pt x="1074118" y="-6453"/>
                          <a:pt x="1297245" y="8055"/>
                          <a:pt x="1439598" y="0"/>
                        </a:cubicBezTo>
                        <a:cubicBezTo>
                          <a:pt x="1581951" y="-8055"/>
                          <a:pt x="1809423" y="69765"/>
                          <a:pt x="2045490" y="0"/>
                        </a:cubicBezTo>
                        <a:cubicBezTo>
                          <a:pt x="2281557" y="-69765"/>
                          <a:pt x="2394296" y="40541"/>
                          <a:pt x="2651382" y="0"/>
                        </a:cubicBezTo>
                        <a:cubicBezTo>
                          <a:pt x="2908468" y="-40541"/>
                          <a:pt x="3118343" y="61683"/>
                          <a:pt x="3257274" y="0"/>
                        </a:cubicBezTo>
                        <a:cubicBezTo>
                          <a:pt x="3472236" y="-29047"/>
                          <a:pt x="3633156" y="156766"/>
                          <a:pt x="3629348" y="372074"/>
                        </a:cubicBezTo>
                        <a:cubicBezTo>
                          <a:pt x="3645203" y="579690"/>
                          <a:pt x="3620000" y="641293"/>
                          <a:pt x="3629348" y="868158"/>
                        </a:cubicBezTo>
                        <a:cubicBezTo>
                          <a:pt x="3638696" y="1095023"/>
                          <a:pt x="3604767" y="1191320"/>
                          <a:pt x="3629348" y="1334478"/>
                        </a:cubicBezTo>
                        <a:cubicBezTo>
                          <a:pt x="3653929" y="1477636"/>
                          <a:pt x="3601451" y="1635946"/>
                          <a:pt x="3629348" y="1860327"/>
                        </a:cubicBezTo>
                        <a:cubicBezTo>
                          <a:pt x="3605199" y="2054135"/>
                          <a:pt x="3501633" y="2215886"/>
                          <a:pt x="3257274" y="2232401"/>
                        </a:cubicBezTo>
                        <a:cubicBezTo>
                          <a:pt x="3013230" y="2234437"/>
                          <a:pt x="2946790" y="2215314"/>
                          <a:pt x="2766790" y="2232401"/>
                        </a:cubicBezTo>
                        <a:cubicBezTo>
                          <a:pt x="2586790" y="2249488"/>
                          <a:pt x="2340466" y="2184719"/>
                          <a:pt x="2218602" y="2232401"/>
                        </a:cubicBezTo>
                        <a:cubicBezTo>
                          <a:pt x="2096738" y="2280083"/>
                          <a:pt x="1854609" y="2214816"/>
                          <a:pt x="1728118" y="2232401"/>
                        </a:cubicBezTo>
                        <a:cubicBezTo>
                          <a:pt x="1601627" y="2249986"/>
                          <a:pt x="1430999" y="2194558"/>
                          <a:pt x="1179930" y="2232401"/>
                        </a:cubicBezTo>
                        <a:cubicBezTo>
                          <a:pt x="928861" y="2270244"/>
                          <a:pt x="686432" y="218142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002060"/>
                </a:solidFill>
              </a:rPr>
              <a:t>Cây tòng lá đốm - Cây trồng bồn hoa trường học giúp thanh lọc không khí</a:t>
            </a:r>
            <a:endParaRPr lang="en-US" sz="3200" b="1" dirty="0">
              <a:solidFill>
                <a:srgbClr val="002060"/>
              </a:solidFill>
            </a:endParaRPr>
          </a:p>
        </p:txBody>
      </p:sp>
      <p:pic>
        <p:nvPicPr>
          <p:cNvPr id="3074" name="Picture 2" descr="Cây Cô Tòng Lá Đốm - Cây viền, hàng rào đẹp cho cảnh quan - Green Trees">
            <a:extLst>
              <a:ext uri="{FF2B5EF4-FFF2-40B4-BE49-F238E27FC236}">
                <a16:creationId xmlns="" xmlns:a16="http://schemas.microsoft.com/office/drawing/2014/main" id="{F02B06C3-2E50-F42E-CBA0-E2EF3329D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057400"/>
            <a:ext cx="4933587" cy="3695699"/>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 xmlns:a16="http://schemas.microsoft.com/office/drawing/2014/main" id="{228A00B7-D19D-EC2C-CDDC-4F3F82B25600}"/>
              </a:ext>
            </a:extLst>
          </p:cNvPr>
          <p:cNvSpPr/>
          <p:nvPr/>
        </p:nvSpPr>
        <p:spPr>
          <a:xfrm>
            <a:off x="5743575" y="2135254"/>
            <a:ext cx="6448425" cy="3370196"/>
          </a:xfrm>
          <a:prstGeom prst="wedgeRoundRectCallout">
            <a:avLst>
              <a:gd name="adj1" fmla="val -60959"/>
              <a:gd name="adj2" fmla="val -5198"/>
              <a:gd name="adj3" fmla="val 16667"/>
            </a:avLst>
          </a:prstGeom>
          <a:solidFill>
            <a:schemeClr val="bg1"/>
          </a:solidFill>
          <a:ln>
            <a:noFill/>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just"/>
            <a:r>
              <a:rPr lang="vi-VN" sz="3200" b="1" dirty="0">
                <a:solidFill>
                  <a:srgbClr val="0070C0"/>
                </a:solidFill>
                <a:latin typeface="Calibri" panose="020F0502020204030204" pitchFamily="34" charset="0"/>
                <a:cs typeface="Calibri" panose="020F0502020204030204" pitchFamily="34" charset="0"/>
                <a:sym typeface="Wingdings 2" panose="05020102010507070707" pitchFamily="18" charset="2"/>
              </a:rPr>
              <a:t>Lá của loài cây này có màu sắc bắt mắt và sặc sỡ nên chúng rất được ưa chuộng làm cây cảnh quan trang trí. Với đặc điểm này chúng giúp tạo nên một không gian thêm tươi sáng và sống động.</a:t>
            </a:r>
          </a:p>
        </p:txBody>
      </p:sp>
    </p:spTree>
    <p:extLst>
      <p:ext uri="{BB962C8B-B14F-4D97-AF65-F5344CB8AC3E}">
        <p14:creationId xmlns:p14="http://schemas.microsoft.com/office/powerpoint/2010/main" val="879313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70">
            <a:extLst>
              <a:ext uri="{FF2B5EF4-FFF2-40B4-BE49-F238E27FC236}">
                <a16:creationId xmlns="" xmlns:a16="http://schemas.microsoft.com/office/drawing/2014/main" id="{62478C58-6FB4-A946-BCA4-962871139147}"/>
              </a:ext>
            </a:extLst>
          </p:cNvPr>
          <p:cNvSpPr/>
          <p:nvPr/>
        </p:nvSpPr>
        <p:spPr>
          <a:xfrm>
            <a:off x="2147351" y="1614805"/>
            <a:ext cx="7610475" cy="1965095"/>
          </a:xfrm>
          <a:custGeom>
            <a:avLst/>
            <a:gdLst>
              <a:gd name="connsiteX0" fmla="*/ 430798 w 5817996"/>
              <a:gd name="connsiteY0" fmla="*/ 0 h 2153651"/>
              <a:gd name="connsiteX1" fmla="*/ 735418 w 5817996"/>
              <a:gd name="connsiteY1" fmla="*/ 126178 h 2153651"/>
              <a:gd name="connsiteX2" fmla="*/ 740573 w 5817996"/>
              <a:gd name="connsiteY2" fmla="*/ 132426 h 2153651"/>
              <a:gd name="connsiteX3" fmla="*/ 745728 w 5817996"/>
              <a:gd name="connsiteY3" fmla="*/ 126178 h 2153651"/>
              <a:gd name="connsiteX4" fmla="*/ 1050348 w 5817996"/>
              <a:gd name="connsiteY4" fmla="*/ 0 h 2153651"/>
              <a:gd name="connsiteX5" fmla="*/ 1354968 w 5817996"/>
              <a:gd name="connsiteY5" fmla="*/ 126178 h 2153651"/>
              <a:gd name="connsiteX6" fmla="*/ 1360124 w 5817996"/>
              <a:gd name="connsiteY6" fmla="*/ 132426 h 2153651"/>
              <a:gd name="connsiteX7" fmla="*/ 1365279 w 5817996"/>
              <a:gd name="connsiteY7" fmla="*/ 126178 h 2153651"/>
              <a:gd name="connsiteX8" fmla="*/ 1669899 w 5817996"/>
              <a:gd name="connsiteY8" fmla="*/ 0 h 2153651"/>
              <a:gd name="connsiteX9" fmla="*/ 1974519 w 5817996"/>
              <a:gd name="connsiteY9" fmla="*/ 126178 h 2153651"/>
              <a:gd name="connsiteX10" fmla="*/ 1979674 w 5817996"/>
              <a:gd name="connsiteY10" fmla="*/ 132426 h 2153651"/>
              <a:gd name="connsiteX11" fmla="*/ 1984829 w 5817996"/>
              <a:gd name="connsiteY11" fmla="*/ 126178 h 2153651"/>
              <a:gd name="connsiteX12" fmla="*/ 2289449 w 5817996"/>
              <a:gd name="connsiteY12" fmla="*/ 0 h 2153651"/>
              <a:gd name="connsiteX13" fmla="*/ 2594069 w 5817996"/>
              <a:gd name="connsiteY13" fmla="*/ 126178 h 2153651"/>
              <a:gd name="connsiteX14" fmla="*/ 2599225 w 5817996"/>
              <a:gd name="connsiteY14" fmla="*/ 132426 h 2153651"/>
              <a:gd name="connsiteX15" fmla="*/ 2604380 w 5817996"/>
              <a:gd name="connsiteY15" fmla="*/ 126178 h 2153651"/>
              <a:gd name="connsiteX16" fmla="*/ 2909000 w 5817996"/>
              <a:gd name="connsiteY16" fmla="*/ 0 h 2153651"/>
              <a:gd name="connsiteX17" fmla="*/ 3213620 w 5817996"/>
              <a:gd name="connsiteY17" fmla="*/ 126178 h 2153651"/>
              <a:gd name="connsiteX18" fmla="*/ 3218775 w 5817996"/>
              <a:gd name="connsiteY18" fmla="*/ 132426 h 2153651"/>
              <a:gd name="connsiteX19" fmla="*/ 3223930 w 5817996"/>
              <a:gd name="connsiteY19" fmla="*/ 126178 h 2153651"/>
              <a:gd name="connsiteX20" fmla="*/ 3528550 w 5817996"/>
              <a:gd name="connsiteY20" fmla="*/ 0 h 2153651"/>
              <a:gd name="connsiteX21" fmla="*/ 3833170 w 5817996"/>
              <a:gd name="connsiteY21" fmla="*/ 126178 h 2153651"/>
              <a:gd name="connsiteX22" fmla="*/ 3838325 w 5817996"/>
              <a:gd name="connsiteY22" fmla="*/ 132426 h 2153651"/>
              <a:gd name="connsiteX23" fmla="*/ 3843480 w 5817996"/>
              <a:gd name="connsiteY23" fmla="*/ 126178 h 2153651"/>
              <a:gd name="connsiteX24" fmla="*/ 4148100 w 5817996"/>
              <a:gd name="connsiteY24" fmla="*/ 0 h 2153651"/>
              <a:gd name="connsiteX25" fmla="*/ 4452720 w 5817996"/>
              <a:gd name="connsiteY25" fmla="*/ 126178 h 2153651"/>
              <a:gd name="connsiteX26" fmla="*/ 4457875 w 5817996"/>
              <a:gd name="connsiteY26" fmla="*/ 132425 h 2153651"/>
              <a:gd name="connsiteX27" fmla="*/ 4463029 w 5817996"/>
              <a:gd name="connsiteY27" fmla="*/ 126178 h 2153651"/>
              <a:gd name="connsiteX28" fmla="*/ 4767649 w 5817996"/>
              <a:gd name="connsiteY28" fmla="*/ 0 h 2153651"/>
              <a:gd name="connsiteX29" fmla="*/ 5072269 w 5817996"/>
              <a:gd name="connsiteY29" fmla="*/ 126178 h 2153651"/>
              <a:gd name="connsiteX30" fmla="*/ 5077424 w 5817996"/>
              <a:gd name="connsiteY30" fmla="*/ 132425 h 2153651"/>
              <a:gd name="connsiteX31" fmla="*/ 5082578 w 5817996"/>
              <a:gd name="connsiteY31" fmla="*/ 126178 h 2153651"/>
              <a:gd name="connsiteX32" fmla="*/ 5387198 w 5817996"/>
              <a:gd name="connsiteY32" fmla="*/ 0 h 2153651"/>
              <a:gd name="connsiteX33" fmla="*/ 5817996 w 5817996"/>
              <a:gd name="connsiteY33" fmla="*/ 430799 h 2153651"/>
              <a:gd name="connsiteX34" fmla="*/ 5691818 w 5817996"/>
              <a:gd name="connsiteY34" fmla="*/ 735420 h 2153651"/>
              <a:gd name="connsiteX35" fmla="*/ 5669527 w 5817996"/>
              <a:gd name="connsiteY35" fmla="*/ 753812 h 2153651"/>
              <a:gd name="connsiteX36" fmla="*/ 5691818 w 5817996"/>
              <a:gd name="connsiteY36" fmla="*/ 772204 h 2153651"/>
              <a:gd name="connsiteX37" fmla="*/ 5817996 w 5817996"/>
              <a:gd name="connsiteY37" fmla="*/ 1076825 h 2153651"/>
              <a:gd name="connsiteX38" fmla="*/ 5691818 w 5817996"/>
              <a:gd name="connsiteY38" fmla="*/ 1381446 h 2153651"/>
              <a:gd name="connsiteX39" fmla="*/ 5669526 w 5817996"/>
              <a:gd name="connsiteY39" fmla="*/ 1399839 h 2153651"/>
              <a:gd name="connsiteX40" fmla="*/ 5691818 w 5817996"/>
              <a:gd name="connsiteY40" fmla="*/ 1418231 h 2153651"/>
              <a:gd name="connsiteX41" fmla="*/ 5817996 w 5817996"/>
              <a:gd name="connsiteY41" fmla="*/ 1722852 h 2153651"/>
              <a:gd name="connsiteX42" fmla="*/ 5387198 w 5817996"/>
              <a:gd name="connsiteY42" fmla="*/ 2153651 h 2153651"/>
              <a:gd name="connsiteX43" fmla="*/ 5082578 w 5817996"/>
              <a:gd name="connsiteY43" fmla="*/ 2027473 h 2153651"/>
              <a:gd name="connsiteX44" fmla="*/ 5077421 w 5817996"/>
              <a:gd name="connsiteY44" fmla="*/ 2021223 h 2153651"/>
              <a:gd name="connsiteX45" fmla="*/ 5072264 w 5817996"/>
              <a:gd name="connsiteY45" fmla="*/ 2027473 h 2153651"/>
              <a:gd name="connsiteX46" fmla="*/ 4767644 w 5817996"/>
              <a:gd name="connsiteY46" fmla="*/ 2153651 h 2153651"/>
              <a:gd name="connsiteX47" fmla="*/ 4463024 w 5817996"/>
              <a:gd name="connsiteY47" fmla="*/ 2027473 h 2153651"/>
              <a:gd name="connsiteX48" fmla="*/ 4457870 w 5817996"/>
              <a:gd name="connsiteY48" fmla="*/ 2021226 h 2153651"/>
              <a:gd name="connsiteX49" fmla="*/ 4452715 w 5817996"/>
              <a:gd name="connsiteY49" fmla="*/ 2027473 h 2153651"/>
              <a:gd name="connsiteX50" fmla="*/ 4148095 w 5817996"/>
              <a:gd name="connsiteY50" fmla="*/ 2153651 h 2153651"/>
              <a:gd name="connsiteX51" fmla="*/ 3843475 w 5817996"/>
              <a:gd name="connsiteY51" fmla="*/ 2027473 h 2153651"/>
              <a:gd name="connsiteX52" fmla="*/ 3838320 w 5817996"/>
              <a:gd name="connsiteY52" fmla="*/ 2021225 h 2153651"/>
              <a:gd name="connsiteX53" fmla="*/ 3833165 w 5817996"/>
              <a:gd name="connsiteY53" fmla="*/ 2027473 h 2153651"/>
              <a:gd name="connsiteX54" fmla="*/ 3528545 w 5817996"/>
              <a:gd name="connsiteY54" fmla="*/ 2153651 h 2153651"/>
              <a:gd name="connsiteX55" fmla="*/ 3223925 w 5817996"/>
              <a:gd name="connsiteY55" fmla="*/ 2027473 h 2153651"/>
              <a:gd name="connsiteX56" fmla="*/ 3218771 w 5817996"/>
              <a:gd name="connsiteY56" fmla="*/ 2021226 h 2153651"/>
              <a:gd name="connsiteX57" fmla="*/ 3213616 w 5817996"/>
              <a:gd name="connsiteY57" fmla="*/ 2027473 h 2153651"/>
              <a:gd name="connsiteX58" fmla="*/ 2908996 w 5817996"/>
              <a:gd name="connsiteY58" fmla="*/ 2153651 h 2153651"/>
              <a:gd name="connsiteX59" fmla="*/ 2604376 w 5817996"/>
              <a:gd name="connsiteY59" fmla="*/ 2027473 h 2153651"/>
              <a:gd name="connsiteX60" fmla="*/ 2599221 w 5817996"/>
              <a:gd name="connsiteY60" fmla="*/ 2021225 h 2153651"/>
              <a:gd name="connsiteX61" fmla="*/ 2594066 w 5817996"/>
              <a:gd name="connsiteY61" fmla="*/ 2027473 h 2153651"/>
              <a:gd name="connsiteX62" fmla="*/ 2289446 w 5817996"/>
              <a:gd name="connsiteY62" fmla="*/ 2153651 h 2153651"/>
              <a:gd name="connsiteX63" fmla="*/ 1984826 w 5817996"/>
              <a:gd name="connsiteY63" fmla="*/ 2027473 h 2153651"/>
              <a:gd name="connsiteX64" fmla="*/ 1979672 w 5817996"/>
              <a:gd name="connsiteY64" fmla="*/ 2021226 h 2153651"/>
              <a:gd name="connsiteX65" fmla="*/ 1974517 w 5817996"/>
              <a:gd name="connsiteY65" fmla="*/ 2027473 h 2153651"/>
              <a:gd name="connsiteX66" fmla="*/ 1669897 w 5817996"/>
              <a:gd name="connsiteY66" fmla="*/ 2153651 h 2153651"/>
              <a:gd name="connsiteX67" fmla="*/ 1365277 w 5817996"/>
              <a:gd name="connsiteY67" fmla="*/ 2027473 h 2153651"/>
              <a:gd name="connsiteX68" fmla="*/ 1360122 w 5817996"/>
              <a:gd name="connsiteY68" fmla="*/ 2021225 h 2153651"/>
              <a:gd name="connsiteX69" fmla="*/ 1354967 w 5817996"/>
              <a:gd name="connsiteY69" fmla="*/ 2027473 h 2153651"/>
              <a:gd name="connsiteX70" fmla="*/ 1050347 w 5817996"/>
              <a:gd name="connsiteY70" fmla="*/ 2153651 h 2153651"/>
              <a:gd name="connsiteX71" fmla="*/ 745727 w 5817996"/>
              <a:gd name="connsiteY71" fmla="*/ 2027473 h 2153651"/>
              <a:gd name="connsiteX72" fmla="*/ 740573 w 5817996"/>
              <a:gd name="connsiteY72" fmla="*/ 2021226 h 2153651"/>
              <a:gd name="connsiteX73" fmla="*/ 735419 w 5817996"/>
              <a:gd name="connsiteY73" fmla="*/ 2027473 h 2153651"/>
              <a:gd name="connsiteX74" fmla="*/ 430798 w 5817996"/>
              <a:gd name="connsiteY74" fmla="*/ 2153651 h 2153651"/>
              <a:gd name="connsiteX75" fmla="*/ 0 w 5817996"/>
              <a:gd name="connsiteY75" fmla="*/ 1722852 h 2153651"/>
              <a:gd name="connsiteX76" fmla="*/ 126178 w 5817996"/>
              <a:gd name="connsiteY76" fmla="*/ 1418231 h 2153651"/>
              <a:gd name="connsiteX77" fmla="*/ 148470 w 5817996"/>
              <a:gd name="connsiteY77" fmla="*/ 1399839 h 2153651"/>
              <a:gd name="connsiteX78" fmla="*/ 126178 w 5817996"/>
              <a:gd name="connsiteY78" fmla="*/ 1381446 h 2153651"/>
              <a:gd name="connsiteX79" fmla="*/ 0 w 5817996"/>
              <a:gd name="connsiteY79" fmla="*/ 1076825 h 2153651"/>
              <a:gd name="connsiteX80" fmla="*/ 126178 w 5817996"/>
              <a:gd name="connsiteY80" fmla="*/ 772204 h 2153651"/>
              <a:gd name="connsiteX81" fmla="*/ 148469 w 5817996"/>
              <a:gd name="connsiteY81" fmla="*/ 753812 h 2153651"/>
              <a:gd name="connsiteX82" fmla="*/ 126178 w 5817996"/>
              <a:gd name="connsiteY82" fmla="*/ 735420 h 2153651"/>
              <a:gd name="connsiteX83" fmla="*/ 0 w 5817996"/>
              <a:gd name="connsiteY83" fmla="*/ 430799 h 2153651"/>
              <a:gd name="connsiteX84" fmla="*/ 430798 w 5817996"/>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6" h="2153651">
                <a:moveTo>
                  <a:pt x="430798" y="0"/>
                </a:moveTo>
                <a:cubicBezTo>
                  <a:pt x="549760" y="0"/>
                  <a:pt x="657459" y="48219"/>
                  <a:pt x="735418" y="126178"/>
                </a:cubicBezTo>
                <a:lnTo>
                  <a:pt x="740573" y="132426"/>
                </a:lnTo>
                <a:lnTo>
                  <a:pt x="745728" y="126178"/>
                </a:lnTo>
                <a:cubicBezTo>
                  <a:pt x="823687" y="48219"/>
                  <a:pt x="931387" y="0"/>
                  <a:pt x="1050348" y="0"/>
                </a:cubicBezTo>
                <a:cubicBezTo>
                  <a:pt x="1169310" y="0"/>
                  <a:pt x="1277009" y="48219"/>
                  <a:pt x="1354968" y="126178"/>
                </a:cubicBezTo>
                <a:lnTo>
                  <a:pt x="1360124" y="132426"/>
                </a:lnTo>
                <a:lnTo>
                  <a:pt x="1365279" y="126178"/>
                </a:lnTo>
                <a:cubicBezTo>
                  <a:pt x="1443238" y="48219"/>
                  <a:pt x="1550938" y="0"/>
                  <a:pt x="1669899" y="0"/>
                </a:cubicBezTo>
                <a:cubicBezTo>
                  <a:pt x="1788861" y="0"/>
                  <a:pt x="1896560" y="48219"/>
                  <a:pt x="1974519" y="126178"/>
                </a:cubicBezTo>
                <a:lnTo>
                  <a:pt x="1979674" y="132426"/>
                </a:lnTo>
                <a:lnTo>
                  <a:pt x="1984829" y="126178"/>
                </a:lnTo>
                <a:cubicBezTo>
                  <a:pt x="2062788" y="48219"/>
                  <a:pt x="2170488" y="0"/>
                  <a:pt x="2289449" y="0"/>
                </a:cubicBezTo>
                <a:cubicBezTo>
                  <a:pt x="2408411" y="0"/>
                  <a:pt x="2516110" y="48219"/>
                  <a:pt x="2594069" y="126178"/>
                </a:cubicBezTo>
                <a:lnTo>
                  <a:pt x="2599225" y="132426"/>
                </a:lnTo>
                <a:lnTo>
                  <a:pt x="2604380" y="126178"/>
                </a:lnTo>
                <a:cubicBezTo>
                  <a:pt x="2682339" y="48219"/>
                  <a:pt x="2790038" y="0"/>
                  <a:pt x="2909000" y="0"/>
                </a:cubicBezTo>
                <a:cubicBezTo>
                  <a:pt x="3027961" y="0"/>
                  <a:pt x="3135661" y="48219"/>
                  <a:pt x="3213620" y="126178"/>
                </a:cubicBezTo>
                <a:lnTo>
                  <a:pt x="3218775" y="132426"/>
                </a:lnTo>
                <a:lnTo>
                  <a:pt x="3223930" y="126178"/>
                </a:lnTo>
                <a:cubicBezTo>
                  <a:pt x="3301889" y="48219"/>
                  <a:pt x="3409589" y="0"/>
                  <a:pt x="3528550" y="0"/>
                </a:cubicBezTo>
                <a:cubicBezTo>
                  <a:pt x="3647512" y="0"/>
                  <a:pt x="3755211" y="48219"/>
                  <a:pt x="3833170" y="126178"/>
                </a:cubicBezTo>
                <a:lnTo>
                  <a:pt x="3838325" y="132426"/>
                </a:lnTo>
                <a:lnTo>
                  <a:pt x="3843480" y="126178"/>
                </a:lnTo>
                <a:cubicBezTo>
                  <a:pt x="3921439" y="48219"/>
                  <a:pt x="4029139" y="0"/>
                  <a:pt x="4148100" y="0"/>
                </a:cubicBezTo>
                <a:cubicBezTo>
                  <a:pt x="4267062" y="0"/>
                  <a:pt x="4374761" y="48219"/>
                  <a:pt x="4452720" y="126178"/>
                </a:cubicBezTo>
                <a:lnTo>
                  <a:pt x="4457875" y="132425"/>
                </a:lnTo>
                <a:lnTo>
                  <a:pt x="4463029" y="126178"/>
                </a:lnTo>
                <a:cubicBezTo>
                  <a:pt x="4540988" y="48219"/>
                  <a:pt x="4648688" y="0"/>
                  <a:pt x="4767649" y="0"/>
                </a:cubicBezTo>
                <a:cubicBezTo>
                  <a:pt x="4886610" y="0"/>
                  <a:pt x="4994310" y="48219"/>
                  <a:pt x="5072269" y="126178"/>
                </a:cubicBezTo>
                <a:lnTo>
                  <a:pt x="5077424" y="132425"/>
                </a:lnTo>
                <a:lnTo>
                  <a:pt x="5082578" y="126178"/>
                </a:lnTo>
                <a:cubicBezTo>
                  <a:pt x="5160537" y="48219"/>
                  <a:pt x="5268236" y="0"/>
                  <a:pt x="5387198" y="0"/>
                </a:cubicBezTo>
                <a:cubicBezTo>
                  <a:pt x="5625121" y="0"/>
                  <a:pt x="5817996" y="192875"/>
                  <a:pt x="5817996" y="430799"/>
                </a:cubicBezTo>
                <a:cubicBezTo>
                  <a:pt x="5817996" y="549761"/>
                  <a:pt x="5769777" y="657461"/>
                  <a:pt x="5691818" y="735420"/>
                </a:cubicBezTo>
                <a:lnTo>
                  <a:pt x="5669527" y="753812"/>
                </a:lnTo>
                <a:lnTo>
                  <a:pt x="5691818" y="772204"/>
                </a:lnTo>
                <a:cubicBezTo>
                  <a:pt x="5769777" y="850163"/>
                  <a:pt x="5817996" y="957863"/>
                  <a:pt x="5817996" y="1076825"/>
                </a:cubicBezTo>
                <a:cubicBezTo>
                  <a:pt x="5817996" y="1195787"/>
                  <a:pt x="5769777" y="1303487"/>
                  <a:pt x="5691818" y="1381446"/>
                </a:cubicBezTo>
                <a:lnTo>
                  <a:pt x="5669526" y="1399839"/>
                </a:lnTo>
                <a:lnTo>
                  <a:pt x="5691818" y="1418231"/>
                </a:lnTo>
                <a:cubicBezTo>
                  <a:pt x="5769777" y="1496190"/>
                  <a:pt x="5817996" y="1603890"/>
                  <a:pt x="5817996" y="1722852"/>
                </a:cubicBezTo>
                <a:cubicBezTo>
                  <a:pt x="5817996" y="1960776"/>
                  <a:pt x="5625121" y="2153651"/>
                  <a:pt x="5387198" y="2153651"/>
                </a:cubicBezTo>
                <a:cubicBezTo>
                  <a:pt x="5268236" y="2153651"/>
                  <a:pt x="5160537" y="2105432"/>
                  <a:pt x="5082578" y="2027473"/>
                </a:cubicBezTo>
                <a:lnTo>
                  <a:pt x="5077421" y="2021223"/>
                </a:lnTo>
                <a:lnTo>
                  <a:pt x="5072264" y="2027473"/>
                </a:lnTo>
                <a:cubicBezTo>
                  <a:pt x="4994305" y="2105432"/>
                  <a:pt x="4886606" y="2153651"/>
                  <a:pt x="4767644" y="2153651"/>
                </a:cubicBezTo>
                <a:cubicBezTo>
                  <a:pt x="4648683" y="2153651"/>
                  <a:pt x="4540983" y="2105432"/>
                  <a:pt x="4463024" y="2027473"/>
                </a:cubicBezTo>
                <a:lnTo>
                  <a:pt x="4457870" y="2021226"/>
                </a:lnTo>
                <a:lnTo>
                  <a:pt x="4452715" y="2027473"/>
                </a:lnTo>
                <a:cubicBezTo>
                  <a:pt x="4374756" y="2105432"/>
                  <a:pt x="4267057" y="2153651"/>
                  <a:pt x="4148095" y="2153651"/>
                </a:cubicBezTo>
                <a:cubicBezTo>
                  <a:pt x="4029134" y="2153651"/>
                  <a:pt x="3921434" y="2105432"/>
                  <a:pt x="3843475" y="2027473"/>
                </a:cubicBezTo>
                <a:lnTo>
                  <a:pt x="3838320" y="2021225"/>
                </a:lnTo>
                <a:lnTo>
                  <a:pt x="3833165" y="2027473"/>
                </a:lnTo>
                <a:cubicBezTo>
                  <a:pt x="3755206" y="2105432"/>
                  <a:pt x="3647506" y="2153651"/>
                  <a:pt x="3528545" y="2153651"/>
                </a:cubicBezTo>
                <a:cubicBezTo>
                  <a:pt x="3409584" y="2153651"/>
                  <a:pt x="3301884" y="2105432"/>
                  <a:pt x="3223925" y="2027473"/>
                </a:cubicBezTo>
                <a:lnTo>
                  <a:pt x="3218771" y="2021226"/>
                </a:lnTo>
                <a:lnTo>
                  <a:pt x="3213616" y="2027473"/>
                </a:lnTo>
                <a:cubicBezTo>
                  <a:pt x="3135657" y="2105432"/>
                  <a:pt x="3027958" y="2153651"/>
                  <a:pt x="2908996" y="2153651"/>
                </a:cubicBezTo>
                <a:cubicBezTo>
                  <a:pt x="2790035" y="2153651"/>
                  <a:pt x="2682335" y="2105432"/>
                  <a:pt x="2604376" y="2027473"/>
                </a:cubicBezTo>
                <a:lnTo>
                  <a:pt x="2599221" y="2021225"/>
                </a:lnTo>
                <a:lnTo>
                  <a:pt x="2594066" y="2027473"/>
                </a:lnTo>
                <a:cubicBezTo>
                  <a:pt x="2516107" y="2105432"/>
                  <a:pt x="2408408" y="2153651"/>
                  <a:pt x="2289446" y="2153651"/>
                </a:cubicBezTo>
                <a:cubicBezTo>
                  <a:pt x="2170485" y="2153651"/>
                  <a:pt x="2062785" y="2105432"/>
                  <a:pt x="1984826" y="2027473"/>
                </a:cubicBezTo>
                <a:lnTo>
                  <a:pt x="1979672" y="2021226"/>
                </a:lnTo>
                <a:lnTo>
                  <a:pt x="1974517" y="2027473"/>
                </a:lnTo>
                <a:cubicBezTo>
                  <a:pt x="1896558" y="2105432"/>
                  <a:pt x="1788859" y="2153651"/>
                  <a:pt x="1669897" y="2153651"/>
                </a:cubicBezTo>
                <a:cubicBezTo>
                  <a:pt x="1550936" y="2153651"/>
                  <a:pt x="1443236" y="2105432"/>
                  <a:pt x="1365277" y="2027473"/>
                </a:cubicBezTo>
                <a:lnTo>
                  <a:pt x="1360122" y="2021225"/>
                </a:lnTo>
                <a:lnTo>
                  <a:pt x="1354967" y="2027473"/>
                </a:lnTo>
                <a:cubicBezTo>
                  <a:pt x="1277008" y="2105432"/>
                  <a:pt x="1169309"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3" name="Picture 2">
            <a:extLst>
              <a:ext uri="{FF2B5EF4-FFF2-40B4-BE49-F238E27FC236}">
                <a16:creationId xmlns="" xmlns:a16="http://schemas.microsoft.com/office/drawing/2014/main" id="{A9C14409-082C-5472-20E6-B5EA1AF2CFC9}"/>
              </a:ext>
            </a:extLst>
          </p:cNvPr>
          <p:cNvPicPr>
            <a:picLocks noChangeAspect="1"/>
          </p:cNvPicPr>
          <p:nvPr/>
        </p:nvPicPr>
        <p:blipFill>
          <a:blip r:embed="rId3"/>
          <a:stretch>
            <a:fillRect/>
          </a:stretch>
        </p:blipFill>
        <p:spPr>
          <a:xfrm>
            <a:off x="2527680" y="1791001"/>
            <a:ext cx="6687892" cy="1847248"/>
          </a:xfrm>
          <a:prstGeom prst="rect">
            <a:avLst/>
          </a:prstGeom>
        </p:spPr>
      </p:pic>
    </p:spTree>
    <p:extLst>
      <p:ext uri="{BB962C8B-B14F-4D97-AF65-F5344CB8AC3E}">
        <p14:creationId xmlns:p14="http://schemas.microsoft.com/office/powerpoint/2010/main" val="4105297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8">
            <a:extLst>
              <a:ext uri="{FF2B5EF4-FFF2-40B4-BE49-F238E27FC236}">
                <a16:creationId xmlns="" xmlns:a16="http://schemas.microsoft.com/office/drawing/2014/main" id="{A792F5DF-B702-A41C-3B9D-062C48149F0A}"/>
              </a:ext>
            </a:extLst>
          </p:cNvPr>
          <p:cNvSpPr/>
          <p:nvPr/>
        </p:nvSpPr>
        <p:spPr>
          <a:xfrm>
            <a:off x="457412" y="1"/>
            <a:ext cx="11734588" cy="952500"/>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8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8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8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8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8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8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8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8 h 2153651"/>
              <a:gd name="connsiteX36" fmla="*/ 5306775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3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8"/>
                </a:cubicBezTo>
                <a:lnTo>
                  <a:pt x="755863" y="150958"/>
                </a:lnTo>
                <a:lnTo>
                  <a:pt x="776308" y="126178"/>
                </a:lnTo>
                <a:cubicBezTo>
                  <a:pt x="854267" y="48219"/>
                  <a:pt x="961967" y="0"/>
                  <a:pt x="1080928" y="0"/>
                </a:cubicBezTo>
                <a:cubicBezTo>
                  <a:pt x="1199890" y="0"/>
                  <a:pt x="1307589" y="48219"/>
                  <a:pt x="1385548" y="126178"/>
                </a:cubicBezTo>
                <a:lnTo>
                  <a:pt x="1405993" y="150958"/>
                </a:lnTo>
                <a:lnTo>
                  <a:pt x="1426438" y="126178"/>
                </a:lnTo>
                <a:cubicBezTo>
                  <a:pt x="1504397" y="48219"/>
                  <a:pt x="1612097" y="0"/>
                  <a:pt x="1731058" y="0"/>
                </a:cubicBezTo>
                <a:cubicBezTo>
                  <a:pt x="1850020" y="0"/>
                  <a:pt x="1957719" y="48219"/>
                  <a:pt x="2035678" y="126178"/>
                </a:cubicBezTo>
                <a:lnTo>
                  <a:pt x="2056123" y="150958"/>
                </a:lnTo>
                <a:lnTo>
                  <a:pt x="2076568" y="126178"/>
                </a:lnTo>
                <a:cubicBezTo>
                  <a:pt x="2154527" y="48219"/>
                  <a:pt x="2262227" y="0"/>
                  <a:pt x="2381188" y="0"/>
                </a:cubicBezTo>
                <a:cubicBezTo>
                  <a:pt x="2500150" y="0"/>
                  <a:pt x="2607849" y="48219"/>
                  <a:pt x="2685808" y="126178"/>
                </a:cubicBezTo>
                <a:lnTo>
                  <a:pt x="2706253" y="150958"/>
                </a:lnTo>
                <a:lnTo>
                  <a:pt x="2726698" y="126178"/>
                </a:lnTo>
                <a:cubicBezTo>
                  <a:pt x="2804657" y="48219"/>
                  <a:pt x="2912357" y="0"/>
                  <a:pt x="3031318" y="0"/>
                </a:cubicBezTo>
                <a:cubicBezTo>
                  <a:pt x="3150280" y="0"/>
                  <a:pt x="3257979" y="48219"/>
                  <a:pt x="3335938" y="126178"/>
                </a:cubicBezTo>
                <a:lnTo>
                  <a:pt x="3356383" y="150958"/>
                </a:lnTo>
                <a:lnTo>
                  <a:pt x="3376828" y="126178"/>
                </a:lnTo>
                <a:cubicBezTo>
                  <a:pt x="3454787" y="48219"/>
                  <a:pt x="3562487" y="0"/>
                  <a:pt x="3681448" y="0"/>
                </a:cubicBezTo>
                <a:cubicBezTo>
                  <a:pt x="3800410" y="0"/>
                  <a:pt x="3908109" y="48219"/>
                  <a:pt x="3986068" y="126178"/>
                </a:cubicBezTo>
                <a:lnTo>
                  <a:pt x="4006513" y="150958"/>
                </a:lnTo>
                <a:lnTo>
                  <a:pt x="4026958" y="126178"/>
                </a:lnTo>
                <a:cubicBezTo>
                  <a:pt x="4104917" y="48219"/>
                  <a:pt x="4212616" y="0"/>
                  <a:pt x="4331578" y="0"/>
                </a:cubicBezTo>
                <a:cubicBezTo>
                  <a:pt x="4450540" y="0"/>
                  <a:pt x="4558239" y="48219"/>
                  <a:pt x="4636198" y="126178"/>
                </a:cubicBezTo>
                <a:lnTo>
                  <a:pt x="4656643" y="150958"/>
                </a:lnTo>
                <a:lnTo>
                  <a:pt x="4677088" y="126178"/>
                </a:lnTo>
                <a:cubicBezTo>
                  <a:pt x="4755047" y="48219"/>
                  <a:pt x="4862746" y="0"/>
                  <a:pt x="4981708" y="0"/>
                </a:cubicBezTo>
                <a:cubicBezTo>
                  <a:pt x="5100670" y="0"/>
                  <a:pt x="5208369" y="48219"/>
                  <a:pt x="5286328" y="126178"/>
                </a:cubicBezTo>
                <a:lnTo>
                  <a:pt x="5306775"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3"/>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09" y="2153651"/>
                  <a:pt x="3681448" y="2153651"/>
                </a:cubicBezTo>
                <a:cubicBezTo>
                  <a:pt x="3562486"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7" name="TextBox 6">
            <a:extLst>
              <a:ext uri="{FF2B5EF4-FFF2-40B4-BE49-F238E27FC236}">
                <a16:creationId xmlns="" xmlns:a16="http://schemas.microsoft.com/office/drawing/2014/main" id="{3C209755-2935-2349-1F29-5F98B23E3D64}"/>
              </a:ext>
            </a:extLst>
          </p:cNvPr>
          <p:cNvSpPr txBox="1"/>
          <p:nvPr/>
        </p:nvSpPr>
        <p:spPr>
          <a:xfrm>
            <a:off x="669852" y="0"/>
            <a:ext cx="10932715"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Quan </a:t>
            </a:r>
            <a:r>
              <a:rPr lang="en-US" sz="2800" b="1" dirty="0" err="1">
                <a:solidFill>
                  <a:srgbClr val="002060"/>
                </a:solidFill>
                <a:latin typeface="Cambria" panose="02040503050406030204" pitchFamily="18" charset="0"/>
                <a:ea typeface="Cambria" panose="02040503050406030204" pitchFamily="18" charset="0"/>
              </a:rPr>
              <a:t>sát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Hình</a:t>
            </a:r>
            <a:r>
              <a:rPr lang="en-US" sz="2800" b="1" dirty="0">
                <a:solidFill>
                  <a:srgbClr val="002060"/>
                </a:solidFill>
                <a:latin typeface="Cambria" panose="02040503050406030204" pitchFamily="18" charset="0"/>
                <a:ea typeface="Cambria" panose="02040503050406030204" pitchFamily="18" charset="0"/>
              </a:rPr>
              <a:t> 3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tìm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từ</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hoặc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cụm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từ</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thích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hợp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trong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câu</a:t>
            </a:r>
            <a:r>
              <a:rPr lang="en-US" sz="2800" b="1"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 xmlns:a16="http://schemas.microsoft.com/office/drawing/2014/main" id="{1A22C2B0-A2D6-040E-576E-AED45894B90B}"/>
              </a:ext>
            </a:extLst>
          </p:cNvPr>
          <p:cNvSpPr txBox="1"/>
          <p:nvPr/>
        </p:nvSpPr>
        <p:spPr>
          <a:xfrm>
            <a:off x="6524625" y="1657350"/>
            <a:ext cx="5457826" cy="3890360"/>
          </a:xfrm>
          <a:prstGeom prst="rect">
            <a:avLst/>
          </a:prstGeom>
          <a:noFill/>
        </p:spPr>
        <p:txBody>
          <a:bodyPr wrap="square" rtlCol="0">
            <a:spAutoFit/>
          </a:bodyPr>
          <a:lstStyle/>
          <a:p>
            <a:pPr algn="just">
              <a:lnSpc>
                <a:spcPct val="150000"/>
              </a:lnSpc>
            </a:pPr>
            <a:r>
              <a:rPr lang="vi-VN" sz="2800" b="1" dirty="0">
                <a:solidFill>
                  <a:srgbClr val="002060"/>
                </a:solidFill>
                <a:latin typeface="Cambria" panose="02040503050406030204" pitchFamily="18" charset="0"/>
                <a:ea typeface="Cambria" panose="02040503050406030204" pitchFamily="18" charset="0"/>
              </a:rPr>
              <a:t>Hoạt động quang hợp của hoa, cây cảnh đã lấy khí </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(1)</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 từ không khí và tạo ra khí</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 (2)</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a:t>
            </a:r>
          </a:p>
          <a:p>
            <a:pPr algn="just">
              <a:lnSpc>
                <a:spcPct val="150000"/>
              </a:lnSpc>
            </a:pPr>
            <a:r>
              <a:rPr lang="vi-VN" sz="2800" b="1" dirty="0">
                <a:solidFill>
                  <a:srgbClr val="002060"/>
                </a:solidFill>
                <a:latin typeface="Cambria" panose="02040503050406030204" pitchFamily="18" charset="0"/>
                <a:ea typeface="Cambria" panose="02040503050406030204" pitchFamily="18" charset="0"/>
              </a:rPr>
              <a:t>Hoạt động hô hấp (hít thở) của con người đã lấy khí </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(3)</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 từ không khí và thải ra khí </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(4)</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 xmlns:a16="http://schemas.microsoft.com/office/drawing/2014/main" id="{0431C42D-9F46-340C-8AD7-DB46E1BC967D}"/>
              </a:ext>
            </a:extLst>
          </p:cNvPr>
          <p:cNvPicPr>
            <a:picLocks noChangeAspect="1"/>
          </p:cNvPicPr>
          <p:nvPr/>
        </p:nvPicPr>
        <p:blipFill>
          <a:blip r:embed="rId3"/>
          <a:stretch>
            <a:fillRect/>
          </a:stretch>
        </p:blipFill>
        <p:spPr>
          <a:xfrm>
            <a:off x="0" y="1647825"/>
            <a:ext cx="6228704" cy="3638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Rounded Corners 10">
            <a:extLst>
              <a:ext uri="{FF2B5EF4-FFF2-40B4-BE49-F238E27FC236}">
                <a16:creationId xmlns="" xmlns:a16="http://schemas.microsoft.com/office/drawing/2014/main" id="{905F050F-3266-9DE2-704F-DEFEEF07492B}"/>
              </a:ext>
            </a:extLst>
          </p:cNvPr>
          <p:cNvSpPr/>
          <p:nvPr/>
        </p:nvSpPr>
        <p:spPr>
          <a:xfrm>
            <a:off x="10267951" y="2371725"/>
            <a:ext cx="1047750" cy="58102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lstStyle/>
          <a:p>
            <a:pPr algn="ctr"/>
            <a:r>
              <a:rPr lang="en-US" sz="3600" b="1" dirty="0">
                <a:solidFill>
                  <a:srgbClr val="FF0000"/>
                </a:solidFill>
              </a:rPr>
              <a:t>CO2</a:t>
            </a:r>
          </a:p>
        </p:txBody>
      </p:sp>
      <p:sp>
        <p:nvSpPr>
          <p:cNvPr id="12" name="Rectangle: Rounded Corners 11">
            <a:extLst>
              <a:ext uri="{FF2B5EF4-FFF2-40B4-BE49-F238E27FC236}">
                <a16:creationId xmlns="" xmlns:a16="http://schemas.microsoft.com/office/drawing/2014/main" id="{749A11E3-F0F4-5493-2E5C-E827EE077A5A}"/>
              </a:ext>
            </a:extLst>
          </p:cNvPr>
          <p:cNvSpPr/>
          <p:nvPr/>
        </p:nvSpPr>
        <p:spPr>
          <a:xfrm>
            <a:off x="10391776" y="3038475"/>
            <a:ext cx="885824" cy="58102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lstStyle/>
          <a:p>
            <a:pPr algn="ctr"/>
            <a:r>
              <a:rPr lang="en-US" sz="3600" b="1" dirty="0">
                <a:solidFill>
                  <a:srgbClr val="FF0000"/>
                </a:solidFill>
              </a:rPr>
              <a:t>O2</a:t>
            </a:r>
          </a:p>
        </p:txBody>
      </p:sp>
      <p:sp>
        <p:nvSpPr>
          <p:cNvPr id="13" name="Rectangle: Rounded Corners 12">
            <a:extLst>
              <a:ext uri="{FF2B5EF4-FFF2-40B4-BE49-F238E27FC236}">
                <a16:creationId xmlns="" xmlns:a16="http://schemas.microsoft.com/office/drawing/2014/main" id="{492214C2-7607-7CBC-10FF-1CECE3C8F52F}"/>
              </a:ext>
            </a:extLst>
          </p:cNvPr>
          <p:cNvSpPr/>
          <p:nvPr/>
        </p:nvSpPr>
        <p:spPr>
          <a:xfrm>
            <a:off x="10248901" y="4229100"/>
            <a:ext cx="885824" cy="58102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lstStyle/>
          <a:p>
            <a:pPr algn="ctr"/>
            <a:r>
              <a:rPr lang="en-US" sz="3600" b="1" dirty="0">
                <a:solidFill>
                  <a:srgbClr val="FF0000"/>
                </a:solidFill>
              </a:rPr>
              <a:t>O2</a:t>
            </a:r>
          </a:p>
        </p:txBody>
      </p:sp>
      <p:sp>
        <p:nvSpPr>
          <p:cNvPr id="15" name="Rectangle: Rounded Corners 14">
            <a:extLst>
              <a:ext uri="{FF2B5EF4-FFF2-40B4-BE49-F238E27FC236}">
                <a16:creationId xmlns="" xmlns:a16="http://schemas.microsoft.com/office/drawing/2014/main" id="{1DE31ED2-DB3F-14DD-B4D0-13D716C39081}"/>
              </a:ext>
            </a:extLst>
          </p:cNvPr>
          <p:cNvSpPr/>
          <p:nvPr/>
        </p:nvSpPr>
        <p:spPr>
          <a:xfrm>
            <a:off x="10515601" y="4962525"/>
            <a:ext cx="885824" cy="58102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lstStyle/>
          <a:p>
            <a:pPr algn="ctr"/>
            <a:r>
              <a:rPr lang="en-US" sz="3600" b="1" dirty="0">
                <a:solidFill>
                  <a:srgbClr val="FF0000"/>
                </a:solidFill>
              </a:rPr>
              <a:t>CO2</a:t>
            </a:r>
          </a:p>
        </p:txBody>
      </p:sp>
    </p:spTree>
    <p:extLst>
      <p:ext uri="{BB962C8B-B14F-4D97-AF65-F5344CB8AC3E}">
        <p14:creationId xmlns:p14="http://schemas.microsoft.com/office/powerpoint/2010/main" val="2946063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5679"/>
                                  </p:iterate>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7"/>
                                        </p:tgtEl>
                                        <p:attrNameLst>
                                          <p:attrName>ppt_y</p:attrName>
                                        </p:attrNameLst>
                                      </p:cBhvr>
                                      <p:tavLst>
                                        <p:tav tm="0">
                                          <p:val>
                                            <p:strVal val="#ppt_y"/>
                                          </p:val>
                                        </p:tav>
                                        <p:tav tm="100000">
                                          <p:val>
                                            <p:strVal val="#ppt_y"/>
                                          </p:val>
                                        </p:tav>
                                      </p:tavLst>
                                    </p:anim>
                                    <p:anim calcmode="lin" valueType="num">
                                      <p:cBhvr>
                                        <p:cTn id="13"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animBg="1"/>
      <p:bldP spid="12"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34EB256B-EAFF-32BF-9E1C-4726D77C9EEE}"/>
              </a:ext>
            </a:extLst>
          </p:cNvPr>
          <p:cNvGrpSpPr/>
          <p:nvPr/>
        </p:nvGrpSpPr>
        <p:grpSpPr>
          <a:xfrm>
            <a:off x="666750" y="-270114"/>
            <a:ext cx="10579979" cy="1460739"/>
            <a:chOff x="800962" y="18878"/>
            <a:chExt cx="10579979" cy="1460739"/>
          </a:xfrm>
        </p:grpSpPr>
        <p:sp>
          <p:nvSpPr>
            <p:cNvPr id="7" name="Rectangle: Rounded Corners 6">
              <a:extLst>
                <a:ext uri="{FF2B5EF4-FFF2-40B4-BE49-F238E27FC236}">
                  <a16:creationId xmlns="" xmlns:a16="http://schemas.microsoft.com/office/drawing/2014/main" id="{8E8B355B-8835-C945-86CD-9AFBF88BEF2B}"/>
                </a:ext>
              </a:extLst>
            </p:cNvPr>
            <p:cNvSpPr/>
            <p:nvPr/>
          </p:nvSpPr>
          <p:spPr>
            <a:xfrm>
              <a:off x="800962" y="334950"/>
              <a:ext cx="10112956" cy="1144667"/>
            </a:xfrm>
            <a:custGeom>
              <a:avLst/>
              <a:gdLst>
                <a:gd name="connsiteX0" fmla="*/ 0 w 10112956"/>
                <a:gd name="connsiteY0" fmla="*/ 190782 h 1144667"/>
                <a:gd name="connsiteX1" fmla="*/ 190782 w 10112956"/>
                <a:gd name="connsiteY1" fmla="*/ 0 h 1144667"/>
                <a:gd name="connsiteX2" fmla="*/ 9922174 w 10112956"/>
                <a:gd name="connsiteY2" fmla="*/ 0 h 1144667"/>
                <a:gd name="connsiteX3" fmla="*/ 10112956 w 10112956"/>
                <a:gd name="connsiteY3" fmla="*/ 190782 h 1144667"/>
                <a:gd name="connsiteX4" fmla="*/ 10112956 w 10112956"/>
                <a:gd name="connsiteY4" fmla="*/ 953885 h 1144667"/>
                <a:gd name="connsiteX5" fmla="*/ 9922174 w 10112956"/>
                <a:gd name="connsiteY5" fmla="*/ 1144667 h 1144667"/>
                <a:gd name="connsiteX6" fmla="*/ 190782 w 10112956"/>
                <a:gd name="connsiteY6" fmla="*/ 1144667 h 1144667"/>
                <a:gd name="connsiteX7" fmla="*/ 0 w 10112956"/>
                <a:gd name="connsiteY7" fmla="*/ 953885 h 1144667"/>
                <a:gd name="connsiteX8" fmla="*/ 0 w 10112956"/>
                <a:gd name="connsiteY8" fmla="*/ 190782 h 114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2956" h="1144667" fill="none" extrusionOk="0">
                  <a:moveTo>
                    <a:pt x="0" y="190782"/>
                  </a:moveTo>
                  <a:cubicBezTo>
                    <a:pt x="-5089" y="88532"/>
                    <a:pt x="100195" y="4217"/>
                    <a:pt x="190782" y="0"/>
                  </a:cubicBezTo>
                  <a:cubicBezTo>
                    <a:pt x="4655841" y="135331"/>
                    <a:pt x="5206501" y="4454"/>
                    <a:pt x="9922174" y="0"/>
                  </a:cubicBezTo>
                  <a:cubicBezTo>
                    <a:pt x="10039754" y="554"/>
                    <a:pt x="10130700" y="78582"/>
                    <a:pt x="10112956" y="190782"/>
                  </a:cubicBezTo>
                  <a:cubicBezTo>
                    <a:pt x="10049279" y="383815"/>
                    <a:pt x="10077297" y="637896"/>
                    <a:pt x="10112956" y="953885"/>
                  </a:cubicBezTo>
                  <a:cubicBezTo>
                    <a:pt x="10133304" y="1053997"/>
                    <a:pt x="10022678" y="1160854"/>
                    <a:pt x="9922174" y="1144667"/>
                  </a:cubicBezTo>
                  <a:cubicBezTo>
                    <a:pt x="5663660" y="983059"/>
                    <a:pt x="3296371" y="1228362"/>
                    <a:pt x="190782" y="1144667"/>
                  </a:cubicBezTo>
                  <a:cubicBezTo>
                    <a:pt x="72609" y="1151713"/>
                    <a:pt x="6697" y="1069507"/>
                    <a:pt x="0" y="953885"/>
                  </a:cubicBezTo>
                  <a:cubicBezTo>
                    <a:pt x="20886" y="798286"/>
                    <a:pt x="35782" y="479797"/>
                    <a:pt x="0" y="190782"/>
                  </a:cubicBezTo>
                  <a:close/>
                </a:path>
                <a:path w="10112956" h="1144667" stroke="0" extrusionOk="0">
                  <a:moveTo>
                    <a:pt x="0" y="190782"/>
                  </a:moveTo>
                  <a:cubicBezTo>
                    <a:pt x="3091" y="80312"/>
                    <a:pt x="95908" y="218"/>
                    <a:pt x="190782" y="0"/>
                  </a:cubicBezTo>
                  <a:cubicBezTo>
                    <a:pt x="1665651" y="140082"/>
                    <a:pt x="6460418" y="49945"/>
                    <a:pt x="9922174" y="0"/>
                  </a:cubicBezTo>
                  <a:cubicBezTo>
                    <a:pt x="10025472" y="16344"/>
                    <a:pt x="10104189" y="67231"/>
                    <a:pt x="10112956" y="190782"/>
                  </a:cubicBezTo>
                  <a:cubicBezTo>
                    <a:pt x="10053794" y="364375"/>
                    <a:pt x="10072708" y="583388"/>
                    <a:pt x="10112956" y="953885"/>
                  </a:cubicBezTo>
                  <a:cubicBezTo>
                    <a:pt x="10106269" y="1062574"/>
                    <a:pt x="10031665" y="1155041"/>
                    <a:pt x="9922174" y="1144667"/>
                  </a:cubicBezTo>
                  <a:cubicBezTo>
                    <a:pt x="5236819" y="1201676"/>
                    <a:pt x="4303995" y="991380"/>
                    <a:pt x="190782" y="1144667"/>
                  </a:cubicBezTo>
                  <a:cubicBezTo>
                    <a:pt x="84265" y="1142320"/>
                    <a:pt x="1157" y="1057081"/>
                    <a:pt x="0" y="953885"/>
                  </a:cubicBezTo>
                  <a:cubicBezTo>
                    <a:pt x="-64794" y="753343"/>
                    <a:pt x="37011" y="328353"/>
                    <a:pt x="0" y="190782"/>
                  </a:cubicBezTo>
                  <a:close/>
                </a:path>
              </a:pathLst>
            </a:custGeom>
            <a:ln w="38100">
              <a:solidFill>
                <a:srgbClr val="FF3300"/>
              </a:solidFill>
              <a:extLst>
                <a:ext uri="{C807C97D-BFC1-408E-A445-0C87EB9F89A2}">
                  <ask:lineSketchStyleProps xmlns="" xmlns:ask="http://schemas.microsoft.com/office/drawing/2018/sketchyshapes" sd="71885442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r>
                <a:rPr lang="vi-VN" sz="3600" dirty="0">
                  <a:latin typeface="Calibri" panose="020F0502020204030204" pitchFamily="34" charset="0"/>
                  <a:cs typeface="Calibri" panose="020F0502020204030204" pitchFamily="34" charset="0"/>
                </a:rPr>
                <a:t>Hình 3 thể hiện vai trò gì của hoa, cây cảnh đối với con người?</a:t>
              </a:r>
            </a:p>
          </p:txBody>
        </p:sp>
        <p:pic>
          <p:nvPicPr>
            <p:cNvPr id="8" name="Picture 7" descr="Icon&#10;&#10;Description automatically generated">
              <a:extLst>
                <a:ext uri="{FF2B5EF4-FFF2-40B4-BE49-F238E27FC236}">
                  <a16:creationId xmlns="" xmlns:a16="http://schemas.microsoft.com/office/drawing/2014/main" id="{5A2D37B3-D507-6154-396D-D0A8F1FA6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7182" y="18878"/>
              <a:ext cx="993759" cy="993759"/>
            </a:xfrm>
            <a:prstGeom prst="rect">
              <a:avLst/>
            </a:prstGeom>
          </p:spPr>
        </p:pic>
      </p:grpSp>
      <p:pic>
        <p:nvPicPr>
          <p:cNvPr id="9" name="Picture 8">
            <a:extLst>
              <a:ext uri="{FF2B5EF4-FFF2-40B4-BE49-F238E27FC236}">
                <a16:creationId xmlns="" xmlns:a16="http://schemas.microsoft.com/office/drawing/2014/main" id="{BF2A655C-B6FB-06DA-15A1-0827B1D533DB}"/>
              </a:ext>
            </a:extLst>
          </p:cNvPr>
          <p:cNvPicPr>
            <a:picLocks noChangeAspect="1"/>
          </p:cNvPicPr>
          <p:nvPr/>
        </p:nvPicPr>
        <p:blipFill>
          <a:blip r:embed="rId4"/>
          <a:stretch>
            <a:fillRect/>
          </a:stretch>
        </p:blipFill>
        <p:spPr>
          <a:xfrm>
            <a:off x="142875" y="1619250"/>
            <a:ext cx="6228704" cy="3638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8">
            <a:extLst>
              <a:ext uri="{FF2B5EF4-FFF2-40B4-BE49-F238E27FC236}">
                <a16:creationId xmlns="" xmlns:a16="http://schemas.microsoft.com/office/drawing/2014/main" id="{8D432502-C75E-1294-44ED-84F3B59D31A2}"/>
              </a:ext>
            </a:extLst>
          </p:cNvPr>
          <p:cNvSpPr/>
          <p:nvPr/>
        </p:nvSpPr>
        <p:spPr>
          <a:xfrm>
            <a:off x="6800850" y="1719351"/>
            <a:ext cx="5267325" cy="3319374"/>
          </a:xfrm>
          <a:custGeom>
            <a:avLst/>
            <a:gdLst>
              <a:gd name="connsiteX0" fmla="*/ 0 w 5267325"/>
              <a:gd name="connsiteY0" fmla="*/ 553240 h 3319374"/>
              <a:gd name="connsiteX1" fmla="*/ 553240 w 5267325"/>
              <a:gd name="connsiteY1" fmla="*/ 0 h 3319374"/>
              <a:gd name="connsiteX2" fmla="*/ 1121889 w 5267325"/>
              <a:gd name="connsiteY2" fmla="*/ 0 h 3319374"/>
              <a:gd name="connsiteX3" fmla="*/ 1732146 w 5267325"/>
              <a:gd name="connsiteY3" fmla="*/ 0 h 3319374"/>
              <a:gd name="connsiteX4" fmla="*/ 2508837 w 5267325"/>
              <a:gd name="connsiteY4" fmla="*/ 0 h 3319374"/>
              <a:gd name="connsiteX5" fmla="*/ 3243920 w 5267325"/>
              <a:gd name="connsiteY5" fmla="*/ 0 h 3319374"/>
              <a:gd name="connsiteX6" fmla="*/ 4020611 w 5267325"/>
              <a:gd name="connsiteY6" fmla="*/ 0 h 3319374"/>
              <a:gd name="connsiteX7" fmla="*/ 4714085 w 5267325"/>
              <a:gd name="connsiteY7" fmla="*/ 0 h 3319374"/>
              <a:gd name="connsiteX8" fmla="*/ 5267325 w 5267325"/>
              <a:gd name="connsiteY8" fmla="*/ 553240 h 3319374"/>
              <a:gd name="connsiteX9" fmla="*/ 5267325 w 5267325"/>
              <a:gd name="connsiteY9" fmla="*/ 1106464 h 3319374"/>
              <a:gd name="connsiteX10" fmla="*/ 5267325 w 5267325"/>
              <a:gd name="connsiteY10" fmla="*/ 1593300 h 3319374"/>
              <a:gd name="connsiteX11" fmla="*/ 5267325 w 5267325"/>
              <a:gd name="connsiteY11" fmla="*/ 2102266 h 3319374"/>
              <a:gd name="connsiteX12" fmla="*/ 5267325 w 5267325"/>
              <a:gd name="connsiteY12" fmla="*/ 2766134 h 3319374"/>
              <a:gd name="connsiteX13" fmla="*/ 4714085 w 5267325"/>
              <a:gd name="connsiteY13" fmla="*/ 3319374 h 3319374"/>
              <a:gd name="connsiteX14" fmla="*/ 4062219 w 5267325"/>
              <a:gd name="connsiteY14" fmla="*/ 3319374 h 3319374"/>
              <a:gd name="connsiteX15" fmla="*/ 3368745 w 5267325"/>
              <a:gd name="connsiteY15" fmla="*/ 3319374 h 3319374"/>
              <a:gd name="connsiteX16" fmla="*/ 2633663 w 5267325"/>
              <a:gd name="connsiteY16" fmla="*/ 3319374 h 3319374"/>
              <a:gd name="connsiteX17" fmla="*/ 2023405 w 5267325"/>
              <a:gd name="connsiteY17" fmla="*/ 3319374 h 3319374"/>
              <a:gd name="connsiteX18" fmla="*/ 1288323 w 5267325"/>
              <a:gd name="connsiteY18" fmla="*/ 3319374 h 3319374"/>
              <a:gd name="connsiteX19" fmla="*/ 553240 w 5267325"/>
              <a:gd name="connsiteY19" fmla="*/ 3319374 h 3319374"/>
              <a:gd name="connsiteX20" fmla="*/ 0 w 5267325"/>
              <a:gd name="connsiteY20" fmla="*/ 2766134 h 3319374"/>
              <a:gd name="connsiteX21" fmla="*/ 0 w 5267325"/>
              <a:gd name="connsiteY21" fmla="*/ 2279297 h 3319374"/>
              <a:gd name="connsiteX22" fmla="*/ 0 w 5267325"/>
              <a:gd name="connsiteY22" fmla="*/ 1726074 h 3319374"/>
              <a:gd name="connsiteX23" fmla="*/ 0 w 5267325"/>
              <a:gd name="connsiteY23" fmla="*/ 1128592 h 3319374"/>
              <a:gd name="connsiteX24" fmla="*/ 0 w 5267325"/>
              <a:gd name="connsiteY24" fmla="*/ 553240 h 331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7325" h="3319374" fill="none" extrusionOk="0">
                <a:moveTo>
                  <a:pt x="0" y="553240"/>
                </a:moveTo>
                <a:cubicBezTo>
                  <a:pt x="7372" y="238912"/>
                  <a:pt x="176937" y="16851"/>
                  <a:pt x="553240" y="0"/>
                </a:cubicBezTo>
                <a:cubicBezTo>
                  <a:pt x="703264" y="-26577"/>
                  <a:pt x="942868" y="25459"/>
                  <a:pt x="1121889" y="0"/>
                </a:cubicBezTo>
                <a:cubicBezTo>
                  <a:pt x="1300910" y="-25459"/>
                  <a:pt x="1597671" y="18078"/>
                  <a:pt x="1732146" y="0"/>
                </a:cubicBezTo>
                <a:cubicBezTo>
                  <a:pt x="1866621" y="-18078"/>
                  <a:pt x="2213909" y="-10930"/>
                  <a:pt x="2508837" y="0"/>
                </a:cubicBezTo>
                <a:cubicBezTo>
                  <a:pt x="2803765" y="10930"/>
                  <a:pt x="3030477" y="-14309"/>
                  <a:pt x="3243920" y="0"/>
                </a:cubicBezTo>
                <a:cubicBezTo>
                  <a:pt x="3457363" y="14309"/>
                  <a:pt x="3806500" y="36382"/>
                  <a:pt x="4020611" y="0"/>
                </a:cubicBezTo>
                <a:cubicBezTo>
                  <a:pt x="4234722" y="-36382"/>
                  <a:pt x="4470408" y="23806"/>
                  <a:pt x="4714085" y="0"/>
                </a:cubicBezTo>
                <a:cubicBezTo>
                  <a:pt x="5006431" y="-21475"/>
                  <a:pt x="5262200" y="225815"/>
                  <a:pt x="5267325" y="553240"/>
                </a:cubicBezTo>
                <a:cubicBezTo>
                  <a:pt x="5283739" y="704606"/>
                  <a:pt x="5289096" y="870319"/>
                  <a:pt x="5267325" y="1106464"/>
                </a:cubicBezTo>
                <a:cubicBezTo>
                  <a:pt x="5245554" y="1342609"/>
                  <a:pt x="5248172" y="1409045"/>
                  <a:pt x="5267325" y="1593300"/>
                </a:cubicBezTo>
                <a:cubicBezTo>
                  <a:pt x="5286478" y="1777555"/>
                  <a:pt x="5244857" y="1881597"/>
                  <a:pt x="5267325" y="2102266"/>
                </a:cubicBezTo>
                <a:cubicBezTo>
                  <a:pt x="5289793" y="2322935"/>
                  <a:pt x="5269542" y="2555505"/>
                  <a:pt x="5267325" y="2766134"/>
                </a:cubicBezTo>
                <a:cubicBezTo>
                  <a:pt x="5276741" y="3045740"/>
                  <a:pt x="4962808" y="3356218"/>
                  <a:pt x="4714085" y="3319374"/>
                </a:cubicBezTo>
                <a:cubicBezTo>
                  <a:pt x="4446436" y="3322556"/>
                  <a:pt x="4274888" y="3337590"/>
                  <a:pt x="4062219" y="3319374"/>
                </a:cubicBezTo>
                <a:cubicBezTo>
                  <a:pt x="3849550" y="3301158"/>
                  <a:pt x="3706808" y="3347523"/>
                  <a:pt x="3368745" y="3319374"/>
                </a:cubicBezTo>
                <a:cubicBezTo>
                  <a:pt x="3030682" y="3291225"/>
                  <a:pt x="2997462" y="3321695"/>
                  <a:pt x="2633663" y="3319374"/>
                </a:cubicBezTo>
                <a:cubicBezTo>
                  <a:pt x="2269864" y="3317053"/>
                  <a:pt x="2322653" y="3313974"/>
                  <a:pt x="2023405" y="3319374"/>
                </a:cubicBezTo>
                <a:cubicBezTo>
                  <a:pt x="1724157" y="3324774"/>
                  <a:pt x="1652589" y="3301800"/>
                  <a:pt x="1288323" y="3319374"/>
                </a:cubicBezTo>
                <a:cubicBezTo>
                  <a:pt x="924057" y="3336948"/>
                  <a:pt x="801843" y="3331490"/>
                  <a:pt x="553240" y="3319374"/>
                </a:cubicBezTo>
                <a:cubicBezTo>
                  <a:pt x="294129" y="3321187"/>
                  <a:pt x="30795" y="3085613"/>
                  <a:pt x="0" y="2766134"/>
                </a:cubicBezTo>
                <a:cubicBezTo>
                  <a:pt x="-6680" y="2541576"/>
                  <a:pt x="-7520" y="2500332"/>
                  <a:pt x="0" y="2279297"/>
                </a:cubicBezTo>
                <a:cubicBezTo>
                  <a:pt x="7520" y="2058262"/>
                  <a:pt x="-17732" y="1948057"/>
                  <a:pt x="0" y="1726074"/>
                </a:cubicBezTo>
                <a:cubicBezTo>
                  <a:pt x="17732" y="1504091"/>
                  <a:pt x="-16324" y="1355229"/>
                  <a:pt x="0" y="1128592"/>
                </a:cubicBezTo>
                <a:cubicBezTo>
                  <a:pt x="16324" y="901955"/>
                  <a:pt x="-17075" y="823037"/>
                  <a:pt x="0" y="553240"/>
                </a:cubicBezTo>
                <a:close/>
              </a:path>
              <a:path w="5267325" h="3319374" stroke="0" extrusionOk="0">
                <a:moveTo>
                  <a:pt x="0" y="553240"/>
                </a:moveTo>
                <a:cubicBezTo>
                  <a:pt x="38571" y="284538"/>
                  <a:pt x="204194" y="-59915"/>
                  <a:pt x="553240" y="0"/>
                </a:cubicBezTo>
                <a:cubicBezTo>
                  <a:pt x="836219" y="-9392"/>
                  <a:pt x="1110393" y="-18259"/>
                  <a:pt x="1329931" y="0"/>
                </a:cubicBezTo>
                <a:cubicBezTo>
                  <a:pt x="1549469" y="18259"/>
                  <a:pt x="1756776" y="5208"/>
                  <a:pt x="2065014" y="0"/>
                </a:cubicBezTo>
                <a:cubicBezTo>
                  <a:pt x="2373252" y="-5208"/>
                  <a:pt x="2543973" y="-27171"/>
                  <a:pt x="2675271" y="0"/>
                </a:cubicBezTo>
                <a:cubicBezTo>
                  <a:pt x="2806569" y="27171"/>
                  <a:pt x="3127660" y="18003"/>
                  <a:pt x="3243920" y="0"/>
                </a:cubicBezTo>
                <a:cubicBezTo>
                  <a:pt x="3360180" y="-18003"/>
                  <a:pt x="3803445" y="25403"/>
                  <a:pt x="4020611" y="0"/>
                </a:cubicBezTo>
                <a:cubicBezTo>
                  <a:pt x="4237777" y="-25403"/>
                  <a:pt x="4379156" y="10223"/>
                  <a:pt x="4714085" y="0"/>
                </a:cubicBezTo>
                <a:cubicBezTo>
                  <a:pt x="5068256" y="40801"/>
                  <a:pt x="5260982" y="173811"/>
                  <a:pt x="5267325" y="553240"/>
                </a:cubicBezTo>
                <a:cubicBezTo>
                  <a:pt x="5256290" y="710319"/>
                  <a:pt x="5274600" y="890496"/>
                  <a:pt x="5267325" y="1084335"/>
                </a:cubicBezTo>
                <a:cubicBezTo>
                  <a:pt x="5260050" y="1278174"/>
                  <a:pt x="5243439" y="1371494"/>
                  <a:pt x="5267325" y="1615429"/>
                </a:cubicBezTo>
                <a:cubicBezTo>
                  <a:pt x="5291211" y="1859364"/>
                  <a:pt x="5287086" y="2007240"/>
                  <a:pt x="5267325" y="2146524"/>
                </a:cubicBezTo>
                <a:cubicBezTo>
                  <a:pt x="5247564" y="2285809"/>
                  <a:pt x="5252357" y="2529288"/>
                  <a:pt x="5267325" y="2766134"/>
                </a:cubicBezTo>
                <a:cubicBezTo>
                  <a:pt x="5220844" y="3026605"/>
                  <a:pt x="5076361" y="3313411"/>
                  <a:pt x="4714085" y="3319374"/>
                </a:cubicBezTo>
                <a:cubicBezTo>
                  <a:pt x="4552481" y="3287131"/>
                  <a:pt x="4151078" y="3317822"/>
                  <a:pt x="3979002" y="3319374"/>
                </a:cubicBezTo>
                <a:cubicBezTo>
                  <a:pt x="3806926" y="3320926"/>
                  <a:pt x="3509619" y="3348530"/>
                  <a:pt x="3327137" y="3319374"/>
                </a:cubicBezTo>
                <a:cubicBezTo>
                  <a:pt x="3144656" y="3290218"/>
                  <a:pt x="2896803" y="3339696"/>
                  <a:pt x="2758488" y="3319374"/>
                </a:cubicBezTo>
                <a:cubicBezTo>
                  <a:pt x="2620173" y="3299052"/>
                  <a:pt x="2167642" y="3327795"/>
                  <a:pt x="1981797" y="3319374"/>
                </a:cubicBezTo>
                <a:cubicBezTo>
                  <a:pt x="1795952" y="3310953"/>
                  <a:pt x="1438357" y="3288883"/>
                  <a:pt x="1288323" y="3319374"/>
                </a:cubicBezTo>
                <a:cubicBezTo>
                  <a:pt x="1138289" y="3349865"/>
                  <a:pt x="900017" y="3334621"/>
                  <a:pt x="553240" y="3319374"/>
                </a:cubicBezTo>
                <a:cubicBezTo>
                  <a:pt x="200846" y="3340228"/>
                  <a:pt x="35336" y="3082824"/>
                  <a:pt x="0" y="2766134"/>
                </a:cubicBezTo>
                <a:cubicBezTo>
                  <a:pt x="4847" y="2631541"/>
                  <a:pt x="-2571" y="2480981"/>
                  <a:pt x="0" y="2212911"/>
                </a:cubicBezTo>
                <a:cubicBezTo>
                  <a:pt x="2571" y="1944841"/>
                  <a:pt x="4815" y="1901458"/>
                  <a:pt x="0" y="1681816"/>
                </a:cubicBezTo>
                <a:cubicBezTo>
                  <a:pt x="-4815" y="1462175"/>
                  <a:pt x="-8584" y="1390446"/>
                  <a:pt x="0" y="1106464"/>
                </a:cubicBezTo>
                <a:cubicBezTo>
                  <a:pt x="8584" y="822482"/>
                  <a:pt x="-14795" y="705336"/>
                  <a:pt x="0" y="553240"/>
                </a:cubicBezTo>
                <a:close/>
              </a:path>
            </a:pathLst>
          </a:custGeom>
          <a:ln w="38100">
            <a:solidFill>
              <a:srgbClr val="7030A0"/>
            </a:solidFill>
            <a:extLst>
              <a:ext uri="{C807C97D-BFC1-408E-A445-0C87EB9F89A2}">
                <ask:lineSketchStyleProps xmln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400" dirty="0">
                <a:solidFill>
                  <a:srgbClr val="FF0000"/>
                </a:solidFill>
              </a:rPr>
              <a:t>Khi cây quang hợp sẽ lấy khí carbon dioxide (CO2) từ không khí và tạo ra oxygen</a:t>
            </a:r>
            <a:r>
              <a:rPr lang="en-US" sz="3400" dirty="0">
                <a:solidFill>
                  <a:srgbClr val="FF0000"/>
                </a:solidFill>
              </a:rPr>
              <a:t> (O2)</a:t>
            </a:r>
            <a:r>
              <a:rPr lang="vi-VN" sz="3400" dirty="0">
                <a:solidFill>
                  <a:srgbClr val="FF0000"/>
                </a:solidFill>
              </a:rPr>
              <a:t> cung cấp hoạt động hô hấp của con người.</a:t>
            </a:r>
            <a:endParaRPr lang="en-US" sz="3400" dirty="0">
              <a:solidFill>
                <a:srgbClr val="FF0000"/>
              </a:solidFill>
            </a:endParaRPr>
          </a:p>
        </p:txBody>
      </p:sp>
    </p:spTree>
    <p:extLst>
      <p:ext uri="{BB962C8B-B14F-4D97-AF65-F5344CB8AC3E}">
        <p14:creationId xmlns:p14="http://schemas.microsoft.com/office/powerpoint/2010/main" val="3325941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1BE6257D-5AB8-3357-B6C3-B0915C66A864}"/>
              </a:ext>
            </a:extLst>
          </p:cNvPr>
          <p:cNvSpPr/>
          <p:nvPr/>
        </p:nvSpPr>
        <p:spPr>
          <a:xfrm>
            <a:off x="190499" y="104776"/>
            <a:ext cx="11820525" cy="6581774"/>
          </a:xfrm>
          <a:prstGeom prst="roundRect">
            <a:avLst/>
          </a:prstGeom>
          <a:ln/>
        </p:spPr>
        <p:style>
          <a:lnRef idx="2">
            <a:schemeClr val="accent1"/>
          </a:lnRef>
          <a:fillRef idx="1">
            <a:schemeClr val="lt1"/>
          </a:fillRef>
          <a:effectRef idx="0">
            <a:schemeClr val="accent1"/>
          </a:effectRef>
          <a:fontRef idx="minor">
            <a:schemeClr val="dk1"/>
          </a:fontRef>
        </p:style>
        <p:txBody>
          <a:bodyPr vert="horz" lIns="0" tIns="0" rIns="0" bIns="0" rtlCol="0" anchor="ctr"/>
          <a:lstStyle/>
          <a:p>
            <a:pPr algn="ctr"/>
            <a:endParaRPr lang="en-US" sz="3600" dirty="0">
              <a:solidFill>
                <a:schemeClr val="bg1"/>
              </a:solidFill>
            </a:endParaRPr>
          </a:p>
        </p:txBody>
      </p:sp>
      <p:pic>
        <p:nvPicPr>
          <p:cNvPr id="12" name="Picture 11">
            <a:extLst>
              <a:ext uri="{FF2B5EF4-FFF2-40B4-BE49-F238E27FC236}">
                <a16:creationId xmlns="" xmlns:a16="http://schemas.microsoft.com/office/drawing/2014/main" id="{33ADD327-DC91-6B40-F7A0-A6A0BF6069A3}"/>
              </a:ext>
            </a:extLst>
          </p:cNvPr>
          <p:cNvPicPr>
            <a:picLocks noChangeAspect="1"/>
          </p:cNvPicPr>
          <p:nvPr/>
        </p:nvPicPr>
        <p:blipFill>
          <a:blip r:embed="rId3"/>
          <a:stretch>
            <a:fillRect/>
          </a:stretch>
        </p:blipFill>
        <p:spPr>
          <a:xfrm>
            <a:off x="1485900" y="-66675"/>
            <a:ext cx="8534400" cy="2838450"/>
          </a:xfrm>
          <a:prstGeom prst="rect">
            <a:avLst/>
          </a:prstGeom>
        </p:spPr>
      </p:pic>
      <p:pic>
        <p:nvPicPr>
          <p:cNvPr id="13" name="Picture 12">
            <a:extLst>
              <a:ext uri="{FF2B5EF4-FFF2-40B4-BE49-F238E27FC236}">
                <a16:creationId xmlns="" xmlns:a16="http://schemas.microsoft.com/office/drawing/2014/main" id="{1CD48FCF-7CCB-14F4-7A61-65FD1C201A25}"/>
              </a:ext>
            </a:extLst>
          </p:cNvPr>
          <p:cNvPicPr>
            <a:picLocks noChangeAspect="1"/>
          </p:cNvPicPr>
          <p:nvPr/>
        </p:nvPicPr>
        <p:blipFill>
          <a:blip r:embed="rId4"/>
          <a:stretch>
            <a:fillRect/>
          </a:stretch>
        </p:blipFill>
        <p:spPr>
          <a:xfrm>
            <a:off x="3086100" y="2815590"/>
            <a:ext cx="5943600" cy="3566160"/>
          </a:xfrm>
          <a:prstGeom prst="rect">
            <a:avLst/>
          </a:prstGeom>
        </p:spPr>
      </p:pic>
    </p:spTree>
    <p:extLst>
      <p:ext uri="{BB962C8B-B14F-4D97-AF65-F5344CB8AC3E}">
        <p14:creationId xmlns:p14="http://schemas.microsoft.com/office/powerpoint/2010/main" val="4033271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a:extLst>
              <a:ext uri="{FF2B5EF4-FFF2-40B4-BE49-F238E27FC236}">
                <a16:creationId xmlns="" xmlns:a16="http://schemas.microsoft.com/office/drawing/2014/main" id="{DF1713AB-5D18-C9AE-036E-EACB3CC304EA}"/>
              </a:ext>
            </a:extLst>
          </p:cNvPr>
          <p:cNvSpPr/>
          <p:nvPr/>
        </p:nvSpPr>
        <p:spPr>
          <a:xfrm>
            <a:off x="2729346" y="1287882"/>
            <a:ext cx="9402618" cy="3445164"/>
          </a:xfrm>
          <a:prstGeom prst="flowChartAlternateProcess">
            <a:avLst/>
          </a:prstGeom>
          <a:solidFill>
            <a:schemeClr val="accent4">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n-US" sz="3600" dirty="0">
              <a:solidFill>
                <a:schemeClr val="bg1"/>
              </a:solidFill>
            </a:endParaRPr>
          </a:p>
        </p:txBody>
      </p:sp>
      <p:sp>
        <p:nvSpPr>
          <p:cNvPr id="3" name="TextBox 2">
            <a:extLst>
              <a:ext uri="{FF2B5EF4-FFF2-40B4-BE49-F238E27FC236}">
                <a16:creationId xmlns="" xmlns:a16="http://schemas.microsoft.com/office/drawing/2014/main" id="{E9BA590D-DFE8-D8F7-DA71-DB4B4777FE01}"/>
              </a:ext>
            </a:extLst>
          </p:cNvPr>
          <p:cNvSpPr txBox="1"/>
          <p:nvPr/>
        </p:nvSpPr>
        <p:spPr>
          <a:xfrm>
            <a:off x="5030042" y="170609"/>
            <a:ext cx="5231558"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YÊU CẦU CẦN ĐẠT</a:t>
            </a:r>
            <a:endParaRPr lang="en-US" sz="4000" b="1"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 xmlns:a16="http://schemas.microsoft.com/office/drawing/2014/main" id="{749A5F1C-BD9E-39B3-1575-DD652714C6C8}"/>
              </a:ext>
            </a:extLst>
          </p:cNvPr>
          <p:cNvSpPr txBox="1"/>
          <p:nvPr/>
        </p:nvSpPr>
        <p:spPr>
          <a:xfrm>
            <a:off x="2978449" y="1287882"/>
            <a:ext cx="9171710" cy="3108543"/>
          </a:xfrm>
          <a:prstGeom prst="rect">
            <a:avLst/>
          </a:prstGeom>
          <a:noFill/>
        </p:spPr>
        <p:txBody>
          <a:bodyPr wrap="square">
            <a:spAutoFit/>
          </a:bodyPr>
          <a:lstStyle/>
          <a:p>
            <a:pPr algn="just"/>
            <a:r>
              <a:rPr lang="vi-VN" sz="2800" dirty="0">
                <a:solidFill>
                  <a:schemeClr val="tx1"/>
                </a:solidFill>
              </a:rPr>
              <a:t>- Nêu được lợi ích của hoa và cây cảnh đối với đời sống.</a:t>
            </a:r>
            <a:endParaRPr lang="en-US" sz="2800" dirty="0">
              <a:solidFill>
                <a:schemeClr val="tx1"/>
              </a:solidFill>
            </a:endParaRPr>
          </a:p>
          <a:p>
            <a:pPr algn="just"/>
            <a:r>
              <a:rPr lang="vi-VN" sz="2800" dirty="0">
                <a:solidFill>
                  <a:schemeClr val="tx1"/>
                </a:solidFill>
              </a:rPr>
              <a:t>- Có hứng thú với việc trồng, chăm sóc và bảo vệ hoa, cây cảnh. </a:t>
            </a:r>
          </a:p>
          <a:p>
            <a:pPr algn="just"/>
            <a:r>
              <a:rPr lang="vi-VN" sz="2800" dirty="0">
                <a:solidFill>
                  <a:schemeClr val="tx1"/>
                </a:solidFill>
              </a:rPr>
              <a:t>- Đề xuất được ý tưởng dùng hoa, cây cảnh để trang trí trong căn phòng, ngôi nhà. Đề xuất được ý tưởng trồng một loại hoa, cây cảnh có khả năng làm sạch không khí trong khuôn viên trường học của em.</a:t>
            </a:r>
            <a:endParaRPr lang="en-US" sz="2800" dirty="0">
              <a:solidFill>
                <a:schemeClr val="tx1"/>
              </a:solidFill>
            </a:endParaRPr>
          </a:p>
        </p:txBody>
      </p:sp>
      <p:sp>
        <p:nvSpPr>
          <p:cNvPr id="8" name="Star: 5 Points 7">
            <a:extLst>
              <a:ext uri="{FF2B5EF4-FFF2-40B4-BE49-F238E27FC236}">
                <a16:creationId xmlns="" xmlns:a16="http://schemas.microsoft.com/office/drawing/2014/main" id="{83AA5A59-8158-5116-A697-0DC228B9BABA}"/>
              </a:ext>
            </a:extLst>
          </p:cNvPr>
          <p:cNvSpPr/>
          <p:nvPr/>
        </p:nvSpPr>
        <p:spPr>
          <a:xfrm>
            <a:off x="2377147" y="1048996"/>
            <a:ext cx="665011" cy="690282"/>
          </a:xfrm>
          <a:prstGeom prst="star5">
            <a:avLst/>
          </a:prstGeom>
          <a:solidFill>
            <a:srgbClr val="FFFF00">
              <a:alpha val="4000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n-US" sz="3600" dirty="0">
              <a:solidFill>
                <a:schemeClr val="bg1"/>
              </a:solidFill>
            </a:endParaRPr>
          </a:p>
        </p:txBody>
      </p:sp>
      <p:sp>
        <p:nvSpPr>
          <p:cNvPr id="11" name="Star: 5 Points 10">
            <a:extLst>
              <a:ext uri="{FF2B5EF4-FFF2-40B4-BE49-F238E27FC236}">
                <a16:creationId xmlns="" xmlns:a16="http://schemas.microsoft.com/office/drawing/2014/main" id="{1C0B1F4A-4EE0-32DF-CE96-4A47124B3ADF}"/>
              </a:ext>
            </a:extLst>
          </p:cNvPr>
          <p:cNvSpPr/>
          <p:nvPr/>
        </p:nvSpPr>
        <p:spPr>
          <a:xfrm>
            <a:off x="2377147" y="1687287"/>
            <a:ext cx="665011" cy="690282"/>
          </a:xfrm>
          <a:prstGeom prst="star5">
            <a:avLst/>
          </a:prstGeom>
          <a:solidFill>
            <a:srgbClr val="FFFF00">
              <a:alpha val="4000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n-US" sz="3600" dirty="0">
              <a:solidFill>
                <a:schemeClr val="bg1"/>
              </a:solidFill>
            </a:endParaRPr>
          </a:p>
        </p:txBody>
      </p:sp>
      <p:sp>
        <p:nvSpPr>
          <p:cNvPr id="12" name="Star: 5 Points 11">
            <a:extLst>
              <a:ext uri="{FF2B5EF4-FFF2-40B4-BE49-F238E27FC236}">
                <a16:creationId xmlns="" xmlns:a16="http://schemas.microsoft.com/office/drawing/2014/main" id="{23A4B23D-09D8-C921-43F8-1EE4E6CC41BF}"/>
              </a:ext>
            </a:extLst>
          </p:cNvPr>
          <p:cNvSpPr/>
          <p:nvPr/>
        </p:nvSpPr>
        <p:spPr>
          <a:xfrm>
            <a:off x="2396840" y="2377569"/>
            <a:ext cx="665011" cy="690282"/>
          </a:xfrm>
          <a:prstGeom prst="star5">
            <a:avLst/>
          </a:prstGeom>
          <a:solidFill>
            <a:srgbClr val="FFFF00">
              <a:alpha val="4000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n-US" sz="3600" dirty="0">
              <a:solidFill>
                <a:schemeClr val="bg1"/>
              </a:solidFill>
            </a:endParaRPr>
          </a:p>
        </p:txBody>
      </p:sp>
    </p:spTree>
    <p:extLst>
      <p:ext uri="{BB962C8B-B14F-4D97-AF65-F5344CB8AC3E}">
        <p14:creationId xmlns:p14="http://schemas.microsoft.com/office/powerpoint/2010/main" val="2186029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679"/>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anim calcmode="lin" valueType="num">
                                      <p:cBhvr>
                                        <p:cTn id="9"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A03D991-D8A9-A433-E4A6-48E785A0B492}"/>
              </a:ext>
            </a:extLst>
          </p:cNvPr>
          <p:cNvSpPr txBox="1"/>
          <p:nvPr/>
        </p:nvSpPr>
        <p:spPr>
          <a:xfrm>
            <a:off x="2403121" y="517080"/>
            <a:ext cx="8577470" cy="1200329"/>
          </a:xfrm>
          <a:prstGeom prst="rect">
            <a:avLst/>
          </a:prstGeom>
          <a:noFill/>
        </p:spPr>
        <p:txBody>
          <a:bodyPr wrap="square" rtlCol="0">
            <a:spAutoFit/>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rPr>
              <a:t>VẬN DỤNG</a:t>
            </a:r>
            <a:endParaRPr kumimoji="0" lang="en-US" sz="72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endParaRPr>
          </a:p>
        </p:txBody>
      </p:sp>
      <p:sp>
        <p:nvSpPr>
          <p:cNvPr id="4" name="Thought Bubble: Cloud 3">
            <a:extLst>
              <a:ext uri="{FF2B5EF4-FFF2-40B4-BE49-F238E27FC236}">
                <a16:creationId xmlns="" xmlns:a16="http://schemas.microsoft.com/office/drawing/2014/main" id="{CFC2CB08-7910-8CF0-F22A-E3766C9FCD89}"/>
              </a:ext>
            </a:extLst>
          </p:cNvPr>
          <p:cNvSpPr/>
          <p:nvPr/>
        </p:nvSpPr>
        <p:spPr>
          <a:xfrm>
            <a:off x="1514764" y="1581450"/>
            <a:ext cx="10215418" cy="3695100"/>
          </a:xfrm>
          <a:prstGeom prst="cloudCallout">
            <a:avLst>
              <a:gd name="adj1" fmla="val 54519"/>
              <a:gd name="adj2" fmla="val 83986"/>
            </a:avLst>
          </a:prstGeom>
          <a:solidFill>
            <a:schemeClr val="bg1">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just"/>
            <a:r>
              <a:rPr lang="vi-VN" sz="3200" dirty="0">
                <a:solidFill>
                  <a:schemeClr val="tx1"/>
                </a:solidFill>
                <a:effectLst/>
                <a:latin typeface="Times New Roman" panose="02020603050405020304" pitchFamily="18" charset="0"/>
                <a:ea typeface="Times New Roman" panose="02020603050405020304" pitchFamily="18" charset="0"/>
              </a:rPr>
              <a:t>Thảo luận với bạn cùng bàn và đề xuất ý tưởng trồng một loại hoa, cây cảnh có khả năng làm sạch không kh</a:t>
            </a:r>
            <a:r>
              <a:rPr lang="en-US" sz="3200" dirty="0">
                <a:solidFill>
                  <a:schemeClr val="tx1"/>
                </a:solidFill>
                <a:effectLst/>
                <a:latin typeface="Times New Roman" panose="02020603050405020304" pitchFamily="18" charset="0"/>
                <a:ea typeface="Times New Roman" panose="02020603050405020304" pitchFamily="18" charset="0"/>
              </a:rPr>
              <a:t>í</a:t>
            </a:r>
            <a:r>
              <a:rPr lang="vi-VN" sz="3200" dirty="0">
                <a:solidFill>
                  <a:schemeClr val="tx1"/>
                </a:solidFill>
                <a:effectLst/>
                <a:latin typeface="Times New Roman" panose="02020603050405020304" pitchFamily="18" charset="0"/>
                <a:ea typeface="Times New Roman" panose="02020603050405020304" pitchFamily="18" charset="0"/>
              </a:rPr>
              <a:t> trong khuôn viên trường học của em.</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8012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88166F4-0B32-4157-B38B-0A1D28853BAA}"/>
              </a:ext>
            </a:extLst>
          </p:cNvPr>
          <p:cNvPicPr>
            <a:picLocks noChangeAspect="1"/>
          </p:cNvPicPr>
          <p:nvPr/>
        </p:nvPicPr>
        <p:blipFill>
          <a:blip r:embed="rId3"/>
          <a:stretch>
            <a:fillRect/>
          </a:stretch>
        </p:blipFill>
        <p:spPr>
          <a:xfrm>
            <a:off x="4018059" y="629550"/>
            <a:ext cx="3072650" cy="1420491"/>
          </a:xfrm>
          <a:prstGeom prst="rect">
            <a:avLst/>
          </a:prstGeom>
        </p:spPr>
      </p:pic>
      <p:pic>
        <p:nvPicPr>
          <p:cNvPr id="12" name="Picture 11">
            <a:extLst>
              <a:ext uri="{FF2B5EF4-FFF2-40B4-BE49-F238E27FC236}">
                <a16:creationId xmlns="" xmlns:a16="http://schemas.microsoft.com/office/drawing/2014/main" id="{0E2A0F30-9E3B-FAAD-E093-72AF0A8F66CC}"/>
              </a:ext>
            </a:extLst>
          </p:cNvPr>
          <p:cNvPicPr>
            <a:picLocks noChangeAspect="1"/>
          </p:cNvPicPr>
          <p:nvPr/>
        </p:nvPicPr>
        <p:blipFill>
          <a:blip r:embed="rId4"/>
          <a:stretch>
            <a:fillRect/>
          </a:stretch>
        </p:blipFill>
        <p:spPr>
          <a:xfrm>
            <a:off x="1037329" y="1645091"/>
            <a:ext cx="10282315" cy="3227353"/>
          </a:xfrm>
          <a:prstGeom prst="rect">
            <a:avLst/>
          </a:prstGeom>
        </p:spPr>
      </p:pic>
      <p:sp>
        <p:nvSpPr>
          <p:cNvPr id="16" name="TextBox 15">
            <a:extLst>
              <a:ext uri="{FF2B5EF4-FFF2-40B4-BE49-F238E27FC236}">
                <a16:creationId xmlns="" xmlns:a16="http://schemas.microsoft.com/office/drawing/2014/main" id="{1EB9F404-879B-7CFD-4F19-61817A46CD0E}"/>
              </a:ext>
            </a:extLst>
          </p:cNvPr>
          <p:cNvSpPr txBox="1"/>
          <p:nvPr/>
        </p:nvSpPr>
        <p:spPr>
          <a:xfrm>
            <a:off x="4990025" y="4549278"/>
            <a:ext cx="1638300" cy="646331"/>
          </a:xfrm>
          <a:prstGeom prst="rect">
            <a:avLst/>
          </a:prstGeom>
          <a:noFill/>
        </p:spPr>
        <p:txBody>
          <a:bodyPr wrap="square" rtlCol="0">
            <a:spAutoFit/>
          </a:bodyPr>
          <a:lstStyle/>
          <a:p>
            <a:r>
              <a:rPr lang="en-US" sz="3600" b="1" dirty="0">
                <a:solidFill>
                  <a:srgbClr val="00B050"/>
                </a:solidFill>
                <a:latin typeface="Calibri" panose="020F0502020204030204" pitchFamily="34" charset="0"/>
                <a:cs typeface="Calibri" panose="020F0502020204030204" pitchFamily="34" charset="0"/>
              </a:rPr>
              <a:t>(</a:t>
            </a:r>
            <a:r>
              <a:rPr lang="en-US" sz="3600" b="1" dirty="0" err="1">
                <a:solidFill>
                  <a:srgbClr val="00B050"/>
                </a:solidFill>
                <a:latin typeface="Calibri" panose="020F0502020204030204" pitchFamily="34" charset="0"/>
                <a:cs typeface="Calibri" panose="020F0502020204030204" pitchFamily="34" charset="0"/>
              </a:rPr>
              <a:t>Tiết</a:t>
            </a:r>
            <a:r>
              <a:rPr lang="en-US" sz="3600" b="1" dirty="0">
                <a:solidFill>
                  <a:srgbClr val="00B05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4269336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A03D991-D8A9-A433-E4A6-48E785A0B492}"/>
              </a:ext>
            </a:extLst>
          </p:cNvPr>
          <p:cNvSpPr txBox="1"/>
          <p:nvPr/>
        </p:nvSpPr>
        <p:spPr>
          <a:xfrm>
            <a:off x="2142838" y="701746"/>
            <a:ext cx="10160000" cy="830997"/>
          </a:xfrm>
          <a:prstGeom prst="rect">
            <a:avLst/>
          </a:prstGeom>
          <a:noFill/>
        </p:spPr>
        <p:txBody>
          <a:bodyPr wrap="square" rtlCol="0">
            <a:spAutoFit/>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rPr>
              <a:t>ĐỊNH HƯỚNG HỌC TẬP</a:t>
            </a:r>
            <a:endParaRPr kumimoji="0" lang="en-US" sz="48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 xmlns:a16="http://schemas.microsoft.com/office/drawing/2014/main" id="{817990FD-5C50-441F-ECCB-C2EF4B0AFA6C}"/>
              </a:ext>
            </a:extLst>
          </p:cNvPr>
          <p:cNvSpPr txBox="1"/>
          <p:nvPr/>
        </p:nvSpPr>
        <p:spPr>
          <a:xfrm>
            <a:off x="2636983" y="1971373"/>
            <a:ext cx="9171710" cy="1815882"/>
          </a:xfrm>
          <a:prstGeom prst="rect">
            <a:avLst/>
          </a:prstGeom>
          <a:noFill/>
        </p:spPr>
        <p:txBody>
          <a:bodyPr wrap="square">
            <a:spAutoFit/>
          </a:bodyPr>
          <a:lstStyle/>
          <a:p>
            <a:r>
              <a:rPr lang="vi-VN" sz="2800" dirty="0">
                <a:solidFill>
                  <a:schemeClr val="tx1"/>
                </a:solidFill>
              </a:rPr>
              <a:t>- </a:t>
            </a:r>
            <a:r>
              <a:rPr lang="vi-VN" sz="2800" dirty="0"/>
              <a:t>Tìm hiểu lợi ích của hoa và cây cảnh ở gia đình, trường học, địa phương đối với đời sống.</a:t>
            </a:r>
            <a:endParaRPr lang="en-US" sz="2800" dirty="0"/>
          </a:p>
          <a:p>
            <a:pPr algn="just"/>
            <a:r>
              <a:rPr lang="vi-VN" sz="2800" dirty="0">
                <a:solidFill>
                  <a:schemeClr val="tx1"/>
                </a:solidFill>
              </a:rPr>
              <a:t>- </a:t>
            </a:r>
            <a:r>
              <a:rPr lang="vi-VN" sz="2800" dirty="0"/>
              <a:t>Tích cực với việc trồng, chăm sóc và bảo vệ hoa, cây cảnh.</a:t>
            </a:r>
            <a:endParaRPr lang="en-US" sz="2800" dirty="0"/>
          </a:p>
          <a:p>
            <a:pPr algn="just"/>
            <a:r>
              <a:rPr lang="vi-VN" sz="2800" dirty="0"/>
              <a:t>- Đọc và chuẩn bị trước bài sau.</a:t>
            </a:r>
            <a:endParaRPr lang="vi-VN" sz="2800" dirty="0">
              <a:solidFill>
                <a:schemeClr val="tx1"/>
              </a:solidFill>
            </a:endParaRPr>
          </a:p>
        </p:txBody>
      </p:sp>
    </p:spTree>
    <p:extLst>
      <p:ext uri="{BB962C8B-B14F-4D97-AF65-F5344CB8AC3E}">
        <p14:creationId xmlns:p14="http://schemas.microsoft.com/office/powerpoint/2010/main" val="3587713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4F360D4-4703-CB68-9199-D898DCBDE315}"/>
              </a:ext>
            </a:extLst>
          </p:cNvPr>
          <p:cNvPicPr>
            <a:picLocks noChangeAspect="1"/>
          </p:cNvPicPr>
          <p:nvPr/>
        </p:nvPicPr>
        <p:blipFill>
          <a:blip r:embed="rId2"/>
          <a:stretch>
            <a:fillRect/>
          </a:stretch>
        </p:blipFill>
        <p:spPr>
          <a:xfrm>
            <a:off x="602500" y="2075352"/>
            <a:ext cx="11589500" cy="39749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524" y="3814354"/>
            <a:ext cx="8138159" cy="2258241"/>
          </a:xfrm>
          <a:prstGeom prst="rect">
            <a:avLst/>
          </a:prstGeom>
        </p:spPr>
      </p:pic>
    </p:spTree>
    <p:extLst>
      <p:ext uri="{BB962C8B-B14F-4D97-AF65-F5344CB8AC3E}">
        <p14:creationId xmlns:p14="http://schemas.microsoft.com/office/powerpoint/2010/main" val="25839026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20EB9D8-B188-BD88-986B-4882B1565889}"/>
              </a:ext>
            </a:extLst>
          </p:cNvPr>
          <p:cNvSpPr txBox="1"/>
          <p:nvPr/>
        </p:nvSpPr>
        <p:spPr>
          <a:xfrm>
            <a:off x="1886676" y="2413034"/>
            <a:ext cx="8577470" cy="1200329"/>
          </a:xfrm>
          <a:prstGeom prst="rect">
            <a:avLst/>
          </a:prstGeom>
          <a:noFill/>
        </p:spPr>
        <p:txBody>
          <a:bodyPr wrap="square" rtlCol="0">
            <a:spAutoFit/>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rPr>
              <a:t>KHỞI ĐỘNG</a:t>
            </a:r>
          </a:p>
        </p:txBody>
      </p:sp>
    </p:spTree>
    <p:extLst>
      <p:ext uri="{BB962C8B-B14F-4D97-AF65-F5344CB8AC3E}">
        <p14:creationId xmlns:p14="http://schemas.microsoft.com/office/powerpoint/2010/main" val="761409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9BA590D-DFE8-D8F7-DA71-DB4B4777FE01}"/>
              </a:ext>
            </a:extLst>
          </p:cNvPr>
          <p:cNvSpPr txBox="1"/>
          <p:nvPr/>
        </p:nvSpPr>
        <p:spPr>
          <a:xfrm>
            <a:off x="3495513" y="458789"/>
            <a:ext cx="5231558" cy="707886"/>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YÊU CẦU CẦN ĐẠT</a:t>
            </a:r>
            <a:endParaRPr lang="en-US" sz="4000" b="1"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 xmlns:a16="http://schemas.microsoft.com/office/drawing/2014/main" id="{749A5F1C-BD9E-39B3-1575-DD652714C6C8}"/>
              </a:ext>
            </a:extLst>
          </p:cNvPr>
          <p:cNvSpPr txBox="1"/>
          <p:nvPr/>
        </p:nvSpPr>
        <p:spPr>
          <a:xfrm>
            <a:off x="666207" y="1639075"/>
            <a:ext cx="10894422" cy="3890489"/>
          </a:xfrm>
          <a:prstGeom prst="rect">
            <a:avLst/>
          </a:prstGeom>
          <a:noFill/>
        </p:spPr>
        <p:txBody>
          <a:bodyPr wrap="square">
            <a:spAutoFit/>
          </a:bodyPr>
          <a:lstStyle/>
          <a:p>
            <a:pPr algn="just">
              <a:lnSpc>
                <a:spcPct val="150000"/>
              </a:lnSpc>
            </a:pPr>
            <a:r>
              <a:rPr lang="vi-VN" sz="2800" dirty="0">
                <a:solidFill>
                  <a:schemeClr val="tx1"/>
                </a:solidFill>
              </a:rPr>
              <a:t>- Nêu được lợi ích của hoa và cây cảnh đối với đời sống.</a:t>
            </a:r>
            <a:endParaRPr lang="en-US" sz="2800" dirty="0">
              <a:solidFill>
                <a:schemeClr val="tx1"/>
              </a:solidFill>
            </a:endParaRPr>
          </a:p>
          <a:p>
            <a:pPr algn="just">
              <a:lnSpc>
                <a:spcPct val="150000"/>
              </a:lnSpc>
            </a:pPr>
            <a:r>
              <a:rPr lang="vi-VN" sz="2800" dirty="0">
                <a:solidFill>
                  <a:schemeClr val="tx1"/>
                </a:solidFill>
              </a:rPr>
              <a:t>- Có hứng thú với việc trồng, chăm sóc và bảo vệ hoa, cây cảnh. </a:t>
            </a:r>
          </a:p>
          <a:p>
            <a:pPr algn="just">
              <a:lnSpc>
                <a:spcPct val="150000"/>
              </a:lnSpc>
            </a:pPr>
            <a:r>
              <a:rPr lang="vi-VN" sz="2800" dirty="0">
                <a:solidFill>
                  <a:schemeClr val="tx1"/>
                </a:solidFill>
              </a:rPr>
              <a:t>- Đề xuất được ý tưởng dùng hoa, cây cảnh để trang trí trong căn phòng, ngôi nhà. Đề xuất được ý tưởng trồng một loại hoa, cây cảnh có khả năng làm sạch không khí trong khuôn viên trường học của em.</a:t>
            </a:r>
            <a:endParaRPr lang="en-US" sz="2800" dirty="0">
              <a:solidFill>
                <a:schemeClr val="tx1"/>
              </a:solidFill>
            </a:endParaRPr>
          </a:p>
        </p:txBody>
      </p:sp>
    </p:spTree>
    <p:extLst>
      <p:ext uri="{BB962C8B-B14F-4D97-AF65-F5344CB8AC3E}">
        <p14:creationId xmlns:p14="http://schemas.microsoft.com/office/powerpoint/2010/main" val="3646227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679"/>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anim calcmode="lin" valueType="num">
                                      <p:cBhvr>
                                        <p:cTn id="9"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A03D991-D8A9-A433-E4A6-48E785A0B492}"/>
              </a:ext>
            </a:extLst>
          </p:cNvPr>
          <p:cNvSpPr txBox="1"/>
          <p:nvPr/>
        </p:nvSpPr>
        <p:spPr>
          <a:xfrm>
            <a:off x="1847488" y="2413034"/>
            <a:ext cx="8577470" cy="1200329"/>
          </a:xfrm>
          <a:prstGeom prst="rect">
            <a:avLst/>
          </a:prstGeom>
          <a:noFill/>
        </p:spPr>
        <p:txBody>
          <a:bodyPr wrap="square" rtlCol="0">
            <a:spAutoFit/>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rPr>
              <a:t>KHÁM PHÁ</a:t>
            </a:r>
            <a:endParaRPr kumimoji="0" lang="en-US" sz="72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4340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70">
            <a:extLst>
              <a:ext uri="{FF2B5EF4-FFF2-40B4-BE49-F238E27FC236}">
                <a16:creationId xmlns="" xmlns:a16="http://schemas.microsoft.com/office/drawing/2014/main" id="{62478C58-6FB4-A946-BCA4-962871139147}"/>
              </a:ext>
            </a:extLst>
          </p:cNvPr>
          <p:cNvSpPr/>
          <p:nvPr/>
        </p:nvSpPr>
        <p:spPr>
          <a:xfrm>
            <a:off x="2367022" y="1641204"/>
            <a:ext cx="7051040" cy="1965095"/>
          </a:xfrm>
          <a:custGeom>
            <a:avLst/>
            <a:gdLst>
              <a:gd name="connsiteX0" fmla="*/ 430798 w 5817996"/>
              <a:gd name="connsiteY0" fmla="*/ 0 h 2153651"/>
              <a:gd name="connsiteX1" fmla="*/ 735418 w 5817996"/>
              <a:gd name="connsiteY1" fmla="*/ 126178 h 2153651"/>
              <a:gd name="connsiteX2" fmla="*/ 740573 w 5817996"/>
              <a:gd name="connsiteY2" fmla="*/ 132426 h 2153651"/>
              <a:gd name="connsiteX3" fmla="*/ 745728 w 5817996"/>
              <a:gd name="connsiteY3" fmla="*/ 126178 h 2153651"/>
              <a:gd name="connsiteX4" fmla="*/ 1050348 w 5817996"/>
              <a:gd name="connsiteY4" fmla="*/ 0 h 2153651"/>
              <a:gd name="connsiteX5" fmla="*/ 1354968 w 5817996"/>
              <a:gd name="connsiteY5" fmla="*/ 126178 h 2153651"/>
              <a:gd name="connsiteX6" fmla="*/ 1360124 w 5817996"/>
              <a:gd name="connsiteY6" fmla="*/ 132426 h 2153651"/>
              <a:gd name="connsiteX7" fmla="*/ 1365279 w 5817996"/>
              <a:gd name="connsiteY7" fmla="*/ 126178 h 2153651"/>
              <a:gd name="connsiteX8" fmla="*/ 1669899 w 5817996"/>
              <a:gd name="connsiteY8" fmla="*/ 0 h 2153651"/>
              <a:gd name="connsiteX9" fmla="*/ 1974519 w 5817996"/>
              <a:gd name="connsiteY9" fmla="*/ 126178 h 2153651"/>
              <a:gd name="connsiteX10" fmla="*/ 1979674 w 5817996"/>
              <a:gd name="connsiteY10" fmla="*/ 132426 h 2153651"/>
              <a:gd name="connsiteX11" fmla="*/ 1984829 w 5817996"/>
              <a:gd name="connsiteY11" fmla="*/ 126178 h 2153651"/>
              <a:gd name="connsiteX12" fmla="*/ 2289449 w 5817996"/>
              <a:gd name="connsiteY12" fmla="*/ 0 h 2153651"/>
              <a:gd name="connsiteX13" fmla="*/ 2594069 w 5817996"/>
              <a:gd name="connsiteY13" fmla="*/ 126178 h 2153651"/>
              <a:gd name="connsiteX14" fmla="*/ 2599225 w 5817996"/>
              <a:gd name="connsiteY14" fmla="*/ 132426 h 2153651"/>
              <a:gd name="connsiteX15" fmla="*/ 2604380 w 5817996"/>
              <a:gd name="connsiteY15" fmla="*/ 126178 h 2153651"/>
              <a:gd name="connsiteX16" fmla="*/ 2909000 w 5817996"/>
              <a:gd name="connsiteY16" fmla="*/ 0 h 2153651"/>
              <a:gd name="connsiteX17" fmla="*/ 3213620 w 5817996"/>
              <a:gd name="connsiteY17" fmla="*/ 126178 h 2153651"/>
              <a:gd name="connsiteX18" fmla="*/ 3218775 w 5817996"/>
              <a:gd name="connsiteY18" fmla="*/ 132426 h 2153651"/>
              <a:gd name="connsiteX19" fmla="*/ 3223930 w 5817996"/>
              <a:gd name="connsiteY19" fmla="*/ 126178 h 2153651"/>
              <a:gd name="connsiteX20" fmla="*/ 3528550 w 5817996"/>
              <a:gd name="connsiteY20" fmla="*/ 0 h 2153651"/>
              <a:gd name="connsiteX21" fmla="*/ 3833170 w 5817996"/>
              <a:gd name="connsiteY21" fmla="*/ 126178 h 2153651"/>
              <a:gd name="connsiteX22" fmla="*/ 3838325 w 5817996"/>
              <a:gd name="connsiteY22" fmla="*/ 132426 h 2153651"/>
              <a:gd name="connsiteX23" fmla="*/ 3843480 w 5817996"/>
              <a:gd name="connsiteY23" fmla="*/ 126178 h 2153651"/>
              <a:gd name="connsiteX24" fmla="*/ 4148100 w 5817996"/>
              <a:gd name="connsiteY24" fmla="*/ 0 h 2153651"/>
              <a:gd name="connsiteX25" fmla="*/ 4452720 w 5817996"/>
              <a:gd name="connsiteY25" fmla="*/ 126178 h 2153651"/>
              <a:gd name="connsiteX26" fmla="*/ 4457875 w 5817996"/>
              <a:gd name="connsiteY26" fmla="*/ 132425 h 2153651"/>
              <a:gd name="connsiteX27" fmla="*/ 4463029 w 5817996"/>
              <a:gd name="connsiteY27" fmla="*/ 126178 h 2153651"/>
              <a:gd name="connsiteX28" fmla="*/ 4767649 w 5817996"/>
              <a:gd name="connsiteY28" fmla="*/ 0 h 2153651"/>
              <a:gd name="connsiteX29" fmla="*/ 5072269 w 5817996"/>
              <a:gd name="connsiteY29" fmla="*/ 126178 h 2153651"/>
              <a:gd name="connsiteX30" fmla="*/ 5077424 w 5817996"/>
              <a:gd name="connsiteY30" fmla="*/ 132425 h 2153651"/>
              <a:gd name="connsiteX31" fmla="*/ 5082578 w 5817996"/>
              <a:gd name="connsiteY31" fmla="*/ 126178 h 2153651"/>
              <a:gd name="connsiteX32" fmla="*/ 5387198 w 5817996"/>
              <a:gd name="connsiteY32" fmla="*/ 0 h 2153651"/>
              <a:gd name="connsiteX33" fmla="*/ 5817996 w 5817996"/>
              <a:gd name="connsiteY33" fmla="*/ 430799 h 2153651"/>
              <a:gd name="connsiteX34" fmla="*/ 5691818 w 5817996"/>
              <a:gd name="connsiteY34" fmla="*/ 735420 h 2153651"/>
              <a:gd name="connsiteX35" fmla="*/ 5669527 w 5817996"/>
              <a:gd name="connsiteY35" fmla="*/ 753812 h 2153651"/>
              <a:gd name="connsiteX36" fmla="*/ 5691818 w 5817996"/>
              <a:gd name="connsiteY36" fmla="*/ 772204 h 2153651"/>
              <a:gd name="connsiteX37" fmla="*/ 5817996 w 5817996"/>
              <a:gd name="connsiteY37" fmla="*/ 1076825 h 2153651"/>
              <a:gd name="connsiteX38" fmla="*/ 5691818 w 5817996"/>
              <a:gd name="connsiteY38" fmla="*/ 1381446 h 2153651"/>
              <a:gd name="connsiteX39" fmla="*/ 5669526 w 5817996"/>
              <a:gd name="connsiteY39" fmla="*/ 1399839 h 2153651"/>
              <a:gd name="connsiteX40" fmla="*/ 5691818 w 5817996"/>
              <a:gd name="connsiteY40" fmla="*/ 1418231 h 2153651"/>
              <a:gd name="connsiteX41" fmla="*/ 5817996 w 5817996"/>
              <a:gd name="connsiteY41" fmla="*/ 1722852 h 2153651"/>
              <a:gd name="connsiteX42" fmla="*/ 5387198 w 5817996"/>
              <a:gd name="connsiteY42" fmla="*/ 2153651 h 2153651"/>
              <a:gd name="connsiteX43" fmla="*/ 5082578 w 5817996"/>
              <a:gd name="connsiteY43" fmla="*/ 2027473 h 2153651"/>
              <a:gd name="connsiteX44" fmla="*/ 5077421 w 5817996"/>
              <a:gd name="connsiteY44" fmla="*/ 2021223 h 2153651"/>
              <a:gd name="connsiteX45" fmla="*/ 5072264 w 5817996"/>
              <a:gd name="connsiteY45" fmla="*/ 2027473 h 2153651"/>
              <a:gd name="connsiteX46" fmla="*/ 4767644 w 5817996"/>
              <a:gd name="connsiteY46" fmla="*/ 2153651 h 2153651"/>
              <a:gd name="connsiteX47" fmla="*/ 4463024 w 5817996"/>
              <a:gd name="connsiteY47" fmla="*/ 2027473 h 2153651"/>
              <a:gd name="connsiteX48" fmla="*/ 4457870 w 5817996"/>
              <a:gd name="connsiteY48" fmla="*/ 2021226 h 2153651"/>
              <a:gd name="connsiteX49" fmla="*/ 4452715 w 5817996"/>
              <a:gd name="connsiteY49" fmla="*/ 2027473 h 2153651"/>
              <a:gd name="connsiteX50" fmla="*/ 4148095 w 5817996"/>
              <a:gd name="connsiteY50" fmla="*/ 2153651 h 2153651"/>
              <a:gd name="connsiteX51" fmla="*/ 3843475 w 5817996"/>
              <a:gd name="connsiteY51" fmla="*/ 2027473 h 2153651"/>
              <a:gd name="connsiteX52" fmla="*/ 3838320 w 5817996"/>
              <a:gd name="connsiteY52" fmla="*/ 2021225 h 2153651"/>
              <a:gd name="connsiteX53" fmla="*/ 3833165 w 5817996"/>
              <a:gd name="connsiteY53" fmla="*/ 2027473 h 2153651"/>
              <a:gd name="connsiteX54" fmla="*/ 3528545 w 5817996"/>
              <a:gd name="connsiteY54" fmla="*/ 2153651 h 2153651"/>
              <a:gd name="connsiteX55" fmla="*/ 3223925 w 5817996"/>
              <a:gd name="connsiteY55" fmla="*/ 2027473 h 2153651"/>
              <a:gd name="connsiteX56" fmla="*/ 3218771 w 5817996"/>
              <a:gd name="connsiteY56" fmla="*/ 2021226 h 2153651"/>
              <a:gd name="connsiteX57" fmla="*/ 3213616 w 5817996"/>
              <a:gd name="connsiteY57" fmla="*/ 2027473 h 2153651"/>
              <a:gd name="connsiteX58" fmla="*/ 2908996 w 5817996"/>
              <a:gd name="connsiteY58" fmla="*/ 2153651 h 2153651"/>
              <a:gd name="connsiteX59" fmla="*/ 2604376 w 5817996"/>
              <a:gd name="connsiteY59" fmla="*/ 2027473 h 2153651"/>
              <a:gd name="connsiteX60" fmla="*/ 2599221 w 5817996"/>
              <a:gd name="connsiteY60" fmla="*/ 2021225 h 2153651"/>
              <a:gd name="connsiteX61" fmla="*/ 2594066 w 5817996"/>
              <a:gd name="connsiteY61" fmla="*/ 2027473 h 2153651"/>
              <a:gd name="connsiteX62" fmla="*/ 2289446 w 5817996"/>
              <a:gd name="connsiteY62" fmla="*/ 2153651 h 2153651"/>
              <a:gd name="connsiteX63" fmla="*/ 1984826 w 5817996"/>
              <a:gd name="connsiteY63" fmla="*/ 2027473 h 2153651"/>
              <a:gd name="connsiteX64" fmla="*/ 1979672 w 5817996"/>
              <a:gd name="connsiteY64" fmla="*/ 2021226 h 2153651"/>
              <a:gd name="connsiteX65" fmla="*/ 1974517 w 5817996"/>
              <a:gd name="connsiteY65" fmla="*/ 2027473 h 2153651"/>
              <a:gd name="connsiteX66" fmla="*/ 1669897 w 5817996"/>
              <a:gd name="connsiteY66" fmla="*/ 2153651 h 2153651"/>
              <a:gd name="connsiteX67" fmla="*/ 1365277 w 5817996"/>
              <a:gd name="connsiteY67" fmla="*/ 2027473 h 2153651"/>
              <a:gd name="connsiteX68" fmla="*/ 1360122 w 5817996"/>
              <a:gd name="connsiteY68" fmla="*/ 2021225 h 2153651"/>
              <a:gd name="connsiteX69" fmla="*/ 1354967 w 5817996"/>
              <a:gd name="connsiteY69" fmla="*/ 2027473 h 2153651"/>
              <a:gd name="connsiteX70" fmla="*/ 1050347 w 5817996"/>
              <a:gd name="connsiteY70" fmla="*/ 2153651 h 2153651"/>
              <a:gd name="connsiteX71" fmla="*/ 745727 w 5817996"/>
              <a:gd name="connsiteY71" fmla="*/ 2027473 h 2153651"/>
              <a:gd name="connsiteX72" fmla="*/ 740573 w 5817996"/>
              <a:gd name="connsiteY72" fmla="*/ 2021226 h 2153651"/>
              <a:gd name="connsiteX73" fmla="*/ 735419 w 5817996"/>
              <a:gd name="connsiteY73" fmla="*/ 2027473 h 2153651"/>
              <a:gd name="connsiteX74" fmla="*/ 430798 w 5817996"/>
              <a:gd name="connsiteY74" fmla="*/ 2153651 h 2153651"/>
              <a:gd name="connsiteX75" fmla="*/ 0 w 5817996"/>
              <a:gd name="connsiteY75" fmla="*/ 1722852 h 2153651"/>
              <a:gd name="connsiteX76" fmla="*/ 126178 w 5817996"/>
              <a:gd name="connsiteY76" fmla="*/ 1418231 h 2153651"/>
              <a:gd name="connsiteX77" fmla="*/ 148470 w 5817996"/>
              <a:gd name="connsiteY77" fmla="*/ 1399839 h 2153651"/>
              <a:gd name="connsiteX78" fmla="*/ 126178 w 5817996"/>
              <a:gd name="connsiteY78" fmla="*/ 1381446 h 2153651"/>
              <a:gd name="connsiteX79" fmla="*/ 0 w 5817996"/>
              <a:gd name="connsiteY79" fmla="*/ 1076825 h 2153651"/>
              <a:gd name="connsiteX80" fmla="*/ 126178 w 5817996"/>
              <a:gd name="connsiteY80" fmla="*/ 772204 h 2153651"/>
              <a:gd name="connsiteX81" fmla="*/ 148469 w 5817996"/>
              <a:gd name="connsiteY81" fmla="*/ 753812 h 2153651"/>
              <a:gd name="connsiteX82" fmla="*/ 126178 w 5817996"/>
              <a:gd name="connsiteY82" fmla="*/ 735420 h 2153651"/>
              <a:gd name="connsiteX83" fmla="*/ 0 w 5817996"/>
              <a:gd name="connsiteY83" fmla="*/ 430799 h 2153651"/>
              <a:gd name="connsiteX84" fmla="*/ 430798 w 5817996"/>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6" h="2153651">
                <a:moveTo>
                  <a:pt x="430798" y="0"/>
                </a:moveTo>
                <a:cubicBezTo>
                  <a:pt x="549760" y="0"/>
                  <a:pt x="657459" y="48219"/>
                  <a:pt x="735418" y="126178"/>
                </a:cubicBezTo>
                <a:lnTo>
                  <a:pt x="740573" y="132426"/>
                </a:lnTo>
                <a:lnTo>
                  <a:pt x="745728" y="126178"/>
                </a:lnTo>
                <a:cubicBezTo>
                  <a:pt x="823687" y="48219"/>
                  <a:pt x="931387" y="0"/>
                  <a:pt x="1050348" y="0"/>
                </a:cubicBezTo>
                <a:cubicBezTo>
                  <a:pt x="1169310" y="0"/>
                  <a:pt x="1277009" y="48219"/>
                  <a:pt x="1354968" y="126178"/>
                </a:cubicBezTo>
                <a:lnTo>
                  <a:pt x="1360124" y="132426"/>
                </a:lnTo>
                <a:lnTo>
                  <a:pt x="1365279" y="126178"/>
                </a:lnTo>
                <a:cubicBezTo>
                  <a:pt x="1443238" y="48219"/>
                  <a:pt x="1550938" y="0"/>
                  <a:pt x="1669899" y="0"/>
                </a:cubicBezTo>
                <a:cubicBezTo>
                  <a:pt x="1788861" y="0"/>
                  <a:pt x="1896560" y="48219"/>
                  <a:pt x="1974519" y="126178"/>
                </a:cubicBezTo>
                <a:lnTo>
                  <a:pt x="1979674" y="132426"/>
                </a:lnTo>
                <a:lnTo>
                  <a:pt x="1984829" y="126178"/>
                </a:lnTo>
                <a:cubicBezTo>
                  <a:pt x="2062788" y="48219"/>
                  <a:pt x="2170488" y="0"/>
                  <a:pt x="2289449" y="0"/>
                </a:cubicBezTo>
                <a:cubicBezTo>
                  <a:pt x="2408411" y="0"/>
                  <a:pt x="2516110" y="48219"/>
                  <a:pt x="2594069" y="126178"/>
                </a:cubicBezTo>
                <a:lnTo>
                  <a:pt x="2599225" y="132426"/>
                </a:lnTo>
                <a:lnTo>
                  <a:pt x="2604380" y="126178"/>
                </a:lnTo>
                <a:cubicBezTo>
                  <a:pt x="2682339" y="48219"/>
                  <a:pt x="2790038" y="0"/>
                  <a:pt x="2909000" y="0"/>
                </a:cubicBezTo>
                <a:cubicBezTo>
                  <a:pt x="3027961" y="0"/>
                  <a:pt x="3135661" y="48219"/>
                  <a:pt x="3213620" y="126178"/>
                </a:cubicBezTo>
                <a:lnTo>
                  <a:pt x="3218775" y="132426"/>
                </a:lnTo>
                <a:lnTo>
                  <a:pt x="3223930" y="126178"/>
                </a:lnTo>
                <a:cubicBezTo>
                  <a:pt x="3301889" y="48219"/>
                  <a:pt x="3409589" y="0"/>
                  <a:pt x="3528550" y="0"/>
                </a:cubicBezTo>
                <a:cubicBezTo>
                  <a:pt x="3647512" y="0"/>
                  <a:pt x="3755211" y="48219"/>
                  <a:pt x="3833170" y="126178"/>
                </a:cubicBezTo>
                <a:lnTo>
                  <a:pt x="3838325" y="132426"/>
                </a:lnTo>
                <a:lnTo>
                  <a:pt x="3843480" y="126178"/>
                </a:lnTo>
                <a:cubicBezTo>
                  <a:pt x="3921439" y="48219"/>
                  <a:pt x="4029139" y="0"/>
                  <a:pt x="4148100" y="0"/>
                </a:cubicBezTo>
                <a:cubicBezTo>
                  <a:pt x="4267062" y="0"/>
                  <a:pt x="4374761" y="48219"/>
                  <a:pt x="4452720" y="126178"/>
                </a:cubicBezTo>
                <a:lnTo>
                  <a:pt x="4457875" y="132425"/>
                </a:lnTo>
                <a:lnTo>
                  <a:pt x="4463029" y="126178"/>
                </a:lnTo>
                <a:cubicBezTo>
                  <a:pt x="4540988" y="48219"/>
                  <a:pt x="4648688" y="0"/>
                  <a:pt x="4767649" y="0"/>
                </a:cubicBezTo>
                <a:cubicBezTo>
                  <a:pt x="4886610" y="0"/>
                  <a:pt x="4994310" y="48219"/>
                  <a:pt x="5072269" y="126178"/>
                </a:cubicBezTo>
                <a:lnTo>
                  <a:pt x="5077424" y="132425"/>
                </a:lnTo>
                <a:lnTo>
                  <a:pt x="5082578" y="126178"/>
                </a:lnTo>
                <a:cubicBezTo>
                  <a:pt x="5160537" y="48219"/>
                  <a:pt x="5268236" y="0"/>
                  <a:pt x="5387198" y="0"/>
                </a:cubicBezTo>
                <a:cubicBezTo>
                  <a:pt x="5625121" y="0"/>
                  <a:pt x="5817996" y="192875"/>
                  <a:pt x="5817996" y="430799"/>
                </a:cubicBezTo>
                <a:cubicBezTo>
                  <a:pt x="5817996" y="549761"/>
                  <a:pt x="5769777" y="657461"/>
                  <a:pt x="5691818" y="735420"/>
                </a:cubicBezTo>
                <a:lnTo>
                  <a:pt x="5669527" y="753812"/>
                </a:lnTo>
                <a:lnTo>
                  <a:pt x="5691818" y="772204"/>
                </a:lnTo>
                <a:cubicBezTo>
                  <a:pt x="5769777" y="850163"/>
                  <a:pt x="5817996" y="957863"/>
                  <a:pt x="5817996" y="1076825"/>
                </a:cubicBezTo>
                <a:cubicBezTo>
                  <a:pt x="5817996" y="1195787"/>
                  <a:pt x="5769777" y="1303487"/>
                  <a:pt x="5691818" y="1381446"/>
                </a:cubicBezTo>
                <a:lnTo>
                  <a:pt x="5669526" y="1399839"/>
                </a:lnTo>
                <a:lnTo>
                  <a:pt x="5691818" y="1418231"/>
                </a:lnTo>
                <a:cubicBezTo>
                  <a:pt x="5769777" y="1496190"/>
                  <a:pt x="5817996" y="1603890"/>
                  <a:pt x="5817996" y="1722852"/>
                </a:cubicBezTo>
                <a:cubicBezTo>
                  <a:pt x="5817996" y="1960776"/>
                  <a:pt x="5625121" y="2153651"/>
                  <a:pt x="5387198" y="2153651"/>
                </a:cubicBezTo>
                <a:cubicBezTo>
                  <a:pt x="5268236" y="2153651"/>
                  <a:pt x="5160537" y="2105432"/>
                  <a:pt x="5082578" y="2027473"/>
                </a:cubicBezTo>
                <a:lnTo>
                  <a:pt x="5077421" y="2021223"/>
                </a:lnTo>
                <a:lnTo>
                  <a:pt x="5072264" y="2027473"/>
                </a:lnTo>
                <a:cubicBezTo>
                  <a:pt x="4994305" y="2105432"/>
                  <a:pt x="4886606" y="2153651"/>
                  <a:pt x="4767644" y="2153651"/>
                </a:cubicBezTo>
                <a:cubicBezTo>
                  <a:pt x="4648683" y="2153651"/>
                  <a:pt x="4540983" y="2105432"/>
                  <a:pt x="4463024" y="2027473"/>
                </a:cubicBezTo>
                <a:lnTo>
                  <a:pt x="4457870" y="2021226"/>
                </a:lnTo>
                <a:lnTo>
                  <a:pt x="4452715" y="2027473"/>
                </a:lnTo>
                <a:cubicBezTo>
                  <a:pt x="4374756" y="2105432"/>
                  <a:pt x="4267057" y="2153651"/>
                  <a:pt x="4148095" y="2153651"/>
                </a:cubicBezTo>
                <a:cubicBezTo>
                  <a:pt x="4029134" y="2153651"/>
                  <a:pt x="3921434" y="2105432"/>
                  <a:pt x="3843475" y="2027473"/>
                </a:cubicBezTo>
                <a:lnTo>
                  <a:pt x="3838320" y="2021225"/>
                </a:lnTo>
                <a:lnTo>
                  <a:pt x="3833165" y="2027473"/>
                </a:lnTo>
                <a:cubicBezTo>
                  <a:pt x="3755206" y="2105432"/>
                  <a:pt x="3647506" y="2153651"/>
                  <a:pt x="3528545" y="2153651"/>
                </a:cubicBezTo>
                <a:cubicBezTo>
                  <a:pt x="3409584" y="2153651"/>
                  <a:pt x="3301884" y="2105432"/>
                  <a:pt x="3223925" y="2027473"/>
                </a:cubicBezTo>
                <a:lnTo>
                  <a:pt x="3218771" y="2021226"/>
                </a:lnTo>
                <a:lnTo>
                  <a:pt x="3213616" y="2027473"/>
                </a:lnTo>
                <a:cubicBezTo>
                  <a:pt x="3135657" y="2105432"/>
                  <a:pt x="3027958" y="2153651"/>
                  <a:pt x="2908996" y="2153651"/>
                </a:cubicBezTo>
                <a:cubicBezTo>
                  <a:pt x="2790035" y="2153651"/>
                  <a:pt x="2682335" y="2105432"/>
                  <a:pt x="2604376" y="2027473"/>
                </a:cubicBezTo>
                <a:lnTo>
                  <a:pt x="2599221" y="2021225"/>
                </a:lnTo>
                <a:lnTo>
                  <a:pt x="2594066" y="2027473"/>
                </a:lnTo>
                <a:cubicBezTo>
                  <a:pt x="2516107" y="2105432"/>
                  <a:pt x="2408408" y="2153651"/>
                  <a:pt x="2289446" y="2153651"/>
                </a:cubicBezTo>
                <a:cubicBezTo>
                  <a:pt x="2170485" y="2153651"/>
                  <a:pt x="2062785" y="2105432"/>
                  <a:pt x="1984826" y="2027473"/>
                </a:cubicBezTo>
                <a:lnTo>
                  <a:pt x="1979672" y="2021226"/>
                </a:lnTo>
                <a:lnTo>
                  <a:pt x="1974517" y="2027473"/>
                </a:lnTo>
                <a:cubicBezTo>
                  <a:pt x="1896558" y="2105432"/>
                  <a:pt x="1788859" y="2153651"/>
                  <a:pt x="1669897" y="2153651"/>
                </a:cubicBezTo>
                <a:cubicBezTo>
                  <a:pt x="1550936" y="2153651"/>
                  <a:pt x="1443236" y="2105432"/>
                  <a:pt x="1365277" y="2027473"/>
                </a:cubicBezTo>
                <a:lnTo>
                  <a:pt x="1360122" y="2021225"/>
                </a:lnTo>
                <a:lnTo>
                  <a:pt x="1354967" y="2027473"/>
                </a:lnTo>
                <a:cubicBezTo>
                  <a:pt x="1277008" y="2105432"/>
                  <a:pt x="1169309"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pic>
        <p:nvPicPr>
          <p:cNvPr id="11" name="Picture 10">
            <a:extLst>
              <a:ext uri="{FF2B5EF4-FFF2-40B4-BE49-F238E27FC236}">
                <a16:creationId xmlns="" xmlns:a16="http://schemas.microsoft.com/office/drawing/2014/main" id="{C7FB436E-BA73-7D88-CDF9-AD082954253D}"/>
              </a:ext>
            </a:extLst>
          </p:cNvPr>
          <p:cNvPicPr>
            <a:picLocks noChangeAspect="1"/>
          </p:cNvPicPr>
          <p:nvPr/>
        </p:nvPicPr>
        <p:blipFill>
          <a:blip r:embed="rId3"/>
          <a:stretch>
            <a:fillRect/>
          </a:stretch>
        </p:blipFill>
        <p:spPr>
          <a:xfrm>
            <a:off x="2367022" y="1641204"/>
            <a:ext cx="6876884" cy="1938696"/>
          </a:xfrm>
          <a:prstGeom prst="rect">
            <a:avLst/>
          </a:prstGeom>
        </p:spPr>
      </p:pic>
    </p:spTree>
    <p:extLst>
      <p:ext uri="{BB962C8B-B14F-4D97-AF65-F5344CB8AC3E}">
        <p14:creationId xmlns:p14="http://schemas.microsoft.com/office/powerpoint/2010/main" val="3793997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8">
            <a:extLst>
              <a:ext uri="{FF2B5EF4-FFF2-40B4-BE49-F238E27FC236}">
                <a16:creationId xmlns="" xmlns:a16="http://schemas.microsoft.com/office/drawing/2014/main" id="{8726D5F6-1460-368F-07C2-E6100FB84B1A}"/>
              </a:ext>
            </a:extLst>
          </p:cNvPr>
          <p:cNvSpPr/>
          <p:nvPr/>
        </p:nvSpPr>
        <p:spPr>
          <a:xfrm>
            <a:off x="457412" y="1"/>
            <a:ext cx="11734588" cy="952500"/>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8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8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8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8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8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8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8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8 h 2153651"/>
              <a:gd name="connsiteX36" fmla="*/ 5306775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3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8"/>
                </a:cubicBezTo>
                <a:lnTo>
                  <a:pt x="755863" y="150958"/>
                </a:lnTo>
                <a:lnTo>
                  <a:pt x="776308" y="126178"/>
                </a:lnTo>
                <a:cubicBezTo>
                  <a:pt x="854267" y="48219"/>
                  <a:pt x="961967" y="0"/>
                  <a:pt x="1080928" y="0"/>
                </a:cubicBezTo>
                <a:cubicBezTo>
                  <a:pt x="1199890" y="0"/>
                  <a:pt x="1307589" y="48219"/>
                  <a:pt x="1385548" y="126178"/>
                </a:cubicBezTo>
                <a:lnTo>
                  <a:pt x="1405993" y="150958"/>
                </a:lnTo>
                <a:lnTo>
                  <a:pt x="1426438" y="126178"/>
                </a:lnTo>
                <a:cubicBezTo>
                  <a:pt x="1504397" y="48219"/>
                  <a:pt x="1612097" y="0"/>
                  <a:pt x="1731058" y="0"/>
                </a:cubicBezTo>
                <a:cubicBezTo>
                  <a:pt x="1850020" y="0"/>
                  <a:pt x="1957719" y="48219"/>
                  <a:pt x="2035678" y="126178"/>
                </a:cubicBezTo>
                <a:lnTo>
                  <a:pt x="2056123" y="150958"/>
                </a:lnTo>
                <a:lnTo>
                  <a:pt x="2076568" y="126178"/>
                </a:lnTo>
                <a:cubicBezTo>
                  <a:pt x="2154527" y="48219"/>
                  <a:pt x="2262227" y="0"/>
                  <a:pt x="2381188" y="0"/>
                </a:cubicBezTo>
                <a:cubicBezTo>
                  <a:pt x="2500150" y="0"/>
                  <a:pt x="2607849" y="48219"/>
                  <a:pt x="2685808" y="126178"/>
                </a:cubicBezTo>
                <a:lnTo>
                  <a:pt x="2706253" y="150958"/>
                </a:lnTo>
                <a:lnTo>
                  <a:pt x="2726698" y="126178"/>
                </a:lnTo>
                <a:cubicBezTo>
                  <a:pt x="2804657" y="48219"/>
                  <a:pt x="2912357" y="0"/>
                  <a:pt x="3031318" y="0"/>
                </a:cubicBezTo>
                <a:cubicBezTo>
                  <a:pt x="3150280" y="0"/>
                  <a:pt x="3257979" y="48219"/>
                  <a:pt x="3335938" y="126178"/>
                </a:cubicBezTo>
                <a:lnTo>
                  <a:pt x="3356383" y="150958"/>
                </a:lnTo>
                <a:lnTo>
                  <a:pt x="3376828" y="126178"/>
                </a:lnTo>
                <a:cubicBezTo>
                  <a:pt x="3454787" y="48219"/>
                  <a:pt x="3562487" y="0"/>
                  <a:pt x="3681448" y="0"/>
                </a:cubicBezTo>
                <a:cubicBezTo>
                  <a:pt x="3800410" y="0"/>
                  <a:pt x="3908109" y="48219"/>
                  <a:pt x="3986068" y="126178"/>
                </a:cubicBezTo>
                <a:lnTo>
                  <a:pt x="4006513" y="150958"/>
                </a:lnTo>
                <a:lnTo>
                  <a:pt x="4026958" y="126178"/>
                </a:lnTo>
                <a:cubicBezTo>
                  <a:pt x="4104917" y="48219"/>
                  <a:pt x="4212616" y="0"/>
                  <a:pt x="4331578" y="0"/>
                </a:cubicBezTo>
                <a:cubicBezTo>
                  <a:pt x="4450540" y="0"/>
                  <a:pt x="4558239" y="48219"/>
                  <a:pt x="4636198" y="126178"/>
                </a:cubicBezTo>
                <a:lnTo>
                  <a:pt x="4656643" y="150958"/>
                </a:lnTo>
                <a:lnTo>
                  <a:pt x="4677088" y="126178"/>
                </a:lnTo>
                <a:cubicBezTo>
                  <a:pt x="4755047" y="48219"/>
                  <a:pt x="4862746" y="0"/>
                  <a:pt x="4981708" y="0"/>
                </a:cubicBezTo>
                <a:cubicBezTo>
                  <a:pt x="5100670" y="0"/>
                  <a:pt x="5208369" y="48219"/>
                  <a:pt x="5286328" y="126178"/>
                </a:cubicBezTo>
                <a:lnTo>
                  <a:pt x="5306775"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3"/>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09" y="2153651"/>
                  <a:pt x="3681448" y="2153651"/>
                </a:cubicBezTo>
                <a:cubicBezTo>
                  <a:pt x="3562486"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6" name="TextBox 5">
            <a:extLst>
              <a:ext uri="{FF2B5EF4-FFF2-40B4-BE49-F238E27FC236}">
                <a16:creationId xmlns="" xmlns:a16="http://schemas.microsoft.com/office/drawing/2014/main" id="{793BF6D7-01FD-BC26-DAB3-26F4FCC0BC46}"/>
              </a:ext>
            </a:extLst>
          </p:cNvPr>
          <p:cNvSpPr txBox="1"/>
          <p:nvPr/>
        </p:nvSpPr>
        <p:spPr>
          <a:xfrm>
            <a:off x="669852" y="0"/>
            <a:ext cx="10932715" cy="954107"/>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Em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hãy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dụng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thẻ</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dưới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đây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để</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gọi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loại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hoa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cây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có</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khả</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năng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làm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sạch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trong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Hình</a:t>
            </a:r>
            <a:r>
              <a:rPr lang="en-US" sz="2800" b="1" dirty="0">
                <a:solidFill>
                  <a:srgbClr val="002060"/>
                </a:solidFill>
                <a:latin typeface="Cambria" panose="02040503050406030204" pitchFamily="18" charset="0"/>
                <a:ea typeface="Cambria" panose="02040503050406030204" pitchFamily="18" charset="0"/>
              </a:rPr>
              <a:t> 2.</a:t>
            </a:r>
          </a:p>
        </p:txBody>
      </p:sp>
      <p:pic>
        <p:nvPicPr>
          <p:cNvPr id="24" name="Picture 23">
            <a:extLst>
              <a:ext uri="{FF2B5EF4-FFF2-40B4-BE49-F238E27FC236}">
                <a16:creationId xmlns="" xmlns:a16="http://schemas.microsoft.com/office/drawing/2014/main" id="{CEFA4C80-3C08-7CDD-2FD2-F4022C55A8D9}"/>
              </a:ext>
            </a:extLst>
          </p:cNvPr>
          <p:cNvPicPr>
            <a:picLocks noChangeAspect="1"/>
          </p:cNvPicPr>
          <p:nvPr/>
        </p:nvPicPr>
        <p:blipFill>
          <a:blip r:embed="rId3"/>
          <a:stretch>
            <a:fillRect/>
          </a:stretch>
        </p:blipFill>
        <p:spPr>
          <a:xfrm>
            <a:off x="571500" y="2609850"/>
            <a:ext cx="2379110" cy="222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a:extLst>
              <a:ext uri="{FF2B5EF4-FFF2-40B4-BE49-F238E27FC236}">
                <a16:creationId xmlns="" xmlns:a16="http://schemas.microsoft.com/office/drawing/2014/main" id="{42CBED31-0BB3-8C37-969D-9880B052665A}"/>
              </a:ext>
            </a:extLst>
          </p:cNvPr>
          <p:cNvPicPr>
            <a:picLocks noChangeAspect="1"/>
          </p:cNvPicPr>
          <p:nvPr/>
        </p:nvPicPr>
        <p:blipFill>
          <a:blip r:embed="rId4"/>
          <a:stretch>
            <a:fillRect/>
          </a:stretch>
        </p:blipFill>
        <p:spPr>
          <a:xfrm>
            <a:off x="3248024" y="2569641"/>
            <a:ext cx="2381251" cy="2184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a:extLst>
              <a:ext uri="{FF2B5EF4-FFF2-40B4-BE49-F238E27FC236}">
                <a16:creationId xmlns="" xmlns:a16="http://schemas.microsoft.com/office/drawing/2014/main" id="{DD138807-945C-5840-BD32-A9295862CB9B}"/>
              </a:ext>
            </a:extLst>
          </p:cNvPr>
          <p:cNvPicPr>
            <a:picLocks noChangeAspect="1"/>
          </p:cNvPicPr>
          <p:nvPr/>
        </p:nvPicPr>
        <p:blipFill>
          <a:blip r:embed="rId5"/>
          <a:stretch>
            <a:fillRect/>
          </a:stretch>
        </p:blipFill>
        <p:spPr>
          <a:xfrm>
            <a:off x="5962650" y="2609850"/>
            <a:ext cx="2486024" cy="2157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a:extLst>
              <a:ext uri="{FF2B5EF4-FFF2-40B4-BE49-F238E27FC236}">
                <a16:creationId xmlns="" xmlns:a16="http://schemas.microsoft.com/office/drawing/2014/main" id="{87AF1D07-520F-B9A9-B7ED-A03876668725}"/>
              </a:ext>
            </a:extLst>
          </p:cNvPr>
          <p:cNvPicPr>
            <a:picLocks noChangeAspect="1"/>
          </p:cNvPicPr>
          <p:nvPr/>
        </p:nvPicPr>
        <p:blipFill>
          <a:blip r:embed="rId6"/>
          <a:stretch>
            <a:fillRect/>
          </a:stretch>
        </p:blipFill>
        <p:spPr>
          <a:xfrm>
            <a:off x="8753474" y="2599176"/>
            <a:ext cx="2395537" cy="2215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Picture 31">
            <a:extLst>
              <a:ext uri="{FF2B5EF4-FFF2-40B4-BE49-F238E27FC236}">
                <a16:creationId xmlns="" xmlns:a16="http://schemas.microsoft.com/office/drawing/2014/main" id="{B4A2EC18-764C-2579-69ED-50077077C641}"/>
              </a:ext>
            </a:extLst>
          </p:cNvPr>
          <p:cNvPicPr>
            <a:picLocks noChangeAspect="1"/>
          </p:cNvPicPr>
          <p:nvPr/>
        </p:nvPicPr>
        <p:blipFill>
          <a:blip r:embed="rId7"/>
          <a:stretch>
            <a:fillRect/>
          </a:stretch>
        </p:blipFill>
        <p:spPr>
          <a:xfrm>
            <a:off x="3743325" y="4829408"/>
            <a:ext cx="2281237" cy="1961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34">
            <a:extLst>
              <a:ext uri="{FF2B5EF4-FFF2-40B4-BE49-F238E27FC236}">
                <a16:creationId xmlns="" xmlns:a16="http://schemas.microsoft.com/office/drawing/2014/main" id="{99CD995A-AEFD-8091-7EC5-F8BF1A57FD2A}"/>
              </a:ext>
            </a:extLst>
          </p:cNvPr>
          <p:cNvPicPr>
            <a:picLocks noChangeAspect="1"/>
          </p:cNvPicPr>
          <p:nvPr/>
        </p:nvPicPr>
        <p:blipFill>
          <a:blip r:embed="rId8"/>
          <a:stretch>
            <a:fillRect/>
          </a:stretch>
        </p:blipFill>
        <p:spPr>
          <a:xfrm>
            <a:off x="6181725" y="4821808"/>
            <a:ext cx="2300287" cy="1950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Rectangle: Rounded Corners 35">
            <a:extLst>
              <a:ext uri="{FF2B5EF4-FFF2-40B4-BE49-F238E27FC236}">
                <a16:creationId xmlns="" xmlns:a16="http://schemas.microsoft.com/office/drawing/2014/main" id="{9408F2B8-625B-1BF9-C7B5-2A2BFFB89802}"/>
              </a:ext>
            </a:extLst>
          </p:cNvPr>
          <p:cNvSpPr/>
          <p:nvPr/>
        </p:nvSpPr>
        <p:spPr>
          <a:xfrm>
            <a:off x="171450" y="1143000"/>
            <a:ext cx="2286000" cy="657225"/>
          </a:xfrm>
          <a:prstGeom prst="roundRect">
            <a:avLst/>
          </a:prstGeom>
          <a:solidFill>
            <a:srgbClr val="7030A0">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1.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kim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tiền</a:t>
            </a:r>
            <a:endParaRPr lang="en-US" sz="2800" b="1" dirty="0">
              <a:solidFill>
                <a:srgbClr val="002060"/>
              </a:solidFill>
              <a:latin typeface="Calibri" panose="020F0502020204030204" pitchFamily="34" charset="0"/>
              <a:cs typeface="Calibri" panose="020F0502020204030204" pitchFamily="34" charset="0"/>
            </a:endParaRPr>
          </a:p>
        </p:txBody>
      </p:sp>
      <p:sp>
        <p:nvSpPr>
          <p:cNvPr id="37" name="Rectangle: Rounded Corners 36">
            <a:extLst>
              <a:ext uri="{FF2B5EF4-FFF2-40B4-BE49-F238E27FC236}">
                <a16:creationId xmlns="" xmlns:a16="http://schemas.microsoft.com/office/drawing/2014/main" id="{755759D8-FF61-C3C9-50D3-9CDDBA33BB0F}"/>
              </a:ext>
            </a:extLst>
          </p:cNvPr>
          <p:cNvSpPr/>
          <p:nvPr/>
        </p:nvSpPr>
        <p:spPr>
          <a:xfrm>
            <a:off x="2819399" y="1143000"/>
            <a:ext cx="2638425" cy="657225"/>
          </a:xfrm>
          <a:prstGeom prst="roundRect">
            <a:avLst/>
          </a:prstGeom>
          <a:solidFill>
            <a:schemeClr val="accent4">
              <a:lumMod val="60000"/>
              <a:lumOff val="4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2.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ngọc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ngân</a:t>
            </a:r>
            <a:endParaRPr lang="en-US" sz="2800" b="1" dirty="0">
              <a:solidFill>
                <a:srgbClr val="002060"/>
              </a:solidFill>
              <a:latin typeface="Calibri" panose="020F0502020204030204" pitchFamily="34" charset="0"/>
              <a:cs typeface="Calibri" panose="020F0502020204030204" pitchFamily="34" charset="0"/>
            </a:endParaRPr>
          </a:p>
        </p:txBody>
      </p:sp>
      <p:sp>
        <p:nvSpPr>
          <p:cNvPr id="38" name="Rectangle: Rounded Corners 37">
            <a:extLst>
              <a:ext uri="{FF2B5EF4-FFF2-40B4-BE49-F238E27FC236}">
                <a16:creationId xmlns="" xmlns:a16="http://schemas.microsoft.com/office/drawing/2014/main" id="{02900FBC-31A7-4023-FEEC-0A25631CE38E}"/>
              </a:ext>
            </a:extLst>
          </p:cNvPr>
          <p:cNvSpPr/>
          <p:nvPr/>
        </p:nvSpPr>
        <p:spPr>
          <a:xfrm>
            <a:off x="5676899" y="1171576"/>
            <a:ext cx="2638425" cy="609600"/>
          </a:xfrm>
          <a:prstGeom prst="roundRect">
            <a:avLst/>
          </a:prstGeom>
          <a:solidFill>
            <a:srgbClr val="FFFF00">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3.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đam</a:t>
            </a:r>
            <a:endParaRPr lang="en-US" sz="2800" b="1" dirty="0">
              <a:solidFill>
                <a:srgbClr val="002060"/>
              </a:solidFill>
              <a:latin typeface="Calibri" panose="020F0502020204030204" pitchFamily="34" charset="0"/>
              <a:cs typeface="Calibri" panose="020F0502020204030204" pitchFamily="34" charset="0"/>
            </a:endParaRPr>
          </a:p>
        </p:txBody>
      </p:sp>
      <p:sp>
        <p:nvSpPr>
          <p:cNvPr id="39" name="Rectangle: Rounded Corners 38">
            <a:extLst>
              <a:ext uri="{FF2B5EF4-FFF2-40B4-BE49-F238E27FC236}">
                <a16:creationId xmlns="" xmlns:a16="http://schemas.microsoft.com/office/drawing/2014/main" id="{DFEA0DBE-7D37-EB68-BA92-ADE1CA82C0CB}"/>
              </a:ext>
            </a:extLst>
          </p:cNvPr>
          <p:cNvSpPr/>
          <p:nvPr/>
        </p:nvSpPr>
        <p:spPr>
          <a:xfrm>
            <a:off x="8658224" y="1162051"/>
            <a:ext cx="2638425" cy="628650"/>
          </a:xfrm>
          <a:prstGeom prst="roundRect">
            <a:avLst/>
          </a:prstGeom>
          <a:solidFill>
            <a:srgbClr val="00B0F0">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4.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lan</a:t>
            </a:r>
            <a:r>
              <a:rPr lang="en-US" sz="2800" b="1" dirty="0">
                <a:solidFill>
                  <a:srgbClr val="002060"/>
                </a:solidFill>
                <a:latin typeface="Calibri" panose="020F0502020204030204" pitchFamily="34" charset="0"/>
                <a:cs typeface="Calibri" panose="020F0502020204030204" pitchFamily="34" charset="0"/>
              </a:rPr>
              <a:t> ý</a:t>
            </a:r>
          </a:p>
        </p:txBody>
      </p:sp>
      <p:sp>
        <p:nvSpPr>
          <p:cNvPr id="40" name="Rectangle: Rounded Corners 39">
            <a:extLst>
              <a:ext uri="{FF2B5EF4-FFF2-40B4-BE49-F238E27FC236}">
                <a16:creationId xmlns="" xmlns:a16="http://schemas.microsoft.com/office/drawing/2014/main" id="{17C4B0F0-60D2-DD11-4DB1-AFBC5EA098B9}"/>
              </a:ext>
            </a:extLst>
          </p:cNvPr>
          <p:cNvSpPr/>
          <p:nvPr/>
        </p:nvSpPr>
        <p:spPr>
          <a:xfrm>
            <a:off x="2476499" y="1838325"/>
            <a:ext cx="2638425" cy="657225"/>
          </a:xfrm>
          <a:prstGeom prst="roundRect">
            <a:avLst/>
          </a:prstGeom>
          <a:solidFill>
            <a:srgbClr val="00B050">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5.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lưỡi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hổ</a:t>
            </a:r>
            <a:endParaRPr lang="en-US" sz="2800" b="1" dirty="0">
              <a:solidFill>
                <a:srgbClr val="002060"/>
              </a:solidFill>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 xmlns:a16="http://schemas.microsoft.com/office/drawing/2014/main" id="{CEBBF695-A115-36CF-33B0-8FDD0B84D5D3}"/>
              </a:ext>
            </a:extLst>
          </p:cNvPr>
          <p:cNvSpPr/>
          <p:nvPr/>
        </p:nvSpPr>
        <p:spPr>
          <a:xfrm>
            <a:off x="5391149" y="1847850"/>
            <a:ext cx="3390901" cy="657225"/>
          </a:xfrm>
          <a:prstGeom prst="roundRect">
            <a:avLst/>
          </a:prstGeom>
          <a:solidFill>
            <a:srgbClr val="F25C9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6.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vạn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niên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thanh</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5066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5679"/>
                                  </p:iterate>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6"/>
                                        </p:tgtEl>
                                        <p:attrNameLst>
                                          <p:attrName>ppt_y</p:attrName>
                                        </p:attrNameLst>
                                      </p:cBhvr>
                                      <p:tavLst>
                                        <p:tav tm="0">
                                          <p:val>
                                            <p:strVal val="#ppt_y"/>
                                          </p:val>
                                        </p:tav>
                                        <p:tav tm="100000">
                                          <p:val>
                                            <p:strVal val="#ppt_y"/>
                                          </p:val>
                                        </p:tav>
                                      </p:tavLst>
                                    </p:anim>
                                    <p:anim calcmode="lin" valueType="num">
                                      <p:cBhvr>
                                        <p:cTn id="13"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grpId="1" nodeType="clickEffect">
                                  <p:stCondLst>
                                    <p:cond delay="0"/>
                                  </p:stCondLst>
                                  <p:childTnLst>
                                    <p:animMotion origin="layout" path="M 1.875E-6 2.22222E-6 L -0.43008 0.46389 " pathEditMode="relative" rAng="0" ptsTypes="AA">
                                      <p:cBhvr>
                                        <p:cTn id="81" dur="2000" fill="hold"/>
                                        <p:tgtEl>
                                          <p:spTgt spid="38"/>
                                        </p:tgtEl>
                                        <p:attrNameLst>
                                          <p:attrName>ppt_x</p:attrName>
                                          <p:attrName>ppt_y</p:attrName>
                                        </p:attrNameLst>
                                      </p:cBhvr>
                                      <p:rCtr x="-21510" y="23194"/>
                                    </p:animMotion>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6.25E-7 2.22222E-6 L -0.44805 0.45278 " pathEditMode="relative" rAng="0" ptsTypes="AA">
                                      <p:cBhvr>
                                        <p:cTn id="85" dur="2000" fill="hold"/>
                                        <p:tgtEl>
                                          <p:spTgt spid="39"/>
                                        </p:tgtEl>
                                        <p:attrNameLst>
                                          <p:attrName>ppt_x</p:attrName>
                                          <p:attrName>ppt_y</p:attrName>
                                        </p:attrNameLst>
                                      </p:cBhvr>
                                      <p:rCtr x="-22409" y="22639"/>
                                    </p:animMotion>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grpId="1" nodeType="clickEffect">
                                  <p:stCondLst>
                                    <p:cond delay="0"/>
                                  </p:stCondLst>
                                  <p:childTnLst>
                                    <p:animMotion origin="layout" path="M -3.125E-6 -3.33333E-6 L 0.25508 0.46736 " pathEditMode="relative" rAng="0" ptsTypes="AA">
                                      <p:cBhvr>
                                        <p:cTn id="89" dur="2000" fill="hold"/>
                                        <p:tgtEl>
                                          <p:spTgt spid="37"/>
                                        </p:tgtEl>
                                        <p:attrNameLst>
                                          <p:attrName>ppt_x</p:attrName>
                                          <p:attrName>ppt_y</p:attrName>
                                        </p:attrNameLst>
                                      </p:cBhvr>
                                      <p:rCtr x="12747" y="23356"/>
                                    </p:animMotion>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grpId="1" nodeType="clickEffect">
                                  <p:stCondLst>
                                    <p:cond delay="0"/>
                                  </p:stCondLst>
                                  <p:childTnLst>
                                    <p:animMotion origin="layout" path="M 0 -1.11111E-6 L 0.26484 0.38264 " pathEditMode="relative" rAng="0" ptsTypes="AA">
                                      <p:cBhvr>
                                        <p:cTn id="93" dur="2000" fill="hold"/>
                                        <p:tgtEl>
                                          <p:spTgt spid="41"/>
                                        </p:tgtEl>
                                        <p:attrNameLst>
                                          <p:attrName>ppt_x</p:attrName>
                                          <p:attrName>ppt_y</p:attrName>
                                        </p:attrNameLst>
                                      </p:cBhvr>
                                      <p:rCtr x="13242" y="19120"/>
                                    </p:animMotion>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grpId="1" nodeType="clickEffect">
                                  <p:stCondLst>
                                    <p:cond delay="0"/>
                                  </p:stCondLst>
                                  <p:childTnLst>
                                    <p:animMotion origin="layout" path="M 1.875E-6 -2.22222E-6 L 0.08164 0.63264 " pathEditMode="relative" rAng="0" ptsTypes="AA">
                                      <p:cBhvr>
                                        <p:cTn id="97" dur="2000" fill="hold"/>
                                        <p:tgtEl>
                                          <p:spTgt spid="40"/>
                                        </p:tgtEl>
                                        <p:attrNameLst>
                                          <p:attrName>ppt_x</p:attrName>
                                          <p:attrName>ppt_y</p:attrName>
                                        </p:attrNameLst>
                                      </p:cBhvr>
                                      <p:rCtr x="4076" y="31620"/>
                                    </p:animMotion>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grpId="1" nodeType="clickEffect">
                                  <p:stCondLst>
                                    <p:cond delay="0"/>
                                  </p:stCondLst>
                                  <p:childTnLst>
                                    <p:animMotion origin="layout" path="M -2.5E-6 -3.33333E-6 L 0.48985 0.72986 " pathEditMode="relative" rAng="0" ptsTypes="AA">
                                      <p:cBhvr>
                                        <p:cTn id="101" dur="2000" fill="hold"/>
                                        <p:tgtEl>
                                          <p:spTgt spid="36"/>
                                        </p:tgtEl>
                                        <p:attrNameLst>
                                          <p:attrName>ppt_x</p:attrName>
                                          <p:attrName>ppt_y</p:attrName>
                                        </p:attrNameLst>
                                      </p:cBhvr>
                                      <p:rCtr x="24492" y="3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 xmlns:a16="http://schemas.microsoft.com/office/drawing/2014/main" id="{DA3F54A9-6D6E-76CD-E825-A578DD903210}"/>
              </a:ext>
            </a:extLst>
          </p:cNvPr>
          <p:cNvGrpSpPr/>
          <p:nvPr/>
        </p:nvGrpSpPr>
        <p:grpSpPr>
          <a:xfrm>
            <a:off x="8225618" y="3836128"/>
            <a:ext cx="3966382" cy="2912406"/>
            <a:chOff x="-591423" y="1707337"/>
            <a:chExt cx="7679682" cy="5787085"/>
          </a:xfrm>
        </p:grpSpPr>
        <p:pic>
          <p:nvPicPr>
            <p:cNvPr id="5" name="图片 12">
              <a:extLst>
                <a:ext uri="{FF2B5EF4-FFF2-40B4-BE49-F238E27FC236}">
                  <a16:creationId xmlns="" xmlns:a16="http://schemas.microsoft.com/office/drawing/2014/main" id="{CDBA479F-7C7D-CC49-1524-E3331B7464E3}"/>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6" name="图片 13">
              <a:extLst>
                <a:ext uri="{FF2B5EF4-FFF2-40B4-BE49-F238E27FC236}">
                  <a16:creationId xmlns="" xmlns:a16="http://schemas.microsoft.com/office/drawing/2014/main" id="{51546640-4F88-DA5B-22FD-7B59055F50CC}"/>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grpSp>
      <p:sp>
        <p:nvSpPr>
          <p:cNvPr id="7" name="Rectangle: Rounded Corners 6">
            <a:extLst>
              <a:ext uri="{FF2B5EF4-FFF2-40B4-BE49-F238E27FC236}">
                <a16:creationId xmlns="" xmlns:a16="http://schemas.microsoft.com/office/drawing/2014/main" id="{5455F280-FD79-45BE-4E11-0FFD5B909287}"/>
              </a:ext>
            </a:extLst>
          </p:cNvPr>
          <p:cNvSpPr/>
          <p:nvPr/>
        </p:nvSpPr>
        <p:spPr>
          <a:xfrm>
            <a:off x="688582" y="1146327"/>
            <a:ext cx="9017121" cy="2377923"/>
          </a:xfrm>
          <a:custGeom>
            <a:avLst/>
            <a:gdLst>
              <a:gd name="connsiteX0" fmla="*/ 0 w 7134633"/>
              <a:gd name="connsiteY0" fmla="*/ 396328 h 2377923"/>
              <a:gd name="connsiteX1" fmla="*/ 396328 w 7134633"/>
              <a:gd name="connsiteY1" fmla="*/ 0 h 2377923"/>
              <a:gd name="connsiteX2" fmla="*/ 6738305 w 7134633"/>
              <a:gd name="connsiteY2" fmla="*/ 0 h 2377923"/>
              <a:gd name="connsiteX3" fmla="*/ 7134633 w 7134633"/>
              <a:gd name="connsiteY3" fmla="*/ 396328 h 2377923"/>
              <a:gd name="connsiteX4" fmla="*/ 7134633 w 7134633"/>
              <a:gd name="connsiteY4" fmla="*/ 1981595 h 2377923"/>
              <a:gd name="connsiteX5" fmla="*/ 6738305 w 7134633"/>
              <a:gd name="connsiteY5" fmla="*/ 2377923 h 2377923"/>
              <a:gd name="connsiteX6" fmla="*/ 396328 w 7134633"/>
              <a:gd name="connsiteY6" fmla="*/ 2377923 h 2377923"/>
              <a:gd name="connsiteX7" fmla="*/ 0 w 7134633"/>
              <a:gd name="connsiteY7" fmla="*/ 1981595 h 2377923"/>
              <a:gd name="connsiteX8" fmla="*/ 0 w 7134633"/>
              <a:gd name="connsiteY8" fmla="*/ 396328 h 23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4633" h="2377923" fill="none" extrusionOk="0">
                <a:moveTo>
                  <a:pt x="0" y="396328"/>
                </a:moveTo>
                <a:cubicBezTo>
                  <a:pt x="-1312" y="200832"/>
                  <a:pt x="177728" y="5155"/>
                  <a:pt x="396328" y="0"/>
                </a:cubicBezTo>
                <a:cubicBezTo>
                  <a:pt x="2573405" y="-123866"/>
                  <a:pt x="4832399" y="81108"/>
                  <a:pt x="6738305" y="0"/>
                </a:cubicBezTo>
                <a:cubicBezTo>
                  <a:pt x="6966620" y="-14488"/>
                  <a:pt x="7104462" y="179931"/>
                  <a:pt x="7134633" y="396328"/>
                </a:cubicBezTo>
                <a:cubicBezTo>
                  <a:pt x="7115484" y="822334"/>
                  <a:pt x="7129384" y="1480792"/>
                  <a:pt x="7134633" y="1981595"/>
                </a:cubicBezTo>
                <a:cubicBezTo>
                  <a:pt x="7138264" y="2190838"/>
                  <a:pt x="6960297" y="2383558"/>
                  <a:pt x="6738305" y="2377923"/>
                </a:cubicBezTo>
                <a:cubicBezTo>
                  <a:pt x="3926507" y="2360068"/>
                  <a:pt x="1693444" y="2268579"/>
                  <a:pt x="396328" y="2377923"/>
                </a:cubicBezTo>
                <a:cubicBezTo>
                  <a:pt x="187322" y="2353294"/>
                  <a:pt x="5754" y="2211225"/>
                  <a:pt x="0" y="1981595"/>
                </a:cubicBezTo>
                <a:cubicBezTo>
                  <a:pt x="28599" y="1413611"/>
                  <a:pt x="19239" y="868454"/>
                  <a:pt x="0" y="396328"/>
                </a:cubicBezTo>
                <a:close/>
              </a:path>
              <a:path w="7134633" h="2377923" stroke="0" extrusionOk="0">
                <a:moveTo>
                  <a:pt x="0" y="396328"/>
                </a:moveTo>
                <a:cubicBezTo>
                  <a:pt x="17525" y="178475"/>
                  <a:pt x="161680" y="31307"/>
                  <a:pt x="396328" y="0"/>
                </a:cubicBezTo>
                <a:cubicBezTo>
                  <a:pt x="1582089" y="96512"/>
                  <a:pt x="5842009" y="-165548"/>
                  <a:pt x="6738305" y="0"/>
                </a:cubicBezTo>
                <a:cubicBezTo>
                  <a:pt x="6961241" y="102"/>
                  <a:pt x="7151582" y="180210"/>
                  <a:pt x="7134633" y="396328"/>
                </a:cubicBezTo>
                <a:cubicBezTo>
                  <a:pt x="7105878" y="1161529"/>
                  <a:pt x="7034040" y="1219798"/>
                  <a:pt x="7134633" y="1981595"/>
                </a:cubicBezTo>
                <a:cubicBezTo>
                  <a:pt x="7137354" y="2185855"/>
                  <a:pt x="6973125" y="2370709"/>
                  <a:pt x="6738305" y="2377923"/>
                </a:cubicBezTo>
                <a:cubicBezTo>
                  <a:pt x="5031236" y="2539635"/>
                  <a:pt x="3021116" y="2521545"/>
                  <a:pt x="396328" y="2377923"/>
                </a:cubicBezTo>
                <a:cubicBezTo>
                  <a:pt x="181987" y="2375524"/>
                  <a:pt x="21688" y="2191161"/>
                  <a:pt x="0" y="1981595"/>
                </a:cubicBezTo>
                <a:cubicBezTo>
                  <a:pt x="862" y="1574497"/>
                  <a:pt x="-135714" y="1129950"/>
                  <a:pt x="0" y="396328"/>
                </a:cubicBezTo>
                <a:close/>
              </a:path>
            </a:pathLst>
          </a:custGeom>
          <a:solidFill>
            <a:srgbClr val="FFFF99"/>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600" b="1" dirty="0" err="1">
                <a:solidFill>
                  <a:schemeClr val="tx1"/>
                </a:solidFill>
                <a:latin typeface="Calibri" panose="020F0502020204030204" pitchFamily="34" charset="0"/>
                <a:cs typeface="Calibri" panose="020F0502020204030204" pitchFamily="34" charset="0"/>
              </a:rPr>
              <a:t>Kể</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thêm</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một</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số</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loài</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hoa</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cây</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cảnh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có</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khả</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năng</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làm</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sạch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không</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khí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mà</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em</a:t>
            </a:r>
            <a:r>
              <a:rPr lang="en-US" sz="3600" b="1" dirty="0">
                <a:solidFill>
                  <a:schemeClr val="tx1"/>
                </a:solidFill>
                <a:latin typeface="Calibri" panose="020F0502020204030204" pitchFamily="34" charset="0"/>
                <a:cs typeface="Calibri" panose="020F0502020204030204" pitchFamily="34" charset="0"/>
              </a:rPr>
              <a:t> </a:t>
            </a:r>
            <a:r>
              <a:rPr lang="vi-VN" sz="3600" b="1" dirty="0">
                <a:solidFill>
                  <a:schemeClr val="tx1"/>
                </a:solidFill>
                <a:latin typeface="Calibri" panose="020F0502020204030204" pitchFamily="34" charset="0"/>
                <a:cs typeface="Calibri" panose="020F0502020204030204" pitchFamily="34" charset="0"/>
              </a:rPr>
              <a:t>biết.</a:t>
            </a:r>
            <a:endParaRPr lang="en-US"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924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rồng và ý nghĩa phong thuỷ của cây trầu bà">
            <a:extLst>
              <a:ext uri="{FF2B5EF4-FFF2-40B4-BE49-F238E27FC236}">
                <a16:creationId xmlns="" xmlns:a16="http://schemas.microsoft.com/office/drawing/2014/main" id="{FA34ADCD-EEE7-538F-E052-16C335C48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476250"/>
            <a:ext cx="5162550" cy="3871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278AC5FB-4FEA-57D9-39E6-22EEF81C2F26}"/>
              </a:ext>
            </a:extLst>
          </p:cNvPr>
          <p:cNvSpPr txBox="1"/>
          <p:nvPr/>
        </p:nvSpPr>
        <p:spPr>
          <a:xfrm>
            <a:off x="1091648" y="4618439"/>
            <a:ext cx="3489878" cy="851297"/>
          </a:xfrm>
          <a:custGeom>
            <a:avLst/>
            <a:gdLst>
              <a:gd name="connsiteX0" fmla="*/ 0 w 3489878"/>
              <a:gd name="connsiteY0" fmla="*/ 141886 h 851297"/>
              <a:gd name="connsiteX1" fmla="*/ 141886 w 3489878"/>
              <a:gd name="connsiteY1" fmla="*/ 0 h 851297"/>
              <a:gd name="connsiteX2" fmla="*/ 847229 w 3489878"/>
              <a:gd name="connsiteY2" fmla="*/ 0 h 851297"/>
              <a:gd name="connsiteX3" fmla="*/ 1520512 w 3489878"/>
              <a:gd name="connsiteY3" fmla="*/ 0 h 851297"/>
              <a:gd name="connsiteX4" fmla="*/ 2193794 w 3489878"/>
              <a:gd name="connsiteY4" fmla="*/ 0 h 851297"/>
              <a:gd name="connsiteX5" fmla="*/ 3347992 w 3489878"/>
              <a:gd name="connsiteY5" fmla="*/ 0 h 851297"/>
              <a:gd name="connsiteX6" fmla="*/ 3489878 w 3489878"/>
              <a:gd name="connsiteY6" fmla="*/ 141886 h 851297"/>
              <a:gd name="connsiteX7" fmla="*/ 3489878 w 3489878"/>
              <a:gd name="connsiteY7" fmla="*/ 709411 h 851297"/>
              <a:gd name="connsiteX8" fmla="*/ 3347992 w 3489878"/>
              <a:gd name="connsiteY8" fmla="*/ 851297 h 851297"/>
              <a:gd name="connsiteX9" fmla="*/ 2770893 w 3489878"/>
              <a:gd name="connsiteY9" fmla="*/ 851297 h 851297"/>
              <a:gd name="connsiteX10" fmla="*/ 2193794 w 3489878"/>
              <a:gd name="connsiteY10" fmla="*/ 851297 h 851297"/>
              <a:gd name="connsiteX11" fmla="*/ 1616695 w 3489878"/>
              <a:gd name="connsiteY11" fmla="*/ 851297 h 851297"/>
              <a:gd name="connsiteX12" fmla="*/ 975474 w 3489878"/>
              <a:gd name="connsiteY12" fmla="*/ 851297 h 851297"/>
              <a:gd name="connsiteX13" fmla="*/ 141886 w 3489878"/>
              <a:gd name="connsiteY13" fmla="*/ 851297 h 851297"/>
              <a:gd name="connsiteX14" fmla="*/ 0 w 3489878"/>
              <a:gd name="connsiteY14" fmla="*/ 709411 h 851297"/>
              <a:gd name="connsiteX15" fmla="*/ 0 w 3489878"/>
              <a:gd name="connsiteY15"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9878" h="851297" fill="none" extrusionOk="0">
                <a:moveTo>
                  <a:pt x="0" y="141886"/>
                </a:moveTo>
                <a:cubicBezTo>
                  <a:pt x="-6590" y="55425"/>
                  <a:pt x="60792" y="-13283"/>
                  <a:pt x="141886" y="0"/>
                </a:cubicBezTo>
                <a:cubicBezTo>
                  <a:pt x="475716" y="31220"/>
                  <a:pt x="500248" y="1106"/>
                  <a:pt x="847229" y="0"/>
                </a:cubicBezTo>
                <a:cubicBezTo>
                  <a:pt x="1194210" y="-1106"/>
                  <a:pt x="1185201" y="-4135"/>
                  <a:pt x="1520512" y="0"/>
                </a:cubicBezTo>
                <a:cubicBezTo>
                  <a:pt x="1855823" y="4135"/>
                  <a:pt x="2021828" y="8200"/>
                  <a:pt x="2193794" y="0"/>
                </a:cubicBezTo>
                <a:cubicBezTo>
                  <a:pt x="2365760" y="-8200"/>
                  <a:pt x="2882431" y="22949"/>
                  <a:pt x="3347992" y="0"/>
                </a:cubicBezTo>
                <a:cubicBezTo>
                  <a:pt x="3428659" y="-3997"/>
                  <a:pt x="3491024" y="76076"/>
                  <a:pt x="3489878" y="141886"/>
                </a:cubicBezTo>
                <a:cubicBezTo>
                  <a:pt x="3505650" y="340787"/>
                  <a:pt x="3473534" y="474927"/>
                  <a:pt x="3489878" y="709411"/>
                </a:cubicBezTo>
                <a:cubicBezTo>
                  <a:pt x="3489308" y="793690"/>
                  <a:pt x="3421250" y="847499"/>
                  <a:pt x="3347992" y="851297"/>
                </a:cubicBezTo>
                <a:cubicBezTo>
                  <a:pt x="3149848" y="878063"/>
                  <a:pt x="2918170" y="844952"/>
                  <a:pt x="2770893" y="851297"/>
                </a:cubicBezTo>
                <a:cubicBezTo>
                  <a:pt x="2623616" y="857642"/>
                  <a:pt x="2431236" y="841786"/>
                  <a:pt x="2193794" y="851297"/>
                </a:cubicBezTo>
                <a:cubicBezTo>
                  <a:pt x="1956352" y="860808"/>
                  <a:pt x="1842521" y="874721"/>
                  <a:pt x="1616695" y="851297"/>
                </a:cubicBezTo>
                <a:cubicBezTo>
                  <a:pt x="1390869" y="827873"/>
                  <a:pt x="1277348" y="828169"/>
                  <a:pt x="975474" y="851297"/>
                </a:cubicBezTo>
                <a:cubicBezTo>
                  <a:pt x="673600" y="874425"/>
                  <a:pt x="550247" y="842536"/>
                  <a:pt x="141886" y="851297"/>
                </a:cubicBezTo>
                <a:cubicBezTo>
                  <a:pt x="67010" y="860379"/>
                  <a:pt x="-13580" y="792183"/>
                  <a:pt x="0" y="709411"/>
                </a:cubicBezTo>
                <a:cubicBezTo>
                  <a:pt x="-9449" y="425891"/>
                  <a:pt x="22262" y="348689"/>
                  <a:pt x="0" y="141886"/>
                </a:cubicBezTo>
                <a:close/>
              </a:path>
              <a:path w="3489878" h="851297" stroke="0" extrusionOk="0">
                <a:moveTo>
                  <a:pt x="0" y="141886"/>
                </a:moveTo>
                <a:cubicBezTo>
                  <a:pt x="-7705" y="69974"/>
                  <a:pt x="65198" y="-4321"/>
                  <a:pt x="141886" y="0"/>
                </a:cubicBezTo>
                <a:cubicBezTo>
                  <a:pt x="337402" y="-11959"/>
                  <a:pt x="485820" y="-24475"/>
                  <a:pt x="686924" y="0"/>
                </a:cubicBezTo>
                <a:cubicBezTo>
                  <a:pt x="888028" y="24475"/>
                  <a:pt x="1103765" y="2447"/>
                  <a:pt x="1264023" y="0"/>
                </a:cubicBezTo>
                <a:cubicBezTo>
                  <a:pt x="1424281" y="-2447"/>
                  <a:pt x="1712987" y="-24630"/>
                  <a:pt x="1937305" y="0"/>
                </a:cubicBezTo>
                <a:cubicBezTo>
                  <a:pt x="2161623" y="24630"/>
                  <a:pt x="2294282" y="30010"/>
                  <a:pt x="2578527" y="0"/>
                </a:cubicBezTo>
                <a:cubicBezTo>
                  <a:pt x="2862772" y="-30010"/>
                  <a:pt x="3158389" y="35069"/>
                  <a:pt x="3347992" y="0"/>
                </a:cubicBezTo>
                <a:cubicBezTo>
                  <a:pt x="3414830" y="-15645"/>
                  <a:pt x="3491894" y="51993"/>
                  <a:pt x="3489878" y="141886"/>
                </a:cubicBezTo>
                <a:cubicBezTo>
                  <a:pt x="3482465" y="384048"/>
                  <a:pt x="3483713" y="563725"/>
                  <a:pt x="3489878" y="709411"/>
                </a:cubicBezTo>
                <a:cubicBezTo>
                  <a:pt x="3475219" y="784998"/>
                  <a:pt x="3419219" y="849138"/>
                  <a:pt x="3347992" y="851297"/>
                </a:cubicBezTo>
                <a:cubicBezTo>
                  <a:pt x="3163962" y="852939"/>
                  <a:pt x="2945563" y="857122"/>
                  <a:pt x="2802954" y="851297"/>
                </a:cubicBezTo>
                <a:cubicBezTo>
                  <a:pt x="2660345" y="845472"/>
                  <a:pt x="2387400" y="848545"/>
                  <a:pt x="2161733" y="851297"/>
                </a:cubicBezTo>
                <a:cubicBezTo>
                  <a:pt x="1936066" y="854049"/>
                  <a:pt x="1755596" y="832966"/>
                  <a:pt x="1616695" y="851297"/>
                </a:cubicBezTo>
                <a:cubicBezTo>
                  <a:pt x="1477794" y="869628"/>
                  <a:pt x="1084937" y="862806"/>
                  <a:pt x="943413" y="851297"/>
                </a:cubicBezTo>
                <a:cubicBezTo>
                  <a:pt x="801889" y="839788"/>
                  <a:pt x="485010" y="869018"/>
                  <a:pt x="141886" y="851297"/>
                </a:cubicBezTo>
                <a:cubicBezTo>
                  <a:pt x="55238" y="841182"/>
                  <a:pt x="1556" y="788700"/>
                  <a:pt x="0" y="709411"/>
                </a:cubicBezTo>
                <a:cubicBezTo>
                  <a:pt x="21504" y="507382"/>
                  <a:pt x="-5168" y="340491"/>
                  <a:pt x="0" y="141886"/>
                </a:cubicBezTo>
                <a:close/>
              </a:path>
            </a:pathLst>
          </a:custGeom>
          <a:solidFill>
            <a:srgbClr val="FFFFCC"/>
          </a:solidFill>
          <a:ln w="28575">
            <a:solidFill>
              <a:srgbClr val="795C41"/>
            </a:solidFill>
            <a:extLst>
              <a:ext uri="{C807C97D-BFC1-408E-A445-0C87EB9F89A2}">
                <ask:lineSketchStyleProps xmlns="" xmlns:ask="http://schemas.microsoft.com/office/drawing/2018/sketchyshapes" sd="4257562635">
                  <a:prstGeom prst="roundRect">
                    <a:avLst/>
                  </a:prstGeom>
                  <ask:type>
                    <ask:lineSketchFreehand/>
                  </ask:type>
                </ask:lineSketchStyleProps>
              </a:ext>
            </a:extLst>
          </a:ln>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trầu</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bà</a:t>
            </a:r>
            <a:endParaRPr lang="en-US" sz="4400" b="1" dirty="0">
              <a:solidFill>
                <a:srgbClr val="002060"/>
              </a:solidFill>
              <a:latin typeface="Calibri" panose="020F0502020204030204" pitchFamily="34" charset="0"/>
              <a:cs typeface="Calibri" panose="020F0502020204030204" pitchFamily="34" charset="0"/>
            </a:endParaRPr>
          </a:p>
        </p:txBody>
      </p:sp>
      <p:pic>
        <p:nvPicPr>
          <p:cNvPr id="1030" name="Picture 6" descr="Cây thường xuân: Đặc điểm, Ý nghĩa và Cách trồng | Cleanipedia">
            <a:extLst>
              <a:ext uri="{FF2B5EF4-FFF2-40B4-BE49-F238E27FC236}">
                <a16:creationId xmlns="" xmlns:a16="http://schemas.microsoft.com/office/drawing/2014/main" id="{D6E2B1FC-A399-B2A3-5171-7B3B9FF97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49" y="697753"/>
            <a:ext cx="5568116" cy="3702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23A875BF-2F18-3067-A640-9327237791C1}"/>
              </a:ext>
            </a:extLst>
          </p:cNvPr>
          <p:cNvSpPr txBox="1"/>
          <p:nvPr/>
        </p:nvSpPr>
        <p:spPr>
          <a:xfrm>
            <a:off x="6711397" y="4675589"/>
            <a:ext cx="4270927" cy="851297"/>
          </a:xfrm>
          <a:custGeom>
            <a:avLst/>
            <a:gdLst>
              <a:gd name="connsiteX0" fmla="*/ 0 w 4270927"/>
              <a:gd name="connsiteY0" fmla="*/ 141886 h 851297"/>
              <a:gd name="connsiteX1" fmla="*/ 141886 w 4270927"/>
              <a:gd name="connsiteY1" fmla="*/ 0 h 851297"/>
              <a:gd name="connsiteX2" fmla="*/ 846283 w 4270927"/>
              <a:gd name="connsiteY2" fmla="*/ 0 h 851297"/>
              <a:gd name="connsiteX3" fmla="*/ 1550681 w 4270927"/>
              <a:gd name="connsiteY3" fmla="*/ 0 h 851297"/>
              <a:gd name="connsiteX4" fmla="*/ 2215207 w 4270927"/>
              <a:gd name="connsiteY4" fmla="*/ 0 h 851297"/>
              <a:gd name="connsiteX5" fmla="*/ 2959476 w 4270927"/>
              <a:gd name="connsiteY5" fmla="*/ 0 h 851297"/>
              <a:gd name="connsiteX6" fmla="*/ 4129041 w 4270927"/>
              <a:gd name="connsiteY6" fmla="*/ 0 h 851297"/>
              <a:gd name="connsiteX7" fmla="*/ 4270927 w 4270927"/>
              <a:gd name="connsiteY7" fmla="*/ 141886 h 851297"/>
              <a:gd name="connsiteX8" fmla="*/ 4270927 w 4270927"/>
              <a:gd name="connsiteY8" fmla="*/ 709411 h 851297"/>
              <a:gd name="connsiteX9" fmla="*/ 4129041 w 4270927"/>
              <a:gd name="connsiteY9" fmla="*/ 851297 h 851297"/>
              <a:gd name="connsiteX10" fmla="*/ 3504387 w 4270927"/>
              <a:gd name="connsiteY10" fmla="*/ 851297 h 851297"/>
              <a:gd name="connsiteX11" fmla="*/ 2959476 w 4270927"/>
              <a:gd name="connsiteY11" fmla="*/ 851297 h 851297"/>
              <a:gd name="connsiteX12" fmla="*/ 2255078 w 4270927"/>
              <a:gd name="connsiteY12" fmla="*/ 851297 h 851297"/>
              <a:gd name="connsiteX13" fmla="*/ 1630424 w 4270927"/>
              <a:gd name="connsiteY13" fmla="*/ 851297 h 851297"/>
              <a:gd name="connsiteX14" fmla="*/ 965898 w 4270927"/>
              <a:gd name="connsiteY14" fmla="*/ 851297 h 851297"/>
              <a:gd name="connsiteX15" fmla="*/ 141886 w 4270927"/>
              <a:gd name="connsiteY15" fmla="*/ 851297 h 851297"/>
              <a:gd name="connsiteX16" fmla="*/ 0 w 4270927"/>
              <a:gd name="connsiteY16" fmla="*/ 709411 h 851297"/>
              <a:gd name="connsiteX17" fmla="*/ 0 w 4270927"/>
              <a:gd name="connsiteY17"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0927" h="851297" fill="none" extrusionOk="0">
                <a:moveTo>
                  <a:pt x="0" y="141886"/>
                </a:moveTo>
                <a:cubicBezTo>
                  <a:pt x="-101" y="58375"/>
                  <a:pt x="56807" y="2151"/>
                  <a:pt x="141886" y="0"/>
                </a:cubicBezTo>
                <a:cubicBezTo>
                  <a:pt x="356932" y="5221"/>
                  <a:pt x="505385" y="9267"/>
                  <a:pt x="846283" y="0"/>
                </a:cubicBezTo>
                <a:cubicBezTo>
                  <a:pt x="1187181" y="-9267"/>
                  <a:pt x="1362924" y="6643"/>
                  <a:pt x="1550681" y="0"/>
                </a:cubicBezTo>
                <a:cubicBezTo>
                  <a:pt x="1738438" y="-6643"/>
                  <a:pt x="2012073" y="26578"/>
                  <a:pt x="2215207" y="0"/>
                </a:cubicBezTo>
                <a:cubicBezTo>
                  <a:pt x="2418341" y="-26578"/>
                  <a:pt x="2594493" y="506"/>
                  <a:pt x="2959476" y="0"/>
                </a:cubicBezTo>
                <a:cubicBezTo>
                  <a:pt x="3324459" y="-506"/>
                  <a:pt x="3606893" y="9183"/>
                  <a:pt x="4129041" y="0"/>
                </a:cubicBezTo>
                <a:cubicBezTo>
                  <a:pt x="4206832" y="5918"/>
                  <a:pt x="4265824" y="59727"/>
                  <a:pt x="4270927" y="141886"/>
                </a:cubicBezTo>
                <a:cubicBezTo>
                  <a:pt x="4285406" y="255558"/>
                  <a:pt x="4262921" y="543127"/>
                  <a:pt x="4270927" y="709411"/>
                </a:cubicBezTo>
                <a:cubicBezTo>
                  <a:pt x="4269411" y="785615"/>
                  <a:pt x="4204696" y="838533"/>
                  <a:pt x="4129041" y="851297"/>
                </a:cubicBezTo>
                <a:cubicBezTo>
                  <a:pt x="3884525" y="831256"/>
                  <a:pt x="3801966" y="880144"/>
                  <a:pt x="3504387" y="851297"/>
                </a:cubicBezTo>
                <a:cubicBezTo>
                  <a:pt x="3206808" y="822450"/>
                  <a:pt x="3091955" y="831421"/>
                  <a:pt x="2959476" y="851297"/>
                </a:cubicBezTo>
                <a:cubicBezTo>
                  <a:pt x="2826997" y="871173"/>
                  <a:pt x="2451560" y="855829"/>
                  <a:pt x="2255078" y="851297"/>
                </a:cubicBezTo>
                <a:cubicBezTo>
                  <a:pt x="2058596" y="846765"/>
                  <a:pt x="1762517" y="841180"/>
                  <a:pt x="1630424" y="851297"/>
                </a:cubicBezTo>
                <a:cubicBezTo>
                  <a:pt x="1498331" y="861414"/>
                  <a:pt x="1255875" y="830897"/>
                  <a:pt x="965898" y="851297"/>
                </a:cubicBezTo>
                <a:cubicBezTo>
                  <a:pt x="675921" y="871697"/>
                  <a:pt x="332010" y="826286"/>
                  <a:pt x="141886" y="851297"/>
                </a:cubicBezTo>
                <a:cubicBezTo>
                  <a:pt x="62809" y="846565"/>
                  <a:pt x="-5742" y="793836"/>
                  <a:pt x="0" y="709411"/>
                </a:cubicBezTo>
                <a:cubicBezTo>
                  <a:pt x="-8236" y="583106"/>
                  <a:pt x="-25114" y="370345"/>
                  <a:pt x="0" y="141886"/>
                </a:cubicBezTo>
                <a:close/>
              </a:path>
              <a:path w="4270927" h="851297" stroke="0" extrusionOk="0">
                <a:moveTo>
                  <a:pt x="0" y="141886"/>
                </a:moveTo>
                <a:cubicBezTo>
                  <a:pt x="-7705" y="69974"/>
                  <a:pt x="65198" y="-4321"/>
                  <a:pt x="141886" y="0"/>
                </a:cubicBezTo>
                <a:cubicBezTo>
                  <a:pt x="384722" y="-21875"/>
                  <a:pt x="472218" y="23118"/>
                  <a:pt x="686797" y="0"/>
                </a:cubicBezTo>
                <a:cubicBezTo>
                  <a:pt x="901376" y="-23118"/>
                  <a:pt x="1082353" y="11657"/>
                  <a:pt x="1271580" y="0"/>
                </a:cubicBezTo>
                <a:cubicBezTo>
                  <a:pt x="1460807" y="-11657"/>
                  <a:pt x="1678703" y="-19838"/>
                  <a:pt x="1975977" y="0"/>
                </a:cubicBezTo>
                <a:cubicBezTo>
                  <a:pt x="2273251" y="19838"/>
                  <a:pt x="2470997" y="2867"/>
                  <a:pt x="2640503" y="0"/>
                </a:cubicBezTo>
                <a:cubicBezTo>
                  <a:pt x="2810009" y="-2867"/>
                  <a:pt x="3044983" y="-7131"/>
                  <a:pt x="3185414" y="0"/>
                </a:cubicBezTo>
                <a:cubicBezTo>
                  <a:pt x="3325845" y="7131"/>
                  <a:pt x="3837784" y="16085"/>
                  <a:pt x="4129041" y="0"/>
                </a:cubicBezTo>
                <a:cubicBezTo>
                  <a:pt x="4197549" y="301"/>
                  <a:pt x="4258129" y="60536"/>
                  <a:pt x="4270927" y="141886"/>
                </a:cubicBezTo>
                <a:cubicBezTo>
                  <a:pt x="4279192" y="338016"/>
                  <a:pt x="4276432" y="465866"/>
                  <a:pt x="4270927" y="709411"/>
                </a:cubicBezTo>
                <a:cubicBezTo>
                  <a:pt x="4278893" y="786966"/>
                  <a:pt x="4204425" y="840778"/>
                  <a:pt x="4129041" y="851297"/>
                </a:cubicBezTo>
                <a:cubicBezTo>
                  <a:pt x="4011722" y="852716"/>
                  <a:pt x="3737496" y="868438"/>
                  <a:pt x="3584130" y="851297"/>
                </a:cubicBezTo>
                <a:cubicBezTo>
                  <a:pt x="3430764" y="834156"/>
                  <a:pt x="3255145" y="869204"/>
                  <a:pt x="3039219" y="851297"/>
                </a:cubicBezTo>
                <a:cubicBezTo>
                  <a:pt x="2823293" y="833390"/>
                  <a:pt x="2598012" y="851446"/>
                  <a:pt x="2334821" y="851297"/>
                </a:cubicBezTo>
                <a:cubicBezTo>
                  <a:pt x="2071630" y="851148"/>
                  <a:pt x="1901745" y="841181"/>
                  <a:pt x="1789910" y="851297"/>
                </a:cubicBezTo>
                <a:cubicBezTo>
                  <a:pt x="1678075" y="861413"/>
                  <a:pt x="1429921" y="832128"/>
                  <a:pt x="1165256" y="851297"/>
                </a:cubicBezTo>
                <a:cubicBezTo>
                  <a:pt x="900591" y="870466"/>
                  <a:pt x="367536" y="842062"/>
                  <a:pt x="141886" y="851297"/>
                </a:cubicBezTo>
                <a:cubicBezTo>
                  <a:pt x="69783" y="841017"/>
                  <a:pt x="-2758" y="800168"/>
                  <a:pt x="0" y="709411"/>
                </a:cubicBezTo>
                <a:cubicBezTo>
                  <a:pt x="-21166" y="582141"/>
                  <a:pt x="3603" y="285357"/>
                  <a:pt x="0" y="141886"/>
                </a:cubicBezTo>
                <a:close/>
              </a:path>
            </a:pathLst>
          </a:custGeom>
          <a:solidFill>
            <a:srgbClr val="FFFFCC"/>
          </a:solidFill>
          <a:ln w="28575">
            <a:solidFill>
              <a:srgbClr val="795C41"/>
            </a:solidFill>
            <a:extLst>
              <a:ext uri="{C807C97D-BFC1-408E-A445-0C87EB9F89A2}">
                <ask:lineSketchStyleProps xmlns="" xmlns:ask="http://schemas.microsoft.com/office/drawing/2018/sketchyshapes" sd="4257562635">
                  <a:prstGeom prst="roundRect">
                    <a:avLst/>
                  </a:prstGeom>
                  <ask:type>
                    <ask:lineSketchFreehand/>
                  </ask:type>
                </ask:lineSketchStyleProps>
              </a:ext>
            </a:extLst>
          </a:ln>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thường</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xuân</a:t>
            </a:r>
            <a:endParaRPr lang="en-US"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8791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anim calcmode="lin" valueType="num">
                                      <p:cBhvr>
                                        <p:cTn id="25" dur="1000" fill="hold"/>
                                        <p:tgtEl>
                                          <p:spTgt spid="1030"/>
                                        </p:tgtEl>
                                        <p:attrNameLst>
                                          <p:attrName>ppt_x</p:attrName>
                                        </p:attrNameLst>
                                      </p:cBhvr>
                                      <p:tavLst>
                                        <p:tav tm="0">
                                          <p:val>
                                            <p:strVal val="#ppt_x"/>
                                          </p:val>
                                        </p:tav>
                                        <p:tav tm="100000">
                                          <p:val>
                                            <p:strVal val="#ppt_x"/>
                                          </p:val>
                                        </p:tav>
                                      </p:tavLst>
                                    </p:anim>
                                    <p:anim calcmode="lin" valueType="num">
                                      <p:cBhvr>
                                        <p:cTn id="2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主题​​">
  <a:themeElements>
    <a:clrScheme name="自定义 191">
      <a:dk1>
        <a:sysClr val="windowText" lastClr="000000"/>
      </a:dk1>
      <a:lt1>
        <a:sysClr val="window" lastClr="FFFFFF"/>
      </a:lt1>
      <a:dk2>
        <a:srgbClr val="44546A"/>
      </a:dk2>
      <a:lt2>
        <a:srgbClr val="E7E6E6"/>
      </a:lt2>
      <a:accent1>
        <a:srgbClr val="498992"/>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字魂47号-三分行楷">
      <a:majorFont>
        <a:latin typeface="字魂47号-三分行楷"/>
        <a:ea typeface="字魂47号-三分行楷"/>
        <a:cs typeface=""/>
      </a:majorFont>
      <a:minorFont>
        <a:latin typeface="字魂47号-三分行楷"/>
        <a:ea typeface="字魂47号-三分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40000"/>
          </a:schemeClr>
        </a:solidFill>
        <a:ln w="15875">
          <a:noFill/>
        </a:ln>
      </a:spPr>
      <a:bodyPr vert="horz" lIns="0" tIns="0" rIns="0" bIns="0" rtlCol="0" anchor="ctr"/>
      <a:lstStyle>
        <a:defPPr algn="ctr">
          <a:defRPr sz="3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641</Words>
  <Application>Microsoft Office PowerPoint</Application>
  <PresentationFormat>Custom</PresentationFormat>
  <Paragraphs>57</Paragraphs>
  <Slides>21</Slides>
  <Notes>12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2023-07-04T12:20:18Z</dcterms:created>
  <dcterms:modified xsi:type="dcterms:W3CDTF">2024-08-28T08:29:10Z</dcterms:modified>
</cp:coreProperties>
</file>