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1"/>
  </p:notesMasterIdLst>
  <p:sldIdLst>
    <p:sldId id="305" r:id="rId4"/>
    <p:sldId id="256" r:id="rId5"/>
    <p:sldId id="257" r:id="rId6"/>
    <p:sldId id="287" r:id="rId7"/>
    <p:sldId id="288" r:id="rId8"/>
    <p:sldId id="289" r:id="rId9"/>
    <p:sldId id="290" r:id="rId10"/>
    <p:sldId id="291" r:id="rId11"/>
    <p:sldId id="300" r:id="rId12"/>
    <p:sldId id="292" r:id="rId13"/>
    <p:sldId id="299" r:id="rId14"/>
    <p:sldId id="259" r:id="rId15"/>
    <p:sldId id="295" r:id="rId16"/>
    <p:sldId id="303" r:id="rId17"/>
    <p:sldId id="281" r:id="rId18"/>
    <p:sldId id="304" r:id="rId19"/>
    <p:sldId id="261" r:id="rId20"/>
    <p:sldId id="293" r:id="rId21"/>
    <p:sldId id="262" r:id="rId22"/>
    <p:sldId id="296" r:id="rId23"/>
    <p:sldId id="301" r:id="rId24"/>
    <p:sldId id="282" r:id="rId25"/>
    <p:sldId id="297" r:id="rId26"/>
    <p:sldId id="294" r:id="rId27"/>
    <p:sldId id="279" r:id="rId28"/>
    <p:sldId id="302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>
        <p:scale>
          <a:sx n="50" d="100"/>
          <a:sy n="50" d="100"/>
        </p:scale>
        <p:origin x="-150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9.wdp"/><Relationship Id="rId1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7.wdp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microsoft.com/office/2007/relationships/hdphoto" Target="../media/hdphoto6.wdp"/><Relationship Id="rId15" Type="http://schemas.openxmlformats.org/officeDocument/2006/relationships/image" Target="../media/image29.png"/><Relationship Id="rId10" Type="http://schemas.openxmlformats.org/officeDocument/2006/relationships/image" Target="../media/image31.png"/><Relationship Id="rId19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microsoft.com/office/2007/relationships/hdphoto" Target="../media/hdphoto8.wdp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18" Type="http://schemas.microsoft.com/office/2007/relationships/hdphoto" Target="../media/hdphoto8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7.png"/><Relationship Id="rId10" Type="http://schemas.openxmlformats.org/officeDocument/2006/relationships/image" Target="../media/image30.png"/><Relationship Id="rId19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1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2590800" y="971667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SÀI 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2478258" y="1881184"/>
            <a:ext cx="697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5525" y="3429000"/>
            <a:ext cx="7562850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5400" b="1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5400" b="1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5400" b="1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5400" b="1" cap="none" spc="0" dirty="0">
              <a:ln w="11430">
                <a:solidFill>
                  <a:srgbClr val="D7372E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754879" y="5245425"/>
            <a:ext cx="697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 smtClean="0"/>
              <a:t>riêng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b="1" dirty="0"/>
              <a:t>-     </a:t>
            </a: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được</a:t>
            </a:r>
            <a:r>
              <a:rPr lang="en-US" sz="3200" b="1" dirty="0" smtClean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A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riêng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sông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chung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CHUNG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RIÊNG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lang="en-US" sz="2800" b="1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xmlns="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riêng</a:t>
            </a:r>
            <a:r>
              <a:rPr lang="en-US" sz="2800" b="1" dirty="0" smtClean="0">
                <a:solidFill>
                  <a:schemeClr val="tx1"/>
                </a:solidFill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</a:rPr>
              <a:t>cần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1005</Words>
  <Application>Microsoft Office PowerPoint</Application>
  <PresentationFormat>Custom</PresentationFormat>
  <Paragraphs>155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39</cp:revision>
  <dcterms:created xsi:type="dcterms:W3CDTF">2023-06-29T03:07:26Z</dcterms:created>
  <dcterms:modified xsi:type="dcterms:W3CDTF">2024-08-28T08:16:57Z</dcterms:modified>
  <cp:version>MNT37</cp:version>
</cp:coreProperties>
</file>