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308" r:id="rId2"/>
    <p:sldId id="257" r:id="rId3"/>
    <p:sldId id="259" r:id="rId4"/>
    <p:sldId id="295" r:id="rId5"/>
    <p:sldId id="296" r:id="rId6"/>
    <p:sldId id="306" r:id="rId7"/>
    <p:sldId id="294" r:id="rId8"/>
    <p:sldId id="291" r:id="rId9"/>
    <p:sldId id="278" r:id="rId10"/>
    <p:sldId id="305" r:id="rId11"/>
    <p:sldId id="279" r:id="rId12"/>
    <p:sldId id="281" r:id="rId13"/>
    <p:sldId id="299" r:id="rId14"/>
    <p:sldId id="280" r:id="rId15"/>
    <p:sldId id="283" r:id="rId16"/>
    <p:sldId id="284" r:id="rId17"/>
    <p:sldId id="289" r:id="rId18"/>
    <p:sldId id="288" r:id="rId19"/>
    <p:sldId id="285" r:id="rId20"/>
    <p:sldId id="286" r:id="rId21"/>
    <p:sldId id="300" r:id="rId22"/>
    <p:sldId id="307" r:id="rId23"/>
    <p:sldId id="302" r:id="rId24"/>
    <p:sldId id="287" r:id="rId25"/>
    <p:sldId id="304" r:id="rId26"/>
  </p:sldIdLst>
  <p:sldSz cx="12192000" cy="6858000"/>
  <p:notesSz cx="6858000" cy="9144000"/>
  <p:embeddedFontLs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.VnAvant" pitchFamily="34" charset="0"/>
      <p:regular r:id="rId32"/>
      <p:bold r:id="rId33"/>
      <p:italic r:id="rId34"/>
      <p:boldItalic r:id="rId35"/>
    </p:embeddedFont>
    <p:embeddedFont>
      <p:font typeface="#9Slide07 IcielHelena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等线" charset="-122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372E"/>
    <a:srgbClr val="17B47F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6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971667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SÀI 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8258" y="2170755"/>
            <a:ext cx="697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 4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7601" y="3082458"/>
            <a:ext cx="5350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Số</a:t>
            </a:r>
            <a:r>
              <a:rPr lang="en-US" sz="5400" b="1" cap="none" spc="0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cap="none" spc="0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chẵn</a:t>
            </a:r>
            <a:r>
              <a:rPr lang="en-US" sz="5400" b="1" cap="none" spc="0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, </a:t>
            </a:r>
            <a:r>
              <a:rPr lang="en-US" sz="5400" b="1" cap="none" spc="0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số</a:t>
            </a:r>
            <a:r>
              <a:rPr lang="en-US" sz="5400" b="1" cap="none" spc="0" dirty="0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cap="none" spc="0" dirty="0" err="1" smtClean="0">
                <a:ln w="11430">
                  <a:solidFill>
                    <a:srgbClr val="D7372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lẻ</a:t>
            </a:r>
            <a:endParaRPr lang="en-US" sz="5400" b="1" cap="none" spc="0" dirty="0">
              <a:ln w="11430">
                <a:solidFill>
                  <a:srgbClr val="D7372E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4879" y="4883475"/>
            <a:ext cx="697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=""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=""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=""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=""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=""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=""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=""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=""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=""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=""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=""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=""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=""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=""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309948"/>
            <a:ext cx="2883328" cy="36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=""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728</Words>
  <Application>Microsoft Office PowerPoint</Application>
  <PresentationFormat>Custom</PresentationFormat>
  <Paragraphs>88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Times New Roman</vt:lpstr>
      <vt:lpstr>Cambria</vt:lpstr>
      <vt:lpstr>.VnAvant</vt:lpstr>
      <vt:lpstr>#9Slide07 IcielHelena</vt:lpstr>
      <vt:lpstr>Calibri</vt:lpstr>
      <vt:lpstr>等线</vt:lpstr>
      <vt:lpstr>字魂164号-方悦黑</vt:lpstr>
      <vt:lpstr>思源黑体 CN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78</cp:revision>
  <dcterms:created xsi:type="dcterms:W3CDTF">2023-07-10T13:56:21Z</dcterms:created>
  <dcterms:modified xsi:type="dcterms:W3CDTF">2024-08-28T08:11:19Z</dcterms:modified>
  <cp:version>MNT37</cp:version>
</cp:coreProperties>
</file>