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298" r:id="rId3"/>
    <p:sldId id="260" r:id="rId4"/>
    <p:sldId id="300" r:id="rId5"/>
    <p:sldId id="301" r:id="rId6"/>
    <p:sldId id="302" r:id="rId7"/>
    <p:sldId id="318" r:id="rId8"/>
    <p:sldId id="303" r:id="rId9"/>
    <p:sldId id="314" r:id="rId10"/>
    <p:sldId id="294" r:id="rId11"/>
    <p:sldId id="306" r:id="rId12"/>
    <p:sldId id="315" r:id="rId1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1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1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9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8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15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5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7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679" y="3289293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67984" y="2648172"/>
            <a:ext cx="5873115" cy="22116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1: Kể về gia đình của em</a:t>
            </a:r>
            <a:endParaRPr lang="en-US" altLang="zh-CN" sz="60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2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0008" y="4410165"/>
            <a:ext cx="3081020" cy="21786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FAA2711-187C-4475-81AA-B5685D355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452" y="363727"/>
            <a:ext cx="9697720" cy="121221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ABB9F36-4563-4DE4-9D98-522F03BF3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49" y="1801711"/>
            <a:ext cx="8131175" cy="2948940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B5F4CB10-577E-463F-8930-4F847EEE9C62}"/>
              </a:ext>
            </a:extLst>
          </p:cNvPr>
          <p:cNvSpPr/>
          <p:nvPr/>
        </p:nvSpPr>
        <p:spPr>
          <a:xfrm>
            <a:off x="3067101" y="4959320"/>
            <a:ext cx="2234565" cy="850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Tưới cây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33F26CC-3F78-48BD-9106-BB6823F1F1E7}"/>
              </a:ext>
            </a:extLst>
          </p:cNvPr>
          <p:cNvSpPr/>
          <p:nvPr/>
        </p:nvSpPr>
        <p:spPr>
          <a:xfrm>
            <a:off x="5722989" y="4955803"/>
            <a:ext cx="2476500" cy="837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Gấp quần áo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AA374AFF-4BA2-4B6B-83AA-63F4A5F7896A}"/>
              </a:ext>
            </a:extLst>
          </p:cNvPr>
          <p:cNvSpPr/>
          <p:nvPr/>
        </p:nvSpPr>
        <p:spPr>
          <a:xfrm>
            <a:off x="8503655" y="4921209"/>
            <a:ext cx="1942465" cy="81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Cho gà ăn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23" name="Title 5">
            <a:extLst>
              <a:ext uri="{FF2B5EF4-FFF2-40B4-BE49-F238E27FC236}">
                <a16:creationId xmlns:a16="http://schemas.microsoft.com/office/drawing/2014/main" id="{AFADD879-9197-4C16-949A-5867282574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Kể về gia đình em</a:t>
            </a: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88531B88-E95C-47D7-92B2-8A48D24C6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08" y="1346424"/>
            <a:ext cx="8811283" cy="491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46742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AC2B70-D281-4EC1-B936-03AFAEB57DD9}"/>
              </a:ext>
            </a:extLst>
          </p:cNvPr>
          <p:cNvSpPr txBox="1"/>
          <p:nvPr/>
        </p:nvSpPr>
        <p:spPr>
          <a:xfrm>
            <a:off x="6096000" y="3331210"/>
            <a:ext cx="472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649862"/>
            <a:ext cx="5797716" cy="4428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EE158-D7F7-4D04-9653-F203FB96D686}"/>
              </a:ext>
            </a:extLst>
          </p:cNvPr>
          <p:cNvSpPr txBox="1"/>
          <p:nvPr/>
        </p:nvSpPr>
        <p:spPr>
          <a:xfrm>
            <a:off x="7164401" y="1962785"/>
            <a:ext cx="2547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7" y="3272784"/>
            <a:ext cx="5587023" cy="272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175" y="154721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0" y="997972"/>
            <a:ext cx="5567680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8000" b="1" ker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90" y="1059641"/>
            <a:ext cx="1029471" cy="1101969"/>
          </a:xfrm>
          <a:prstGeom prst="rect">
            <a:avLst/>
          </a:prstGeom>
        </p:spPr>
      </p:pic>
      <p:pic>
        <p:nvPicPr>
          <p:cNvPr id="2" name="图片 1" descr="64a8e9e6f0a315977ad9af715ccf7b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269" y="5062669"/>
            <a:ext cx="4044883" cy="172131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C1D80E5-0E9B-453B-B4EF-D84FCB2FE19A}"/>
              </a:ext>
            </a:extLst>
          </p:cNvPr>
          <p:cNvSpPr/>
          <p:nvPr/>
        </p:nvSpPr>
        <p:spPr>
          <a:xfrm rot="602725">
            <a:off x="443274" y="534883"/>
            <a:ext cx="3396872" cy="2082576"/>
          </a:xfrm>
          <a:prstGeom prst="cloudCallout">
            <a:avLst>
              <a:gd name="adj1" fmla="val 10279"/>
              <a:gd name="adj2" fmla="val 1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Hát một bài hát về gia đình</a:t>
            </a:r>
          </a:p>
        </p:txBody>
      </p:sp>
      <p:pic>
        <p:nvPicPr>
          <p:cNvPr id="23" name="图片 7" descr="572005ec0a0c4">
            <a:extLst>
              <a:ext uri="{FF2B5EF4-FFF2-40B4-BE49-F238E27FC236}">
                <a16:creationId xmlns:a16="http://schemas.microsoft.com/office/drawing/2014/main" id="{3D97C401-CA36-47C3-BE39-D0CA8DF26E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5023" y="164202"/>
            <a:ext cx="3214479" cy="1816559"/>
          </a:xfrm>
          <a:prstGeom prst="rect">
            <a:avLst/>
          </a:prstGeom>
        </p:spPr>
      </p:pic>
      <p:pic>
        <p:nvPicPr>
          <p:cNvPr id="24" name="图片 3">
            <a:extLst>
              <a:ext uri="{FF2B5EF4-FFF2-40B4-BE49-F238E27FC236}">
                <a16:creationId xmlns:a16="http://schemas.microsoft.com/office/drawing/2014/main" id="{AA49F233-23AF-4D79-ADC8-7D8F4E2B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552" y="-76784"/>
            <a:ext cx="1029471" cy="1101969"/>
          </a:xfrm>
          <a:prstGeom prst="rect">
            <a:avLst/>
          </a:prstGeom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8FEAF757-8501-424E-9D9E-38B0FB5A3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73" y="527985"/>
            <a:ext cx="1408350" cy="1507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AAA1E954-9990-4D44-A55E-DAD1FFC96B16}"/>
              </a:ext>
            </a:extLst>
          </p:cNvPr>
          <p:cNvSpPr>
            <a:spLocks noGrp="1"/>
          </p:cNvSpPr>
          <p:nvPr/>
        </p:nvSpPr>
        <p:spPr>
          <a:xfrm>
            <a:off x="1493934" y="132499"/>
            <a:ext cx="796480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Gia đình Hoa có những ai?</a:t>
            </a:r>
          </a:p>
        </p:txBody>
      </p:sp>
      <p:pic>
        <p:nvPicPr>
          <p:cNvPr id="15" name="Content Placeholder 3" descr="411_20200731023244_bg-tnxh-trang-6-7-full-">
            <a:extLst>
              <a:ext uri="{FF2B5EF4-FFF2-40B4-BE49-F238E27FC236}">
                <a16:creationId xmlns:a16="http://schemas.microsoft.com/office/drawing/2014/main" id="{EEA84D09-0B7D-46EF-AA19-DF6E9DF6D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7" y="1993347"/>
            <a:ext cx="7815580" cy="448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图片 15" descr="a05684f714522ad77246dba9447411ba">
            <a:extLst>
              <a:ext uri="{FF2B5EF4-FFF2-40B4-BE49-F238E27FC236}">
                <a16:creationId xmlns:a16="http://schemas.microsoft.com/office/drawing/2014/main" id="{0541D66F-648D-4858-A176-5A3BE9B506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9742" y="4300937"/>
            <a:ext cx="3081020" cy="2178685"/>
          </a:xfrm>
          <a:prstGeom prst="rect">
            <a:avLst/>
          </a:prstGeom>
        </p:spPr>
      </p:pic>
      <p:pic>
        <p:nvPicPr>
          <p:cNvPr id="26" name="图片 3">
            <a:extLst>
              <a:ext uri="{FF2B5EF4-FFF2-40B4-BE49-F238E27FC236}">
                <a16:creationId xmlns:a16="http://schemas.microsoft.com/office/drawing/2014/main" id="{ADE7A041-210E-4896-8AD1-59B688A44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374" y="-4683"/>
            <a:ext cx="1796388" cy="1922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9DEE1D-741E-4F29-973A-2655D27DB94C}"/>
              </a:ext>
            </a:extLst>
          </p:cNvPr>
          <p:cNvSpPr txBox="1">
            <a:spLocks/>
          </p:cNvSpPr>
          <p:nvPr/>
        </p:nvSpPr>
        <p:spPr>
          <a:xfrm>
            <a:off x="838200" y="27235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Lúc nghỉ ngơi gia đình Hoa thường làm gì?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A43B3F1D-5AC8-4BBE-843A-4F900DD17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15" y="1494734"/>
            <a:ext cx="2352675" cy="35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E899FCE-0432-42CA-883D-3B484C0CF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190" y="2138624"/>
            <a:ext cx="3175000" cy="2543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AB6558-94BA-4554-ABE9-10000AA7A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030" y="2069409"/>
            <a:ext cx="2995930" cy="2533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537206-63A1-422D-9630-DD28C54BA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640" y="2138624"/>
            <a:ext cx="2880360" cy="2695575"/>
          </a:xfrm>
          <a:prstGeom prst="rect">
            <a:avLst/>
          </a:prstGeom>
        </p:spPr>
      </p:pic>
      <p:sp>
        <p:nvSpPr>
          <p:cNvPr id="19" name="Rectangles 7">
            <a:extLst>
              <a:ext uri="{FF2B5EF4-FFF2-40B4-BE49-F238E27FC236}">
                <a16:creationId xmlns:a16="http://schemas.microsoft.com/office/drawing/2014/main" id="{1D9C5428-B8C6-4AEE-A761-65EDDDCE1549}"/>
              </a:ext>
            </a:extLst>
          </p:cNvPr>
          <p:cNvSpPr/>
          <p:nvPr/>
        </p:nvSpPr>
        <p:spPr>
          <a:xfrm>
            <a:off x="485140" y="5010729"/>
            <a:ext cx="2210435" cy="91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Xem tivi</a:t>
            </a:r>
          </a:p>
        </p:txBody>
      </p:sp>
      <p:sp>
        <p:nvSpPr>
          <p:cNvPr id="20" name="Rectangles 8">
            <a:extLst>
              <a:ext uri="{FF2B5EF4-FFF2-40B4-BE49-F238E27FC236}">
                <a16:creationId xmlns:a16="http://schemas.microsoft.com/office/drawing/2014/main" id="{4E22B0FA-230D-483E-BF6C-5DBF41CD4CCE}"/>
              </a:ext>
            </a:extLst>
          </p:cNvPr>
          <p:cNvSpPr/>
          <p:nvPr/>
        </p:nvSpPr>
        <p:spPr>
          <a:xfrm>
            <a:off x="3265805" y="4902144"/>
            <a:ext cx="2659380" cy="105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Dạy bé đi xe đạp</a:t>
            </a:r>
          </a:p>
        </p:txBody>
      </p:sp>
      <p:sp>
        <p:nvSpPr>
          <p:cNvPr id="21" name="Rectangles 9">
            <a:extLst>
              <a:ext uri="{FF2B5EF4-FFF2-40B4-BE49-F238E27FC236}">
                <a16:creationId xmlns:a16="http://schemas.microsoft.com/office/drawing/2014/main" id="{3D960B9D-D83C-47C5-95F1-330E707BD37C}"/>
              </a:ext>
            </a:extLst>
          </p:cNvPr>
          <p:cNvSpPr/>
          <p:nvPr/>
        </p:nvSpPr>
        <p:spPr>
          <a:xfrm>
            <a:off x="6424295" y="4822769"/>
            <a:ext cx="2780665" cy="112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Quây quần bên nhau</a:t>
            </a:r>
          </a:p>
        </p:txBody>
      </p:sp>
      <p:sp>
        <p:nvSpPr>
          <p:cNvPr id="22" name="Rectangles 10">
            <a:extLst>
              <a:ext uri="{FF2B5EF4-FFF2-40B4-BE49-F238E27FC236}">
                <a16:creationId xmlns:a16="http://schemas.microsoft.com/office/drawing/2014/main" id="{1B49E58D-C141-4BCE-B406-E523A8AE7915}"/>
              </a:ext>
            </a:extLst>
          </p:cNvPr>
          <p:cNvSpPr/>
          <p:nvPr/>
        </p:nvSpPr>
        <p:spPr>
          <a:xfrm>
            <a:off x="9585960" y="4853249"/>
            <a:ext cx="2492309" cy="106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Cùng nhau đọc sách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0664" y="-24121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649862"/>
            <a:ext cx="5797716" cy="4428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EE158-D7F7-4D04-9653-F203FB96D686}"/>
              </a:ext>
            </a:extLst>
          </p:cNvPr>
          <p:cNvSpPr txBox="1"/>
          <p:nvPr/>
        </p:nvSpPr>
        <p:spPr>
          <a:xfrm>
            <a:off x="7164401" y="1962785"/>
            <a:ext cx="2547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" y="3327375"/>
            <a:ext cx="5587023" cy="27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6">
            <a:extLst>
              <a:ext uri="{FF2B5EF4-FFF2-40B4-BE49-F238E27FC236}">
                <a16:creationId xmlns:a16="http://schemas.microsoft.com/office/drawing/2014/main" id="{8E06ADA2-EE35-4475-A877-ED4E1DB735DF}"/>
              </a:ext>
            </a:extLst>
          </p:cNvPr>
          <p:cNvSpPr txBox="1">
            <a:spLocks/>
          </p:cNvSpPr>
          <p:nvPr/>
        </p:nvSpPr>
        <p:spPr>
          <a:xfrm>
            <a:off x="108723" y="317916"/>
            <a:ext cx="9034339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Mọi người trong gia đình Hoa tham gia công việc nhà như thế nào?</a:t>
            </a:r>
          </a:p>
        </p:txBody>
      </p:sp>
      <p:pic>
        <p:nvPicPr>
          <p:cNvPr id="57" name="Content Placeholder 5" descr="411_20200407093737_cd-1---bai-1---kham-pha---trang-8-9">
            <a:extLst>
              <a:ext uri="{FF2B5EF4-FFF2-40B4-BE49-F238E27FC236}">
                <a16:creationId xmlns:a16="http://schemas.microsoft.com/office/drawing/2014/main" id="{2653E368-9398-4964-9385-F23D0EAF4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3" y="2787374"/>
            <a:ext cx="8047990" cy="391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" name="图片 7" descr="572005ec0a0c4">
            <a:extLst>
              <a:ext uri="{FF2B5EF4-FFF2-40B4-BE49-F238E27FC236}">
                <a16:creationId xmlns:a16="http://schemas.microsoft.com/office/drawing/2014/main" id="{51D430E6-C12A-4EFC-BC1C-3485C295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6360" y="115247"/>
            <a:ext cx="3467735" cy="1959610"/>
          </a:xfrm>
          <a:prstGeom prst="rect">
            <a:avLst/>
          </a:prstGeom>
        </p:spPr>
      </p:pic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A805C848-F44B-4187-A358-822F14A2AD70}"/>
              </a:ext>
            </a:extLst>
          </p:cNvPr>
          <p:cNvSpPr/>
          <p:nvPr/>
        </p:nvSpPr>
        <p:spPr>
          <a:xfrm rot="1228761">
            <a:off x="8355663" y="2888289"/>
            <a:ext cx="3694018" cy="1730035"/>
          </a:xfrm>
          <a:prstGeom prst="wedgeEllipseCallout">
            <a:avLst>
              <a:gd name="adj1" fmla="val -25758"/>
              <a:gd name="adj2" fmla="val 111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Gia đình Hoa cùng nhau nấu ăn rất vui vẻ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89D86D-6A50-4D30-A865-59004820BA98}"/>
              </a:ext>
            </a:extLst>
          </p:cNvPr>
          <p:cNvSpPr txBox="1"/>
          <p:nvPr/>
        </p:nvSpPr>
        <p:spPr>
          <a:xfrm>
            <a:off x="2378122" y="244455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Vẽ gia đình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53C127-4A5E-4000-9C86-2FF9CBE1A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55" y="1346424"/>
            <a:ext cx="8598090" cy="502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152</Words>
  <Application>Microsoft Office PowerPoint</Application>
  <PresentationFormat>Widescreen</PresentationFormat>
  <Paragraphs>34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inpin heiti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Admin</cp:lastModifiedBy>
  <cp:revision>38</cp:revision>
  <dcterms:created xsi:type="dcterms:W3CDTF">2017-03-13T01:41:00Z</dcterms:created>
  <dcterms:modified xsi:type="dcterms:W3CDTF">2024-09-18T02:18:11Z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