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9"/>
  </p:notesMasterIdLst>
  <p:sldIdLst>
    <p:sldId id="256" r:id="rId2"/>
    <p:sldId id="264" r:id="rId3"/>
    <p:sldId id="342" r:id="rId4"/>
    <p:sldId id="354" r:id="rId5"/>
    <p:sldId id="355" r:id="rId6"/>
    <p:sldId id="357" r:id="rId7"/>
    <p:sldId id="358" r:id="rId8"/>
    <p:sldId id="379" r:id="rId9"/>
    <p:sldId id="363" r:id="rId10"/>
    <p:sldId id="364" r:id="rId11"/>
    <p:sldId id="365" r:id="rId12"/>
    <p:sldId id="366" r:id="rId13"/>
    <p:sldId id="368" r:id="rId14"/>
    <p:sldId id="374" r:id="rId15"/>
    <p:sldId id="375" r:id="rId16"/>
    <p:sldId id="376" r:id="rId17"/>
    <p:sldId id="377" r:id="rId18"/>
  </p:sldIdLst>
  <p:sldSz cx="9144000" cy="5143500" type="screen16x9"/>
  <p:notesSz cx="6858000" cy="9144000"/>
  <p:embeddedFontLst>
    <p:embeddedFont>
      <p:font typeface="Bahnschrift SemiLight SemiConde" panose="020B0604020202020204" charset="0"/>
      <p:regular r:id="rId20"/>
    </p:embeddedFont>
    <p:embeddedFont>
      <p:font typeface="微软雅黑" panose="020B0503020204020204" pitchFamily="34" charset="-122"/>
      <p:regular r:id="rId21"/>
      <p:bold r:id="rId22"/>
    </p:embeddedFont>
    <p:embeddedFont>
      <p:font typeface="Lora" panose="020B0604020202020204" charset="0"/>
      <p:regular r:id="rId23"/>
      <p:bold r:id="rId24"/>
      <p:italic r:id="rId25"/>
      <p:boldItalic r:id="rId26"/>
    </p:embeddedFont>
    <p:embeddedFont>
      <p:font typeface=".VnTime" panose="020B7200000000000000" pitchFamily="34" charset="0"/>
      <p:regular r:id="rId27"/>
      <p:bold r:id="rId28"/>
      <p:italic r:id="rId29"/>
      <p:boldItalic r:id="rId30"/>
    </p:embeddedFont>
    <p:embeddedFont>
      <p:font typeface="Concert One" panose="020B0604020202020204" charset="-93"/>
      <p:regular r:id="rId31"/>
    </p:embeddedFont>
    <p:embeddedFont>
      <p:font typeface="#9Slide03 Ample" panose="020B0604020202020204" charset="-93"/>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CCD1F-9799-4B03-9455-98A8886EE425}">
  <a:tblStyle styleId="{158CCD1F-9799-4B03-9455-98A8886EE4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0" d="100"/>
          <a:sy n="90" d="100"/>
        </p:scale>
        <p:origin x="840" y="78"/>
      </p:cViewPr>
      <p:guideLst>
        <p:guide orient="horz" pos="180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647771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38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851a045c94_0_1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851a045c94_0_1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80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49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IG_NUMBER_1">
    <p:spTree>
      <p:nvGrpSpPr>
        <p:cNvPr id="1" name="Shape 1915"/>
        <p:cNvGrpSpPr/>
        <p:nvPr/>
      </p:nvGrpSpPr>
      <p:grpSpPr>
        <a:xfrm>
          <a:off x="0" y="0"/>
          <a:ext cx="0" cy="0"/>
          <a:chOff x="0" y="0"/>
          <a:chExt cx="0" cy="0"/>
        </a:xfrm>
      </p:grpSpPr>
      <p:sp>
        <p:nvSpPr>
          <p:cNvPr id="1916" name="Google Shape;1916;p30"/>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5">
    <p:spTree>
      <p:nvGrpSpPr>
        <p:cNvPr id="1" name="Shape 1918"/>
        <p:cNvGrpSpPr/>
        <p:nvPr/>
      </p:nvGrpSpPr>
      <p:grpSpPr>
        <a:xfrm>
          <a:off x="0" y="0"/>
          <a:ext cx="0" cy="0"/>
          <a:chOff x="0" y="0"/>
          <a:chExt cx="0" cy="0"/>
        </a:xfrm>
      </p:grpSpPr>
      <p:sp>
        <p:nvSpPr>
          <p:cNvPr id="1919" name="Google Shape;1919;p31"/>
          <p:cNvSpPr/>
          <p:nvPr/>
        </p:nvSpPr>
        <p:spPr>
          <a:xfrm>
            <a:off x="-745787" y="3762576"/>
            <a:ext cx="1482501" cy="1478798"/>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1"/>
          <p:cNvSpPr/>
          <p:nvPr/>
        </p:nvSpPr>
        <p:spPr>
          <a:xfrm>
            <a:off x="481390" y="4294310"/>
            <a:ext cx="141266" cy="104204"/>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38715" y="3933563"/>
            <a:ext cx="226955" cy="271391"/>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rot="-1204253">
            <a:off x="-666340" y="3750941"/>
            <a:ext cx="1482219" cy="1502066"/>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542969" y="4344982"/>
            <a:ext cx="362667" cy="214222"/>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542964" y="-1447539"/>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rgbClr val="FFFFF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rot="7274266">
            <a:off x="7914920" y="3738204"/>
            <a:ext cx="1832640" cy="1736319"/>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rot="7274266">
            <a:off x="7897918" y="3729407"/>
            <a:ext cx="1869940" cy="1758329"/>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7" name="Google Shape;1927;p31"/>
          <p:cNvGrpSpPr/>
          <p:nvPr/>
        </p:nvGrpSpPr>
        <p:grpSpPr>
          <a:xfrm>
            <a:off x="8130360" y="143008"/>
            <a:ext cx="2027266" cy="2727353"/>
            <a:chOff x="8130360" y="143008"/>
            <a:chExt cx="2027266" cy="2727353"/>
          </a:xfrm>
        </p:grpSpPr>
        <p:sp>
          <p:nvSpPr>
            <p:cNvPr id="1928" name="Google Shape;1928;p31"/>
            <p:cNvSpPr/>
            <p:nvPr/>
          </p:nvSpPr>
          <p:spPr>
            <a:xfrm rot="-4979403">
              <a:off x="7876458" y="641275"/>
              <a:ext cx="2535070" cy="173082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rot="-4979403">
              <a:off x="8494368" y="327018"/>
              <a:ext cx="65810" cy="10336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rot="-4979403">
              <a:off x="8501285" y="312564"/>
              <a:ext cx="62787" cy="10150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rot="-4979403">
              <a:off x="8465171" y="424806"/>
              <a:ext cx="122318" cy="204173"/>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rot="-4979403">
              <a:off x="8471375" y="458383"/>
              <a:ext cx="101273" cy="224404"/>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rot="-4979403">
              <a:off x="8463122" y="616323"/>
              <a:ext cx="138363" cy="284168"/>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rot="-4979403">
              <a:off x="8493823" y="663594"/>
              <a:ext cx="110109" cy="272541"/>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rot="-4979403">
              <a:off x="8546332" y="788958"/>
              <a:ext cx="84181" cy="245566"/>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rot="-4979403">
              <a:off x="8590579" y="992241"/>
              <a:ext cx="94296" cy="230799"/>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rot="-4979403">
              <a:off x="8594680" y="1010967"/>
              <a:ext cx="73367" cy="247310"/>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rot="-4979403">
              <a:off x="8578117" y="1091942"/>
              <a:ext cx="141270" cy="339862"/>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rot="-4979403">
              <a:off x="8592486" y="1189118"/>
              <a:ext cx="116620" cy="429507"/>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rot="-4979403">
              <a:off x="8617527" y="1240234"/>
              <a:ext cx="102900" cy="437414"/>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rot="-4979403">
              <a:off x="8720406" y="1455042"/>
              <a:ext cx="126852" cy="42520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rot="-4979403">
              <a:off x="8756819" y="1516107"/>
              <a:ext cx="116620" cy="39137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rot="-4979403">
              <a:off x="8845783" y="1652704"/>
              <a:ext cx="57903" cy="328119"/>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1"/>
            <p:cNvSpPr/>
            <p:nvPr/>
          </p:nvSpPr>
          <p:spPr>
            <a:xfrm rot="-4979403">
              <a:off x="8911688" y="1781531"/>
              <a:ext cx="63833" cy="356489"/>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1"/>
            <p:cNvSpPr/>
            <p:nvPr/>
          </p:nvSpPr>
          <p:spPr>
            <a:xfrm rot="-4979403">
              <a:off x="8921808" y="1795698"/>
              <a:ext cx="65810" cy="396137"/>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1"/>
            <p:cNvSpPr/>
            <p:nvPr/>
          </p:nvSpPr>
          <p:spPr>
            <a:xfrm rot="-4979403">
              <a:off x="9041613" y="2004898"/>
              <a:ext cx="32789" cy="329746"/>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p:nvPr/>
          </p:nvSpPr>
          <p:spPr>
            <a:xfrm rot="-4979403">
              <a:off x="8985294" y="1898907"/>
              <a:ext cx="46392" cy="382999"/>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rot="-4979403">
              <a:off x="8568741" y="418411"/>
              <a:ext cx="137433" cy="9999"/>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1"/>
            <p:cNvSpPr/>
            <p:nvPr/>
          </p:nvSpPr>
          <p:spPr>
            <a:xfrm rot="-4979403">
              <a:off x="8579225" y="368827"/>
              <a:ext cx="80576" cy="12325"/>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1"/>
            <p:cNvSpPr/>
            <p:nvPr/>
          </p:nvSpPr>
          <p:spPr>
            <a:xfrm rot="-4979403">
              <a:off x="8559243" y="292742"/>
              <a:ext cx="49415" cy="7441"/>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rot="-4979403">
              <a:off x="8643398" y="611915"/>
              <a:ext cx="112900" cy="35347"/>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rot="-4979403">
              <a:off x="8659152" y="658228"/>
              <a:ext cx="111970" cy="44648"/>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rot="-4979403">
              <a:off x="8667260" y="804677"/>
              <a:ext cx="217777" cy="47439"/>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rot="-4979403">
              <a:off x="8675102" y="843170"/>
              <a:ext cx="245798" cy="67554"/>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rot="-4979403">
              <a:off x="8668978" y="948372"/>
              <a:ext cx="359047" cy="68484"/>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rot="-4979403">
              <a:off x="8692674" y="1007323"/>
              <a:ext cx="406369" cy="84413"/>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rot="-4979403">
              <a:off x="8743188" y="1164649"/>
              <a:ext cx="417648" cy="116853"/>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rot="-4979403">
              <a:off x="8791621" y="1217128"/>
              <a:ext cx="363581" cy="117318"/>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rot="-4979403">
              <a:off x="8889833" y="1465003"/>
              <a:ext cx="267076" cy="70344"/>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rot="-4979403">
              <a:off x="8851888" y="1428424"/>
              <a:ext cx="316956" cy="67321"/>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rot="-4979403">
              <a:off x="8987753" y="1691907"/>
              <a:ext cx="233241" cy="35812"/>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rot="-4979403">
              <a:off x="8972265" y="1637259"/>
              <a:ext cx="213126" cy="61391"/>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rot="-4979403">
              <a:off x="9037781" y="1812087"/>
              <a:ext cx="243124" cy="41742"/>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1"/>
            <p:cNvSpPr/>
            <p:nvPr/>
          </p:nvSpPr>
          <p:spPr>
            <a:xfrm rot="-4979403">
              <a:off x="9097763" y="1928838"/>
              <a:ext cx="257077" cy="36742"/>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1"/>
            <p:cNvSpPr/>
            <p:nvPr/>
          </p:nvSpPr>
          <p:spPr>
            <a:xfrm rot="-4979403">
              <a:off x="9113961" y="1956822"/>
              <a:ext cx="247542" cy="33021"/>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5">
  <p:cSld name="CUSTOM_6">
    <p:spTree>
      <p:nvGrpSpPr>
        <p:cNvPr id="1" name="Shape 1966"/>
        <p:cNvGrpSpPr/>
        <p:nvPr/>
      </p:nvGrpSpPr>
      <p:grpSpPr>
        <a:xfrm>
          <a:off x="0" y="0"/>
          <a:ext cx="0" cy="0"/>
          <a:chOff x="0" y="0"/>
          <a:chExt cx="0" cy="0"/>
        </a:xfrm>
      </p:grpSpPr>
      <p:sp>
        <p:nvSpPr>
          <p:cNvPr id="1967" name="Google Shape;1967;p32"/>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8" name="Google Shape;1968;p32"/>
          <p:cNvGrpSpPr/>
          <p:nvPr/>
        </p:nvGrpSpPr>
        <p:grpSpPr>
          <a:xfrm rot="-10603781">
            <a:off x="-974897" y="3602684"/>
            <a:ext cx="2473315" cy="2479069"/>
            <a:chOff x="9029457" y="1339544"/>
            <a:chExt cx="854602" cy="850376"/>
          </a:xfrm>
        </p:grpSpPr>
        <p:sp>
          <p:nvSpPr>
            <p:cNvPr id="1969" name="Google Shape;1969;p32"/>
            <p:cNvSpPr/>
            <p:nvPr/>
          </p:nvSpPr>
          <p:spPr>
            <a:xfrm rot="7207644">
              <a:off x="9145189" y="1452731"/>
              <a:ext cx="623520" cy="624193"/>
            </a:xfrm>
            <a:custGeom>
              <a:avLst/>
              <a:gdLst/>
              <a:ahLst/>
              <a:cxnLst/>
              <a:rect l="l" t="t" r="r" b="b"/>
              <a:pathLst>
                <a:path w="25092" h="24817" extrusionOk="0">
                  <a:moveTo>
                    <a:pt x="13506" y="1"/>
                  </a:moveTo>
                  <a:cubicBezTo>
                    <a:pt x="13487" y="1"/>
                    <a:pt x="13468" y="8"/>
                    <a:pt x="13451" y="25"/>
                  </a:cubicBezTo>
                  <a:cubicBezTo>
                    <a:pt x="12171" y="1318"/>
                    <a:pt x="11232" y="2899"/>
                    <a:pt x="10760" y="4634"/>
                  </a:cubicBezTo>
                  <a:cubicBezTo>
                    <a:pt x="10776" y="4420"/>
                    <a:pt x="10793" y="4208"/>
                    <a:pt x="10808" y="3995"/>
                  </a:cubicBezTo>
                  <a:cubicBezTo>
                    <a:pt x="10899" y="2711"/>
                    <a:pt x="10780" y="1393"/>
                    <a:pt x="10960" y="119"/>
                  </a:cubicBezTo>
                  <a:cubicBezTo>
                    <a:pt x="10968" y="65"/>
                    <a:pt x="10921" y="7"/>
                    <a:pt x="10871" y="7"/>
                  </a:cubicBezTo>
                  <a:cubicBezTo>
                    <a:pt x="10852" y="7"/>
                    <a:pt x="10833" y="16"/>
                    <a:pt x="10816" y="35"/>
                  </a:cubicBezTo>
                  <a:cubicBezTo>
                    <a:pt x="9525" y="1517"/>
                    <a:pt x="8672" y="3283"/>
                    <a:pt x="8169" y="5159"/>
                  </a:cubicBezTo>
                  <a:cubicBezTo>
                    <a:pt x="8102" y="4051"/>
                    <a:pt x="7362" y="3111"/>
                    <a:pt x="7306" y="1990"/>
                  </a:cubicBezTo>
                  <a:cubicBezTo>
                    <a:pt x="7304" y="1946"/>
                    <a:pt x="7260" y="1912"/>
                    <a:pt x="7220" y="1912"/>
                  </a:cubicBezTo>
                  <a:cubicBezTo>
                    <a:pt x="7196" y="1912"/>
                    <a:pt x="7174" y="1924"/>
                    <a:pt x="7162" y="1952"/>
                  </a:cubicBezTo>
                  <a:cubicBezTo>
                    <a:pt x="6582" y="3267"/>
                    <a:pt x="6499" y="4590"/>
                    <a:pt x="6758" y="5980"/>
                  </a:cubicBezTo>
                  <a:cubicBezTo>
                    <a:pt x="6384" y="5240"/>
                    <a:pt x="5827" y="4402"/>
                    <a:pt x="5763" y="3583"/>
                  </a:cubicBezTo>
                  <a:cubicBezTo>
                    <a:pt x="5761" y="3526"/>
                    <a:pt x="5716" y="3494"/>
                    <a:pt x="5671" y="3494"/>
                  </a:cubicBezTo>
                  <a:cubicBezTo>
                    <a:pt x="5634" y="3494"/>
                    <a:pt x="5598" y="3515"/>
                    <a:pt x="5584" y="3559"/>
                  </a:cubicBezTo>
                  <a:cubicBezTo>
                    <a:pt x="5033" y="5080"/>
                    <a:pt x="4949" y="6657"/>
                    <a:pt x="5162" y="8213"/>
                  </a:cubicBezTo>
                  <a:cubicBezTo>
                    <a:pt x="4180" y="7090"/>
                    <a:pt x="2673" y="6455"/>
                    <a:pt x="2037" y="5048"/>
                  </a:cubicBezTo>
                  <a:cubicBezTo>
                    <a:pt x="2023" y="5017"/>
                    <a:pt x="1999" y="5004"/>
                    <a:pt x="1975" y="5004"/>
                  </a:cubicBezTo>
                  <a:cubicBezTo>
                    <a:pt x="1927" y="5004"/>
                    <a:pt x="1875" y="5055"/>
                    <a:pt x="1885" y="5112"/>
                  </a:cubicBezTo>
                  <a:cubicBezTo>
                    <a:pt x="2176" y="6959"/>
                    <a:pt x="2812" y="8818"/>
                    <a:pt x="3887" y="10363"/>
                  </a:cubicBezTo>
                  <a:cubicBezTo>
                    <a:pt x="3529" y="10092"/>
                    <a:pt x="3160" y="9833"/>
                    <a:pt x="2781" y="9589"/>
                  </a:cubicBezTo>
                  <a:cubicBezTo>
                    <a:pt x="1946" y="9053"/>
                    <a:pt x="910" y="8693"/>
                    <a:pt x="198" y="7993"/>
                  </a:cubicBezTo>
                  <a:cubicBezTo>
                    <a:pt x="179" y="7974"/>
                    <a:pt x="154" y="7965"/>
                    <a:pt x="129" y="7965"/>
                  </a:cubicBezTo>
                  <a:cubicBezTo>
                    <a:pt x="65" y="7965"/>
                    <a:pt x="1" y="8021"/>
                    <a:pt x="26" y="8094"/>
                  </a:cubicBezTo>
                  <a:cubicBezTo>
                    <a:pt x="658" y="9992"/>
                    <a:pt x="1784" y="11662"/>
                    <a:pt x="3234" y="13031"/>
                  </a:cubicBezTo>
                  <a:cubicBezTo>
                    <a:pt x="3971" y="13727"/>
                    <a:pt x="4780" y="14343"/>
                    <a:pt x="5634" y="14889"/>
                  </a:cubicBezTo>
                  <a:cubicBezTo>
                    <a:pt x="6330" y="15335"/>
                    <a:pt x="7286" y="16084"/>
                    <a:pt x="8160" y="16084"/>
                  </a:cubicBezTo>
                  <a:cubicBezTo>
                    <a:pt x="8182" y="16084"/>
                    <a:pt x="8203" y="16083"/>
                    <a:pt x="8225" y="16082"/>
                  </a:cubicBezTo>
                  <a:cubicBezTo>
                    <a:pt x="8227" y="16104"/>
                    <a:pt x="8237" y="16124"/>
                    <a:pt x="8251" y="16137"/>
                  </a:cubicBezTo>
                  <a:lnTo>
                    <a:pt x="8249" y="16141"/>
                  </a:lnTo>
                  <a:cubicBezTo>
                    <a:pt x="8187" y="16141"/>
                    <a:pt x="8137" y="16186"/>
                    <a:pt x="8129" y="16246"/>
                  </a:cubicBezTo>
                  <a:cubicBezTo>
                    <a:pt x="5795" y="18288"/>
                    <a:pt x="4084" y="21197"/>
                    <a:pt x="3144" y="24121"/>
                  </a:cubicBezTo>
                  <a:cubicBezTo>
                    <a:pt x="3128" y="24159"/>
                    <a:pt x="3145" y="24201"/>
                    <a:pt x="3182" y="24219"/>
                  </a:cubicBezTo>
                  <a:cubicBezTo>
                    <a:pt x="3185" y="24300"/>
                    <a:pt x="3222" y="24399"/>
                    <a:pt x="3249" y="24452"/>
                  </a:cubicBezTo>
                  <a:cubicBezTo>
                    <a:pt x="3321" y="24597"/>
                    <a:pt x="3443" y="24713"/>
                    <a:pt x="3589" y="24781"/>
                  </a:cubicBezTo>
                  <a:cubicBezTo>
                    <a:pt x="3603" y="24787"/>
                    <a:pt x="3617" y="24789"/>
                    <a:pt x="3632" y="24789"/>
                  </a:cubicBezTo>
                  <a:cubicBezTo>
                    <a:pt x="3650" y="24807"/>
                    <a:pt x="3677" y="24817"/>
                    <a:pt x="3704" y="24817"/>
                  </a:cubicBezTo>
                  <a:cubicBezTo>
                    <a:pt x="3741" y="24817"/>
                    <a:pt x="3780" y="24798"/>
                    <a:pt x="3796" y="24753"/>
                  </a:cubicBezTo>
                  <a:cubicBezTo>
                    <a:pt x="4391" y="23172"/>
                    <a:pt x="5099" y="21638"/>
                    <a:pt x="5934" y="20169"/>
                  </a:cubicBezTo>
                  <a:cubicBezTo>
                    <a:pt x="6647" y="18915"/>
                    <a:pt x="7541" y="17761"/>
                    <a:pt x="8231" y="16496"/>
                  </a:cubicBezTo>
                  <a:cubicBezTo>
                    <a:pt x="8637" y="17304"/>
                    <a:pt x="9304" y="17887"/>
                    <a:pt x="10030" y="18423"/>
                  </a:cubicBezTo>
                  <a:cubicBezTo>
                    <a:pt x="11007" y="19142"/>
                    <a:pt x="12034" y="19787"/>
                    <a:pt x="13106" y="20353"/>
                  </a:cubicBezTo>
                  <a:cubicBezTo>
                    <a:pt x="15182" y="21455"/>
                    <a:pt x="17400" y="22252"/>
                    <a:pt x="19696" y="22749"/>
                  </a:cubicBezTo>
                  <a:cubicBezTo>
                    <a:pt x="19703" y="22750"/>
                    <a:pt x="19709" y="22751"/>
                    <a:pt x="19716" y="22751"/>
                  </a:cubicBezTo>
                  <a:cubicBezTo>
                    <a:pt x="19796" y="22751"/>
                    <a:pt x="19861" y="22649"/>
                    <a:pt x="19791" y="22586"/>
                  </a:cubicBezTo>
                  <a:cubicBezTo>
                    <a:pt x="18659" y="21581"/>
                    <a:pt x="17459" y="20657"/>
                    <a:pt x="16198" y="19818"/>
                  </a:cubicBezTo>
                  <a:lnTo>
                    <a:pt x="16198" y="19818"/>
                  </a:lnTo>
                  <a:cubicBezTo>
                    <a:pt x="17971" y="20465"/>
                    <a:pt x="19858" y="20823"/>
                    <a:pt x="21725" y="21025"/>
                  </a:cubicBezTo>
                  <a:cubicBezTo>
                    <a:pt x="21728" y="21025"/>
                    <a:pt x="21730" y="21025"/>
                    <a:pt x="21733" y="21025"/>
                  </a:cubicBezTo>
                  <a:cubicBezTo>
                    <a:pt x="21815" y="21025"/>
                    <a:pt x="21828" y="20909"/>
                    <a:pt x="21767" y="20870"/>
                  </a:cubicBezTo>
                  <a:cubicBezTo>
                    <a:pt x="20604" y="20107"/>
                    <a:pt x="19376" y="19470"/>
                    <a:pt x="18079" y="18976"/>
                  </a:cubicBezTo>
                  <a:lnTo>
                    <a:pt x="18079" y="18976"/>
                  </a:lnTo>
                  <a:cubicBezTo>
                    <a:pt x="18575" y="19008"/>
                    <a:pt x="19071" y="19024"/>
                    <a:pt x="19568" y="19024"/>
                  </a:cubicBezTo>
                  <a:cubicBezTo>
                    <a:pt x="20907" y="19024"/>
                    <a:pt x="22245" y="18909"/>
                    <a:pt x="23566" y="18679"/>
                  </a:cubicBezTo>
                  <a:cubicBezTo>
                    <a:pt x="23658" y="18663"/>
                    <a:pt x="23649" y="18526"/>
                    <a:pt x="23566" y="18503"/>
                  </a:cubicBezTo>
                  <a:cubicBezTo>
                    <a:pt x="22242" y="18150"/>
                    <a:pt x="20937" y="17725"/>
                    <a:pt x="19658" y="17229"/>
                  </a:cubicBezTo>
                  <a:cubicBezTo>
                    <a:pt x="19639" y="17221"/>
                    <a:pt x="19619" y="17212"/>
                    <a:pt x="19600" y="17205"/>
                  </a:cubicBezTo>
                  <a:lnTo>
                    <a:pt x="19600" y="17205"/>
                  </a:lnTo>
                  <a:cubicBezTo>
                    <a:pt x="19780" y="17224"/>
                    <a:pt x="19960" y="17233"/>
                    <a:pt x="20141" y="17233"/>
                  </a:cubicBezTo>
                  <a:cubicBezTo>
                    <a:pt x="21582" y="17233"/>
                    <a:pt x="23034" y="16678"/>
                    <a:pt x="24397" y="16309"/>
                  </a:cubicBezTo>
                  <a:cubicBezTo>
                    <a:pt x="24477" y="16284"/>
                    <a:pt x="24477" y="16170"/>
                    <a:pt x="24397" y="16146"/>
                  </a:cubicBezTo>
                  <a:cubicBezTo>
                    <a:pt x="22853" y="15730"/>
                    <a:pt x="21271" y="15464"/>
                    <a:pt x="19676" y="15350"/>
                  </a:cubicBezTo>
                  <a:cubicBezTo>
                    <a:pt x="21301" y="14800"/>
                    <a:pt x="22905" y="14182"/>
                    <a:pt x="24561" y="13735"/>
                  </a:cubicBezTo>
                  <a:cubicBezTo>
                    <a:pt x="24672" y="13705"/>
                    <a:pt x="24636" y="13562"/>
                    <a:pt x="24536" y="13550"/>
                  </a:cubicBezTo>
                  <a:cubicBezTo>
                    <a:pt x="23506" y="13430"/>
                    <a:pt x="22470" y="13369"/>
                    <a:pt x="21434" y="13366"/>
                  </a:cubicBezTo>
                  <a:cubicBezTo>
                    <a:pt x="22774" y="12918"/>
                    <a:pt x="23968" y="12116"/>
                    <a:pt x="24891" y="11047"/>
                  </a:cubicBezTo>
                  <a:cubicBezTo>
                    <a:pt x="24929" y="11002"/>
                    <a:pt x="24909" y="10910"/>
                    <a:pt x="24842" y="10910"/>
                  </a:cubicBezTo>
                  <a:cubicBezTo>
                    <a:pt x="24839" y="10910"/>
                    <a:pt x="24837" y="10911"/>
                    <a:pt x="24835" y="10911"/>
                  </a:cubicBezTo>
                  <a:cubicBezTo>
                    <a:pt x="23608" y="11029"/>
                    <a:pt x="22365" y="11207"/>
                    <a:pt x="21175" y="11547"/>
                  </a:cubicBezTo>
                  <a:cubicBezTo>
                    <a:pt x="22490" y="10743"/>
                    <a:pt x="23769" y="9884"/>
                    <a:pt x="25013" y="8970"/>
                  </a:cubicBezTo>
                  <a:cubicBezTo>
                    <a:pt x="25091" y="8913"/>
                    <a:pt x="25050" y="8808"/>
                    <a:pt x="24963" y="8808"/>
                  </a:cubicBezTo>
                  <a:cubicBezTo>
                    <a:pt x="24958" y="8808"/>
                    <a:pt x="24952" y="8808"/>
                    <a:pt x="24947" y="8809"/>
                  </a:cubicBezTo>
                  <a:cubicBezTo>
                    <a:pt x="23485" y="9021"/>
                    <a:pt x="22039" y="9332"/>
                    <a:pt x="20619" y="9739"/>
                  </a:cubicBezTo>
                  <a:cubicBezTo>
                    <a:pt x="21783" y="8825"/>
                    <a:pt x="22877" y="7825"/>
                    <a:pt x="23892" y="6747"/>
                  </a:cubicBezTo>
                  <a:cubicBezTo>
                    <a:pt x="23940" y="6696"/>
                    <a:pt x="23902" y="6617"/>
                    <a:pt x="23838" y="6617"/>
                  </a:cubicBezTo>
                  <a:cubicBezTo>
                    <a:pt x="23832" y="6617"/>
                    <a:pt x="23825" y="6618"/>
                    <a:pt x="23818" y="6619"/>
                  </a:cubicBezTo>
                  <a:cubicBezTo>
                    <a:pt x="22042" y="7083"/>
                    <a:pt x="20244" y="7731"/>
                    <a:pt x="18665" y="8690"/>
                  </a:cubicBezTo>
                  <a:cubicBezTo>
                    <a:pt x="19054" y="8298"/>
                    <a:pt x="19442" y="7908"/>
                    <a:pt x="19828" y="7514"/>
                  </a:cubicBezTo>
                  <a:cubicBezTo>
                    <a:pt x="20315" y="7022"/>
                    <a:pt x="20797" y="6525"/>
                    <a:pt x="21222" y="5975"/>
                  </a:cubicBezTo>
                  <a:cubicBezTo>
                    <a:pt x="21774" y="5262"/>
                    <a:pt x="22255" y="4512"/>
                    <a:pt x="23010" y="3991"/>
                  </a:cubicBezTo>
                  <a:cubicBezTo>
                    <a:pt x="23069" y="3949"/>
                    <a:pt x="23046" y="3844"/>
                    <a:pt x="22978" y="3844"/>
                  </a:cubicBezTo>
                  <a:cubicBezTo>
                    <a:pt x="22970" y="3844"/>
                    <a:pt x="22960" y="3846"/>
                    <a:pt x="22950" y="3849"/>
                  </a:cubicBezTo>
                  <a:cubicBezTo>
                    <a:pt x="20987" y="4599"/>
                    <a:pt x="19083" y="5396"/>
                    <a:pt x="17296" y="6418"/>
                  </a:cubicBezTo>
                  <a:cubicBezTo>
                    <a:pt x="18208" y="5282"/>
                    <a:pt x="18489" y="3775"/>
                    <a:pt x="19456" y="2669"/>
                  </a:cubicBezTo>
                  <a:cubicBezTo>
                    <a:pt x="19507" y="2615"/>
                    <a:pt x="19462" y="2536"/>
                    <a:pt x="19401" y="2536"/>
                  </a:cubicBezTo>
                  <a:cubicBezTo>
                    <a:pt x="19389" y="2536"/>
                    <a:pt x="19376" y="2539"/>
                    <a:pt x="19363" y="2546"/>
                  </a:cubicBezTo>
                  <a:cubicBezTo>
                    <a:pt x="17645" y="3409"/>
                    <a:pt x="16117" y="4574"/>
                    <a:pt x="14862" y="6019"/>
                  </a:cubicBezTo>
                  <a:cubicBezTo>
                    <a:pt x="14990" y="5759"/>
                    <a:pt x="15118" y="5499"/>
                    <a:pt x="15245" y="5238"/>
                  </a:cubicBezTo>
                  <a:cubicBezTo>
                    <a:pt x="15913" y="3864"/>
                    <a:pt x="16240" y="2274"/>
                    <a:pt x="17200" y="1064"/>
                  </a:cubicBezTo>
                  <a:cubicBezTo>
                    <a:pt x="17241" y="1012"/>
                    <a:pt x="17205" y="927"/>
                    <a:pt x="17147" y="927"/>
                  </a:cubicBezTo>
                  <a:cubicBezTo>
                    <a:pt x="17135" y="927"/>
                    <a:pt x="17121" y="931"/>
                    <a:pt x="17106" y="941"/>
                  </a:cubicBezTo>
                  <a:cubicBezTo>
                    <a:pt x="15310" y="2198"/>
                    <a:pt x="13664" y="3796"/>
                    <a:pt x="12360" y="5623"/>
                  </a:cubicBezTo>
                  <a:cubicBezTo>
                    <a:pt x="12827" y="3797"/>
                    <a:pt x="13202" y="1949"/>
                    <a:pt x="13587" y="106"/>
                  </a:cubicBezTo>
                  <a:cubicBezTo>
                    <a:pt x="13599" y="49"/>
                    <a:pt x="13554" y="1"/>
                    <a:pt x="1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rot="7207644">
              <a:off x="9465954" y="1494472"/>
              <a:ext cx="197702" cy="191883"/>
            </a:xfrm>
            <a:custGeom>
              <a:avLst/>
              <a:gdLst/>
              <a:ahLst/>
              <a:cxnLst/>
              <a:rect l="l" t="t" r="r" b="b"/>
              <a:pathLst>
                <a:path w="7956" h="7629" extrusionOk="0">
                  <a:moveTo>
                    <a:pt x="245" y="267"/>
                  </a:moveTo>
                  <a:lnTo>
                    <a:pt x="278" y="295"/>
                  </a:lnTo>
                  <a:cubicBezTo>
                    <a:pt x="2640" y="2829"/>
                    <a:pt x="5462" y="4887"/>
                    <a:pt x="7765" y="7482"/>
                  </a:cubicBezTo>
                  <a:lnTo>
                    <a:pt x="7685" y="7450"/>
                  </a:lnTo>
                  <a:cubicBezTo>
                    <a:pt x="6320" y="6490"/>
                    <a:pt x="5054" y="5320"/>
                    <a:pt x="3819" y="4206"/>
                  </a:cubicBezTo>
                  <a:cubicBezTo>
                    <a:pt x="3219" y="3665"/>
                    <a:pt x="2633" y="3109"/>
                    <a:pt x="2070" y="2529"/>
                  </a:cubicBezTo>
                  <a:cubicBezTo>
                    <a:pt x="1422" y="1859"/>
                    <a:pt x="627" y="1130"/>
                    <a:pt x="245" y="267"/>
                  </a:cubicBezTo>
                  <a:close/>
                  <a:moveTo>
                    <a:pt x="44" y="0"/>
                  </a:moveTo>
                  <a:cubicBezTo>
                    <a:pt x="32" y="0"/>
                    <a:pt x="20" y="17"/>
                    <a:pt x="31" y="30"/>
                  </a:cubicBezTo>
                  <a:cubicBezTo>
                    <a:pt x="39" y="38"/>
                    <a:pt x="47" y="46"/>
                    <a:pt x="55" y="55"/>
                  </a:cubicBezTo>
                  <a:cubicBezTo>
                    <a:pt x="35" y="60"/>
                    <a:pt x="21" y="84"/>
                    <a:pt x="41" y="102"/>
                  </a:cubicBezTo>
                  <a:cubicBezTo>
                    <a:pt x="74" y="128"/>
                    <a:pt x="107" y="155"/>
                    <a:pt x="141" y="183"/>
                  </a:cubicBezTo>
                  <a:cubicBezTo>
                    <a:pt x="134" y="191"/>
                    <a:pt x="133" y="203"/>
                    <a:pt x="138" y="214"/>
                  </a:cubicBezTo>
                  <a:cubicBezTo>
                    <a:pt x="417" y="904"/>
                    <a:pt x="959" y="1458"/>
                    <a:pt x="1456" y="2001"/>
                  </a:cubicBezTo>
                  <a:cubicBezTo>
                    <a:pt x="2121" y="2730"/>
                    <a:pt x="2830" y="3418"/>
                    <a:pt x="3561" y="4081"/>
                  </a:cubicBezTo>
                  <a:cubicBezTo>
                    <a:pt x="4808" y="5215"/>
                    <a:pt x="6102" y="6451"/>
                    <a:pt x="7522" y="7387"/>
                  </a:cubicBezTo>
                  <a:cubicBezTo>
                    <a:pt x="5908" y="6726"/>
                    <a:pt x="4652" y="5508"/>
                    <a:pt x="3389" y="4325"/>
                  </a:cubicBezTo>
                  <a:cubicBezTo>
                    <a:pt x="2096" y="3113"/>
                    <a:pt x="911" y="1798"/>
                    <a:pt x="86" y="218"/>
                  </a:cubicBezTo>
                  <a:cubicBezTo>
                    <a:pt x="78" y="204"/>
                    <a:pt x="67" y="198"/>
                    <a:pt x="55" y="198"/>
                  </a:cubicBezTo>
                  <a:cubicBezTo>
                    <a:pt x="28" y="198"/>
                    <a:pt x="1" y="226"/>
                    <a:pt x="17" y="258"/>
                  </a:cubicBezTo>
                  <a:cubicBezTo>
                    <a:pt x="877" y="1921"/>
                    <a:pt x="2156" y="3282"/>
                    <a:pt x="3521" y="4544"/>
                  </a:cubicBezTo>
                  <a:cubicBezTo>
                    <a:pt x="4792" y="5716"/>
                    <a:pt x="6035" y="6902"/>
                    <a:pt x="7683" y="7491"/>
                  </a:cubicBezTo>
                  <a:cubicBezTo>
                    <a:pt x="7741" y="7527"/>
                    <a:pt x="7798" y="7564"/>
                    <a:pt x="7855" y="7600"/>
                  </a:cubicBezTo>
                  <a:cubicBezTo>
                    <a:pt x="7857" y="7601"/>
                    <a:pt x="7859" y="7602"/>
                    <a:pt x="7861" y="7602"/>
                  </a:cubicBezTo>
                  <a:cubicBezTo>
                    <a:pt x="7865" y="7602"/>
                    <a:pt x="7868" y="7600"/>
                    <a:pt x="7870" y="7596"/>
                  </a:cubicBezTo>
                  <a:lnTo>
                    <a:pt x="7890" y="7618"/>
                  </a:lnTo>
                  <a:cubicBezTo>
                    <a:pt x="7897" y="7625"/>
                    <a:pt x="7905" y="7629"/>
                    <a:pt x="7912" y="7629"/>
                  </a:cubicBezTo>
                  <a:cubicBezTo>
                    <a:pt x="7935" y="7629"/>
                    <a:pt x="7956" y="7597"/>
                    <a:pt x="7935" y="7574"/>
                  </a:cubicBezTo>
                  <a:cubicBezTo>
                    <a:pt x="5706" y="4985"/>
                    <a:pt x="2948" y="2930"/>
                    <a:pt x="546" y="511"/>
                  </a:cubicBezTo>
                  <a:lnTo>
                    <a:pt x="546" y="511"/>
                  </a:lnTo>
                  <a:cubicBezTo>
                    <a:pt x="1852" y="1569"/>
                    <a:pt x="3173" y="2607"/>
                    <a:pt x="4485" y="3658"/>
                  </a:cubicBezTo>
                  <a:cubicBezTo>
                    <a:pt x="5782" y="4696"/>
                    <a:pt x="7015" y="5772"/>
                    <a:pt x="7771" y="7280"/>
                  </a:cubicBezTo>
                  <a:cubicBezTo>
                    <a:pt x="7777" y="7291"/>
                    <a:pt x="7785" y="7295"/>
                    <a:pt x="7794" y="7295"/>
                  </a:cubicBezTo>
                  <a:cubicBezTo>
                    <a:pt x="7813" y="7295"/>
                    <a:pt x="7832" y="7274"/>
                    <a:pt x="7822" y="7251"/>
                  </a:cubicBezTo>
                  <a:cubicBezTo>
                    <a:pt x="7170" y="5792"/>
                    <a:pt x="5948" y="4739"/>
                    <a:pt x="4728" y="3756"/>
                  </a:cubicBezTo>
                  <a:cubicBezTo>
                    <a:pt x="3220" y="2543"/>
                    <a:pt x="1712" y="1330"/>
                    <a:pt x="185" y="139"/>
                  </a:cubicBezTo>
                  <a:cubicBezTo>
                    <a:pt x="142" y="94"/>
                    <a:pt x="98" y="51"/>
                    <a:pt x="55" y="6"/>
                  </a:cubicBezTo>
                  <a:cubicBezTo>
                    <a:pt x="52" y="2"/>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rot="7207644">
              <a:off x="9573620" y="1543528"/>
              <a:ext cx="111623" cy="175359"/>
            </a:xfrm>
            <a:custGeom>
              <a:avLst/>
              <a:gdLst/>
              <a:ahLst/>
              <a:cxnLst/>
              <a:rect l="l" t="t" r="r" b="b"/>
              <a:pathLst>
                <a:path w="4492" h="6972" extrusionOk="0">
                  <a:moveTo>
                    <a:pt x="164" y="457"/>
                  </a:moveTo>
                  <a:cubicBezTo>
                    <a:pt x="1371" y="2534"/>
                    <a:pt x="2653" y="4561"/>
                    <a:pt x="4014" y="6541"/>
                  </a:cubicBezTo>
                  <a:cubicBezTo>
                    <a:pt x="2152" y="4933"/>
                    <a:pt x="834" y="2826"/>
                    <a:pt x="164" y="457"/>
                  </a:cubicBezTo>
                  <a:close/>
                  <a:moveTo>
                    <a:pt x="26" y="1"/>
                  </a:moveTo>
                  <a:cubicBezTo>
                    <a:pt x="14" y="1"/>
                    <a:pt x="1" y="11"/>
                    <a:pt x="5" y="26"/>
                  </a:cubicBezTo>
                  <a:cubicBezTo>
                    <a:pt x="20" y="94"/>
                    <a:pt x="38" y="162"/>
                    <a:pt x="54" y="229"/>
                  </a:cubicBezTo>
                  <a:cubicBezTo>
                    <a:pt x="46" y="242"/>
                    <a:pt x="46" y="260"/>
                    <a:pt x="54" y="273"/>
                  </a:cubicBezTo>
                  <a:lnTo>
                    <a:pt x="72" y="302"/>
                  </a:lnTo>
                  <a:cubicBezTo>
                    <a:pt x="698" y="2847"/>
                    <a:pt x="2148" y="5103"/>
                    <a:pt x="4168" y="6766"/>
                  </a:cubicBezTo>
                  <a:cubicBezTo>
                    <a:pt x="4178" y="6781"/>
                    <a:pt x="4187" y="6794"/>
                    <a:pt x="4196" y="6809"/>
                  </a:cubicBezTo>
                  <a:cubicBezTo>
                    <a:pt x="4201" y="6815"/>
                    <a:pt x="4207" y="6818"/>
                    <a:pt x="4214" y="6818"/>
                  </a:cubicBezTo>
                  <a:cubicBezTo>
                    <a:pt x="4218" y="6818"/>
                    <a:pt x="4222" y="6817"/>
                    <a:pt x="4226" y="6814"/>
                  </a:cubicBezTo>
                  <a:cubicBezTo>
                    <a:pt x="4287" y="6865"/>
                    <a:pt x="4347" y="6914"/>
                    <a:pt x="4408" y="6964"/>
                  </a:cubicBezTo>
                  <a:cubicBezTo>
                    <a:pt x="4416" y="6970"/>
                    <a:pt x="4425" y="6972"/>
                    <a:pt x="4433" y="6972"/>
                  </a:cubicBezTo>
                  <a:cubicBezTo>
                    <a:pt x="4465" y="6972"/>
                    <a:pt x="4492" y="6935"/>
                    <a:pt x="4462" y="6912"/>
                  </a:cubicBezTo>
                  <a:cubicBezTo>
                    <a:pt x="4354" y="6826"/>
                    <a:pt x="4247" y="6738"/>
                    <a:pt x="4142" y="6649"/>
                  </a:cubicBezTo>
                  <a:cubicBezTo>
                    <a:pt x="3482" y="5664"/>
                    <a:pt x="2832" y="4671"/>
                    <a:pt x="2201" y="3667"/>
                  </a:cubicBezTo>
                  <a:cubicBezTo>
                    <a:pt x="1675" y="2828"/>
                    <a:pt x="1220" y="1891"/>
                    <a:pt x="668" y="1056"/>
                  </a:cubicBezTo>
                  <a:lnTo>
                    <a:pt x="668" y="1056"/>
                  </a:lnTo>
                  <a:cubicBezTo>
                    <a:pt x="720" y="1115"/>
                    <a:pt x="770" y="1172"/>
                    <a:pt x="818" y="1229"/>
                  </a:cubicBezTo>
                  <a:cubicBezTo>
                    <a:pt x="1130" y="1601"/>
                    <a:pt x="1452" y="1967"/>
                    <a:pt x="1765" y="2339"/>
                  </a:cubicBezTo>
                  <a:cubicBezTo>
                    <a:pt x="2489" y="3200"/>
                    <a:pt x="3160" y="4090"/>
                    <a:pt x="3635" y="5114"/>
                  </a:cubicBezTo>
                  <a:cubicBezTo>
                    <a:pt x="3642" y="5129"/>
                    <a:pt x="3653" y="5135"/>
                    <a:pt x="3665" y="5135"/>
                  </a:cubicBezTo>
                  <a:cubicBezTo>
                    <a:pt x="3690" y="5135"/>
                    <a:pt x="3718" y="5106"/>
                    <a:pt x="3703" y="5075"/>
                  </a:cubicBezTo>
                  <a:cubicBezTo>
                    <a:pt x="2856" y="3222"/>
                    <a:pt x="1351" y="1828"/>
                    <a:pt x="134" y="228"/>
                  </a:cubicBezTo>
                  <a:cubicBezTo>
                    <a:pt x="125" y="214"/>
                    <a:pt x="112" y="208"/>
                    <a:pt x="96" y="208"/>
                  </a:cubicBezTo>
                  <a:cubicBezTo>
                    <a:pt x="80" y="144"/>
                    <a:pt x="61" y="80"/>
                    <a:pt x="45" y="16"/>
                  </a:cubicBezTo>
                  <a:cubicBezTo>
                    <a:pt x="42" y="5"/>
                    <a:pt x="34"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rot="7207644">
              <a:off x="9560730" y="1532934"/>
              <a:ext cx="72361" cy="278406"/>
            </a:xfrm>
            <a:custGeom>
              <a:avLst/>
              <a:gdLst/>
              <a:ahLst/>
              <a:cxnLst/>
              <a:rect l="l" t="t" r="r" b="b"/>
              <a:pathLst>
                <a:path w="2912" h="11069" extrusionOk="0">
                  <a:moveTo>
                    <a:pt x="486" y="643"/>
                  </a:moveTo>
                  <a:cubicBezTo>
                    <a:pt x="489" y="1671"/>
                    <a:pt x="537" y="2699"/>
                    <a:pt x="789" y="3702"/>
                  </a:cubicBezTo>
                  <a:cubicBezTo>
                    <a:pt x="1088" y="4885"/>
                    <a:pt x="1601" y="6004"/>
                    <a:pt x="1964" y="7166"/>
                  </a:cubicBezTo>
                  <a:cubicBezTo>
                    <a:pt x="2312" y="8281"/>
                    <a:pt x="2544" y="9468"/>
                    <a:pt x="2685" y="10624"/>
                  </a:cubicBezTo>
                  <a:cubicBezTo>
                    <a:pt x="2699" y="10733"/>
                    <a:pt x="2759" y="10851"/>
                    <a:pt x="2758" y="10851"/>
                  </a:cubicBezTo>
                  <a:cubicBezTo>
                    <a:pt x="2757" y="10851"/>
                    <a:pt x="2721" y="10783"/>
                    <a:pt x="2603" y="10590"/>
                  </a:cubicBezTo>
                  <a:cubicBezTo>
                    <a:pt x="2463" y="10360"/>
                    <a:pt x="2327" y="10130"/>
                    <a:pt x="2205" y="9890"/>
                  </a:cubicBezTo>
                  <a:cubicBezTo>
                    <a:pt x="1877" y="9242"/>
                    <a:pt x="1652" y="8551"/>
                    <a:pt x="1418" y="7867"/>
                  </a:cubicBezTo>
                  <a:cubicBezTo>
                    <a:pt x="1005" y="6653"/>
                    <a:pt x="602" y="5427"/>
                    <a:pt x="400" y="4159"/>
                  </a:cubicBezTo>
                  <a:cubicBezTo>
                    <a:pt x="284" y="3436"/>
                    <a:pt x="233" y="2704"/>
                    <a:pt x="278" y="1973"/>
                  </a:cubicBezTo>
                  <a:cubicBezTo>
                    <a:pt x="304" y="1569"/>
                    <a:pt x="344" y="1155"/>
                    <a:pt x="452" y="764"/>
                  </a:cubicBezTo>
                  <a:cubicBezTo>
                    <a:pt x="465" y="716"/>
                    <a:pt x="476" y="677"/>
                    <a:pt x="486" y="643"/>
                  </a:cubicBezTo>
                  <a:close/>
                  <a:moveTo>
                    <a:pt x="507" y="1"/>
                  </a:moveTo>
                  <a:cubicBezTo>
                    <a:pt x="497" y="1"/>
                    <a:pt x="488" y="7"/>
                    <a:pt x="488" y="20"/>
                  </a:cubicBezTo>
                  <a:cubicBezTo>
                    <a:pt x="488" y="133"/>
                    <a:pt x="486" y="246"/>
                    <a:pt x="486" y="361"/>
                  </a:cubicBezTo>
                  <a:cubicBezTo>
                    <a:pt x="484" y="370"/>
                    <a:pt x="482" y="381"/>
                    <a:pt x="478" y="392"/>
                  </a:cubicBezTo>
                  <a:cubicBezTo>
                    <a:pt x="469" y="365"/>
                    <a:pt x="458" y="340"/>
                    <a:pt x="449" y="313"/>
                  </a:cubicBezTo>
                  <a:cubicBezTo>
                    <a:pt x="446" y="306"/>
                    <a:pt x="440" y="303"/>
                    <a:pt x="435" y="303"/>
                  </a:cubicBezTo>
                  <a:cubicBezTo>
                    <a:pt x="426" y="303"/>
                    <a:pt x="418" y="310"/>
                    <a:pt x="421" y="321"/>
                  </a:cubicBezTo>
                  <a:cubicBezTo>
                    <a:pt x="434" y="364"/>
                    <a:pt x="450" y="406"/>
                    <a:pt x="464" y="450"/>
                  </a:cubicBezTo>
                  <a:cubicBezTo>
                    <a:pt x="1" y="2219"/>
                    <a:pt x="208" y="4037"/>
                    <a:pt x="689" y="5786"/>
                  </a:cubicBezTo>
                  <a:cubicBezTo>
                    <a:pt x="1186" y="7601"/>
                    <a:pt x="1769" y="9508"/>
                    <a:pt x="2861" y="11061"/>
                  </a:cubicBezTo>
                  <a:cubicBezTo>
                    <a:pt x="2867" y="11066"/>
                    <a:pt x="2873" y="11069"/>
                    <a:pt x="2880" y="11069"/>
                  </a:cubicBezTo>
                  <a:cubicBezTo>
                    <a:pt x="2896" y="11069"/>
                    <a:pt x="2911" y="11053"/>
                    <a:pt x="2905" y="11034"/>
                  </a:cubicBezTo>
                  <a:cubicBezTo>
                    <a:pt x="2535" y="10219"/>
                    <a:pt x="2551" y="9304"/>
                    <a:pt x="2368" y="8440"/>
                  </a:cubicBezTo>
                  <a:cubicBezTo>
                    <a:pt x="2175" y="7523"/>
                    <a:pt x="1873" y="6634"/>
                    <a:pt x="1554" y="5756"/>
                  </a:cubicBezTo>
                  <a:cubicBezTo>
                    <a:pt x="1260" y="4946"/>
                    <a:pt x="945" y="4141"/>
                    <a:pt x="770" y="3294"/>
                  </a:cubicBezTo>
                  <a:cubicBezTo>
                    <a:pt x="593" y="2430"/>
                    <a:pt x="554" y="1548"/>
                    <a:pt x="537" y="668"/>
                  </a:cubicBezTo>
                  <a:lnTo>
                    <a:pt x="537" y="668"/>
                  </a:lnTo>
                  <a:cubicBezTo>
                    <a:pt x="557" y="724"/>
                    <a:pt x="577" y="779"/>
                    <a:pt x="598" y="833"/>
                  </a:cubicBezTo>
                  <a:cubicBezTo>
                    <a:pt x="856" y="2819"/>
                    <a:pt x="1337" y="4834"/>
                    <a:pt x="2663" y="6394"/>
                  </a:cubicBezTo>
                  <a:cubicBezTo>
                    <a:pt x="2670" y="6402"/>
                    <a:pt x="2678" y="6406"/>
                    <a:pt x="2685" y="6406"/>
                  </a:cubicBezTo>
                  <a:cubicBezTo>
                    <a:pt x="2710" y="6406"/>
                    <a:pt x="2732" y="6372"/>
                    <a:pt x="2711" y="6346"/>
                  </a:cubicBezTo>
                  <a:cubicBezTo>
                    <a:pt x="1488" y="4849"/>
                    <a:pt x="993" y="3014"/>
                    <a:pt x="718" y="1144"/>
                  </a:cubicBezTo>
                  <a:lnTo>
                    <a:pt x="718" y="1144"/>
                  </a:lnTo>
                  <a:cubicBezTo>
                    <a:pt x="1265" y="2487"/>
                    <a:pt x="2039" y="3734"/>
                    <a:pt x="2531" y="5103"/>
                  </a:cubicBezTo>
                  <a:cubicBezTo>
                    <a:pt x="2537" y="5122"/>
                    <a:pt x="2552" y="5130"/>
                    <a:pt x="2568" y="5130"/>
                  </a:cubicBezTo>
                  <a:cubicBezTo>
                    <a:pt x="2590" y="5130"/>
                    <a:pt x="2612" y="5112"/>
                    <a:pt x="2604" y="5083"/>
                  </a:cubicBezTo>
                  <a:cubicBezTo>
                    <a:pt x="2156" y="3614"/>
                    <a:pt x="1292" y="2316"/>
                    <a:pt x="685" y="908"/>
                  </a:cubicBezTo>
                  <a:cubicBezTo>
                    <a:pt x="654" y="681"/>
                    <a:pt x="626" y="453"/>
                    <a:pt x="600" y="225"/>
                  </a:cubicBezTo>
                  <a:cubicBezTo>
                    <a:pt x="599" y="203"/>
                    <a:pt x="581" y="189"/>
                    <a:pt x="562" y="189"/>
                  </a:cubicBezTo>
                  <a:cubicBezTo>
                    <a:pt x="549" y="189"/>
                    <a:pt x="536" y="196"/>
                    <a:pt x="529" y="210"/>
                  </a:cubicBezTo>
                  <a:cubicBezTo>
                    <a:pt x="529" y="146"/>
                    <a:pt x="528" y="84"/>
                    <a:pt x="526" y="20"/>
                  </a:cubicBezTo>
                  <a:cubicBezTo>
                    <a:pt x="526" y="7"/>
                    <a:pt x="517"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rot="7207644">
              <a:off x="9336275" y="1678015"/>
              <a:ext cx="362353" cy="398581"/>
            </a:xfrm>
            <a:custGeom>
              <a:avLst/>
              <a:gdLst/>
              <a:ahLst/>
              <a:cxnLst/>
              <a:rect l="l" t="t" r="r" b="b"/>
              <a:pathLst>
                <a:path w="14582" h="15847" extrusionOk="0">
                  <a:moveTo>
                    <a:pt x="13686" y="4750"/>
                  </a:moveTo>
                  <a:lnTo>
                    <a:pt x="13686" y="4750"/>
                  </a:lnTo>
                  <a:cubicBezTo>
                    <a:pt x="11776" y="6749"/>
                    <a:pt x="9572" y="8468"/>
                    <a:pt x="7553" y="10353"/>
                  </a:cubicBezTo>
                  <a:cubicBezTo>
                    <a:pt x="5595" y="12182"/>
                    <a:pt x="3610" y="13967"/>
                    <a:pt x="1273" y="15284"/>
                  </a:cubicBezTo>
                  <a:cubicBezTo>
                    <a:pt x="1517" y="15098"/>
                    <a:pt x="1751" y="14897"/>
                    <a:pt x="1985" y="14710"/>
                  </a:cubicBezTo>
                  <a:cubicBezTo>
                    <a:pt x="2613" y="14209"/>
                    <a:pt x="3230" y="13693"/>
                    <a:pt x="3841" y="13169"/>
                  </a:cubicBezTo>
                  <a:cubicBezTo>
                    <a:pt x="5028" y="12152"/>
                    <a:pt x="6188" y="11106"/>
                    <a:pt x="7346" y="10056"/>
                  </a:cubicBezTo>
                  <a:cubicBezTo>
                    <a:pt x="9388" y="8201"/>
                    <a:pt x="11400" y="6298"/>
                    <a:pt x="13686" y="4750"/>
                  </a:cubicBezTo>
                  <a:close/>
                  <a:moveTo>
                    <a:pt x="2689" y="483"/>
                  </a:moveTo>
                  <a:lnTo>
                    <a:pt x="2689" y="483"/>
                  </a:lnTo>
                  <a:cubicBezTo>
                    <a:pt x="2085" y="3099"/>
                    <a:pt x="2273" y="5764"/>
                    <a:pt x="1786" y="8389"/>
                  </a:cubicBezTo>
                  <a:cubicBezTo>
                    <a:pt x="1350" y="10739"/>
                    <a:pt x="470" y="12995"/>
                    <a:pt x="398" y="15400"/>
                  </a:cubicBezTo>
                  <a:cubicBezTo>
                    <a:pt x="252" y="14809"/>
                    <a:pt x="324" y="14167"/>
                    <a:pt x="352" y="13567"/>
                  </a:cubicBezTo>
                  <a:cubicBezTo>
                    <a:pt x="383" y="12895"/>
                    <a:pt x="428" y="12224"/>
                    <a:pt x="482" y="11554"/>
                  </a:cubicBezTo>
                  <a:cubicBezTo>
                    <a:pt x="582" y="10308"/>
                    <a:pt x="717" y="9065"/>
                    <a:pt x="866" y="7825"/>
                  </a:cubicBezTo>
                  <a:cubicBezTo>
                    <a:pt x="1022" y="6513"/>
                    <a:pt x="1130" y="5172"/>
                    <a:pt x="1405" y="3880"/>
                  </a:cubicBezTo>
                  <a:cubicBezTo>
                    <a:pt x="1658" y="2685"/>
                    <a:pt x="2165" y="1580"/>
                    <a:pt x="2689" y="483"/>
                  </a:cubicBezTo>
                  <a:close/>
                  <a:moveTo>
                    <a:pt x="2878" y="1"/>
                  </a:moveTo>
                  <a:cubicBezTo>
                    <a:pt x="2870" y="1"/>
                    <a:pt x="2863" y="5"/>
                    <a:pt x="2858" y="14"/>
                  </a:cubicBezTo>
                  <a:cubicBezTo>
                    <a:pt x="2233" y="1245"/>
                    <a:pt x="1629" y="2503"/>
                    <a:pt x="1337" y="3861"/>
                  </a:cubicBezTo>
                  <a:cubicBezTo>
                    <a:pt x="1058" y="5160"/>
                    <a:pt x="951" y="6507"/>
                    <a:pt x="793" y="7825"/>
                  </a:cubicBezTo>
                  <a:cubicBezTo>
                    <a:pt x="622" y="9257"/>
                    <a:pt x="464" y="10691"/>
                    <a:pt x="359" y="12128"/>
                  </a:cubicBezTo>
                  <a:cubicBezTo>
                    <a:pt x="280" y="13214"/>
                    <a:pt x="0" y="14589"/>
                    <a:pt x="390" y="15652"/>
                  </a:cubicBezTo>
                  <a:lnTo>
                    <a:pt x="390" y="15681"/>
                  </a:lnTo>
                  <a:cubicBezTo>
                    <a:pt x="390" y="15698"/>
                    <a:pt x="400" y="15713"/>
                    <a:pt x="418" y="15717"/>
                  </a:cubicBezTo>
                  <a:cubicBezTo>
                    <a:pt x="432" y="15754"/>
                    <a:pt x="444" y="15790"/>
                    <a:pt x="460" y="15826"/>
                  </a:cubicBezTo>
                  <a:cubicBezTo>
                    <a:pt x="467" y="15841"/>
                    <a:pt x="478" y="15846"/>
                    <a:pt x="490" y="15846"/>
                  </a:cubicBezTo>
                  <a:cubicBezTo>
                    <a:pt x="515" y="15846"/>
                    <a:pt x="542" y="15818"/>
                    <a:pt x="529" y="15786"/>
                  </a:cubicBezTo>
                  <a:cubicBezTo>
                    <a:pt x="525" y="15777"/>
                    <a:pt x="522" y="15769"/>
                    <a:pt x="518" y="15760"/>
                  </a:cubicBezTo>
                  <a:cubicBezTo>
                    <a:pt x="701" y="15672"/>
                    <a:pt x="875" y="15569"/>
                    <a:pt x="1042" y="15452"/>
                  </a:cubicBezTo>
                  <a:cubicBezTo>
                    <a:pt x="3442" y="14229"/>
                    <a:pt x="5455" y="12399"/>
                    <a:pt x="7412" y="10576"/>
                  </a:cubicBezTo>
                  <a:cubicBezTo>
                    <a:pt x="9564" y="8573"/>
                    <a:pt x="11921" y="6747"/>
                    <a:pt x="13931" y="4600"/>
                  </a:cubicBezTo>
                  <a:cubicBezTo>
                    <a:pt x="13936" y="4594"/>
                    <a:pt x="13938" y="4587"/>
                    <a:pt x="13938" y="4580"/>
                  </a:cubicBezTo>
                  <a:cubicBezTo>
                    <a:pt x="14139" y="4447"/>
                    <a:pt x="14342" y="4318"/>
                    <a:pt x="14549" y="4189"/>
                  </a:cubicBezTo>
                  <a:cubicBezTo>
                    <a:pt x="14581" y="4170"/>
                    <a:pt x="14561" y="4124"/>
                    <a:pt x="14530" y="4124"/>
                  </a:cubicBezTo>
                  <a:cubicBezTo>
                    <a:pt x="14525" y="4124"/>
                    <a:pt x="14519" y="4126"/>
                    <a:pt x="14513" y="4129"/>
                  </a:cubicBezTo>
                  <a:cubicBezTo>
                    <a:pt x="12004" y="5632"/>
                    <a:pt x="9865" y="7661"/>
                    <a:pt x="7711" y="9619"/>
                  </a:cubicBezTo>
                  <a:cubicBezTo>
                    <a:pt x="6590" y="10636"/>
                    <a:pt x="5468" y="11656"/>
                    <a:pt x="4325" y="12650"/>
                  </a:cubicBezTo>
                  <a:cubicBezTo>
                    <a:pt x="3718" y="13178"/>
                    <a:pt x="3104" y="13698"/>
                    <a:pt x="2484" y="14210"/>
                  </a:cubicBezTo>
                  <a:cubicBezTo>
                    <a:pt x="1883" y="14702"/>
                    <a:pt x="1271" y="15293"/>
                    <a:pt x="583" y="15664"/>
                  </a:cubicBezTo>
                  <a:cubicBezTo>
                    <a:pt x="4644" y="11187"/>
                    <a:pt x="9314" y="7302"/>
                    <a:pt x="14454" y="4123"/>
                  </a:cubicBezTo>
                  <a:cubicBezTo>
                    <a:pt x="14484" y="4104"/>
                    <a:pt x="14466" y="4062"/>
                    <a:pt x="14438" y="4062"/>
                  </a:cubicBezTo>
                  <a:cubicBezTo>
                    <a:pt x="14432" y="4062"/>
                    <a:pt x="14426" y="4063"/>
                    <a:pt x="14421" y="4067"/>
                  </a:cubicBezTo>
                  <a:cubicBezTo>
                    <a:pt x="9250" y="7270"/>
                    <a:pt x="4537" y="11144"/>
                    <a:pt x="504" y="15704"/>
                  </a:cubicBezTo>
                  <a:cubicBezTo>
                    <a:pt x="503" y="15705"/>
                    <a:pt x="504" y="15706"/>
                    <a:pt x="503" y="15706"/>
                  </a:cubicBezTo>
                  <a:lnTo>
                    <a:pt x="496" y="15710"/>
                  </a:lnTo>
                  <a:cubicBezTo>
                    <a:pt x="490" y="15694"/>
                    <a:pt x="484" y="15678"/>
                    <a:pt x="479" y="15662"/>
                  </a:cubicBezTo>
                  <a:cubicBezTo>
                    <a:pt x="496" y="13077"/>
                    <a:pt x="1494" y="10673"/>
                    <a:pt x="1922" y="8152"/>
                  </a:cubicBezTo>
                  <a:cubicBezTo>
                    <a:pt x="2129" y="6935"/>
                    <a:pt x="2147" y="5703"/>
                    <a:pt x="2209" y="4472"/>
                  </a:cubicBezTo>
                  <a:cubicBezTo>
                    <a:pt x="2278" y="3065"/>
                    <a:pt x="2472" y="1668"/>
                    <a:pt x="2784" y="294"/>
                  </a:cubicBezTo>
                  <a:cubicBezTo>
                    <a:pt x="2784" y="291"/>
                    <a:pt x="2782" y="290"/>
                    <a:pt x="2782" y="287"/>
                  </a:cubicBezTo>
                  <a:lnTo>
                    <a:pt x="2902" y="38"/>
                  </a:lnTo>
                  <a:cubicBezTo>
                    <a:pt x="2911" y="19"/>
                    <a:pt x="2894" y="1"/>
                    <a:pt x="2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rot="7207644">
              <a:off x="9206966" y="1765408"/>
              <a:ext cx="390309" cy="174025"/>
            </a:xfrm>
            <a:custGeom>
              <a:avLst/>
              <a:gdLst/>
              <a:ahLst/>
              <a:cxnLst/>
              <a:rect l="l" t="t" r="r" b="b"/>
              <a:pathLst>
                <a:path w="15707" h="6919" extrusionOk="0">
                  <a:moveTo>
                    <a:pt x="15367" y="171"/>
                  </a:moveTo>
                  <a:lnTo>
                    <a:pt x="15367" y="171"/>
                  </a:lnTo>
                  <a:cubicBezTo>
                    <a:pt x="11130" y="2272"/>
                    <a:pt x="6817" y="4180"/>
                    <a:pt x="2431" y="5935"/>
                  </a:cubicBezTo>
                  <a:cubicBezTo>
                    <a:pt x="6545" y="3597"/>
                    <a:pt x="10876" y="1668"/>
                    <a:pt x="15367" y="171"/>
                  </a:cubicBezTo>
                  <a:close/>
                  <a:moveTo>
                    <a:pt x="15669" y="0"/>
                  </a:moveTo>
                  <a:cubicBezTo>
                    <a:pt x="15666" y="0"/>
                    <a:pt x="15662" y="1"/>
                    <a:pt x="15659" y="2"/>
                  </a:cubicBezTo>
                  <a:cubicBezTo>
                    <a:pt x="10984" y="1493"/>
                    <a:pt x="6494" y="3504"/>
                    <a:pt x="2271" y="6001"/>
                  </a:cubicBezTo>
                  <a:cubicBezTo>
                    <a:pt x="1521" y="6299"/>
                    <a:pt x="770" y="6594"/>
                    <a:pt x="18" y="6885"/>
                  </a:cubicBezTo>
                  <a:cubicBezTo>
                    <a:pt x="0" y="6892"/>
                    <a:pt x="5" y="6918"/>
                    <a:pt x="20" y="6918"/>
                  </a:cubicBezTo>
                  <a:cubicBezTo>
                    <a:pt x="22" y="6918"/>
                    <a:pt x="24" y="6918"/>
                    <a:pt x="26" y="6917"/>
                  </a:cubicBezTo>
                  <a:cubicBezTo>
                    <a:pt x="5370" y="4971"/>
                    <a:pt x="10602" y="2672"/>
                    <a:pt x="15673" y="102"/>
                  </a:cubicBezTo>
                  <a:cubicBezTo>
                    <a:pt x="15689" y="94"/>
                    <a:pt x="15696" y="74"/>
                    <a:pt x="15687" y="58"/>
                  </a:cubicBezTo>
                  <a:cubicBezTo>
                    <a:pt x="15707" y="39"/>
                    <a:pt x="15697"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rot="7207644">
              <a:off x="9157874" y="1783383"/>
              <a:ext cx="386035" cy="66552"/>
            </a:xfrm>
            <a:custGeom>
              <a:avLst/>
              <a:gdLst/>
              <a:ahLst/>
              <a:cxnLst/>
              <a:rect l="l" t="t" r="r" b="b"/>
              <a:pathLst>
                <a:path w="15535" h="2646" extrusionOk="0">
                  <a:moveTo>
                    <a:pt x="13869" y="302"/>
                  </a:moveTo>
                  <a:lnTo>
                    <a:pt x="13869" y="302"/>
                  </a:lnTo>
                  <a:cubicBezTo>
                    <a:pt x="12024" y="695"/>
                    <a:pt x="10251" y="1365"/>
                    <a:pt x="8427" y="1861"/>
                  </a:cubicBezTo>
                  <a:cubicBezTo>
                    <a:pt x="6731" y="2322"/>
                    <a:pt x="5024" y="2535"/>
                    <a:pt x="3302" y="2535"/>
                  </a:cubicBezTo>
                  <a:cubicBezTo>
                    <a:pt x="2470" y="2535"/>
                    <a:pt x="1635" y="2485"/>
                    <a:pt x="796" y="2390"/>
                  </a:cubicBezTo>
                  <a:cubicBezTo>
                    <a:pt x="5152" y="1666"/>
                    <a:pt x="9503" y="951"/>
                    <a:pt x="13869" y="302"/>
                  </a:cubicBezTo>
                  <a:close/>
                  <a:moveTo>
                    <a:pt x="15424" y="0"/>
                  </a:moveTo>
                  <a:cubicBezTo>
                    <a:pt x="15423" y="0"/>
                    <a:pt x="15422" y="0"/>
                    <a:pt x="15420" y="0"/>
                  </a:cubicBezTo>
                  <a:cubicBezTo>
                    <a:pt x="15231" y="24"/>
                    <a:pt x="15043" y="51"/>
                    <a:pt x="14853" y="76"/>
                  </a:cubicBezTo>
                  <a:cubicBezTo>
                    <a:pt x="14680" y="74"/>
                    <a:pt x="14507" y="72"/>
                    <a:pt x="14333" y="72"/>
                  </a:cubicBezTo>
                  <a:cubicBezTo>
                    <a:pt x="9494" y="72"/>
                    <a:pt x="4661" y="1152"/>
                    <a:pt x="17" y="2417"/>
                  </a:cubicBezTo>
                  <a:cubicBezTo>
                    <a:pt x="0" y="2422"/>
                    <a:pt x="5" y="2445"/>
                    <a:pt x="21" y="2445"/>
                  </a:cubicBezTo>
                  <a:cubicBezTo>
                    <a:pt x="22" y="2445"/>
                    <a:pt x="24" y="2445"/>
                    <a:pt x="25" y="2445"/>
                  </a:cubicBezTo>
                  <a:cubicBezTo>
                    <a:pt x="4733" y="1395"/>
                    <a:pt x="9387" y="183"/>
                    <a:pt x="14224" y="162"/>
                  </a:cubicBezTo>
                  <a:lnTo>
                    <a:pt x="14224" y="162"/>
                  </a:lnTo>
                  <a:cubicBezTo>
                    <a:pt x="9674" y="780"/>
                    <a:pt x="5120" y="1497"/>
                    <a:pt x="611" y="2369"/>
                  </a:cubicBezTo>
                  <a:cubicBezTo>
                    <a:pt x="595" y="2367"/>
                    <a:pt x="580" y="2366"/>
                    <a:pt x="564" y="2363"/>
                  </a:cubicBezTo>
                  <a:cubicBezTo>
                    <a:pt x="553" y="2363"/>
                    <a:pt x="544" y="2371"/>
                    <a:pt x="543" y="2382"/>
                  </a:cubicBezTo>
                  <a:cubicBezTo>
                    <a:pt x="423" y="2405"/>
                    <a:pt x="303" y="2427"/>
                    <a:pt x="181" y="2451"/>
                  </a:cubicBezTo>
                  <a:cubicBezTo>
                    <a:pt x="157" y="2455"/>
                    <a:pt x="166" y="2490"/>
                    <a:pt x="189" y="2490"/>
                  </a:cubicBezTo>
                  <a:cubicBezTo>
                    <a:pt x="191" y="2490"/>
                    <a:pt x="192" y="2490"/>
                    <a:pt x="193" y="2490"/>
                  </a:cubicBezTo>
                  <a:lnTo>
                    <a:pt x="623" y="2419"/>
                  </a:lnTo>
                  <a:cubicBezTo>
                    <a:pt x="1545" y="2571"/>
                    <a:pt x="2480" y="2645"/>
                    <a:pt x="3415" y="2645"/>
                  </a:cubicBezTo>
                  <a:cubicBezTo>
                    <a:pt x="4891" y="2645"/>
                    <a:pt x="6369" y="2461"/>
                    <a:pt x="7801" y="2113"/>
                  </a:cubicBezTo>
                  <a:cubicBezTo>
                    <a:pt x="10250" y="1517"/>
                    <a:pt x="12584" y="507"/>
                    <a:pt x="15093" y="170"/>
                  </a:cubicBezTo>
                  <a:cubicBezTo>
                    <a:pt x="15220" y="174"/>
                    <a:pt x="15348" y="176"/>
                    <a:pt x="15475" y="182"/>
                  </a:cubicBezTo>
                  <a:cubicBezTo>
                    <a:pt x="15476" y="182"/>
                    <a:pt x="15477" y="182"/>
                    <a:pt x="15477" y="182"/>
                  </a:cubicBezTo>
                  <a:cubicBezTo>
                    <a:pt x="15535" y="182"/>
                    <a:pt x="15534" y="91"/>
                    <a:pt x="15475" y="90"/>
                  </a:cubicBezTo>
                  <a:cubicBezTo>
                    <a:pt x="15430" y="87"/>
                    <a:pt x="15383" y="88"/>
                    <a:pt x="15336" y="87"/>
                  </a:cubicBezTo>
                  <a:lnTo>
                    <a:pt x="15430" y="72"/>
                  </a:lnTo>
                  <a:cubicBezTo>
                    <a:pt x="15469" y="67"/>
                    <a:pt x="15462" y="0"/>
                    <a:pt x="15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rot="7207644">
              <a:off x="9151050" y="1622366"/>
              <a:ext cx="273144" cy="165424"/>
            </a:xfrm>
            <a:custGeom>
              <a:avLst/>
              <a:gdLst/>
              <a:ahLst/>
              <a:cxnLst/>
              <a:rect l="l" t="t" r="r" b="b"/>
              <a:pathLst>
                <a:path w="10992" h="6577" extrusionOk="0">
                  <a:moveTo>
                    <a:pt x="39" y="1"/>
                  </a:moveTo>
                  <a:cubicBezTo>
                    <a:pt x="28" y="1"/>
                    <a:pt x="19" y="15"/>
                    <a:pt x="28" y="25"/>
                  </a:cubicBezTo>
                  <a:cubicBezTo>
                    <a:pt x="56" y="56"/>
                    <a:pt x="87" y="85"/>
                    <a:pt x="115" y="116"/>
                  </a:cubicBezTo>
                  <a:cubicBezTo>
                    <a:pt x="106" y="122"/>
                    <a:pt x="106" y="136"/>
                    <a:pt x="115" y="142"/>
                  </a:cubicBezTo>
                  <a:lnTo>
                    <a:pt x="175" y="178"/>
                  </a:lnTo>
                  <a:cubicBezTo>
                    <a:pt x="1518" y="1560"/>
                    <a:pt x="3429" y="2434"/>
                    <a:pt x="5071" y="3390"/>
                  </a:cubicBezTo>
                  <a:cubicBezTo>
                    <a:pt x="6475" y="4207"/>
                    <a:pt x="7889" y="5023"/>
                    <a:pt x="9333" y="5778"/>
                  </a:cubicBezTo>
                  <a:cubicBezTo>
                    <a:pt x="8553" y="5484"/>
                    <a:pt x="7771" y="5189"/>
                    <a:pt x="7008" y="4857"/>
                  </a:cubicBezTo>
                  <a:cubicBezTo>
                    <a:pt x="6166" y="4489"/>
                    <a:pt x="5380" y="4013"/>
                    <a:pt x="4556" y="3607"/>
                  </a:cubicBezTo>
                  <a:cubicBezTo>
                    <a:pt x="3733" y="3202"/>
                    <a:pt x="2806" y="2974"/>
                    <a:pt x="2056" y="2432"/>
                  </a:cubicBezTo>
                  <a:cubicBezTo>
                    <a:pt x="1218" y="1829"/>
                    <a:pt x="634" y="957"/>
                    <a:pt x="43" y="128"/>
                  </a:cubicBezTo>
                  <a:cubicBezTo>
                    <a:pt x="39" y="122"/>
                    <a:pt x="33" y="119"/>
                    <a:pt x="27" y="119"/>
                  </a:cubicBezTo>
                  <a:cubicBezTo>
                    <a:pt x="13" y="119"/>
                    <a:pt x="1" y="133"/>
                    <a:pt x="10" y="146"/>
                  </a:cubicBezTo>
                  <a:cubicBezTo>
                    <a:pt x="486" y="875"/>
                    <a:pt x="991" y="1612"/>
                    <a:pt x="1647" y="2192"/>
                  </a:cubicBezTo>
                  <a:cubicBezTo>
                    <a:pt x="2424" y="2878"/>
                    <a:pt x="3368" y="3130"/>
                    <a:pt x="4288" y="3559"/>
                  </a:cubicBezTo>
                  <a:cubicBezTo>
                    <a:pt x="5241" y="4003"/>
                    <a:pt x="6132" y="4562"/>
                    <a:pt x="7101" y="4975"/>
                  </a:cubicBezTo>
                  <a:cubicBezTo>
                    <a:pt x="8042" y="5378"/>
                    <a:pt x="9005" y="5734"/>
                    <a:pt x="9961" y="6101"/>
                  </a:cubicBezTo>
                  <a:cubicBezTo>
                    <a:pt x="10277" y="6262"/>
                    <a:pt x="10596" y="6420"/>
                    <a:pt x="10916" y="6573"/>
                  </a:cubicBezTo>
                  <a:cubicBezTo>
                    <a:pt x="10922" y="6576"/>
                    <a:pt x="10928" y="6577"/>
                    <a:pt x="10933" y="6577"/>
                  </a:cubicBezTo>
                  <a:cubicBezTo>
                    <a:pt x="10969" y="6577"/>
                    <a:pt x="10992" y="6527"/>
                    <a:pt x="10955" y="6508"/>
                  </a:cubicBezTo>
                  <a:cubicBezTo>
                    <a:pt x="10721" y="6388"/>
                    <a:pt x="10490" y="6266"/>
                    <a:pt x="10258" y="6146"/>
                  </a:cubicBezTo>
                  <a:cubicBezTo>
                    <a:pt x="10254" y="6134"/>
                    <a:pt x="10246" y="6126"/>
                    <a:pt x="10234" y="6122"/>
                  </a:cubicBezTo>
                  <a:cubicBezTo>
                    <a:pt x="10206" y="6110"/>
                    <a:pt x="10178" y="6101"/>
                    <a:pt x="10150" y="6089"/>
                  </a:cubicBezTo>
                  <a:cubicBezTo>
                    <a:pt x="8533" y="5247"/>
                    <a:pt x="6932" y="4382"/>
                    <a:pt x="5354" y="3468"/>
                  </a:cubicBezTo>
                  <a:cubicBezTo>
                    <a:pt x="3676" y="2498"/>
                    <a:pt x="1733" y="1604"/>
                    <a:pt x="306" y="259"/>
                  </a:cubicBezTo>
                  <a:lnTo>
                    <a:pt x="306" y="259"/>
                  </a:lnTo>
                  <a:cubicBezTo>
                    <a:pt x="3757" y="2380"/>
                    <a:pt x="7423" y="4126"/>
                    <a:pt x="10781" y="6406"/>
                  </a:cubicBezTo>
                  <a:cubicBezTo>
                    <a:pt x="10789" y="6412"/>
                    <a:pt x="10798" y="6415"/>
                    <a:pt x="10805" y="6415"/>
                  </a:cubicBezTo>
                  <a:cubicBezTo>
                    <a:pt x="10842" y="6415"/>
                    <a:pt x="10865" y="6357"/>
                    <a:pt x="10827" y="6330"/>
                  </a:cubicBezTo>
                  <a:cubicBezTo>
                    <a:pt x="7435" y="4030"/>
                    <a:pt x="3767" y="2142"/>
                    <a:pt x="193" y="146"/>
                  </a:cubicBezTo>
                  <a:cubicBezTo>
                    <a:pt x="145" y="100"/>
                    <a:pt x="95" y="53"/>
                    <a:pt x="48" y="5"/>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rot="7207644">
              <a:off x="9123813" y="1753757"/>
              <a:ext cx="342076" cy="58931"/>
            </a:xfrm>
            <a:custGeom>
              <a:avLst/>
              <a:gdLst/>
              <a:ahLst/>
              <a:cxnLst/>
              <a:rect l="l" t="t" r="r" b="b"/>
              <a:pathLst>
                <a:path w="13766" h="2343" extrusionOk="0">
                  <a:moveTo>
                    <a:pt x="1027" y="268"/>
                  </a:moveTo>
                  <a:lnTo>
                    <a:pt x="1027" y="268"/>
                  </a:lnTo>
                  <a:cubicBezTo>
                    <a:pt x="2990" y="488"/>
                    <a:pt x="4953" y="715"/>
                    <a:pt x="6907" y="999"/>
                  </a:cubicBezTo>
                  <a:cubicBezTo>
                    <a:pt x="7466" y="1080"/>
                    <a:pt x="13438" y="2095"/>
                    <a:pt x="13411" y="2222"/>
                  </a:cubicBezTo>
                  <a:cubicBezTo>
                    <a:pt x="13410" y="2229"/>
                    <a:pt x="13380" y="2232"/>
                    <a:pt x="13328" y="2232"/>
                  </a:cubicBezTo>
                  <a:cubicBezTo>
                    <a:pt x="12855" y="2232"/>
                    <a:pt x="10513" y="1986"/>
                    <a:pt x="10262" y="1959"/>
                  </a:cubicBezTo>
                  <a:lnTo>
                    <a:pt x="10262" y="1958"/>
                  </a:lnTo>
                  <a:cubicBezTo>
                    <a:pt x="9075" y="1835"/>
                    <a:pt x="7894" y="1678"/>
                    <a:pt x="6716" y="1486"/>
                  </a:cubicBezTo>
                  <a:cubicBezTo>
                    <a:pt x="4799" y="1172"/>
                    <a:pt x="2906" y="755"/>
                    <a:pt x="1027" y="268"/>
                  </a:cubicBezTo>
                  <a:close/>
                  <a:moveTo>
                    <a:pt x="1041" y="331"/>
                  </a:moveTo>
                  <a:lnTo>
                    <a:pt x="1041" y="331"/>
                  </a:lnTo>
                  <a:cubicBezTo>
                    <a:pt x="4797" y="1359"/>
                    <a:pt x="8679" y="2011"/>
                    <a:pt x="12568" y="2249"/>
                  </a:cubicBezTo>
                  <a:cubicBezTo>
                    <a:pt x="10518" y="2241"/>
                    <a:pt x="8471" y="2113"/>
                    <a:pt x="6440" y="1837"/>
                  </a:cubicBezTo>
                  <a:cubicBezTo>
                    <a:pt x="4567" y="1582"/>
                    <a:pt x="2733" y="1183"/>
                    <a:pt x="1041" y="331"/>
                  </a:cubicBezTo>
                  <a:close/>
                  <a:moveTo>
                    <a:pt x="5391" y="0"/>
                  </a:moveTo>
                  <a:cubicBezTo>
                    <a:pt x="5156" y="0"/>
                    <a:pt x="4926" y="16"/>
                    <a:pt x="4703" y="50"/>
                  </a:cubicBezTo>
                  <a:cubicBezTo>
                    <a:pt x="4673" y="53"/>
                    <a:pt x="4678" y="103"/>
                    <a:pt x="4707" y="103"/>
                  </a:cubicBezTo>
                  <a:cubicBezTo>
                    <a:pt x="4708" y="103"/>
                    <a:pt x="4709" y="103"/>
                    <a:pt x="4709" y="103"/>
                  </a:cubicBezTo>
                  <a:cubicBezTo>
                    <a:pt x="4872" y="88"/>
                    <a:pt x="5037" y="82"/>
                    <a:pt x="5203" y="82"/>
                  </a:cubicBezTo>
                  <a:cubicBezTo>
                    <a:pt x="6573" y="82"/>
                    <a:pt x="8031" y="543"/>
                    <a:pt x="9314" y="908"/>
                  </a:cubicBezTo>
                  <a:cubicBezTo>
                    <a:pt x="9681" y="1012"/>
                    <a:pt x="12996" y="1937"/>
                    <a:pt x="13586" y="2138"/>
                  </a:cubicBezTo>
                  <a:cubicBezTo>
                    <a:pt x="13584" y="2141"/>
                    <a:pt x="13583" y="2145"/>
                    <a:pt x="13582" y="2149"/>
                  </a:cubicBezTo>
                  <a:lnTo>
                    <a:pt x="13575" y="2182"/>
                  </a:lnTo>
                  <a:cubicBezTo>
                    <a:pt x="13575" y="2186"/>
                    <a:pt x="13576" y="2189"/>
                    <a:pt x="13576" y="2193"/>
                  </a:cubicBezTo>
                  <a:cubicBezTo>
                    <a:pt x="9271" y="1127"/>
                    <a:pt x="4869" y="603"/>
                    <a:pt x="468" y="120"/>
                  </a:cubicBezTo>
                  <a:cubicBezTo>
                    <a:pt x="355" y="90"/>
                    <a:pt x="240" y="60"/>
                    <a:pt x="127" y="30"/>
                  </a:cubicBezTo>
                  <a:cubicBezTo>
                    <a:pt x="125" y="29"/>
                    <a:pt x="124" y="29"/>
                    <a:pt x="122" y="29"/>
                  </a:cubicBezTo>
                  <a:cubicBezTo>
                    <a:pt x="98" y="29"/>
                    <a:pt x="90" y="63"/>
                    <a:pt x="115" y="72"/>
                  </a:cubicBezTo>
                  <a:lnTo>
                    <a:pt x="164" y="87"/>
                  </a:lnTo>
                  <a:lnTo>
                    <a:pt x="54" y="75"/>
                  </a:lnTo>
                  <a:cubicBezTo>
                    <a:pt x="52" y="75"/>
                    <a:pt x="50" y="75"/>
                    <a:pt x="49" y="75"/>
                  </a:cubicBezTo>
                  <a:cubicBezTo>
                    <a:pt x="0" y="75"/>
                    <a:pt x="2" y="154"/>
                    <a:pt x="54" y="159"/>
                  </a:cubicBezTo>
                  <a:lnTo>
                    <a:pt x="656" y="226"/>
                  </a:lnTo>
                  <a:cubicBezTo>
                    <a:pt x="722" y="244"/>
                    <a:pt x="787" y="262"/>
                    <a:pt x="851" y="279"/>
                  </a:cubicBezTo>
                  <a:cubicBezTo>
                    <a:pt x="2525" y="1202"/>
                    <a:pt x="4403" y="1614"/>
                    <a:pt x="6280" y="1883"/>
                  </a:cubicBezTo>
                  <a:cubicBezTo>
                    <a:pt x="8423" y="2189"/>
                    <a:pt x="10584" y="2342"/>
                    <a:pt x="12748" y="2342"/>
                  </a:cubicBezTo>
                  <a:cubicBezTo>
                    <a:pt x="12785" y="2342"/>
                    <a:pt x="12822" y="2342"/>
                    <a:pt x="12859" y="2342"/>
                  </a:cubicBezTo>
                  <a:cubicBezTo>
                    <a:pt x="12902" y="2342"/>
                    <a:pt x="12914" y="2295"/>
                    <a:pt x="12895" y="2269"/>
                  </a:cubicBezTo>
                  <a:lnTo>
                    <a:pt x="12895" y="2269"/>
                  </a:lnTo>
                  <a:cubicBezTo>
                    <a:pt x="13163" y="2283"/>
                    <a:pt x="13431" y="2295"/>
                    <a:pt x="13700" y="2307"/>
                  </a:cubicBezTo>
                  <a:cubicBezTo>
                    <a:pt x="13701" y="2307"/>
                    <a:pt x="13701" y="2307"/>
                    <a:pt x="13702" y="2307"/>
                  </a:cubicBezTo>
                  <a:cubicBezTo>
                    <a:pt x="13741" y="2307"/>
                    <a:pt x="13751" y="2256"/>
                    <a:pt x="13724" y="2234"/>
                  </a:cubicBezTo>
                  <a:cubicBezTo>
                    <a:pt x="13731" y="2229"/>
                    <a:pt x="13738" y="2223"/>
                    <a:pt x="13747" y="2215"/>
                  </a:cubicBezTo>
                  <a:cubicBezTo>
                    <a:pt x="13763" y="2199"/>
                    <a:pt x="13766" y="2175"/>
                    <a:pt x="13755" y="2155"/>
                  </a:cubicBezTo>
                  <a:cubicBezTo>
                    <a:pt x="13548" y="1801"/>
                    <a:pt x="12629" y="1774"/>
                    <a:pt x="12249" y="1667"/>
                  </a:cubicBezTo>
                  <a:cubicBezTo>
                    <a:pt x="11321" y="1407"/>
                    <a:pt x="10400" y="1119"/>
                    <a:pt x="9472" y="856"/>
                  </a:cubicBezTo>
                  <a:cubicBezTo>
                    <a:pt x="8246" y="507"/>
                    <a:pt x="6745" y="0"/>
                    <a:pt x="5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rot="7207644">
              <a:off x="9141952" y="1741829"/>
              <a:ext cx="207691" cy="72462"/>
            </a:xfrm>
            <a:custGeom>
              <a:avLst/>
              <a:gdLst/>
              <a:ahLst/>
              <a:cxnLst/>
              <a:rect l="l" t="t" r="r" b="b"/>
              <a:pathLst>
                <a:path w="8358" h="2881" extrusionOk="0">
                  <a:moveTo>
                    <a:pt x="1973" y="834"/>
                  </a:moveTo>
                  <a:lnTo>
                    <a:pt x="1973" y="834"/>
                  </a:lnTo>
                  <a:cubicBezTo>
                    <a:pt x="2545" y="1052"/>
                    <a:pt x="3123" y="1253"/>
                    <a:pt x="3705" y="1438"/>
                  </a:cubicBezTo>
                  <a:cubicBezTo>
                    <a:pt x="4672" y="1744"/>
                    <a:pt x="5686" y="1941"/>
                    <a:pt x="6662" y="2233"/>
                  </a:cubicBezTo>
                  <a:cubicBezTo>
                    <a:pt x="6985" y="2357"/>
                    <a:pt x="7306" y="2484"/>
                    <a:pt x="7628" y="2612"/>
                  </a:cubicBezTo>
                  <a:cubicBezTo>
                    <a:pt x="7632" y="2614"/>
                    <a:pt x="7637" y="2615"/>
                    <a:pt x="7642" y="2615"/>
                  </a:cubicBezTo>
                  <a:cubicBezTo>
                    <a:pt x="7658" y="2615"/>
                    <a:pt x="7673" y="2603"/>
                    <a:pt x="7676" y="2585"/>
                  </a:cubicBezTo>
                  <a:cubicBezTo>
                    <a:pt x="8001" y="2716"/>
                    <a:pt x="8095" y="2759"/>
                    <a:pt x="8073" y="2759"/>
                  </a:cubicBezTo>
                  <a:cubicBezTo>
                    <a:pt x="8033" y="2759"/>
                    <a:pt x="7637" y="2626"/>
                    <a:pt x="7485" y="2587"/>
                  </a:cubicBezTo>
                  <a:lnTo>
                    <a:pt x="7485" y="2585"/>
                  </a:lnTo>
                  <a:lnTo>
                    <a:pt x="6661" y="2373"/>
                  </a:lnTo>
                  <a:cubicBezTo>
                    <a:pt x="5939" y="2187"/>
                    <a:pt x="5215" y="2004"/>
                    <a:pt x="4494" y="1813"/>
                  </a:cubicBezTo>
                  <a:cubicBezTo>
                    <a:pt x="3601" y="1577"/>
                    <a:pt x="2777" y="1238"/>
                    <a:pt x="1973" y="834"/>
                  </a:cubicBezTo>
                  <a:close/>
                  <a:moveTo>
                    <a:pt x="28" y="1"/>
                  </a:moveTo>
                  <a:cubicBezTo>
                    <a:pt x="12" y="1"/>
                    <a:pt x="1" y="25"/>
                    <a:pt x="19" y="33"/>
                  </a:cubicBezTo>
                  <a:cubicBezTo>
                    <a:pt x="439" y="220"/>
                    <a:pt x="865" y="397"/>
                    <a:pt x="1293" y="569"/>
                  </a:cubicBezTo>
                  <a:cubicBezTo>
                    <a:pt x="2188" y="1073"/>
                    <a:pt x="3097" y="1514"/>
                    <a:pt x="4104" y="1794"/>
                  </a:cubicBezTo>
                  <a:cubicBezTo>
                    <a:pt x="5491" y="2180"/>
                    <a:pt x="6894" y="2515"/>
                    <a:pt x="8286" y="2879"/>
                  </a:cubicBezTo>
                  <a:cubicBezTo>
                    <a:pt x="8290" y="2880"/>
                    <a:pt x="8294" y="2880"/>
                    <a:pt x="8297" y="2880"/>
                  </a:cubicBezTo>
                  <a:cubicBezTo>
                    <a:pt x="8336" y="2880"/>
                    <a:pt x="8357" y="2823"/>
                    <a:pt x="8318" y="2803"/>
                  </a:cubicBezTo>
                  <a:cubicBezTo>
                    <a:pt x="7844" y="2547"/>
                    <a:pt x="7342" y="2361"/>
                    <a:pt x="6829" y="2207"/>
                  </a:cubicBezTo>
                  <a:cubicBezTo>
                    <a:pt x="5072" y="1520"/>
                    <a:pt x="3287" y="888"/>
                    <a:pt x="1473" y="377"/>
                  </a:cubicBezTo>
                  <a:cubicBezTo>
                    <a:pt x="1472" y="377"/>
                    <a:pt x="1470" y="377"/>
                    <a:pt x="1469" y="377"/>
                  </a:cubicBezTo>
                  <a:cubicBezTo>
                    <a:pt x="1447" y="377"/>
                    <a:pt x="1440" y="408"/>
                    <a:pt x="1461" y="417"/>
                  </a:cubicBezTo>
                  <a:cubicBezTo>
                    <a:pt x="2976" y="912"/>
                    <a:pt x="4482" y="1418"/>
                    <a:pt x="5973" y="1973"/>
                  </a:cubicBezTo>
                  <a:cubicBezTo>
                    <a:pt x="5492" y="1852"/>
                    <a:pt x="5010" y="1740"/>
                    <a:pt x="4535" y="1605"/>
                  </a:cubicBezTo>
                  <a:cubicBezTo>
                    <a:pt x="3517" y="1316"/>
                    <a:pt x="2515" y="980"/>
                    <a:pt x="1526" y="604"/>
                  </a:cubicBezTo>
                  <a:cubicBezTo>
                    <a:pt x="1222" y="440"/>
                    <a:pt x="920" y="269"/>
                    <a:pt x="617" y="90"/>
                  </a:cubicBezTo>
                  <a:cubicBezTo>
                    <a:pt x="610" y="86"/>
                    <a:pt x="604" y="84"/>
                    <a:pt x="598" y="84"/>
                  </a:cubicBezTo>
                  <a:cubicBezTo>
                    <a:pt x="566" y="84"/>
                    <a:pt x="545" y="134"/>
                    <a:pt x="579" y="154"/>
                  </a:cubicBezTo>
                  <a:cubicBezTo>
                    <a:pt x="713" y="234"/>
                    <a:pt x="848" y="314"/>
                    <a:pt x="981" y="392"/>
                  </a:cubicBezTo>
                  <a:cubicBezTo>
                    <a:pt x="665" y="266"/>
                    <a:pt x="350" y="136"/>
                    <a:pt x="35" y="2"/>
                  </a:cubicBezTo>
                  <a:cubicBezTo>
                    <a:pt x="33" y="1"/>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rot="7207644">
              <a:off x="9188100" y="1879300"/>
              <a:ext cx="178095" cy="21505"/>
            </a:xfrm>
            <a:custGeom>
              <a:avLst/>
              <a:gdLst/>
              <a:ahLst/>
              <a:cxnLst/>
              <a:rect l="l" t="t" r="r" b="b"/>
              <a:pathLst>
                <a:path w="7167" h="855" extrusionOk="0">
                  <a:moveTo>
                    <a:pt x="2677" y="1"/>
                  </a:moveTo>
                  <a:cubicBezTo>
                    <a:pt x="2192" y="1"/>
                    <a:pt x="1706" y="21"/>
                    <a:pt x="1220" y="60"/>
                  </a:cubicBezTo>
                  <a:cubicBezTo>
                    <a:pt x="1167" y="66"/>
                    <a:pt x="1165" y="146"/>
                    <a:pt x="1216" y="146"/>
                  </a:cubicBezTo>
                  <a:cubicBezTo>
                    <a:pt x="1218" y="146"/>
                    <a:pt x="1219" y="146"/>
                    <a:pt x="1220" y="146"/>
                  </a:cubicBezTo>
                  <a:cubicBezTo>
                    <a:pt x="1733" y="109"/>
                    <a:pt x="2246" y="88"/>
                    <a:pt x="2759" y="88"/>
                  </a:cubicBezTo>
                  <a:cubicBezTo>
                    <a:pt x="3280" y="88"/>
                    <a:pt x="3801" y="109"/>
                    <a:pt x="4322" y="156"/>
                  </a:cubicBezTo>
                  <a:cubicBezTo>
                    <a:pt x="4927" y="211"/>
                    <a:pt x="5529" y="298"/>
                    <a:pt x="6126" y="415"/>
                  </a:cubicBezTo>
                  <a:cubicBezTo>
                    <a:pt x="6180" y="426"/>
                    <a:pt x="6661" y="571"/>
                    <a:pt x="6787" y="571"/>
                  </a:cubicBezTo>
                  <a:cubicBezTo>
                    <a:pt x="6802" y="571"/>
                    <a:pt x="6812" y="569"/>
                    <a:pt x="6816" y="564"/>
                  </a:cubicBezTo>
                  <a:lnTo>
                    <a:pt x="6816" y="564"/>
                  </a:lnTo>
                  <a:cubicBezTo>
                    <a:pt x="6806" y="576"/>
                    <a:pt x="6780" y="587"/>
                    <a:pt x="6742" y="595"/>
                  </a:cubicBezTo>
                  <a:cubicBezTo>
                    <a:pt x="6267" y="618"/>
                    <a:pt x="5793" y="630"/>
                    <a:pt x="5319" y="630"/>
                  </a:cubicBezTo>
                  <a:cubicBezTo>
                    <a:pt x="3788" y="630"/>
                    <a:pt x="2266" y="511"/>
                    <a:pt x="741" y="295"/>
                  </a:cubicBezTo>
                  <a:cubicBezTo>
                    <a:pt x="740" y="295"/>
                    <a:pt x="739" y="295"/>
                    <a:pt x="738" y="295"/>
                  </a:cubicBezTo>
                  <a:cubicBezTo>
                    <a:pt x="716" y="295"/>
                    <a:pt x="708" y="329"/>
                    <a:pt x="731" y="332"/>
                  </a:cubicBezTo>
                  <a:cubicBezTo>
                    <a:pt x="2227" y="596"/>
                    <a:pt x="3742" y="717"/>
                    <a:pt x="5260" y="717"/>
                  </a:cubicBezTo>
                  <a:cubicBezTo>
                    <a:pt x="5268" y="717"/>
                    <a:pt x="5276" y="717"/>
                    <a:pt x="5285" y="717"/>
                  </a:cubicBezTo>
                  <a:lnTo>
                    <a:pt x="5285" y="717"/>
                  </a:lnTo>
                  <a:cubicBezTo>
                    <a:pt x="4871" y="738"/>
                    <a:pt x="4457" y="749"/>
                    <a:pt x="4045" y="749"/>
                  </a:cubicBezTo>
                  <a:cubicBezTo>
                    <a:pt x="2705" y="749"/>
                    <a:pt x="1369" y="640"/>
                    <a:pt x="28" y="471"/>
                  </a:cubicBezTo>
                  <a:cubicBezTo>
                    <a:pt x="27" y="471"/>
                    <a:pt x="26" y="471"/>
                    <a:pt x="26" y="471"/>
                  </a:cubicBezTo>
                  <a:cubicBezTo>
                    <a:pt x="5" y="471"/>
                    <a:pt x="1" y="509"/>
                    <a:pt x="22" y="512"/>
                  </a:cubicBezTo>
                  <a:cubicBezTo>
                    <a:pt x="1269" y="749"/>
                    <a:pt x="2540" y="855"/>
                    <a:pt x="3811" y="855"/>
                  </a:cubicBezTo>
                  <a:cubicBezTo>
                    <a:pt x="4794" y="855"/>
                    <a:pt x="5778" y="792"/>
                    <a:pt x="6750" y="678"/>
                  </a:cubicBezTo>
                  <a:cubicBezTo>
                    <a:pt x="6761" y="678"/>
                    <a:pt x="6772" y="678"/>
                    <a:pt x="6782" y="676"/>
                  </a:cubicBezTo>
                  <a:cubicBezTo>
                    <a:pt x="6785" y="676"/>
                    <a:pt x="6786" y="674"/>
                    <a:pt x="6789" y="672"/>
                  </a:cubicBezTo>
                  <a:cubicBezTo>
                    <a:pt x="6893" y="660"/>
                    <a:pt x="6997" y="647"/>
                    <a:pt x="7101" y="634"/>
                  </a:cubicBezTo>
                  <a:cubicBezTo>
                    <a:pt x="7148" y="627"/>
                    <a:pt x="7166" y="559"/>
                    <a:pt x="7113" y="547"/>
                  </a:cubicBezTo>
                  <a:cubicBezTo>
                    <a:pt x="5654" y="188"/>
                    <a:pt x="4170" y="1"/>
                    <a:pt x="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7207644">
              <a:off x="9199658" y="1887165"/>
              <a:ext cx="120644" cy="7722"/>
            </a:xfrm>
            <a:custGeom>
              <a:avLst/>
              <a:gdLst/>
              <a:ahLst/>
              <a:cxnLst/>
              <a:rect l="l" t="t" r="r" b="b"/>
              <a:pathLst>
                <a:path w="4855" h="307" extrusionOk="0">
                  <a:moveTo>
                    <a:pt x="4802" y="1"/>
                  </a:moveTo>
                  <a:cubicBezTo>
                    <a:pt x="4801" y="1"/>
                    <a:pt x="4801" y="1"/>
                    <a:pt x="4800" y="1"/>
                  </a:cubicBezTo>
                  <a:cubicBezTo>
                    <a:pt x="3205" y="49"/>
                    <a:pt x="1610" y="126"/>
                    <a:pt x="21" y="276"/>
                  </a:cubicBezTo>
                  <a:cubicBezTo>
                    <a:pt x="2" y="277"/>
                    <a:pt x="1" y="306"/>
                    <a:pt x="20" y="306"/>
                  </a:cubicBezTo>
                  <a:cubicBezTo>
                    <a:pt x="20" y="306"/>
                    <a:pt x="20" y="306"/>
                    <a:pt x="21" y="306"/>
                  </a:cubicBezTo>
                  <a:cubicBezTo>
                    <a:pt x="1613" y="213"/>
                    <a:pt x="3205" y="125"/>
                    <a:pt x="4800" y="85"/>
                  </a:cubicBezTo>
                  <a:cubicBezTo>
                    <a:pt x="4855" y="84"/>
                    <a:pt x="4855" y="1"/>
                    <a:pt x="4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rot="7207644">
              <a:off x="9259876" y="1915863"/>
              <a:ext cx="184109" cy="62150"/>
            </a:xfrm>
            <a:custGeom>
              <a:avLst/>
              <a:gdLst/>
              <a:ahLst/>
              <a:cxnLst/>
              <a:rect l="l" t="t" r="r" b="b"/>
              <a:pathLst>
                <a:path w="7409" h="2471" extrusionOk="0">
                  <a:moveTo>
                    <a:pt x="7024" y="124"/>
                  </a:moveTo>
                  <a:cubicBezTo>
                    <a:pt x="7082" y="124"/>
                    <a:pt x="7024" y="171"/>
                    <a:pt x="6747" y="303"/>
                  </a:cubicBezTo>
                  <a:cubicBezTo>
                    <a:pt x="5329" y="979"/>
                    <a:pt x="3830" y="1429"/>
                    <a:pt x="2313" y="1812"/>
                  </a:cubicBezTo>
                  <a:cubicBezTo>
                    <a:pt x="3058" y="1529"/>
                    <a:pt x="3793" y="1221"/>
                    <a:pt x="4536" y="933"/>
                  </a:cubicBezTo>
                  <a:cubicBezTo>
                    <a:pt x="5038" y="737"/>
                    <a:pt x="5545" y="552"/>
                    <a:pt x="6061" y="393"/>
                  </a:cubicBezTo>
                  <a:cubicBezTo>
                    <a:pt x="6143" y="369"/>
                    <a:pt x="6393" y="287"/>
                    <a:pt x="6621" y="220"/>
                  </a:cubicBezTo>
                  <a:cubicBezTo>
                    <a:pt x="6737" y="189"/>
                    <a:pt x="6856" y="159"/>
                    <a:pt x="6975" y="129"/>
                  </a:cubicBezTo>
                  <a:cubicBezTo>
                    <a:pt x="6995" y="126"/>
                    <a:pt x="7012" y="124"/>
                    <a:pt x="7024" y="124"/>
                  </a:cubicBezTo>
                  <a:close/>
                  <a:moveTo>
                    <a:pt x="4984" y="696"/>
                  </a:moveTo>
                  <a:lnTo>
                    <a:pt x="4984" y="696"/>
                  </a:lnTo>
                  <a:cubicBezTo>
                    <a:pt x="3896" y="1096"/>
                    <a:pt x="2827" y="1563"/>
                    <a:pt x="1734" y="1955"/>
                  </a:cubicBezTo>
                  <a:cubicBezTo>
                    <a:pt x="1657" y="1975"/>
                    <a:pt x="1578" y="1992"/>
                    <a:pt x="1500" y="2011"/>
                  </a:cubicBezTo>
                  <a:cubicBezTo>
                    <a:pt x="2638" y="1515"/>
                    <a:pt x="3801" y="1076"/>
                    <a:pt x="4984" y="696"/>
                  </a:cubicBezTo>
                  <a:close/>
                  <a:moveTo>
                    <a:pt x="7356" y="0"/>
                  </a:moveTo>
                  <a:cubicBezTo>
                    <a:pt x="7353" y="0"/>
                    <a:pt x="7351" y="1"/>
                    <a:pt x="7348" y="1"/>
                  </a:cubicBezTo>
                  <a:cubicBezTo>
                    <a:pt x="7296" y="12"/>
                    <a:pt x="7244" y="24"/>
                    <a:pt x="7192" y="34"/>
                  </a:cubicBezTo>
                  <a:cubicBezTo>
                    <a:pt x="7189" y="20"/>
                    <a:pt x="7175" y="10"/>
                    <a:pt x="7160" y="10"/>
                  </a:cubicBezTo>
                  <a:cubicBezTo>
                    <a:pt x="7157" y="10"/>
                    <a:pt x="7155" y="10"/>
                    <a:pt x="7152" y="10"/>
                  </a:cubicBezTo>
                  <a:cubicBezTo>
                    <a:pt x="5104" y="481"/>
                    <a:pt x="3074" y="1165"/>
                    <a:pt x="1178" y="2087"/>
                  </a:cubicBezTo>
                  <a:cubicBezTo>
                    <a:pt x="792" y="2178"/>
                    <a:pt x="406" y="2267"/>
                    <a:pt x="20" y="2356"/>
                  </a:cubicBezTo>
                  <a:cubicBezTo>
                    <a:pt x="0" y="2361"/>
                    <a:pt x="7" y="2390"/>
                    <a:pt x="26" y="2390"/>
                  </a:cubicBezTo>
                  <a:cubicBezTo>
                    <a:pt x="27" y="2390"/>
                    <a:pt x="28" y="2390"/>
                    <a:pt x="30" y="2390"/>
                  </a:cubicBezTo>
                  <a:cubicBezTo>
                    <a:pt x="352" y="2320"/>
                    <a:pt x="675" y="2250"/>
                    <a:pt x="998" y="2178"/>
                  </a:cubicBezTo>
                  <a:lnTo>
                    <a:pt x="998" y="2178"/>
                  </a:lnTo>
                  <a:cubicBezTo>
                    <a:pt x="818" y="2267"/>
                    <a:pt x="638" y="2355"/>
                    <a:pt x="460" y="2448"/>
                  </a:cubicBezTo>
                  <a:cubicBezTo>
                    <a:pt x="449" y="2455"/>
                    <a:pt x="456" y="2471"/>
                    <a:pt x="467" y="2471"/>
                  </a:cubicBezTo>
                  <a:cubicBezTo>
                    <a:pt x="469" y="2471"/>
                    <a:pt x="470" y="2471"/>
                    <a:pt x="472" y="2470"/>
                  </a:cubicBezTo>
                  <a:cubicBezTo>
                    <a:pt x="726" y="2352"/>
                    <a:pt x="978" y="2238"/>
                    <a:pt x="1231" y="2127"/>
                  </a:cubicBezTo>
                  <a:lnTo>
                    <a:pt x="1256" y="2122"/>
                  </a:lnTo>
                  <a:lnTo>
                    <a:pt x="1256" y="2122"/>
                  </a:lnTo>
                  <a:lnTo>
                    <a:pt x="1234" y="2128"/>
                  </a:lnTo>
                  <a:cubicBezTo>
                    <a:pt x="1200" y="2140"/>
                    <a:pt x="1210" y="2191"/>
                    <a:pt x="1241" y="2191"/>
                  </a:cubicBezTo>
                  <a:cubicBezTo>
                    <a:pt x="1244" y="2191"/>
                    <a:pt x="1248" y="2191"/>
                    <a:pt x="1251" y="2190"/>
                  </a:cubicBezTo>
                  <a:cubicBezTo>
                    <a:pt x="1448" y="2124"/>
                    <a:pt x="1645" y="2056"/>
                    <a:pt x="1841" y="1986"/>
                  </a:cubicBezTo>
                  <a:cubicBezTo>
                    <a:pt x="3601" y="1568"/>
                    <a:pt x="5336" y="1055"/>
                    <a:pt x="6968" y="263"/>
                  </a:cubicBezTo>
                  <a:lnTo>
                    <a:pt x="6968" y="263"/>
                  </a:lnTo>
                  <a:cubicBezTo>
                    <a:pt x="5575" y="1125"/>
                    <a:pt x="4101" y="1760"/>
                    <a:pt x="2530" y="2244"/>
                  </a:cubicBezTo>
                  <a:cubicBezTo>
                    <a:pt x="2498" y="2255"/>
                    <a:pt x="2508" y="2300"/>
                    <a:pt x="2537" y="2300"/>
                  </a:cubicBezTo>
                  <a:cubicBezTo>
                    <a:pt x="2540" y="2300"/>
                    <a:pt x="2542" y="2300"/>
                    <a:pt x="2545" y="2299"/>
                  </a:cubicBezTo>
                  <a:cubicBezTo>
                    <a:pt x="4224" y="1854"/>
                    <a:pt x="5812" y="1088"/>
                    <a:pt x="7251" y="124"/>
                  </a:cubicBezTo>
                  <a:cubicBezTo>
                    <a:pt x="7292" y="103"/>
                    <a:pt x="7335" y="84"/>
                    <a:pt x="7375" y="63"/>
                  </a:cubicBezTo>
                  <a:cubicBezTo>
                    <a:pt x="7408" y="46"/>
                    <a:pt x="7388" y="0"/>
                    <a:pt x="7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rot="7207644">
              <a:off x="9262945" y="1864474"/>
              <a:ext cx="236790" cy="122942"/>
            </a:xfrm>
            <a:custGeom>
              <a:avLst/>
              <a:gdLst/>
              <a:ahLst/>
              <a:cxnLst/>
              <a:rect l="l" t="t" r="r" b="b"/>
              <a:pathLst>
                <a:path w="9529" h="4888" extrusionOk="0">
                  <a:moveTo>
                    <a:pt x="9472" y="0"/>
                  </a:moveTo>
                  <a:cubicBezTo>
                    <a:pt x="9467" y="0"/>
                    <a:pt x="9461" y="1"/>
                    <a:pt x="9456" y="4"/>
                  </a:cubicBezTo>
                  <a:cubicBezTo>
                    <a:pt x="7831" y="803"/>
                    <a:pt x="6210" y="1606"/>
                    <a:pt x="4589" y="2413"/>
                  </a:cubicBezTo>
                  <a:cubicBezTo>
                    <a:pt x="3045" y="3180"/>
                    <a:pt x="1445" y="3896"/>
                    <a:pt x="11" y="4864"/>
                  </a:cubicBezTo>
                  <a:cubicBezTo>
                    <a:pt x="0" y="4872"/>
                    <a:pt x="6" y="4888"/>
                    <a:pt x="17" y="4888"/>
                  </a:cubicBezTo>
                  <a:cubicBezTo>
                    <a:pt x="19" y="4888"/>
                    <a:pt x="22" y="4887"/>
                    <a:pt x="24" y="4885"/>
                  </a:cubicBezTo>
                  <a:cubicBezTo>
                    <a:pt x="3034" y="3045"/>
                    <a:pt x="6335" y="1637"/>
                    <a:pt x="9493" y="67"/>
                  </a:cubicBezTo>
                  <a:cubicBezTo>
                    <a:pt x="9528" y="50"/>
                    <a:pt x="9506" y="0"/>
                    <a:pt x="9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rot="7207644">
              <a:off x="9335085" y="1891519"/>
              <a:ext cx="207343" cy="128828"/>
            </a:xfrm>
            <a:custGeom>
              <a:avLst/>
              <a:gdLst/>
              <a:ahLst/>
              <a:cxnLst/>
              <a:rect l="l" t="t" r="r" b="b"/>
              <a:pathLst>
                <a:path w="8344" h="5122" extrusionOk="0">
                  <a:moveTo>
                    <a:pt x="8302" y="0"/>
                  </a:moveTo>
                  <a:cubicBezTo>
                    <a:pt x="8299" y="0"/>
                    <a:pt x="8295" y="1"/>
                    <a:pt x="8291" y="2"/>
                  </a:cubicBezTo>
                  <a:cubicBezTo>
                    <a:pt x="6032" y="726"/>
                    <a:pt x="3896" y="1790"/>
                    <a:pt x="1956" y="3156"/>
                  </a:cubicBezTo>
                  <a:cubicBezTo>
                    <a:pt x="1929" y="3175"/>
                    <a:pt x="1946" y="3215"/>
                    <a:pt x="1971" y="3215"/>
                  </a:cubicBezTo>
                  <a:cubicBezTo>
                    <a:pt x="1976" y="3215"/>
                    <a:pt x="1982" y="3213"/>
                    <a:pt x="1988" y="3209"/>
                  </a:cubicBezTo>
                  <a:cubicBezTo>
                    <a:pt x="3064" y="2452"/>
                    <a:pt x="4193" y="1778"/>
                    <a:pt x="5383" y="1213"/>
                  </a:cubicBezTo>
                  <a:cubicBezTo>
                    <a:pt x="6014" y="913"/>
                    <a:pt x="6656" y="643"/>
                    <a:pt x="7313" y="402"/>
                  </a:cubicBezTo>
                  <a:cubicBezTo>
                    <a:pt x="7418" y="363"/>
                    <a:pt x="7999" y="252"/>
                    <a:pt x="8058" y="144"/>
                  </a:cubicBezTo>
                  <a:lnTo>
                    <a:pt x="8058" y="144"/>
                  </a:lnTo>
                  <a:cubicBezTo>
                    <a:pt x="7974" y="301"/>
                    <a:pt x="7438" y="524"/>
                    <a:pt x="7281" y="619"/>
                  </a:cubicBezTo>
                  <a:cubicBezTo>
                    <a:pt x="4855" y="2105"/>
                    <a:pt x="2414" y="3572"/>
                    <a:pt x="11" y="5094"/>
                  </a:cubicBezTo>
                  <a:cubicBezTo>
                    <a:pt x="1" y="5104"/>
                    <a:pt x="9" y="5121"/>
                    <a:pt x="23" y="5121"/>
                  </a:cubicBezTo>
                  <a:cubicBezTo>
                    <a:pt x="25" y="5121"/>
                    <a:pt x="27" y="5121"/>
                    <a:pt x="29" y="5120"/>
                  </a:cubicBezTo>
                  <a:cubicBezTo>
                    <a:pt x="2640" y="3572"/>
                    <a:pt x="5219" y="1966"/>
                    <a:pt x="7805" y="375"/>
                  </a:cubicBezTo>
                  <a:lnTo>
                    <a:pt x="7805" y="375"/>
                  </a:lnTo>
                  <a:cubicBezTo>
                    <a:pt x="6360" y="1514"/>
                    <a:pt x="4876" y="2596"/>
                    <a:pt x="3369" y="3651"/>
                  </a:cubicBezTo>
                  <a:cubicBezTo>
                    <a:pt x="3357" y="3658"/>
                    <a:pt x="3364" y="3676"/>
                    <a:pt x="3375" y="3676"/>
                  </a:cubicBezTo>
                  <a:cubicBezTo>
                    <a:pt x="3377" y="3676"/>
                    <a:pt x="3380" y="3675"/>
                    <a:pt x="3382" y="3673"/>
                  </a:cubicBezTo>
                  <a:cubicBezTo>
                    <a:pt x="4967" y="2632"/>
                    <a:pt x="6490" y="1502"/>
                    <a:pt x="7975" y="326"/>
                  </a:cubicBezTo>
                  <a:cubicBezTo>
                    <a:pt x="7997" y="309"/>
                    <a:pt x="7985" y="286"/>
                    <a:pt x="7965" y="277"/>
                  </a:cubicBezTo>
                  <a:cubicBezTo>
                    <a:pt x="8082" y="205"/>
                    <a:pt x="8199" y="133"/>
                    <a:pt x="8317" y="61"/>
                  </a:cubicBezTo>
                  <a:cubicBezTo>
                    <a:pt x="8343" y="44"/>
                    <a:pt x="8331" y="0"/>
                    <a:pt x="8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rot="7207644">
              <a:off x="9303843" y="1712731"/>
              <a:ext cx="340436" cy="287837"/>
            </a:xfrm>
            <a:custGeom>
              <a:avLst/>
              <a:gdLst/>
              <a:ahLst/>
              <a:cxnLst/>
              <a:rect l="l" t="t" r="r" b="b"/>
              <a:pathLst>
                <a:path w="13700" h="11444" extrusionOk="0">
                  <a:moveTo>
                    <a:pt x="13661" y="0"/>
                  </a:moveTo>
                  <a:cubicBezTo>
                    <a:pt x="13657" y="0"/>
                    <a:pt x="13653" y="1"/>
                    <a:pt x="13649" y="3"/>
                  </a:cubicBezTo>
                  <a:cubicBezTo>
                    <a:pt x="10915" y="1601"/>
                    <a:pt x="8108" y="3131"/>
                    <a:pt x="5637" y="5126"/>
                  </a:cubicBezTo>
                  <a:cubicBezTo>
                    <a:pt x="3439" y="6899"/>
                    <a:pt x="1472" y="9001"/>
                    <a:pt x="7" y="11422"/>
                  </a:cubicBezTo>
                  <a:cubicBezTo>
                    <a:pt x="0" y="11433"/>
                    <a:pt x="10" y="11443"/>
                    <a:pt x="19" y="11443"/>
                  </a:cubicBezTo>
                  <a:cubicBezTo>
                    <a:pt x="23" y="11443"/>
                    <a:pt x="28" y="11441"/>
                    <a:pt x="31" y="11436"/>
                  </a:cubicBezTo>
                  <a:cubicBezTo>
                    <a:pt x="1573" y="9049"/>
                    <a:pt x="3469" y="6954"/>
                    <a:pt x="5681" y="5170"/>
                  </a:cubicBezTo>
                  <a:cubicBezTo>
                    <a:pt x="8151" y="3177"/>
                    <a:pt x="10955" y="1664"/>
                    <a:pt x="13676" y="50"/>
                  </a:cubicBezTo>
                  <a:cubicBezTo>
                    <a:pt x="13700" y="34"/>
                    <a:pt x="13685" y="0"/>
                    <a:pt x="13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rot="7207644">
              <a:off x="9558166" y="1554505"/>
              <a:ext cx="71243" cy="372247"/>
            </a:xfrm>
            <a:custGeom>
              <a:avLst/>
              <a:gdLst/>
              <a:ahLst/>
              <a:cxnLst/>
              <a:rect l="l" t="t" r="r" b="b"/>
              <a:pathLst>
                <a:path w="2867" h="14800" extrusionOk="0">
                  <a:moveTo>
                    <a:pt x="2810" y="1"/>
                  </a:moveTo>
                  <a:cubicBezTo>
                    <a:pt x="2798" y="1"/>
                    <a:pt x="2786" y="6"/>
                    <a:pt x="2778" y="17"/>
                  </a:cubicBezTo>
                  <a:cubicBezTo>
                    <a:pt x="1391" y="1965"/>
                    <a:pt x="1280" y="4480"/>
                    <a:pt x="975" y="6773"/>
                  </a:cubicBezTo>
                  <a:cubicBezTo>
                    <a:pt x="626" y="9383"/>
                    <a:pt x="1" y="12197"/>
                    <a:pt x="728" y="14794"/>
                  </a:cubicBezTo>
                  <a:cubicBezTo>
                    <a:pt x="729" y="14798"/>
                    <a:pt x="732" y="14800"/>
                    <a:pt x="736" y="14800"/>
                  </a:cubicBezTo>
                  <a:cubicBezTo>
                    <a:pt x="741" y="14800"/>
                    <a:pt x="747" y="14796"/>
                    <a:pt x="745" y="14790"/>
                  </a:cubicBezTo>
                  <a:cubicBezTo>
                    <a:pt x="189" y="12205"/>
                    <a:pt x="661" y="9630"/>
                    <a:pt x="1007" y="7051"/>
                  </a:cubicBezTo>
                  <a:cubicBezTo>
                    <a:pt x="1321" y="4697"/>
                    <a:pt x="1415" y="2058"/>
                    <a:pt x="2846" y="57"/>
                  </a:cubicBezTo>
                  <a:cubicBezTo>
                    <a:pt x="2866" y="28"/>
                    <a:pt x="2839" y="1"/>
                    <a:pt x="2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rot="7207644">
              <a:off x="9684718" y="1681454"/>
              <a:ext cx="13717" cy="128752"/>
            </a:xfrm>
            <a:custGeom>
              <a:avLst/>
              <a:gdLst/>
              <a:ahLst/>
              <a:cxnLst/>
              <a:rect l="l" t="t" r="r" b="b"/>
              <a:pathLst>
                <a:path w="552" h="5119" extrusionOk="0">
                  <a:moveTo>
                    <a:pt x="256" y="0"/>
                  </a:moveTo>
                  <a:cubicBezTo>
                    <a:pt x="247" y="0"/>
                    <a:pt x="238" y="6"/>
                    <a:pt x="238" y="17"/>
                  </a:cubicBezTo>
                  <a:cubicBezTo>
                    <a:pt x="238" y="96"/>
                    <a:pt x="242" y="174"/>
                    <a:pt x="242" y="253"/>
                  </a:cubicBezTo>
                  <a:cubicBezTo>
                    <a:pt x="1" y="1868"/>
                    <a:pt x="51" y="3499"/>
                    <a:pt x="355" y="5102"/>
                  </a:cubicBezTo>
                  <a:cubicBezTo>
                    <a:pt x="357" y="5114"/>
                    <a:pt x="366" y="5119"/>
                    <a:pt x="375" y="5119"/>
                  </a:cubicBezTo>
                  <a:cubicBezTo>
                    <a:pt x="389" y="5119"/>
                    <a:pt x="404" y="5107"/>
                    <a:pt x="401" y="5090"/>
                  </a:cubicBezTo>
                  <a:cubicBezTo>
                    <a:pt x="134" y="3578"/>
                    <a:pt x="97" y="2080"/>
                    <a:pt x="247" y="561"/>
                  </a:cubicBezTo>
                  <a:lnTo>
                    <a:pt x="247" y="561"/>
                  </a:lnTo>
                  <a:cubicBezTo>
                    <a:pt x="266" y="1536"/>
                    <a:pt x="319" y="2510"/>
                    <a:pt x="410" y="3482"/>
                  </a:cubicBezTo>
                  <a:cubicBezTo>
                    <a:pt x="450" y="3900"/>
                    <a:pt x="498" y="4318"/>
                    <a:pt x="551" y="4735"/>
                  </a:cubicBezTo>
                  <a:cubicBezTo>
                    <a:pt x="530" y="4399"/>
                    <a:pt x="530" y="4051"/>
                    <a:pt x="515" y="3912"/>
                  </a:cubicBezTo>
                  <a:cubicBezTo>
                    <a:pt x="470" y="3482"/>
                    <a:pt x="430" y="3050"/>
                    <a:pt x="398" y="2618"/>
                  </a:cubicBezTo>
                  <a:cubicBezTo>
                    <a:pt x="338" y="1824"/>
                    <a:pt x="303" y="1029"/>
                    <a:pt x="281" y="234"/>
                  </a:cubicBezTo>
                  <a:cubicBezTo>
                    <a:pt x="282" y="225"/>
                    <a:pt x="282" y="216"/>
                    <a:pt x="283" y="206"/>
                  </a:cubicBezTo>
                  <a:cubicBezTo>
                    <a:pt x="285" y="202"/>
                    <a:pt x="283" y="198"/>
                    <a:pt x="279" y="196"/>
                  </a:cubicBezTo>
                  <a:cubicBezTo>
                    <a:pt x="278" y="136"/>
                    <a:pt x="275" y="77"/>
                    <a:pt x="274" y="17"/>
                  </a:cubicBezTo>
                  <a:cubicBezTo>
                    <a:pt x="274" y="6"/>
                    <a:pt x="265"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rot="7207644">
              <a:off x="9636206" y="1718135"/>
              <a:ext cx="820" cy="8954"/>
            </a:xfrm>
            <a:custGeom>
              <a:avLst/>
              <a:gdLst/>
              <a:ahLst/>
              <a:cxnLst/>
              <a:rect l="l" t="t" r="r" b="b"/>
              <a:pathLst>
                <a:path w="33" h="356" extrusionOk="0">
                  <a:moveTo>
                    <a:pt x="0" y="0"/>
                  </a:moveTo>
                  <a:cubicBezTo>
                    <a:pt x="7" y="124"/>
                    <a:pt x="18" y="246"/>
                    <a:pt x="32" y="355"/>
                  </a:cubicBezTo>
                  <a:cubicBezTo>
                    <a:pt x="32" y="300"/>
                    <a:pt x="30" y="246"/>
                    <a:pt x="23" y="191"/>
                  </a:cubicBezTo>
                  <a:cubicBezTo>
                    <a:pt x="15" y="127"/>
                    <a:pt x="8" y="6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rot="7207644">
              <a:off x="9670005" y="1680386"/>
              <a:ext cx="17494" cy="137304"/>
            </a:xfrm>
            <a:custGeom>
              <a:avLst/>
              <a:gdLst/>
              <a:ahLst/>
              <a:cxnLst/>
              <a:rect l="l" t="t" r="r" b="b"/>
              <a:pathLst>
                <a:path w="704" h="5459" extrusionOk="0">
                  <a:moveTo>
                    <a:pt x="54" y="1"/>
                  </a:moveTo>
                  <a:cubicBezTo>
                    <a:pt x="38" y="1"/>
                    <a:pt x="21" y="11"/>
                    <a:pt x="20" y="33"/>
                  </a:cubicBezTo>
                  <a:cubicBezTo>
                    <a:pt x="1" y="953"/>
                    <a:pt x="512" y="1790"/>
                    <a:pt x="582" y="2715"/>
                  </a:cubicBezTo>
                  <a:cubicBezTo>
                    <a:pt x="648" y="3563"/>
                    <a:pt x="525" y="4403"/>
                    <a:pt x="429" y="5243"/>
                  </a:cubicBezTo>
                  <a:cubicBezTo>
                    <a:pt x="411" y="5246"/>
                    <a:pt x="396" y="5268"/>
                    <a:pt x="414" y="5284"/>
                  </a:cubicBezTo>
                  <a:lnTo>
                    <a:pt x="414" y="5284"/>
                  </a:lnTo>
                  <a:cubicBezTo>
                    <a:pt x="353" y="5230"/>
                    <a:pt x="314" y="5076"/>
                    <a:pt x="289" y="4883"/>
                  </a:cubicBezTo>
                  <a:lnTo>
                    <a:pt x="289" y="4883"/>
                  </a:lnTo>
                  <a:cubicBezTo>
                    <a:pt x="292" y="5052"/>
                    <a:pt x="293" y="5243"/>
                    <a:pt x="418" y="5332"/>
                  </a:cubicBezTo>
                  <a:cubicBezTo>
                    <a:pt x="414" y="5370"/>
                    <a:pt x="409" y="5407"/>
                    <a:pt x="405" y="5443"/>
                  </a:cubicBezTo>
                  <a:cubicBezTo>
                    <a:pt x="404" y="5453"/>
                    <a:pt x="413" y="5458"/>
                    <a:pt x="422" y="5458"/>
                  </a:cubicBezTo>
                  <a:cubicBezTo>
                    <a:pt x="428" y="5458"/>
                    <a:pt x="435" y="5455"/>
                    <a:pt x="437" y="5447"/>
                  </a:cubicBezTo>
                  <a:cubicBezTo>
                    <a:pt x="442" y="5414"/>
                    <a:pt x="449" y="5379"/>
                    <a:pt x="454" y="5344"/>
                  </a:cubicBezTo>
                  <a:cubicBezTo>
                    <a:pt x="462" y="5340"/>
                    <a:pt x="468" y="5335"/>
                    <a:pt x="470" y="5327"/>
                  </a:cubicBezTo>
                  <a:lnTo>
                    <a:pt x="482" y="5294"/>
                  </a:lnTo>
                  <a:cubicBezTo>
                    <a:pt x="485" y="5284"/>
                    <a:pt x="482" y="5275"/>
                    <a:pt x="476" y="5268"/>
                  </a:cubicBezTo>
                  <a:lnTo>
                    <a:pt x="469" y="5263"/>
                  </a:lnTo>
                  <a:cubicBezTo>
                    <a:pt x="608" y="4467"/>
                    <a:pt x="704" y="3649"/>
                    <a:pt x="661" y="2843"/>
                  </a:cubicBezTo>
                  <a:cubicBezTo>
                    <a:pt x="609" y="1873"/>
                    <a:pt x="77" y="992"/>
                    <a:pt x="86" y="33"/>
                  </a:cubicBezTo>
                  <a:cubicBezTo>
                    <a:pt x="86" y="11"/>
                    <a:pt x="7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rot="7207644">
              <a:off x="9463531" y="1680041"/>
              <a:ext cx="177350" cy="314700"/>
            </a:xfrm>
            <a:custGeom>
              <a:avLst/>
              <a:gdLst/>
              <a:ahLst/>
              <a:cxnLst/>
              <a:rect l="l" t="t" r="r" b="b"/>
              <a:pathLst>
                <a:path w="7137" h="12512" extrusionOk="0">
                  <a:moveTo>
                    <a:pt x="7084" y="0"/>
                  </a:moveTo>
                  <a:cubicBezTo>
                    <a:pt x="7082" y="0"/>
                    <a:pt x="7079" y="1"/>
                    <a:pt x="7077" y="3"/>
                  </a:cubicBezTo>
                  <a:cubicBezTo>
                    <a:pt x="5155" y="1464"/>
                    <a:pt x="3684" y="3698"/>
                    <a:pt x="2463" y="5752"/>
                  </a:cubicBezTo>
                  <a:cubicBezTo>
                    <a:pt x="1268" y="7760"/>
                    <a:pt x="358" y="9939"/>
                    <a:pt x="77" y="12269"/>
                  </a:cubicBezTo>
                  <a:cubicBezTo>
                    <a:pt x="53" y="12322"/>
                    <a:pt x="30" y="12376"/>
                    <a:pt x="8" y="12428"/>
                  </a:cubicBezTo>
                  <a:cubicBezTo>
                    <a:pt x="0" y="12444"/>
                    <a:pt x="15" y="12460"/>
                    <a:pt x="28" y="12460"/>
                  </a:cubicBezTo>
                  <a:cubicBezTo>
                    <a:pt x="34" y="12460"/>
                    <a:pt x="40" y="12456"/>
                    <a:pt x="44" y="12449"/>
                  </a:cubicBezTo>
                  <a:cubicBezTo>
                    <a:pt x="49" y="12437"/>
                    <a:pt x="53" y="12426"/>
                    <a:pt x="58" y="12414"/>
                  </a:cubicBezTo>
                  <a:lnTo>
                    <a:pt x="58" y="12414"/>
                  </a:lnTo>
                  <a:cubicBezTo>
                    <a:pt x="57" y="12436"/>
                    <a:pt x="53" y="12456"/>
                    <a:pt x="52" y="12476"/>
                  </a:cubicBezTo>
                  <a:cubicBezTo>
                    <a:pt x="49" y="12500"/>
                    <a:pt x="66" y="12511"/>
                    <a:pt x="84" y="12511"/>
                  </a:cubicBezTo>
                  <a:cubicBezTo>
                    <a:pt x="102" y="12511"/>
                    <a:pt x="122" y="12499"/>
                    <a:pt x="125" y="12476"/>
                  </a:cubicBezTo>
                  <a:cubicBezTo>
                    <a:pt x="136" y="12376"/>
                    <a:pt x="150" y="12277"/>
                    <a:pt x="165" y="12178"/>
                  </a:cubicBezTo>
                  <a:cubicBezTo>
                    <a:pt x="1133" y="10027"/>
                    <a:pt x="2001" y="7795"/>
                    <a:pt x="3164" y="5745"/>
                  </a:cubicBezTo>
                  <a:cubicBezTo>
                    <a:pt x="4290" y="3759"/>
                    <a:pt x="5998" y="2188"/>
                    <a:pt x="7128" y="211"/>
                  </a:cubicBezTo>
                  <a:cubicBezTo>
                    <a:pt x="7136" y="195"/>
                    <a:pt x="7123" y="181"/>
                    <a:pt x="7110" y="181"/>
                  </a:cubicBezTo>
                  <a:cubicBezTo>
                    <a:pt x="7104" y="181"/>
                    <a:pt x="7099" y="184"/>
                    <a:pt x="7094" y="191"/>
                  </a:cubicBezTo>
                  <a:cubicBezTo>
                    <a:pt x="5892" y="2123"/>
                    <a:pt x="4231" y="3727"/>
                    <a:pt x="3110" y="5713"/>
                  </a:cubicBezTo>
                  <a:cubicBezTo>
                    <a:pt x="1976" y="7719"/>
                    <a:pt x="1107" y="9901"/>
                    <a:pt x="186" y="12017"/>
                  </a:cubicBezTo>
                  <a:cubicBezTo>
                    <a:pt x="529" y="9754"/>
                    <a:pt x="1421" y="7644"/>
                    <a:pt x="2600" y="5684"/>
                  </a:cubicBezTo>
                  <a:cubicBezTo>
                    <a:pt x="3827" y="3642"/>
                    <a:pt x="5255" y="1562"/>
                    <a:pt x="7096" y="27"/>
                  </a:cubicBezTo>
                  <a:cubicBezTo>
                    <a:pt x="7107" y="18"/>
                    <a:pt x="7097" y="0"/>
                    <a:pt x="7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rot="7207644">
              <a:off x="9482366" y="1722710"/>
              <a:ext cx="136373" cy="241131"/>
            </a:xfrm>
            <a:custGeom>
              <a:avLst/>
              <a:gdLst/>
              <a:ahLst/>
              <a:cxnLst/>
              <a:rect l="l" t="t" r="r" b="b"/>
              <a:pathLst>
                <a:path w="5488" h="9587" extrusionOk="0">
                  <a:moveTo>
                    <a:pt x="5432" y="1"/>
                  </a:moveTo>
                  <a:cubicBezTo>
                    <a:pt x="5421" y="1"/>
                    <a:pt x="5409" y="6"/>
                    <a:pt x="5401" y="18"/>
                  </a:cubicBezTo>
                  <a:cubicBezTo>
                    <a:pt x="4400" y="1583"/>
                    <a:pt x="3415" y="3151"/>
                    <a:pt x="2629" y="4836"/>
                  </a:cubicBezTo>
                  <a:cubicBezTo>
                    <a:pt x="1859" y="6490"/>
                    <a:pt x="1049" y="8062"/>
                    <a:pt x="8" y="9565"/>
                  </a:cubicBezTo>
                  <a:cubicBezTo>
                    <a:pt x="0" y="9577"/>
                    <a:pt x="10" y="9586"/>
                    <a:pt x="20" y="9586"/>
                  </a:cubicBezTo>
                  <a:cubicBezTo>
                    <a:pt x="24" y="9586"/>
                    <a:pt x="28" y="9585"/>
                    <a:pt x="32" y="9580"/>
                  </a:cubicBezTo>
                  <a:cubicBezTo>
                    <a:pt x="1129" y="8120"/>
                    <a:pt x="1921" y="6521"/>
                    <a:pt x="2693" y="4874"/>
                  </a:cubicBezTo>
                  <a:cubicBezTo>
                    <a:pt x="3483" y="3191"/>
                    <a:pt x="4468" y="1621"/>
                    <a:pt x="5469" y="58"/>
                  </a:cubicBezTo>
                  <a:cubicBezTo>
                    <a:pt x="5487" y="29"/>
                    <a:pt x="5460" y="1"/>
                    <a:pt x="5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rot="7207644">
              <a:off x="9592125" y="1729266"/>
              <a:ext cx="77629" cy="227121"/>
            </a:xfrm>
            <a:custGeom>
              <a:avLst/>
              <a:gdLst/>
              <a:ahLst/>
              <a:cxnLst/>
              <a:rect l="l" t="t" r="r" b="b"/>
              <a:pathLst>
                <a:path w="3124" h="9030" extrusionOk="0">
                  <a:moveTo>
                    <a:pt x="3079" y="0"/>
                  </a:moveTo>
                  <a:cubicBezTo>
                    <a:pt x="3071" y="0"/>
                    <a:pt x="3062" y="4"/>
                    <a:pt x="3054" y="13"/>
                  </a:cubicBezTo>
                  <a:cubicBezTo>
                    <a:pt x="1395" y="2002"/>
                    <a:pt x="663" y="4681"/>
                    <a:pt x="317" y="7200"/>
                  </a:cubicBezTo>
                  <a:cubicBezTo>
                    <a:pt x="314" y="7224"/>
                    <a:pt x="334" y="7239"/>
                    <a:pt x="352" y="7239"/>
                  </a:cubicBezTo>
                  <a:cubicBezTo>
                    <a:pt x="363" y="7239"/>
                    <a:pt x="374" y="7232"/>
                    <a:pt x="377" y="7217"/>
                  </a:cubicBezTo>
                  <a:cubicBezTo>
                    <a:pt x="577" y="5827"/>
                    <a:pt x="897" y="4456"/>
                    <a:pt x="1386" y="3138"/>
                  </a:cubicBezTo>
                  <a:cubicBezTo>
                    <a:pt x="1650" y="2426"/>
                    <a:pt x="1965" y="1730"/>
                    <a:pt x="2366" y="1082"/>
                  </a:cubicBezTo>
                  <a:cubicBezTo>
                    <a:pt x="2448" y="949"/>
                    <a:pt x="2886" y="276"/>
                    <a:pt x="2933" y="276"/>
                  </a:cubicBezTo>
                  <a:cubicBezTo>
                    <a:pt x="2933" y="276"/>
                    <a:pt x="2934" y="276"/>
                    <a:pt x="2934" y="276"/>
                  </a:cubicBezTo>
                  <a:cubicBezTo>
                    <a:pt x="2942" y="280"/>
                    <a:pt x="2622" y="998"/>
                    <a:pt x="2601" y="1050"/>
                  </a:cubicBezTo>
                  <a:cubicBezTo>
                    <a:pt x="1517" y="3621"/>
                    <a:pt x="627" y="6285"/>
                    <a:pt x="5" y="9007"/>
                  </a:cubicBezTo>
                  <a:cubicBezTo>
                    <a:pt x="1" y="9021"/>
                    <a:pt x="11" y="9030"/>
                    <a:pt x="22" y="9030"/>
                  </a:cubicBezTo>
                  <a:cubicBezTo>
                    <a:pt x="30" y="9030"/>
                    <a:pt x="37" y="9026"/>
                    <a:pt x="41" y="9016"/>
                  </a:cubicBezTo>
                  <a:cubicBezTo>
                    <a:pt x="831" y="5948"/>
                    <a:pt x="1824" y="2955"/>
                    <a:pt x="3113" y="59"/>
                  </a:cubicBezTo>
                  <a:cubicBezTo>
                    <a:pt x="3124" y="32"/>
                    <a:pt x="3103" y="0"/>
                    <a:pt x="3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rot="7207644">
              <a:off x="9631903" y="1801433"/>
              <a:ext cx="40529" cy="152596"/>
            </a:xfrm>
            <a:custGeom>
              <a:avLst/>
              <a:gdLst/>
              <a:ahLst/>
              <a:cxnLst/>
              <a:rect l="l" t="t" r="r" b="b"/>
              <a:pathLst>
                <a:path w="1631" h="6067" extrusionOk="0">
                  <a:moveTo>
                    <a:pt x="1604" y="0"/>
                  </a:moveTo>
                  <a:cubicBezTo>
                    <a:pt x="1598" y="0"/>
                    <a:pt x="1592" y="3"/>
                    <a:pt x="1589" y="10"/>
                  </a:cubicBezTo>
                  <a:cubicBezTo>
                    <a:pt x="762" y="1921"/>
                    <a:pt x="0" y="3915"/>
                    <a:pt x="62" y="6029"/>
                  </a:cubicBezTo>
                  <a:cubicBezTo>
                    <a:pt x="62" y="6054"/>
                    <a:pt x="82" y="6066"/>
                    <a:pt x="101" y="6066"/>
                  </a:cubicBezTo>
                  <a:cubicBezTo>
                    <a:pt x="120" y="6066"/>
                    <a:pt x="138" y="6054"/>
                    <a:pt x="138" y="6029"/>
                  </a:cubicBezTo>
                  <a:cubicBezTo>
                    <a:pt x="76" y="3900"/>
                    <a:pt x="862" y="1969"/>
                    <a:pt x="1625" y="25"/>
                  </a:cubicBezTo>
                  <a:cubicBezTo>
                    <a:pt x="1630" y="12"/>
                    <a:pt x="1617" y="0"/>
                    <a:pt x="1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rot="7207644">
              <a:off x="9468438" y="1832126"/>
              <a:ext cx="158141" cy="175157"/>
            </a:xfrm>
            <a:custGeom>
              <a:avLst/>
              <a:gdLst/>
              <a:ahLst/>
              <a:cxnLst/>
              <a:rect l="l" t="t" r="r" b="b"/>
              <a:pathLst>
                <a:path w="6364" h="6964" extrusionOk="0">
                  <a:moveTo>
                    <a:pt x="6320" y="0"/>
                  </a:moveTo>
                  <a:cubicBezTo>
                    <a:pt x="6315" y="0"/>
                    <a:pt x="6310" y="2"/>
                    <a:pt x="6305" y="6"/>
                  </a:cubicBezTo>
                  <a:cubicBezTo>
                    <a:pt x="4342" y="1451"/>
                    <a:pt x="2549" y="3106"/>
                    <a:pt x="977" y="4971"/>
                  </a:cubicBezTo>
                  <a:cubicBezTo>
                    <a:pt x="960" y="4992"/>
                    <a:pt x="979" y="5020"/>
                    <a:pt x="999" y="5020"/>
                  </a:cubicBezTo>
                  <a:cubicBezTo>
                    <a:pt x="1005" y="5020"/>
                    <a:pt x="1011" y="5018"/>
                    <a:pt x="1017" y="5011"/>
                  </a:cubicBezTo>
                  <a:cubicBezTo>
                    <a:pt x="1869" y="4025"/>
                    <a:pt x="2765" y="3081"/>
                    <a:pt x="3727" y="2201"/>
                  </a:cubicBezTo>
                  <a:cubicBezTo>
                    <a:pt x="4175" y="1790"/>
                    <a:pt x="4635" y="1393"/>
                    <a:pt x="5106" y="1009"/>
                  </a:cubicBezTo>
                  <a:cubicBezTo>
                    <a:pt x="5402" y="769"/>
                    <a:pt x="5726" y="413"/>
                    <a:pt x="6067" y="242"/>
                  </a:cubicBezTo>
                  <a:lnTo>
                    <a:pt x="6067" y="242"/>
                  </a:lnTo>
                  <a:cubicBezTo>
                    <a:pt x="5997" y="286"/>
                    <a:pt x="5928" y="334"/>
                    <a:pt x="5864" y="386"/>
                  </a:cubicBezTo>
                  <a:cubicBezTo>
                    <a:pt x="5863" y="386"/>
                    <a:pt x="5862" y="386"/>
                    <a:pt x="5861" y="386"/>
                  </a:cubicBezTo>
                  <a:cubicBezTo>
                    <a:pt x="5850" y="386"/>
                    <a:pt x="5839" y="391"/>
                    <a:pt x="5834" y="401"/>
                  </a:cubicBezTo>
                  <a:cubicBezTo>
                    <a:pt x="5830" y="407"/>
                    <a:pt x="5826" y="414"/>
                    <a:pt x="5822" y="419"/>
                  </a:cubicBezTo>
                  <a:cubicBezTo>
                    <a:pt x="5743" y="485"/>
                    <a:pt x="5664" y="555"/>
                    <a:pt x="5596" y="619"/>
                  </a:cubicBezTo>
                  <a:cubicBezTo>
                    <a:pt x="3565" y="2520"/>
                    <a:pt x="1813" y="4809"/>
                    <a:pt x="14" y="6927"/>
                  </a:cubicBezTo>
                  <a:cubicBezTo>
                    <a:pt x="1" y="6942"/>
                    <a:pt x="14" y="6963"/>
                    <a:pt x="29" y="6963"/>
                  </a:cubicBezTo>
                  <a:cubicBezTo>
                    <a:pt x="34" y="6963"/>
                    <a:pt x="39" y="6961"/>
                    <a:pt x="43" y="6957"/>
                  </a:cubicBezTo>
                  <a:cubicBezTo>
                    <a:pt x="1121" y="5744"/>
                    <a:pt x="2184" y="4519"/>
                    <a:pt x="3249" y="3296"/>
                  </a:cubicBezTo>
                  <a:cubicBezTo>
                    <a:pt x="4044" y="2382"/>
                    <a:pt x="4822" y="1445"/>
                    <a:pt x="5706" y="615"/>
                  </a:cubicBezTo>
                  <a:lnTo>
                    <a:pt x="5706" y="615"/>
                  </a:lnTo>
                  <a:cubicBezTo>
                    <a:pt x="4832" y="2090"/>
                    <a:pt x="3848" y="3489"/>
                    <a:pt x="2773" y="4827"/>
                  </a:cubicBezTo>
                  <a:cubicBezTo>
                    <a:pt x="2759" y="4845"/>
                    <a:pt x="2775" y="4870"/>
                    <a:pt x="2792" y="4870"/>
                  </a:cubicBezTo>
                  <a:cubicBezTo>
                    <a:pt x="2798" y="4870"/>
                    <a:pt x="2803" y="4867"/>
                    <a:pt x="2808" y="4861"/>
                  </a:cubicBezTo>
                  <a:cubicBezTo>
                    <a:pt x="3952" y="3472"/>
                    <a:pt x="4968" y="1992"/>
                    <a:pt x="5887" y="446"/>
                  </a:cubicBezTo>
                  <a:cubicBezTo>
                    <a:pt x="6035" y="313"/>
                    <a:pt x="6187" y="181"/>
                    <a:pt x="6342" y="53"/>
                  </a:cubicBezTo>
                  <a:cubicBezTo>
                    <a:pt x="6364" y="35"/>
                    <a:pt x="6343" y="0"/>
                    <a:pt x="6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rot="7207644">
              <a:off x="9144806" y="1452539"/>
              <a:ext cx="623520" cy="624193"/>
            </a:xfrm>
            <a:custGeom>
              <a:avLst/>
              <a:gdLst/>
              <a:ahLst/>
              <a:cxnLst/>
              <a:rect l="l" t="t" r="r" b="b"/>
              <a:pathLst>
                <a:path w="25092" h="24817" extrusionOk="0">
                  <a:moveTo>
                    <a:pt x="7158" y="2212"/>
                  </a:moveTo>
                  <a:cubicBezTo>
                    <a:pt x="7159" y="2212"/>
                    <a:pt x="7159" y="2212"/>
                    <a:pt x="7160" y="2212"/>
                  </a:cubicBezTo>
                  <a:cubicBezTo>
                    <a:pt x="7160" y="2212"/>
                    <a:pt x="7159" y="2212"/>
                    <a:pt x="7159" y="2212"/>
                  </a:cubicBezTo>
                  <a:lnTo>
                    <a:pt x="7159" y="2212"/>
                  </a:lnTo>
                  <a:cubicBezTo>
                    <a:pt x="7136" y="2212"/>
                    <a:pt x="7496" y="3419"/>
                    <a:pt x="7540" y="3528"/>
                  </a:cubicBezTo>
                  <a:cubicBezTo>
                    <a:pt x="7792" y="4160"/>
                    <a:pt x="8044" y="4745"/>
                    <a:pt x="8008" y="5442"/>
                  </a:cubicBezTo>
                  <a:cubicBezTo>
                    <a:pt x="8004" y="5479"/>
                    <a:pt x="8030" y="5513"/>
                    <a:pt x="8068" y="5517"/>
                  </a:cubicBezTo>
                  <a:lnTo>
                    <a:pt x="8068" y="5554"/>
                  </a:lnTo>
                  <a:cubicBezTo>
                    <a:pt x="7932" y="6117"/>
                    <a:pt x="7825" y="6686"/>
                    <a:pt x="7749" y="7260"/>
                  </a:cubicBezTo>
                  <a:cubicBezTo>
                    <a:pt x="7722" y="7462"/>
                    <a:pt x="7700" y="7665"/>
                    <a:pt x="7680" y="7868"/>
                  </a:cubicBezTo>
                  <a:cubicBezTo>
                    <a:pt x="7397" y="7289"/>
                    <a:pt x="7116" y="6712"/>
                    <a:pt x="6834" y="6134"/>
                  </a:cubicBezTo>
                  <a:cubicBezTo>
                    <a:pt x="6837" y="6130"/>
                    <a:pt x="6840" y="6125"/>
                    <a:pt x="6840" y="6121"/>
                  </a:cubicBezTo>
                  <a:cubicBezTo>
                    <a:pt x="6846" y="5469"/>
                    <a:pt x="6701" y="4833"/>
                    <a:pt x="6746" y="4175"/>
                  </a:cubicBezTo>
                  <a:cubicBezTo>
                    <a:pt x="6758" y="3999"/>
                    <a:pt x="7068" y="2212"/>
                    <a:pt x="7158" y="2212"/>
                  </a:cubicBezTo>
                  <a:close/>
                  <a:moveTo>
                    <a:pt x="13367" y="349"/>
                  </a:moveTo>
                  <a:cubicBezTo>
                    <a:pt x="12971" y="2233"/>
                    <a:pt x="12553" y="4111"/>
                    <a:pt x="12094" y="5983"/>
                  </a:cubicBezTo>
                  <a:cubicBezTo>
                    <a:pt x="12093" y="5991"/>
                    <a:pt x="12091" y="5999"/>
                    <a:pt x="12093" y="6007"/>
                  </a:cubicBezTo>
                  <a:cubicBezTo>
                    <a:pt x="11364" y="7086"/>
                    <a:pt x="10755" y="8239"/>
                    <a:pt x="10308" y="9445"/>
                  </a:cubicBezTo>
                  <a:cubicBezTo>
                    <a:pt x="10383" y="8847"/>
                    <a:pt x="10448" y="8249"/>
                    <a:pt x="10506" y="7652"/>
                  </a:cubicBezTo>
                  <a:cubicBezTo>
                    <a:pt x="10580" y="6890"/>
                    <a:pt x="10644" y="6129"/>
                    <a:pt x="10703" y="5366"/>
                  </a:cubicBezTo>
                  <a:cubicBezTo>
                    <a:pt x="11155" y="3488"/>
                    <a:pt x="12037" y="1769"/>
                    <a:pt x="13367" y="349"/>
                  </a:cubicBezTo>
                  <a:close/>
                  <a:moveTo>
                    <a:pt x="19113" y="2850"/>
                  </a:moveTo>
                  <a:lnTo>
                    <a:pt x="19113" y="2850"/>
                  </a:lnTo>
                  <a:cubicBezTo>
                    <a:pt x="18276" y="3980"/>
                    <a:pt x="17980" y="5427"/>
                    <a:pt x="17027" y="6485"/>
                  </a:cubicBezTo>
                  <a:cubicBezTo>
                    <a:pt x="17003" y="6510"/>
                    <a:pt x="16999" y="6549"/>
                    <a:pt x="17016" y="6580"/>
                  </a:cubicBezTo>
                  <a:cubicBezTo>
                    <a:pt x="15983" y="7189"/>
                    <a:pt x="14989" y="7876"/>
                    <a:pt x="14049" y="8680"/>
                  </a:cubicBezTo>
                  <a:cubicBezTo>
                    <a:pt x="13714" y="8967"/>
                    <a:pt x="13385" y="9264"/>
                    <a:pt x="13059" y="9574"/>
                  </a:cubicBezTo>
                  <a:cubicBezTo>
                    <a:pt x="13593" y="8521"/>
                    <a:pt x="14134" y="7473"/>
                    <a:pt x="14662" y="6418"/>
                  </a:cubicBezTo>
                  <a:cubicBezTo>
                    <a:pt x="15927" y="4963"/>
                    <a:pt x="17411" y="3754"/>
                    <a:pt x="19113" y="2850"/>
                  </a:cubicBezTo>
                  <a:close/>
                  <a:moveTo>
                    <a:pt x="23533" y="6862"/>
                  </a:moveTo>
                  <a:cubicBezTo>
                    <a:pt x="23625" y="6862"/>
                    <a:pt x="23465" y="6977"/>
                    <a:pt x="23231" y="7214"/>
                  </a:cubicBezTo>
                  <a:cubicBezTo>
                    <a:pt x="22949" y="7498"/>
                    <a:pt x="22663" y="7776"/>
                    <a:pt x="22369" y="8048"/>
                  </a:cubicBezTo>
                  <a:cubicBezTo>
                    <a:pt x="21690" y="8677"/>
                    <a:pt x="20980" y="9271"/>
                    <a:pt x="20243" y="9834"/>
                  </a:cubicBezTo>
                  <a:cubicBezTo>
                    <a:pt x="20238" y="9838"/>
                    <a:pt x="20233" y="9844"/>
                    <a:pt x="20229" y="9851"/>
                  </a:cubicBezTo>
                  <a:cubicBezTo>
                    <a:pt x="18618" y="10338"/>
                    <a:pt x="17047" y="10955"/>
                    <a:pt x="15545" y="11717"/>
                  </a:cubicBezTo>
                  <a:cubicBezTo>
                    <a:pt x="15759" y="11525"/>
                    <a:pt x="15969" y="11330"/>
                    <a:pt x="16177" y="11132"/>
                  </a:cubicBezTo>
                  <a:cubicBezTo>
                    <a:pt x="16943" y="10411"/>
                    <a:pt x="17690" y="9668"/>
                    <a:pt x="18432" y="8921"/>
                  </a:cubicBezTo>
                  <a:cubicBezTo>
                    <a:pt x="19989" y="8151"/>
                    <a:pt x="21532" y="7421"/>
                    <a:pt x="23209" y="6940"/>
                  </a:cubicBezTo>
                  <a:cubicBezTo>
                    <a:pt x="23387" y="6888"/>
                    <a:pt x="23489" y="6862"/>
                    <a:pt x="23533" y="6862"/>
                  </a:cubicBezTo>
                  <a:close/>
                  <a:moveTo>
                    <a:pt x="2136" y="5570"/>
                  </a:moveTo>
                  <a:lnTo>
                    <a:pt x="2136" y="5570"/>
                  </a:lnTo>
                  <a:cubicBezTo>
                    <a:pt x="2897" y="6750"/>
                    <a:pt x="4284" y="7374"/>
                    <a:pt x="5165" y="8473"/>
                  </a:cubicBezTo>
                  <a:cubicBezTo>
                    <a:pt x="5174" y="8485"/>
                    <a:pt x="5187" y="8493"/>
                    <a:pt x="5203" y="8497"/>
                  </a:cubicBezTo>
                  <a:cubicBezTo>
                    <a:pt x="5451" y="10050"/>
                    <a:pt x="5986" y="11577"/>
                    <a:pt x="6639" y="13002"/>
                  </a:cubicBezTo>
                  <a:cubicBezTo>
                    <a:pt x="6121" y="12375"/>
                    <a:pt x="5557" y="11787"/>
                    <a:pt x="4951" y="11243"/>
                  </a:cubicBezTo>
                  <a:cubicBezTo>
                    <a:pt x="4696" y="11014"/>
                    <a:pt x="4432" y="10795"/>
                    <a:pt x="4163" y="10582"/>
                  </a:cubicBezTo>
                  <a:cubicBezTo>
                    <a:pt x="3217" y="8992"/>
                    <a:pt x="2493" y="7374"/>
                    <a:pt x="2136" y="5570"/>
                  </a:cubicBezTo>
                  <a:close/>
                  <a:moveTo>
                    <a:pt x="24552" y="11094"/>
                  </a:moveTo>
                  <a:cubicBezTo>
                    <a:pt x="24651" y="11102"/>
                    <a:pt x="24644" y="11139"/>
                    <a:pt x="24536" y="11203"/>
                  </a:cubicBezTo>
                  <a:cubicBezTo>
                    <a:pt x="24383" y="11651"/>
                    <a:pt x="23425" y="12195"/>
                    <a:pt x="23065" y="12425"/>
                  </a:cubicBezTo>
                  <a:cubicBezTo>
                    <a:pt x="22488" y="12791"/>
                    <a:pt x="21869" y="13068"/>
                    <a:pt x="21221" y="13281"/>
                  </a:cubicBezTo>
                  <a:cubicBezTo>
                    <a:pt x="21185" y="13292"/>
                    <a:pt x="21164" y="13328"/>
                    <a:pt x="21172" y="13364"/>
                  </a:cubicBezTo>
                  <a:cubicBezTo>
                    <a:pt x="19895" y="13370"/>
                    <a:pt x="18620" y="13472"/>
                    <a:pt x="17360" y="13666"/>
                  </a:cubicBezTo>
                  <a:cubicBezTo>
                    <a:pt x="18566" y="13066"/>
                    <a:pt x="19743" y="12410"/>
                    <a:pt x="20897" y="11714"/>
                  </a:cubicBezTo>
                  <a:cubicBezTo>
                    <a:pt x="21466" y="11594"/>
                    <a:pt x="22034" y="11462"/>
                    <a:pt x="22608" y="11359"/>
                  </a:cubicBezTo>
                  <a:cubicBezTo>
                    <a:pt x="23067" y="11278"/>
                    <a:pt x="23527" y="11209"/>
                    <a:pt x="23989" y="11154"/>
                  </a:cubicBezTo>
                  <a:cubicBezTo>
                    <a:pt x="24176" y="11131"/>
                    <a:pt x="24364" y="11111"/>
                    <a:pt x="24552" y="11094"/>
                  </a:cubicBezTo>
                  <a:close/>
                  <a:moveTo>
                    <a:pt x="16796" y="1357"/>
                  </a:moveTo>
                  <a:lnTo>
                    <a:pt x="16796" y="1357"/>
                  </a:lnTo>
                  <a:cubicBezTo>
                    <a:pt x="16078" y="2445"/>
                    <a:pt x="15765" y="3740"/>
                    <a:pt x="15208" y="4915"/>
                  </a:cubicBezTo>
                  <a:cubicBezTo>
                    <a:pt x="14425" y="6570"/>
                    <a:pt x="13559" y="8189"/>
                    <a:pt x="12734" y="9823"/>
                  </a:cubicBezTo>
                  <a:cubicBezTo>
                    <a:pt x="12723" y="9844"/>
                    <a:pt x="12721" y="9870"/>
                    <a:pt x="12730" y="9894"/>
                  </a:cubicBezTo>
                  <a:cubicBezTo>
                    <a:pt x="11491" y="11115"/>
                    <a:pt x="10356" y="12491"/>
                    <a:pt x="9436" y="13974"/>
                  </a:cubicBezTo>
                  <a:cubicBezTo>
                    <a:pt x="9815" y="12653"/>
                    <a:pt x="10063" y="11293"/>
                    <a:pt x="10247" y="9927"/>
                  </a:cubicBezTo>
                  <a:cubicBezTo>
                    <a:pt x="11724" y="6516"/>
                    <a:pt x="13797" y="3573"/>
                    <a:pt x="16796" y="1357"/>
                  </a:cubicBezTo>
                  <a:close/>
                  <a:moveTo>
                    <a:pt x="5641" y="3958"/>
                  </a:moveTo>
                  <a:lnTo>
                    <a:pt x="5641" y="3958"/>
                  </a:lnTo>
                  <a:cubicBezTo>
                    <a:pt x="5783" y="4551"/>
                    <a:pt x="6126" y="5098"/>
                    <a:pt x="6391" y="5642"/>
                  </a:cubicBezTo>
                  <a:cubicBezTo>
                    <a:pt x="6810" y="6501"/>
                    <a:pt x="7229" y="7358"/>
                    <a:pt x="7648" y="8216"/>
                  </a:cubicBezTo>
                  <a:cubicBezTo>
                    <a:pt x="7546" y="9448"/>
                    <a:pt x="7552" y="10688"/>
                    <a:pt x="7622" y="11923"/>
                  </a:cubicBezTo>
                  <a:cubicBezTo>
                    <a:pt x="7689" y="13090"/>
                    <a:pt x="7693" y="14401"/>
                    <a:pt x="8077" y="15539"/>
                  </a:cubicBezTo>
                  <a:cubicBezTo>
                    <a:pt x="7922" y="15211"/>
                    <a:pt x="7829" y="14864"/>
                    <a:pt x="7674" y="14520"/>
                  </a:cubicBezTo>
                  <a:cubicBezTo>
                    <a:pt x="7490" y="14113"/>
                    <a:pt x="7233" y="13752"/>
                    <a:pt x="6962" y="13401"/>
                  </a:cubicBezTo>
                  <a:cubicBezTo>
                    <a:pt x="6941" y="13373"/>
                    <a:pt x="6918" y="13348"/>
                    <a:pt x="6897" y="13321"/>
                  </a:cubicBezTo>
                  <a:cubicBezTo>
                    <a:pt x="5730" y="10310"/>
                    <a:pt x="4638" y="7156"/>
                    <a:pt x="5641" y="3958"/>
                  </a:cubicBezTo>
                  <a:close/>
                  <a:moveTo>
                    <a:pt x="22517" y="4177"/>
                  </a:moveTo>
                  <a:lnTo>
                    <a:pt x="22517" y="4177"/>
                  </a:lnTo>
                  <a:cubicBezTo>
                    <a:pt x="21646" y="4936"/>
                    <a:pt x="21045" y="5990"/>
                    <a:pt x="20245" y="6822"/>
                  </a:cubicBezTo>
                  <a:cubicBezTo>
                    <a:pt x="19066" y="8049"/>
                    <a:pt x="17851" y="9251"/>
                    <a:pt x="16628" y="10435"/>
                  </a:cubicBezTo>
                  <a:cubicBezTo>
                    <a:pt x="14268" y="12723"/>
                    <a:pt x="11675" y="14851"/>
                    <a:pt x="8515" y="15889"/>
                  </a:cubicBezTo>
                  <a:cubicBezTo>
                    <a:pt x="8731" y="15513"/>
                    <a:pt x="8951" y="15143"/>
                    <a:pt x="9176" y="14777"/>
                  </a:cubicBezTo>
                  <a:cubicBezTo>
                    <a:pt x="9185" y="14767"/>
                    <a:pt x="9193" y="14756"/>
                    <a:pt x="9197" y="14743"/>
                  </a:cubicBezTo>
                  <a:lnTo>
                    <a:pt x="9199" y="14740"/>
                  </a:lnTo>
                  <a:cubicBezTo>
                    <a:pt x="10520" y="12595"/>
                    <a:pt x="12026" y="10632"/>
                    <a:pt x="13958" y="8944"/>
                  </a:cubicBezTo>
                  <a:cubicBezTo>
                    <a:pt x="16494" y="6730"/>
                    <a:pt x="19415" y="5365"/>
                    <a:pt x="22517" y="4177"/>
                  </a:cubicBezTo>
                  <a:close/>
                  <a:moveTo>
                    <a:pt x="10759" y="369"/>
                  </a:moveTo>
                  <a:lnTo>
                    <a:pt x="10759" y="369"/>
                  </a:lnTo>
                  <a:cubicBezTo>
                    <a:pt x="10656" y="1339"/>
                    <a:pt x="10726" y="2321"/>
                    <a:pt x="10672" y="3296"/>
                  </a:cubicBezTo>
                  <a:cubicBezTo>
                    <a:pt x="10603" y="4561"/>
                    <a:pt x="10488" y="5825"/>
                    <a:pt x="10372" y="7086"/>
                  </a:cubicBezTo>
                  <a:cubicBezTo>
                    <a:pt x="10139" y="9636"/>
                    <a:pt x="9745" y="12127"/>
                    <a:pt x="9067" y="14596"/>
                  </a:cubicBezTo>
                  <a:cubicBezTo>
                    <a:pt x="8817" y="15035"/>
                    <a:pt x="8585" y="15481"/>
                    <a:pt x="8377" y="15936"/>
                  </a:cubicBezTo>
                  <a:lnTo>
                    <a:pt x="8361" y="15941"/>
                  </a:lnTo>
                  <a:cubicBezTo>
                    <a:pt x="7806" y="14594"/>
                    <a:pt x="7818" y="12940"/>
                    <a:pt x="7756" y="11499"/>
                  </a:cubicBezTo>
                  <a:lnTo>
                    <a:pt x="7757" y="11499"/>
                  </a:lnTo>
                  <a:cubicBezTo>
                    <a:pt x="7709" y="10400"/>
                    <a:pt x="7717" y="9299"/>
                    <a:pt x="7810" y="8203"/>
                  </a:cubicBezTo>
                  <a:cubicBezTo>
                    <a:pt x="7816" y="8188"/>
                    <a:pt x="7817" y="8173"/>
                    <a:pt x="7814" y="8159"/>
                  </a:cubicBezTo>
                  <a:cubicBezTo>
                    <a:pt x="7840" y="7865"/>
                    <a:pt x="7870" y="7573"/>
                    <a:pt x="7910" y="7281"/>
                  </a:cubicBezTo>
                  <a:cubicBezTo>
                    <a:pt x="8246" y="4769"/>
                    <a:pt x="9129" y="2329"/>
                    <a:pt x="10759" y="369"/>
                  </a:cubicBezTo>
                  <a:close/>
                  <a:moveTo>
                    <a:pt x="352" y="8397"/>
                  </a:moveTo>
                  <a:lnTo>
                    <a:pt x="352" y="8397"/>
                  </a:lnTo>
                  <a:cubicBezTo>
                    <a:pt x="930" y="8847"/>
                    <a:pt x="1631" y="9131"/>
                    <a:pt x="2259" y="9507"/>
                  </a:cubicBezTo>
                  <a:cubicBezTo>
                    <a:pt x="3167" y="10051"/>
                    <a:pt x="4020" y="10679"/>
                    <a:pt x="4810" y="11386"/>
                  </a:cubicBezTo>
                  <a:cubicBezTo>
                    <a:pt x="5597" y="12091"/>
                    <a:pt x="6339" y="12874"/>
                    <a:pt x="6969" y="13725"/>
                  </a:cubicBezTo>
                  <a:cubicBezTo>
                    <a:pt x="7480" y="14416"/>
                    <a:pt x="7652" y="15277"/>
                    <a:pt x="8144" y="15961"/>
                  </a:cubicBezTo>
                  <a:cubicBezTo>
                    <a:pt x="7258" y="15877"/>
                    <a:pt x="6206" y="15049"/>
                    <a:pt x="5507" y="14582"/>
                  </a:cubicBezTo>
                  <a:cubicBezTo>
                    <a:pt x="4678" y="14030"/>
                    <a:pt x="3895" y="13409"/>
                    <a:pt x="3185" y="12709"/>
                  </a:cubicBezTo>
                  <a:cubicBezTo>
                    <a:pt x="1943" y="11483"/>
                    <a:pt x="960" y="10030"/>
                    <a:pt x="352" y="8397"/>
                  </a:cubicBezTo>
                  <a:close/>
                  <a:moveTo>
                    <a:pt x="24616" y="9036"/>
                  </a:moveTo>
                  <a:lnTo>
                    <a:pt x="24616" y="9036"/>
                  </a:lnTo>
                  <a:cubicBezTo>
                    <a:pt x="22154" y="10807"/>
                    <a:pt x="19561" y="12349"/>
                    <a:pt x="16856" y="13724"/>
                  </a:cubicBezTo>
                  <a:lnTo>
                    <a:pt x="16856" y="13722"/>
                  </a:lnTo>
                  <a:cubicBezTo>
                    <a:pt x="16843" y="13729"/>
                    <a:pt x="16831" y="13741"/>
                    <a:pt x="16823" y="13754"/>
                  </a:cubicBezTo>
                  <a:cubicBezTo>
                    <a:pt x="16688" y="13778"/>
                    <a:pt x="16553" y="13802"/>
                    <a:pt x="16419" y="13829"/>
                  </a:cubicBezTo>
                  <a:cubicBezTo>
                    <a:pt x="13849" y="14329"/>
                    <a:pt x="11412" y="15309"/>
                    <a:pt x="8887" y="15973"/>
                  </a:cubicBezTo>
                  <a:cubicBezTo>
                    <a:pt x="11310" y="15111"/>
                    <a:pt x="13411" y="13618"/>
                    <a:pt x="15325" y="11917"/>
                  </a:cubicBezTo>
                  <a:cubicBezTo>
                    <a:pt x="18299" y="10548"/>
                    <a:pt x="21382" y="9544"/>
                    <a:pt x="24616" y="9036"/>
                  </a:cubicBezTo>
                  <a:close/>
                  <a:moveTo>
                    <a:pt x="21324" y="13544"/>
                  </a:moveTo>
                  <a:cubicBezTo>
                    <a:pt x="22230" y="13544"/>
                    <a:pt x="23137" y="13590"/>
                    <a:pt x="24040" y="13682"/>
                  </a:cubicBezTo>
                  <a:cubicBezTo>
                    <a:pt x="22391" y="14156"/>
                    <a:pt x="20788" y="14780"/>
                    <a:pt x="19158" y="15316"/>
                  </a:cubicBezTo>
                  <a:lnTo>
                    <a:pt x="19158" y="15315"/>
                  </a:lnTo>
                  <a:lnTo>
                    <a:pt x="19129" y="15313"/>
                  </a:lnTo>
                  <a:cubicBezTo>
                    <a:pt x="19126" y="15313"/>
                    <a:pt x="19124" y="15313"/>
                    <a:pt x="19121" y="15313"/>
                  </a:cubicBezTo>
                  <a:cubicBezTo>
                    <a:pt x="19095" y="15313"/>
                    <a:pt x="19070" y="15326"/>
                    <a:pt x="19057" y="15348"/>
                  </a:cubicBezTo>
                  <a:cubicBezTo>
                    <a:pt x="18372" y="15571"/>
                    <a:pt x="17684" y="15779"/>
                    <a:pt x="16985" y="15951"/>
                  </a:cubicBezTo>
                  <a:cubicBezTo>
                    <a:pt x="15683" y="16273"/>
                    <a:pt x="14347" y="16436"/>
                    <a:pt x="13007" y="16436"/>
                  </a:cubicBezTo>
                  <a:cubicBezTo>
                    <a:pt x="12919" y="16436"/>
                    <a:pt x="12832" y="16435"/>
                    <a:pt x="12745" y="16434"/>
                  </a:cubicBezTo>
                  <a:cubicBezTo>
                    <a:pt x="11415" y="16415"/>
                    <a:pt x="9957" y="16398"/>
                    <a:pt x="8647" y="16109"/>
                  </a:cubicBezTo>
                  <a:cubicBezTo>
                    <a:pt x="11196" y="15557"/>
                    <a:pt x="13630" y="14570"/>
                    <a:pt x="16191" y="14053"/>
                  </a:cubicBezTo>
                  <a:cubicBezTo>
                    <a:pt x="17884" y="13711"/>
                    <a:pt x="19603" y="13544"/>
                    <a:pt x="21324" y="13544"/>
                  </a:cubicBezTo>
                  <a:close/>
                  <a:moveTo>
                    <a:pt x="19215" y="15501"/>
                  </a:moveTo>
                  <a:cubicBezTo>
                    <a:pt x="20844" y="15600"/>
                    <a:pt x="22459" y="15844"/>
                    <a:pt x="24044" y="16233"/>
                  </a:cubicBezTo>
                  <a:lnTo>
                    <a:pt x="24044" y="16233"/>
                  </a:lnTo>
                  <a:cubicBezTo>
                    <a:pt x="22699" y="16623"/>
                    <a:pt x="21309" y="17105"/>
                    <a:pt x="19906" y="17105"/>
                  </a:cubicBezTo>
                  <a:cubicBezTo>
                    <a:pt x="19694" y="17105"/>
                    <a:pt x="19481" y="17094"/>
                    <a:pt x="19269" y="17070"/>
                  </a:cubicBezTo>
                  <a:cubicBezTo>
                    <a:pt x="18444" y="16728"/>
                    <a:pt x="17627" y="16352"/>
                    <a:pt x="16751" y="16207"/>
                  </a:cubicBezTo>
                  <a:cubicBezTo>
                    <a:pt x="17584" y="16013"/>
                    <a:pt x="18403" y="15768"/>
                    <a:pt x="19215" y="15501"/>
                  </a:cubicBezTo>
                  <a:close/>
                  <a:moveTo>
                    <a:pt x="16171" y="16331"/>
                  </a:moveTo>
                  <a:cubicBezTo>
                    <a:pt x="16183" y="16337"/>
                    <a:pt x="16197" y="16341"/>
                    <a:pt x="16212" y="16341"/>
                  </a:cubicBezTo>
                  <a:cubicBezTo>
                    <a:pt x="17507" y="16415"/>
                    <a:pt x="18671" y="17058"/>
                    <a:pt x="19863" y="17510"/>
                  </a:cubicBezTo>
                  <a:cubicBezTo>
                    <a:pt x="20930" y="17914"/>
                    <a:pt x="22016" y="18261"/>
                    <a:pt x="23116" y="18565"/>
                  </a:cubicBezTo>
                  <a:cubicBezTo>
                    <a:pt x="21998" y="18740"/>
                    <a:pt x="20887" y="18823"/>
                    <a:pt x="19783" y="18823"/>
                  </a:cubicBezTo>
                  <a:cubicBezTo>
                    <a:pt x="17262" y="18823"/>
                    <a:pt x="14776" y="18389"/>
                    <a:pt x="12321" y="17626"/>
                  </a:cubicBezTo>
                  <a:cubicBezTo>
                    <a:pt x="12030" y="17488"/>
                    <a:pt x="11736" y="17355"/>
                    <a:pt x="11443" y="17226"/>
                  </a:cubicBezTo>
                  <a:cubicBezTo>
                    <a:pt x="10892" y="16986"/>
                    <a:pt x="10250" y="16688"/>
                    <a:pt x="9633" y="16476"/>
                  </a:cubicBezTo>
                  <a:lnTo>
                    <a:pt x="9633" y="16476"/>
                  </a:lnTo>
                  <a:cubicBezTo>
                    <a:pt x="10571" y="16588"/>
                    <a:pt x="11542" y="16599"/>
                    <a:pt x="12451" y="16623"/>
                  </a:cubicBezTo>
                  <a:cubicBezTo>
                    <a:pt x="12622" y="16627"/>
                    <a:pt x="12793" y="16630"/>
                    <a:pt x="12963" y="16630"/>
                  </a:cubicBezTo>
                  <a:cubicBezTo>
                    <a:pt x="14043" y="16630"/>
                    <a:pt x="15111" y="16537"/>
                    <a:pt x="16171" y="16331"/>
                  </a:cubicBezTo>
                  <a:close/>
                  <a:moveTo>
                    <a:pt x="13205" y="18062"/>
                  </a:moveTo>
                  <a:lnTo>
                    <a:pt x="13205" y="18062"/>
                  </a:lnTo>
                  <a:cubicBezTo>
                    <a:pt x="14557" y="18498"/>
                    <a:pt x="15963" y="18777"/>
                    <a:pt x="17386" y="18917"/>
                  </a:cubicBezTo>
                  <a:cubicBezTo>
                    <a:pt x="17387" y="18918"/>
                    <a:pt x="17388" y="18919"/>
                    <a:pt x="17391" y="18921"/>
                  </a:cubicBezTo>
                  <a:cubicBezTo>
                    <a:pt x="18783" y="19414"/>
                    <a:pt x="20110" y="20036"/>
                    <a:pt x="21365" y="20813"/>
                  </a:cubicBezTo>
                  <a:lnTo>
                    <a:pt x="21365" y="20813"/>
                  </a:lnTo>
                  <a:cubicBezTo>
                    <a:pt x="19463" y="20583"/>
                    <a:pt x="17646" y="20119"/>
                    <a:pt x="15817" y="19563"/>
                  </a:cubicBezTo>
                  <a:cubicBezTo>
                    <a:pt x="15354" y="19265"/>
                    <a:pt x="14884" y="18981"/>
                    <a:pt x="14405" y="18707"/>
                  </a:cubicBezTo>
                  <a:cubicBezTo>
                    <a:pt x="14010" y="18482"/>
                    <a:pt x="13609" y="18269"/>
                    <a:pt x="13205" y="18062"/>
                  </a:cubicBezTo>
                  <a:close/>
                  <a:moveTo>
                    <a:pt x="8369" y="16245"/>
                  </a:moveTo>
                  <a:cubicBezTo>
                    <a:pt x="8454" y="16268"/>
                    <a:pt x="8543" y="16285"/>
                    <a:pt x="8629" y="16305"/>
                  </a:cubicBezTo>
                  <a:cubicBezTo>
                    <a:pt x="12566" y="17700"/>
                    <a:pt x="16207" y="19723"/>
                    <a:pt x="19362" y="22469"/>
                  </a:cubicBezTo>
                  <a:cubicBezTo>
                    <a:pt x="17307" y="21985"/>
                    <a:pt x="15316" y="21266"/>
                    <a:pt x="13441" y="20293"/>
                  </a:cubicBezTo>
                  <a:cubicBezTo>
                    <a:pt x="12518" y="19814"/>
                    <a:pt x="11627" y="19279"/>
                    <a:pt x="10771" y="18691"/>
                  </a:cubicBezTo>
                  <a:cubicBezTo>
                    <a:pt x="9821" y="18038"/>
                    <a:pt x="8847" y="17344"/>
                    <a:pt x="8356" y="16269"/>
                  </a:cubicBezTo>
                  <a:cubicBezTo>
                    <a:pt x="8360" y="16261"/>
                    <a:pt x="8365" y="16253"/>
                    <a:pt x="8369" y="16245"/>
                  </a:cubicBezTo>
                  <a:close/>
                  <a:moveTo>
                    <a:pt x="8157" y="16378"/>
                  </a:moveTo>
                  <a:lnTo>
                    <a:pt x="8157" y="16378"/>
                  </a:lnTo>
                  <a:cubicBezTo>
                    <a:pt x="7328" y="17694"/>
                    <a:pt x="6407" y="18947"/>
                    <a:pt x="5643" y="20309"/>
                  </a:cubicBezTo>
                  <a:cubicBezTo>
                    <a:pt x="4867" y="21692"/>
                    <a:pt x="4207" y="23136"/>
                    <a:pt x="3644" y="24619"/>
                  </a:cubicBezTo>
                  <a:cubicBezTo>
                    <a:pt x="3535" y="24564"/>
                    <a:pt x="3444" y="24476"/>
                    <a:pt x="3387" y="24368"/>
                  </a:cubicBezTo>
                  <a:cubicBezTo>
                    <a:pt x="3359" y="24316"/>
                    <a:pt x="3346" y="24228"/>
                    <a:pt x="3316" y="24164"/>
                  </a:cubicBezTo>
                  <a:cubicBezTo>
                    <a:pt x="4363" y="21154"/>
                    <a:pt x="6027" y="18699"/>
                    <a:pt x="8157" y="16378"/>
                  </a:cubicBezTo>
                  <a:close/>
                  <a:moveTo>
                    <a:pt x="13506" y="0"/>
                  </a:moveTo>
                  <a:cubicBezTo>
                    <a:pt x="13487" y="0"/>
                    <a:pt x="13467" y="8"/>
                    <a:pt x="13450" y="25"/>
                  </a:cubicBezTo>
                  <a:cubicBezTo>
                    <a:pt x="12170" y="1319"/>
                    <a:pt x="11231" y="2898"/>
                    <a:pt x="10759" y="4634"/>
                  </a:cubicBezTo>
                  <a:cubicBezTo>
                    <a:pt x="10775" y="4421"/>
                    <a:pt x="10792" y="4207"/>
                    <a:pt x="10807" y="3994"/>
                  </a:cubicBezTo>
                  <a:cubicBezTo>
                    <a:pt x="10899" y="2710"/>
                    <a:pt x="10780" y="1392"/>
                    <a:pt x="10959" y="118"/>
                  </a:cubicBezTo>
                  <a:cubicBezTo>
                    <a:pt x="10967" y="64"/>
                    <a:pt x="10921" y="6"/>
                    <a:pt x="10871" y="6"/>
                  </a:cubicBezTo>
                  <a:cubicBezTo>
                    <a:pt x="10853" y="6"/>
                    <a:pt x="10833" y="15"/>
                    <a:pt x="10816" y="34"/>
                  </a:cubicBezTo>
                  <a:cubicBezTo>
                    <a:pt x="9524" y="1517"/>
                    <a:pt x="8671" y="3282"/>
                    <a:pt x="8168" y="5157"/>
                  </a:cubicBezTo>
                  <a:cubicBezTo>
                    <a:pt x="8102" y="4050"/>
                    <a:pt x="7362" y="3111"/>
                    <a:pt x="7306" y="1989"/>
                  </a:cubicBezTo>
                  <a:cubicBezTo>
                    <a:pt x="7304" y="1946"/>
                    <a:pt x="7260" y="1911"/>
                    <a:pt x="7219" y="1911"/>
                  </a:cubicBezTo>
                  <a:cubicBezTo>
                    <a:pt x="7195" y="1911"/>
                    <a:pt x="7173" y="1923"/>
                    <a:pt x="7161" y="1951"/>
                  </a:cubicBezTo>
                  <a:cubicBezTo>
                    <a:pt x="6582" y="3266"/>
                    <a:pt x="6499" y="4589"/>
                    <a:pt x="6757" y="5979"/>
                  </a:cubicBezTo>
                  <a:cubicBezTo>
                    <a:pt x="6385" y="5241"/>
                    <a:pt x="5827" y="4401"/>
                    <a:pt x="5763" y="3583"/>
                  </a:cubicBezTo>
                  <a:cubicBezTo>
                    <a:pt x="5761" y="3525"/>
                    <a:pt x="5715" y="3494"/>
                    <a:pt x="5670" y="3494"/>
                  </a:cubicBezTo>
                  <a:cubicBezTo>
                    <a:pt x="5633" y="3494"/>
                    <a:pt x="5597" y="3514"/>
                    <a:pt x="5583" y="3558"/>
                  </a:cubicBezTo>
                  <a:cubicBezTo>
                    <a:pt x="5032" y="5079"/>
                    <a:pt x="4948" y="6657"/>
                    <a:pt x="5161" y="8212"/>
                  </a:cubicBezTo>
                  <a:cubicBezTo>
                    <a:pt x="4179" y="7090"/>
                    <a:pt x="2672" y="6454"/>
                    <a:pt x="2037" y="5049"/>
                  </a:cubicBezTo>
                  <a:cubicBezTo>
                    <a:pt x="2023" y="5018"/>
                    <a:pt x="2000" y="5005"/>
                    <a:pt x="1976" y="5005"/>
                  </a:cubicBezTo>
                  <a:cubicBezTo>
                    <a:pt x="1927" y="5005"/>
                    <a:pt x="1875" y="5056"/>
                    <a:pt x="1884" y="5113"/>
                  </a:cubicBezTo>
                  <a:cubicBezTo>
                    <a:pt x="2176" y="6958"/>
                    <a:pt x="2812" y="8817"/>
                    <a:pt x="3887" y="10363"/>
                  </a:cubicBezTo>
                  <a:cubicBezTo>
                    <a:pt x="3528" y="10091"/>
                    <a:pt x="3160" y="9834"/>
                    <a:pt x="2781" y="9590"/>
                  </a:cubicBezTo>
                  <a:cubicBezTo>
                    <a:pt x="1945" y="9053"/>
                    <a:pt x="910" y="8693"/>
                    <a:pt x="198" y="7993"/>
                  </a:cubicBezTo>
                  <a:cubicBezTo>
                    <a:pt x="178" y="7974"/>
                    <a:pt x="153" y="7965"/>
                    <a:pt x="128" y="7965"/>
                  </a:cubicBezTo>
                  <a:cubicBezTo>
                    <a:pt x="65" y="7965"/>
                    <a:pt x="1" y="8021"/>
                    <a:pt x="25" y="8093"/>
                  </a:cubicBezTo>
                  <a:cubicBezTo>
                    <a:pt x="657" y="9991"/>
                    <a:pt x="1783" y="11661"/>
                    <a:pt x="3233" y="13030"/>
                  </a:cubicBezTo>
                  <a:cubicBezTo>
                    <a:pt x="3971" y="13725"/>
                    <a:pt x="4779" y="14342"/>
                    <a:pt x="5633" y="14888"/>
                  </a:cubicBezTo>
                  <a:cubicBezTo>
                    <a:pt x="6330" y="15334"/>
                    <a:pt x="7287" y="16083"/>
                    <a:pt x="8159" y="16083"/>
                  </a:cubicBezTo>
                  <a:cubicBezTo>
                    <a:pt x="8181" y="16083"/>
                    <a:pt x="8202" y="16082"/>
                    <a:pt x="8224" y="16081"/>
                  </a:cubicBezTo>
                  <a:cubicBezTo>
                    <a:pt x="8226" y="16101"/>
                    <a:pt x="8236" y="16121"/>
                    <a:pt x="8250" y="16137"/>
                  </a:cubicBezTo>
                  <a:lnTo>
                    <a:pt x="8248" y="16140"/>
                  </a:lnTo>
                  <a:cubicBezTo>
                    <a:pt x="8186" y="16140"/>
                    <a:pt x="8136" y="16185"/>
                    <a:pt x="8129" y="16245"/>
                  </a:cubicBezTo>
                  <a:cubicBezTo>
                    <a:pt x="5795" y="18289"/>
                    <a:pt x="4084" y="21196"/>
                    <a:pt x="3143" y="24120"/>
                  </a:cubicBezTo>
                  <a:cubicBezTo>
                    <a:pt x="3128" y="24158"/>
                    <a:pt x="3145" y="24200"/>
                    <a:pt x="3183" y="24218"/>
                  </a:cubicBezTo>
                  <a:cubicBezTo>
                    <a:pt x="3184" y="24300"/>
                    <a:pt x="3223" y="24398"/>
                    <a:pt x="3249" y="24451"/>
                  </a:cubicBezTo>
                  <a:cubicBezTo>
                    <a:pt x="3323" y="24596"/>
                    <a:pt x="3443" y="24712"/>
                    <a:pt x="3590" y="24780"/>
                  </a:cubicBezTo>
                  <a:cubicBezTo>
                    <a:pt x="3601" y="24786"/>
                    <a:pt x="3613" y="24789"/>
                    <a:pt x="3624" y="24789"/>
                  </a:cubicBezTo>
                  <a:cubicBezTo>
                    <a:pt x="3626" y="24789"/>
                    <a:pt x="3629" y="24789"/>
                    <a:pt x="3631" y="24788"/>
                  </a:cubicBezTo>
                  <a:cubicBezTo>
                    <a:pt x="3649" y="24806"/>
                    <a:pt x="3677" y="24817"/>
                    <a:pt x="3704" y="24817"/>
                  </a:cubicBezTo>
                  <a:cubicBezTo>
                    <a:pt x="3742" y="24817"/>
                    <a:pt x="3780" y="24797"/>
                    <a:pt x="3796" y="24752"/>
                  </a:cubicBezTo>
                  <a:cubicBezTo>
                    <a:pt x="4391" y="23171"/>
                    <a:pt x="5099" y="21637"/>
                    <a:pt x="5934" y="20169"/>
                  </a:cubicBezTo>
                  <a:cubicBezTo>
                    <a:pt x="6647" y="18914"/>
                    <a:pt x="7541" y="17760"/>
                    <a:pt x="8233" y="16496"/>
                  </a:cubicBezTo>
                  <a:cubicBezTo>
                    <a:pt x="8639" y="17303"/>
                    <a:pt x="9305" y="17887"/>
                    <a:pt x="10031" y="18422"/>
                  </a:cubicBezTo>
                  <a:cubicBezTo>
                    <a:pt x="11007" y="19141"/>
                    <a:pt x="12035" y="19786"/>
                    <a:pt x="13106" y="20352"/>
                  </a:cubicBezTo>
                  <a:cubicBezTo>
                    <a:pt x="15182" y="21454"/>
                    <a:pt x="17402" y="22249"/>
                    <a:pt x="19697" y="22748"/>
                  </a:cubicBezTo>
                  <a:cubicBezTo>
                    <a:pt x="19703" y="22749"/>
                    <a:pt x="19710" y="22750"/>
                    <a:pt x="19716" y="22750"/>
                  </a:cubicBezTo>
                  <a:cubicBezTo>
                    <a:pt x="19797" y="22750"/>
                    <a:pt x="19863" y="22648"/>
                    <a:pt x="19791" y="22585"/>
                  </a:cubicBezTo>
                  <a:cubicBezTo>
                    <a:pt x="18660" y="21580"/>
                    <a:pt x="17460" y="20654"/>
                    <a:pt x="16199" y="19817"/>
                  </a:cubicBezTo>
                  <a:lnTo>
                    <a:pt x="16199" y="19817"/>
                  </a:lnTo>
                  <a:cubicBezTo>
                    <a:pt x="17972" y="20462"/>
                    <a:pt x="19859" y="20822"/>
                    <a:pt x="21726" y="21022"/>
                  </a:cubicBezTo>
                  <a:cubicBezTo>
                    <a:pt x="21730" y="21023"/>
                    <a:pt x="21733" y="21023"/>
                    <a:pt x="21736" y="21023"/>
                  </a:cubicBezTo>
                  <a:cubicBezTo>
                    <a:pt x="21814" y="21023"/>
                    <a:pt x="21828" y="20908"/>
                    <a:pt x="21768" y="20869"/>
                  </a:cubicBezTo>
                  <a:cubicBezTo>
                    <a:pt x="20606" y="20106"/>
                    <a:pt x="19377" y="19467"/>
                    <a:pt x="18080" y="18974"/>
                  </a:cubicBezTo>
                  <a:lnTo>
                    <a:pt x="18080" y="18974"/>
                  </a:lnTo>
                  <a:cubicBezTo>
                    <a:pt x="18579" y="19006"/>
                    <a:pt x="19078" y="19022"/>
                    <a:pt x="19577" y="19022"/>
                  </a:cubicBezTo>
                  <a:cubicBezTo>
                    <a:pt x="20914" y="19022"/>
                    <a:pt x="22249" y="18907"/>
                    <a:pt x="23568" y="18677"/>
                  </a:cubicBezTo>
                  <a:cubicBezTo>
                    <a:pt x="23659" y="18661"/>
                    <a:pt x="23649" y="18523"/>
                    <a:pt x="23568" y="18502"/>
                  </a:cubicBezTo>
                  <a:cubicBezTo>
                    <a:pt x="22242" y="18149"/>
                    <a:pt x="20937" y="17723"/>
                    <a:pt x="19659" y="17227"/>
                  </a:cubicBezTo>
                  <a:cubicBezTo>
                    <a:pt x="19639" y="17219"/>
                    <a:pt x="19619" y="17211"/>
                    <a:pt x="19601" y="17204"/>
                  </a:cubicBezTo>
                  <a:lnTo>
                    <a:pt x="19601" y="17204"/>
                  </a:lnTo>
                  <a:cubicBezTo>
                    <a:pt x="19780" y="17223"/>
                    <a:pt x="19960" y="17232"/>
                    <a:pt x="20140" y="17232"/>
                  </a:cubicBezTo>
                  <a:cubicBezTo>
                    <a:pt x="21581" y="17232"/>
                    <a:pt x="23035" y="16677"/>
                    <a:pt x="24399" y="16307"/>
                  </a:cubicBezTo>
                  <a:cubicBezTo>
                    <a:pt x="24479" y="16285"/>
                    <a:pt x="24479" y="16167"/>
                    <a:pt x="24399" y="16145"/>
                  </a:cubicBezTo>
                  <a:cubicBezTo>
                    <a:pt x="22853" y="15729"/>
                    <a:pt x="21273" y="15463"/>
                    <a:pt x="19677" y="15348"/>
                  </a:cubicBezTo>
                  <a:cubicBezTo>
                    <a:pt x="21301" y="14799"/>
                    <a:pt x="22907" y="14181"/>
                    <a:pt x="24563" y="13734"/>
                  </a:cubicBezTo>
                  <a:cubicBezTo>
                    <a:pt x="24672" y="13705"/>
                    <a:pt x="24638" y="13561"/>
                    <a:pt x="24538" y="13549"/>
                  </a:cubicBezTo>
                  <a:cubicBezTo>
                    <a:pt x="23508" y="13429"/>
                    <a:pt x="22472" y="13368"/>
                    <a:pt x="21436" y="13365"/>
                  </a:cubicBezTo>
                  <a:cubicBezTo>
                    <a:pt x="22775" y="12917"/>
                    <a:pt x="23969" y="12115"/>
                    <a:pt x="24891" y="11046"/>
                  </a:cubicBezTo>
                  <a:cubicBezTo>
                    <a:pt x="24931" y="11001"/>
                    <a:pt x="24911" y="10909"/>
                    <a:pt x="24842" y="10909"/>
                  </a:cubicBezTo>
                  <a:cubicBezTo>
                    <a:pt x="24840" y="10909"/>
                    <a:pt x="24837" y="10910"/>
                    <a:pt x="24835" y="10910"/>
                  </a:cubicBezTo>
                  <a:cubicBezTo>
                    <a:pt x="23608" y="11028"/>
                    <a:pt x="22366" y="11206"/>
                    <a:pt x="21177" y="11547"/>
                  </a:cubicBezTo>
                  <a:cubicBezTo>
                    <a:pt x="22491" y="10742"/>
                    <a:pt x="23769" y="9883"/>
                    <a:pt x="25014" y="8969"/>
                  </a:cubicBezTo>
                  <a:cubicBezTo>
                    <a:pt x="25091" y="8912"/>
                    <a:pt x="25050" y="8807"/>
                    <a:pt x="24962" y="8807"/>
                  </a:cubicBezTo>
                  <a:cubicBezTo>
                    <a:pt x="24956" y="8807"/>
                    <a:pt x="24950" y="8807"/>
                    <a:pt x="24944" y="8808"/>
                  </a:cubicBezTo>
                  <a:cubicBezTo>
                    <a:pt x="23483" y="9020"/>
                    <a:pt x="22037" y="9331"/>
                    <a:pt x="20618" y="9738"/>
                  </a:cubicBezTo>
                  <a:cubicBezTo>
                    <a:pt x="21782" y="8823"/>
                    <a:pt x="22877" y="7823"/>
                    <a:pt x="23891" y="6745"/>
                  </a:cubicBezTo>
                  <a:cubicBezTo>
                    <a:pt x="23939" y="6694"/>
                    <a:pt x="23901" y="6616"/>
                    <a:pt x="23837" y="6616"/>
                  </a:cubicBezTo>
                  <a:cubicBezTo>
                    <a:pt x="23831" y="6616"/>
                    <a:pt x="23824" y="6617"/>
                    <a:pt x="23817" y="6618"/>
                  </a:cubicBezTo>
                  <a:cubicBezTo>
                    <a:pt x="22042" y="7081"/>
                    <a:pt x="20242" y="7729"/>
                    <a:pt x="18664" y="8688"/>
                  </a:cubicBezTo>
                  <a:cubicBezTo>
                    <a:pt x="19053" y="8297"/>
                    <a:pt x="19439" y="7905"/>
                    <a:pt x="19827" y="7513"/>
                  </a:cubicBezTo>
                  <a:cubicBezTo>
                    <a:pt x="20315" y="7020"/>
                    <a:pt x="20796" y="6522"/>
                    <a:pt x="21221" y="5973"/>
                  </a:cubicBezTo>
                  <a:cubicBezTo>
                    <a:pt x="21773" y="5259"/>
                    <a:pt x="22254" y="4510"/>
                    <a:pt x="23009" y="3990"/>
                  </a:cubicBezTo>
                  <a:cubicBezTo>
                    <a:pt x="23068" y="3948"/>
                    <a:pt x="23045" y="3843"/>
                    <a:pt x="22978" y="3843"/>
                  </a:cubicBezTo>
                  <a:cubicBezTo>
                    <a:pt x="22970" y="3843"/>
                    <a:pt x="22960" y="3845"/>
                    <a:pt x="22951" y="3848"/>
                  </a:cubicBezTo>
                  <a:cubicBezTo>
                    <a:pt x="20986" y="4598"/>
                    <a:pt x="19083" y="5395"/>
                    <a:pt x="17295" y="6418"/>
                  </a:cubicBezTo>
                  <a:cubicBezTo>
                    <a:pt x="18207" y="5281"/>
                    <a:pt x="18490" y="3774"/>
                    <a:pt x="19457" y="2668"/>
                  </a:cubicBezTo>
                  <a:cubicBezTo>
                    <a:pt x="19507" y="2614"/>
                    <a:pt x="19461" y="2535"/>
                    <a:pt x="19399" y="2535"/>
                  </a:cubicBezTo>
                  <a:cubicBezTo>
                    <a:pt x="19387" y="2535"/>
                    <a:pt x="19374" y="2538"/>
                    <a:pt x="19361" y="2545"/>
                  </a:cubicBezTo>
                  <a:cubicBezTo>
                    <a:pt x="17644" y="3408"/>
                    <a:pt x="16116" y="4573"/>
                    <a:pt x="14860" y="6018"/>
                  </a:cubicBezTo>
                  <a:cubicBezTo>
                    <a:pt x="14989" y="5758"/>
                    <a:pt x="15118" y="5498"/>
                    <a:pt x="15245" y="5238"/>
                  </a:cubicBezTo>
                  <a:cubicBezTo>
                    <a:pt x="15912" y="3863"/>
                    <a:pt x="16239" y="2273"/>
                    <a:pt x="17200" y="1061"/>
                  </a:cubicBezTo>
                  <a:cubicBezTo>
                    <a:pt x="17240" y="1011"/>
                    <a:pt x="17205" y="926"/>
                    <a:pt x="17148" y="926"/>
                  </a:cubicBezTo>
                  <a:cubicBezTo>
                    <a:pt x="17135" y="926"/>
                    <a:pt x="17121" y="931"/>
                    <a:pt x="17107" y="941"/>
                  </a:cubicBezTo>
                  <a:cubicBezTo>
                    <a:pt x="15310" y="2197"/>
                    <a:pt x="13663" y="3795"/>
                    <a:pt x="12361" y="5622"/>
                  </a:cubicBezTo>
                  <a:cubicBezTo>
                    <a:pt x="12827" y="3796"/>
                    <a:pt x="13202" y="1948"/>
                    <a:pt x="13587" y="104"/>
                  </a:cubicBezTo>
                  <a:cubicBezTo>
                    <a:pt x="13599" y="48"/>
                    <a:pt x="13554" y="0"/>
                    <a:pt x="13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32"/>
          <p:cNvGrpSpPr/>
          <p:nvPr/>
        </p:nvGrpSpPr>
        <p:grpSpPr>
          <a:xfrm>
            <a:off x="7580417" y="2989779"/>
            <a:ext cx="3127179" cy="3108746"/>
            <a:chOff x="1749146" y="3374692"/>
            <a:chExt cx="600192" cy="596654"/>
          </a:xfrm>
        </p:grpSpPr>
        <p:sp>
          <p:nvSpPr>
            <p:cNvPr id="1996" name="Google Shape;1996;p32"/>
            <p:cNvSpPr/>
            <p:nvPr/>
          </p:nvSpPr>
          <p:spPr>
            <a:xfrm rot="7988407">
              <a:off x="1856825" y="3442064"/>
              <a:ext cx="384834" cy="46191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rot="7988407">
              <a:off x="1979114" y="3767210"/>
              <a:ext cx="57851" cy="61276"/>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rot="7988407">
              <a:off x="1979717" y="3790812"/>
              <a:ext cx="64551" cy="62526"/>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rot="7988407">
              <a:off x="1983517" y="3798580"/>
              <a:ext cx="63001" cy="61226"/>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rot="7988407">
              <a:off x="1954769" y="3700278"/>
              <a:ext cx="61651" cy="84552"/>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rot="7988407">
              <a:off x="1955812" y="3690324"/>
              <a:ext cx="57076" cy="86677"/>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rot="7988407">
              <a:off x="1953336" y="3652183"/>
              <a:ext cx="52751" cy="83102"/>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rot="7988407">
              <a:off x="1947305" y="3583554"/>
              <a:ext cx="42926" cy="88877"/>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rot="7988407">
              <a:off x="2015779" y="3643399"/>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rot="7988407">
              <a:off x="1945052" y="3599808"/>
              <a:ext cx="48301" cy="90177"/>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rot="7988407">
              <a:off x="1944199" y="3606041"/>
              <a:ext cx="53951" cy="88602"/>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rot="7988407">
              <a:off x="1953046" y="3642186"/>
              <a:ext cx="50751" cy="80877"/>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rot="7988407">
              <a:off x="1947082" y="3626808"/>
              <a:ext cx="55901" cy="80477"/>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rot="7988407">
              <a:off x="1957317" y="3562457"/>
              <a:ext cx="32551" cy="86152"/>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rot="7988407">
              <a:off x="1958151" y="3556350"/>
              <a:ext cx="32476" cy="83652"/>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rot="7988407">
              <a:off x="1961526" y="3510207"/>
              <a:ext cx="21275" cy="84127"/>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rot="7988407">
              <a:off x="1965264" y="3500297"/>
              <a:ext cx="16400" cy="84902"/>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rot="7988407">
              <a:off x="1967975" y="3482235"/>
              <a:ext cx="14350" cy="85402"/>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rot="7988407">
              <a:off x="1973453" y="3456600"/>
              <a:ext cx="10725" cy="73202"/>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rot="7988407">
              <a:off x="1984100" y="3433194"/>
              <a:ext cx="6575" cy="48851"/>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rot="7988407">
              <a:off x="1987451" y="3422393"/>
              <a:ext cx="9775" cy="49651"/>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rot="7988407">
              <a:off x="1991123" y="3415310"/>
              <a:ext cx="12175" cy="41976"/>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rot="7988407">
              <a:off x="1997605" y="3403521"/>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rot="7988407">
              <a:off x="2009814" y="3412073"/>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rot="7988407">
              <a:off x="2010453" y="3426523"/>
              <a:ext cx="25226"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rot="7988407">
              <a:off x="2010607" y="3432089"/>
              <a:ext cx="28401"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rot="7988407">
              <a:off x="2004486" y="3462220"/>
              <a:ext cx="58326"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rot="7988407">
              <a:off x="2004260" y="3470284"/>
              <a:ext cx="63701"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rot="7988407">
              <a:off x="2010440" y="3510971"/>
              <a:ext cx="65501"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rot="7988407">
              <a:off x="2013655" y="3519894"/>
              <a:ext cx="62801"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rot="7988407">
              <a:off x="2011916" y="3560458"/>
              <a:ext cx="88902"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rot="7988407">
              <a:off x="2009191" y="3552031"/>
              <a:ext cx="84052"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rot="7988407">
              <a:off x="2013543" y="3568031"/>
              <a:ext cx="89102"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rot="7988407">
              <a:off x="2012136" y="3591483"/>
              <a:ext cx="113828"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rot="7988407">
              <a:off x="2020046" y="3630403"/>
              <a:ext cx="123653"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rot="7988407">
              <a:off x="2023032" y="3640020"/>
              <a:ext cx="119778"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rot="7988407">
              <a:off x="2030477" y="3662232"/>
              <a:ext cx="108227"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rot="7988407">
              <a:off x="2037782" y="3695381"/>
              <a:ext cx="91502"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rot="7988407">
              <a:off x="2040657" y="3702006"/>
              <a:ext cx="88702"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rot="7988407">
              <a:off x="2050925" y="3734034"/>
              <a:ext cx="85777"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rot="7988407">
              <a:off x="2051824" y="3740627"/>
              <a:ext cx="85427"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rot="7988407">
              <a:off x="2060272" y="3772899"/>
              <a:ext cx="78777"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rot="7988407">
              <a:off x="2064373" y="3782191"/>
              <a:ext cx="74102"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rot="7988407">
              <a:off x="2074033" y="3814385"/>
              <a:ext cx="47101"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rot="7988407">
              <a:off x="2000754" y="3823391"/>
              <a:ext cx="59801" cy="47626"/>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1" name="Google Shape;2041;p32"/>
          <p:cNvSpPr/>
          <p:nvPr/>
        </p:nvSpPr>
        <p:spPr>
          <a:xfrm rot="837140">
            <a:off x="-187065" y="-444222"/>
            <a:ext cx="1031517" cy="1967459"/>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rot="-4720056">
            <a:off x="-438056" y="114582"/>
            <a:ext cx="1692669" cy="654623"/>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rot="-4720056">
            <a:off x="-450513" y="95404"/>
            <a:ext cx="1717594" cy="692547"/>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6">
  <p:cSld name="CUSTOM_7">
    <p:spTree>
      <p:nvGrpSpPr>
        <p:cNvPr id="1" name="Shape 2044"/>
        <p:cNvGrpSpPr/>
        <p:nvPr/>
      </p:nvGrpSpPr>
      <p:grpSpPr>
        <a:xfrm>
          <a:off x="0" y="0"/>
          <a:ext cx="0" cy="0"/>
          <a:chOff x="0" y="0"/>
          <a:chExt cx="0" cy="0"/>
        </a:xfrm>
      </p:grpSpPr>
      <p:sp>
        <p:nvSpPr>
          <p:cNvPr id="2045" name="Google Shape;2045;p33"/>
          <p:cNvSpPr/>
          <p:nvPr/>
        </p:nvSpPr>
        <p:spPr>
          <a:xfrm rot="8765831">
            <a:off x="-305338" y="-899229"/>
            <a:ext cx="1318537" cy="2391605"/>
          </a:xfrm>
          <a:custGeom>
            <a:avLst/>
            <a:gdLst/>
            <a:ahLst/>
            <a:cxnLst/>
            <a:rect l="l" t="t" r="r" b="b"/>
            <a:pathLst>
              <a:path w="11808" h="21418" extrusionOk="0">
                <a:moveTo>
                  <a:pt x="9330" y="204"/>
                </a:moveTo>
                <a:cubicBezTo>
                  <a:pt x="9412" y="279"/>
                  <a:pt x="9420" y="372"/>
                  <a:pt x="9431" y="462"/>
                </a:cubicBezTo>
                <a:cubicBezTo>
                  <a:pt x="9477" y="909"/>
                  <a:pt x="9376" y="1338"/>
                  <a:pt x="9260" y="1764"/>
                </a:cubicBezTo>
                <a:cubicBezTo>
                  <a:pt x="9108" y="2320"/>
                  <a:pt x="8870" y="2847"/>
                  <a:pt x="8679" y="3390"/>
                </a:cubicBezTo>
                <a:cubicBezTo>
                  <a:pt x="8674" y="3395"/>
                  <a:pt x="8663" y="3400"/>
                  <a:pt x="8637" y="3421"/>
                </a:cubicBezTo>
                <a:cubicBezTo>
                  <a:pt x="8728" y="2527"/>
                  <a:pt x="8730" y="1648"/>
                  <a:pt x="9012" y="806"/>
                </a:cubicBezTo>
                <a:cubicBezTo>
                  <a:pt x="9056" y="664"/>
                  <a:pt x="9108" y="522"/>
                  <a:pt x="9180" y="387"/>
                </a:cubicBezTo>
                <a:cubicBezTo>
                  <a:pt x="9214" y="315"/>
                  <a:pt x="9273" y="263"/>
                  <a:pt x="9330" y="204"/>
                </a:cubicBezTo>
                <a:close/>
                <a:moveTo>
                  <a:pt x="7758" y="3038"/>
                </a:moveTo>
                <a:cubicBezTo>
                  <a:pt x="7792" y="3038"/>
                  <a:pt x="7818" y="3062"/>
                  <a:pt x="7839" y="3092"/>
                </a:cubicBezTo>
                <a:cubicBezTo>
                  <a:pt x="7991" y="3309"/>
                  <a:pt x="8069" y="3550"/>
                  <a:pt x="8123" y="3803"/>
                </a:cubicBezTo>
                <a:cubicBezTo>
                  <a:pt x="8147" y="3906"/>
                  <a:pt x="8159" y="4012"/>
                  <a:pt x="8178" y="4116"/>
                </a:cubicBezTo>
                <a:cubicBezTo>
                  <a:pt x="7999" y="3917"/>
                  <a:pt x="7852" y="3710"/>
                  <a:pt x="7741" y="3472"/>
                </a:cubicBezTo>
                <a:cubicBezTo>
                  <a:pt x="7687" y="3364"/>
                  <a:pt x="7656" y="3247"/>
                  <a:pt x="7687" y="3121"/>
                </a:cubicBezTo>
                <a:cubicBezTo>
                  <a:pt x="7697" y="3085"/>
                  <a:pt x="7702" y="3043"/>
                  <a:pt x="7749" y="3038"/>
                </a:cubicBezTo>
                <a:cubicBezTo>
                  <a:pt x="7752" y="3038"/>
                  <a:pt x="7755" y="3038"/>
                  <a:pt x="7758" y="3038"/>
                </a:cubicBezTo>
                <a:close/>
                <a:moveTo>
                  <a:pt x="11463" y="3041"/>
                </a:moveTo>
                <a:cubicBezTo>
                  <a:pt x="11466" y="3041"/>
                  <a:pt x="11469" y="3041"/>
                  <a:pt x="11472" y="3041"/>
                </a:cubicBezTo>
                <a:cubicBezTo>
                  <a:pt x="11131" y="3865"/>
                  <a:pt x="9407" y="5185"/>
                  <a:pt x="8374" y="5418"/>
                </a:cubicBezTo>
                <a:cubicBezTo>
                  <a:pt x="8488" y="5255"/>
                  <a:pt x="8643" y="5159"/>
                  <a:pt x="8774" y="5040"/>
                </a:cubicBezTo>
                <a:cubicBezTo>
                  <a:pt x="9121" y="4730"/>
                  <a:pt x="9477" y="4428"/>
                  <a:pt x="9831" y="4128"/>
                </a:cubicBezTo>
                <a:cubicBezTo>
                  <a:pt x="10255" y="3767"/>
                  <a:pt x="10658" y="3377"/>
                  <a:pt x="11169" y="3131"/>
                </a:cubicBezTo>
                <a:cubicBezTo>
                  <a:pt x="11258" y="3091"/>
                  <a:pt x="11346" y="3041"/>
                  <a:pt x="11463" y="3041"/>
                </a:cubicBezTo>
                <a:close/>
                <a:moveTo>
                  <a:pt x="6341" y="2121"/>
                </a:moveTo>
                <a:cubicBezTo>
                  <a:pt x="6506" y="2196"/>
                  <a:pt x="6578" y="2338"/>
                  <a:pt x="6656" y="2480"/>
                </a:cubicBezTo>
                <a:cubicBezTo>
                  <a:pt x="7030" y="3167"/>
                  <a:pt x="7219" y="3911"/>
                  <a:pt x="7346" y="4674"/>
                </a:cubicBezTo>
                <a:cubicBezTo>
                  <a:pt x="7387" y="4929"/>
                  <a:pt x="7431" y="5188"/>
                  <a:pt x="7477" y="5446"/>
                </a:cubicBezTo>
                <a:cubicBezTo>
                  <a:pt x="6958" y="4384"/>
                  <a:pt x="6359" y="3351"/>
                  <a:pt x="6341" y="2121"/>
                </a:cubicBezTo>
                <a:close/>
                <a:moveTo>
                  <a:pt x="4823" y="4054"/>
                </a:moveTo>
                <a:cubicBezTo>
                  <a:pt x="4865" y="4054"/>
                  <a:pt x="4906" y="4088"/>
                  <a:pt x="4938" y="4110"/>
                </a:cubicBezTo>
                <a:cubicBezTo>
                  <a:pt x="5243" y="4304"/>
                  <a:pt x="5480" y="4565"/>
                  <a:pt x="5674" y="4862"/>
                </a:cubicBezTo>
                <a:cubicBezTo>
                  <a:pt x="6253" y="5743"/>
                  <a:pt x="6612" y="6725"/>
                  <a:pt x="6893" y="7740"/>
                </a:cubicBezTo>
                <a:cubicBezTo>
                  <a:pt x="6899" y="7758"/>
                  <a:pt x="6896" y="7774"/>
                  <a:pt x="6899" y="7795"/>
                </a:cubicBezTo>
                <a:cubicBezTo>
                  <a:pt x="6209" y="6800"/>
                  <a:pt x="5532" y="5803"/>
                  <a:pt x="4951" y="4746"/>
                </a:cubicBezTo>
                <a:cubicBezTo>
                  <a:pt x="4865" y="4588"/>
                  <a:pt x="4788" y="4423"/>
                  <a:pt x="4752" y="4242"/>
                </a:cubicBezTo>
                <a:cubicBezTo>
                  <a:pt x="4741" y="4183"/>
                  <a:pt x="4715" y="4113"/>
                  <a:pt x="4775" y="4072"/>
                </a:cubicBezTo>
                <a:cubicBezTo>
                  <a:pt x="4791" y="4059"/>
                  <a:pt x="4807" y="4054"/>
                  <a:pt x="4823" y="4054"/>
                </a:cubicBezTo>
                <a:close/>
                <a:moveTo>
                  <a:pt x="9673" y="5810"/>
                </a:moveTo>
                <a:cubicBezTo>
                  <a:pt x="9689" y="5828"/>
                  <a:pt x="9710" y="5841"/>
                  <a:pt x="9725" y="5857"/>
                </a:cubicBezTo>
                <a:cubicBezTo>
                  <a:pt x="9059" y="6596"/>
                  <a:pt x="8353" y="7288"/>
                  <a:pt x="7619" y="7960"/>
                </a:cubicBezTo>
                <a:cubicBezTo>
                  <a:pt x="8203" y="7149"/>
                  <a:pt x="8792" y="6337"/>
                  <a:pt x="9673" y="5810"/>
                </a:cubicBezTo>
                <a:close/>
                <a:moveTo>
                  <a:pt x="11399" y="6423"/>
                </a:moveTo>
                <a:cubicBezTo>
                  <a:pt x="11431" y="6423"/>
                  <a:pt x="11464" y="6428"/>
                  <a:pt x="11500" y="6443"/>
                </a:cubicBezTo>
                <a:cubicBezTo>
                  <a:pt x="11428" y="6596"/>
                  <a:pt x="11314" y="6712"/>
                  <a:pt x="11187" y="6803"/>
                </a:cubicBezTo>
                <a:cubicBezTo>
                  <a:pt x="10170" y="7513"/>
                  <a:pt x="9071" y="8027"/>
                  <a:pt x="7831" y="8193"/>
                </a:cubicBezTo>
                <a:cubicBezTo>
                  <a:pt x="7822" y="8193"/>
                  <a:pt x="7814" y="8194"/>
                  <a:pt x="7805" y="8194"/>
                </a:cubicBezTo>
                <a:cubicBezTo>
                  <a:pt x="7786" y="8194"/>
                  <a:pt x="7766" y="8190"/>
                  <a:pt x="7741" y="8174"/>
                </a:cubicBezTo>
                <a:cubicBezTo>
                  <a:pt x="8035" y="8017"/>
                  <a:pt x="8330" y="7851"/>
                  <a:pt x="8627" y="7702"/>
                </a:cubicBezTo>
                <a:cubicBezTo>
                  <a:pt x="9314" y="7348"/>
                  <a:pt x="9983" y="6958"/>
                  <a:pt x="10686" y="6637"/>
                </a:cubicBezTo>
                <a:cubicBezTo>
                  <a:pt x="10880" y="6552"/>
                  <a:pt x="11074" y="6474"/>
                  <a:pt x="11286" y="6438"/>
                </a:cubicBezTo>
                <a:cubicBezTo>
                  <a:pt x="11323" y="6431"/>
                  <a:pt x="11360" y="6423"/>
                  <a:pt x="11399" y="6423"/>
                </a:cubicBezTo>
                <a:close/>
                <a:moveTo>
                  <a:pt x="5550" y="7694"/>
                </a:moveTo>
                <a:lnTo>
                  <a:pt x="5550" y="7694"/>
                </a:lnTo>
                <a:cubicBezTo>
                  <a:pt x="6067" y="7888"/>
                  <a:pt x="6392" y="8273"/>
                  <a:pt x="6612" y="8761"/>
                </a:cubicBezTo>
                <a:cubicBezTo>
                  <a:pt x="6198" y="8466"/>
                  <a:pt x="5723" y="8231"/>
                  <a:pt x="5550" y="7694"/>
                </a:cubicBezTo>
                <a:close/>
                <a:moveTo>
                  <a:pt x="3071" y="6635"/>
                </a:moveTo>
                <a:cubicBezTo>
                  <a:pt x="3115" y="6635"/>
                  <a:pt x="3159" y="6649"/>
                  <a:pt x="3201" y="6658"/>
                </a:cubicBezTo>
                <a:cubicBezTo>
                  <a:pt x="3628" y="6741"/>
                  <a:pt x="3979" y="6968"/>
                  <a:pt x="4292" y="7249"/>
                </a:cubicBezTo>
                <a:cubicBezTo>
                  <a:pt x="4907" y="7800"/>
                  <a:pt x="5416" y="8438"/>
                  <a:pt x="5888" y="9115"/>
                </a:cubicBezTo>
                <a:cubicBezTo>
                  <a:pt x="5751" y="9071"/>
                  <a:pt x="5669" y="8950"/>
                  <a:pt x="5553" y="8872"/>
                </a:cubicBezTo>
                <a:cubicBezTo>
                  <a:pt x="5196" y="8647"/>
                  <a:pt x="4847" y="8407"/>
                  <a:pt x="4498" y="8169"/>
                </a:cubicBezTo>
                <a:cubicBezTo>
                  <a:pt x="4013" y="7833"/>
                  <a:pt x="3530" y="7490"/>
                  <a:pt x="3160" y="7020"/>
                </a:cubicBezTo>
                <a:cubicBezTo>
                  <a:pt x="3077" y="6916"/>
                  <a:pt x="2982" y="6815"/>
                  <a:pt x="2971" y="6668"/>
                </a:cubicBezTo>
                <a:cubicBezTo>
                  <a:pt x="3004" y="6643"/>
                  <a:pt x="3038" y="6635"/>
                  <a:pt x="3071" y="6635"/>
                </a:cubicBezTo>
                <a:close/>
                <a:moveTo>
                  <a:pt x="10474" y="8888"/>
                </a:moveTo>
                <a:cubicBezTo>
                  <a:pt x="10523" y="8888"/>
                  <a:pt x="10572" y="8890"/>
                  <a:pt x="10622" y="8895"/>
                </a:cubicBezTo>
                <a:cubicBezTo>
                  <a:pt x="10797" y="8916"/>
                  <a:pt x="10821" y="8957"/>
                  <a:pt x="10722" y="9105"/>
                </a:cubicBezTo>
                <a:cubicBezTo>
                  <a:pt x="10632" y="9244"/>
                  <a:pt x="10492" y="9327"/>
                  <a:pt x="10356" y="9402"/>
                </a:cubicBezTo>
                <a:cubicBezTo>
                  <a:pt x="9637" y="9789"/>
                  <a:pt x="8870" y="9975"/>
                  <a:pt x="8061" y="9993"/>
                </a:cubicBezTo>
                <a:cubicBezTo>
                  <a:pt x="8005" y="9995"/>
                  <a:pt x="7949" y="9996"/>
                  <a:pt x="7893" y="9996"/>
                </a:cubicBezTo>
                <a:cubicBezTo>
                  <a:pt x="7664" y="9996"/>
                  <a:pt x="7434" y="9984"/>
                  <a:pt x="7206" y="9965"/>
                </a:cubicBezTo>
                <a:cubicBezTo>
                  <a:pt x="7178" y="9962"/>
                  <a:pt x="7141" y="9967"/>
                  <a:pt x="7116" y="9931"/>
                </a:cubicBezTo>
                <a:cubicBezTo>
                  <a:pt x="7126" y="9926"/>
                  <a:pt x="7131" y="9913"/>
                  <a:pt x="7144" y="9908"/>
                </a:cubicBezTo>
                <a:cubicBezTo>
                  <a:pt x="8023" y="9665"/>
                  <a:pt x="8860" y="9309"/>
                  <a:pt x="9725" y="9032"/>
                </a:cubicBezTo>
                <a:cubicBezTo>
                  <a:pt x="9973" y="8952"/>
                  <a:pt x="10218" y="8888"/>
                  <a:pt x="10474" y="8888"/>
                </a:cubicBezTo>
                <a:close/>
                <a:moveTo>
                  <a:pt x="3689" y="9739"/>
                </a:moveTo>
                <a:cubicBezTo>
                  <a:pt x="4448" y="9739"/>
                  <a:pt x="5184" y="9893"/>
                  <a:pt x="5914" y="10133"/>
                </a:cubicBezTo>
                <a:cubicBezTo>
                  <a:pt x="5516" y="10172"/>
                  <a:pt x="5124" y="10213"/>
                  <a:pt x="4726" y="10239"/>
                </a:cubicBezTo>
                <a:cubicBezTo>
                  <a:pt x="4098" y="10285"/>
                  <a:pt x="3471" y="10357"/>
                  <a:pt x="2841" y="10357"/>
                </a:cubicBezTo>
                <a:cubicBezTo>
                  <a:pt x="2729" y="10357"/>
                  <a:pt x="2618" y="10355"/>
                  <a:pt x="2506" y="10350"/>
                </a:cubicBezTo>
                <a:cubicBezTo>
                  <a:pt x="2243" y="10337"/>
                  <a:pt x="2168" y="10324"/>
                  <a:pt x="2078" y="10252"/>
                </a:cubicBezTo>
                <a:cubicBezTo>
                  <a:pt x="2145" y="10135"/>
                  <a:pt x="2251" y="10060"/>
                  <a:pt x="2367" y="10001"/>
                </a:cubicBezTo>
                <a:cubicBezTo>
                  <a:pt x="2716" y="9820"/>
                  <a:pt x="3096" y="9756"/>
                  <a:pt x="3483" y="9743"/>
                </a:cubicBezTo>
                <a:cubicBezTo>
                  <a:pt x="3552" y="9740"/>
                  <a:pt x="3620" y="9739"/>
                  <a:pt x="3689" y="9739"/>
                </a:cubicBezTo>
                <a:close/>
                <a:moveTo>
                  <a:pt x="2100" y="11251"/>
                </a:moveTo>
                <a:cubicBezTo>
                  <a:pt x="2210" y="11251"/>
                  <a:pt x="2320" y="11264"/>
                  <a:pt x="2429" y="11283"/>
                </a:cubicBezTo>
                <a:cubicBezTo>
                  <a:pt x="3054" y="11383"/>
                  <a:pt x="3690" y="11463"/>
                  <a:pt x="4325" y="11481"/>
                </a:cubicBezTo>
                <a:cubicBezTo>
                  <a:pt x="4360" y="11483"/>
                  <a:pt x="4394" y="11483"/>
                  <a:pt x="4429" y="11483"/>
                </a:cubicBezTo>
                <a:cubicBezTo>
                  <a:pt x="4684" y="11483"/>
                  <a:pt x="4938" y="11452"/>
                  <a:pt x="5193" y="11425"/>
                </a:cubicBezTo>
                <a:cubicBezTo>
                  <a:pt x="5235" y="11422"/>
                  <a:pt x="5281" y="11414"/>
                  <a:pt x="5325" y="11412"/>
                </a:cubicBezTo>
                <a:lnTo>
                  <a:pt x="5325" y="11412"/>
                </a:lnTo>
                <a:cubicBezTo>
                  <a:pt x="5023" y="11605"/>
                  <a:pt x="4690" y="11714"/>
                  <a:pt x="4351" y="11784"/>
                </a:cubicBezTo>
                <a:cubicBezTo>
                  <a:pt x="3967" y="11860"/>
                  <a:pt x="3585" y="11914"/>
                  <a:pt x="3203" y="11914"/>
                </a:cubicBezTo>
                <a:cubicBezTo>
                  <a:pt x="2922" y="11914"/>
                  <a:pt x="2641" y="11885"/>
                  <a:pt x="2359" y="11812"/>
                </a:cubicBezTo>
                <a:cubicBezTo>
                  <a:pt x="2173" y="11763"/>
                  <a:pt x="1990" y="11709"/>
                  <a:pt x="1827" y="11603"/>
                </a:cubicBezTo>
                <a:cubicBezTo>
                  <a:pt x="1793" y="11580"/>
                  <a:pt x="1757" y="11556"/>
                  <a:pt x="1729" y="11528"/>
                </a:cubicBezTo>
                <a:cubicBezTo>
                  <a:pt x="1623" y="11422"/>
                  <a:pt x="1641" y="11334"/>
                  <a:pt x="1786" y="11293"/>
                </a:cubicBezTo>
                <a:cubicBezTo>
                  <a:pt x="1890" y="11263"/>
                  <a:pt x="1995" y="11251"/>
                  <a:pt x="2100" y="11251"/>
                </a:cubicBezTo>
                <a:close/>
                <a:moveTo>
                  <a:pt x="6857" y="10557"/>
                </a:moveTo>
                <a:lnTo>
                  <a:pt x="6857" y="10557"/>
                </a:lnTo>
                <a:cubicBezTo>
                  <a:pt x="6974" y="10629"/>
                  <a:pt x="7090" y="10701"/>
                  <a:pt x="7198" y="10784"/>
                </a:cubicBezTo>
                <a:cubicBezTo>
                  <a:pt x="7563" y="11047"/>
                  <a:pt x="7979" y="11192"/>
                  <a:pt x="8397" y="11334"/>
                </a:cubicBezTo>
                <a:cubicBezTo>
                  <a:pt x="8718" y="11443"/>
                  <a:pt x="9040" y="11554"/>
                  <a:pt x="9327" y="11737"/>
                </a:cubicBezTo>
                <a:cubicBezTo>
                  <a:pt x="9338" y="11745"/>
                  <a:pt x="9353" y="11748"/>
                  <a:pt x="9363" y="11758"/>
                </a:cubicBezTo>
                <a:cubicBezTo>
                  <a:pt x="9441" y="11817"/>
                  <a:pt x="9521" y="11895"/>
                  <a:pt x="9503" y="11998"/>
                </a:cubicBezTo>
                <a:cubicBezTo>
                  <a:pt x="9480" y="12114"/>
                  <a:pt x="9363" y="12122"/>
                  <a:pt x="9265" y="12140"/>
                </a:cubicBezTo>
                <a:cubicBezTo>
                  <a:pt x="9231" y="12148"/>
                  <a:pt x="9196" y="12152"/>
                  <a:pt x="9161" y="12152"/>
                </a:cubicBezTo>
                <a:cubicBezTo>
                  <a:pt x="9103" y="12152"/>
                  <a:pt x="9044" y="12141"/>
                  <a:pt x="8989" y="12120"/>
                </a:cubicBezTo>
                <a:cubicBezTo>
                  <a:pt x="8415" y="11877"/>
                  <a:pt x="7844" y="11631"/>
                  <a:pt x="7397" y="11190"/>
                </a:cubicBezTo>
                <a:cubicBezTo>
                  <a:pt x="7203" y="10996"/>
                  <a:pt x="7012" y="10794"/>
                  <a:pt x="6857" y="10557"/>
                </a:cubicBezTo>
                <a:close/>
                <a:moveTo>
                  <a:pt x="1637" y="12656"/>
                </a:moveTo>
                <a:cubicBezTo>
                  <a:pt x="1940" y="12656"/>
                  <a:pt x="2241" y="12703"/>
                  <a:pt x="2540" y="12755"/>
                </a:cubicBezTo>
                <a:cubicBezTo>
                  <a:pt x="3065" y="12846"/>
                  <a:pt x="3589" y="12952"/>
                  <a:pt x="4124" y="12967"/>
                </a:cubicBezTo>
                <a:cubicBezTo>
                  <a:pt x="4170" y="12969"/>
                  <a:pt x="4215" y="12970"/>
                  <a:pt x="4261" y="12970"/>
                </a:cubicBezTo>
                <a:cubicBezTo>
                  <a:pt x="4431" y="12970"/>
                  <a:pt x="4601" y="12958"/>
                  <a:pt x="4770" y="12933"/>
                </a:cubicBezTo>
                <a:lnTo>
                  <a:pt x="4770" y="12933"/>
                </a:lnTo>
                <a:cubicBezTo>
                  <a:pt x="4537" y="13101"/>
                  <a:pt x="4276" y="13187"/>
                  <a:pt x="3995" y="13249"/>
                </a:cubicBezTo>
                <a:cubicBezTo>
                  <a:pt x="3635" y="13326"/>
                  <a:pt x="3275" y="13368"/>
                  <a:pt x="2916" y="13368"/>
                </a:cubicBezTo>
                <a:cubicBezTo>
                  <a:pt x="2559" y="13368"/>
                  <a:pt x="2203" y="13327"/>
                  <a:pt x="1848" y="13241"/>
                </a:cubicBezTo>
                <a:cubicBezTo>
                  <a:pt x="1667" y="13200"/>
                  <a:pt x="1488" y="13138"/>
                  <a:pt x="1339" y="13026"/>
                </a:cubicBezTo>
                <a:cubicBezTo>
                  <a:pt x="1308" y="13003"/>
                  <a:pt x="1274" y="12985"/>
                  <a:pt x="1253" y="12954"/>
                </a:cubicBezTo>
                <a:cubicBezTo>
                  <a:pt x="1215" y="12895"/>
                  <a:pt x="1145" y="12833"/>
                  <a:pt x="1173" y="12755"/>
                </a:cubicBezTo>
                <a:cubicBezTo>
                  <a:pt x="1202" y="12678"/>
                  <a:pt x="1295" y="12678"/>
                  <a:pt x="1367" y="12670"/>
                </a:cubicBezTo>
                <a:cubicBezTo>
                  <a:pt x="1457" y="12660"/>
                  <a:pt x="1547" y="12656"/>
                  <a:pt x="1637" y="12656"/>
                </a:cubicBezTo>
                <a:close/>
                <a:moveTo>
                  <a:pt x="6351" y="12525"/>
                </a:moveTo>
                <a:lnTo>
                  <a:pt x="6351" y="12525"/>
                </a:lnTo>
                <a:cubicBezTo>
                  <a:pt x="6808" y="12861"/>
                  <a:pt x="7299" y="13148"/>
                  <a:pt x="7759" y="13481"/>
                </a:cubicBezTo>
                <a:cubicBezTo>
                  <a:pt x="8048" y="13690"/>
                  <a:pt x="8348" y="13892"/>
                  <a:pt x="8560" y="14189"/>
                </a:cubicBezTo>
                <a:cubicBezTo>
                  <a:pt x="8599" y="14243"/>
                  <a:pt x="8653" y="14303"/>
                  <a:pt x="8604" y="14375"/>
                </a:cubicBezTo>
                <a:cubicBezTo>
                  <a:pt x="8573" y="14419"/>
                  <a:pt x="8534" y="14431"/>
                  <a:pt x="8490" y="14431"/>
                </a:cubicBezTo>
                <a:cubicBezTo>
                  <a:pt x="8464" y="14431"/>
                  <a:pt x="8437" y="14426"/>
                  <a:pt x="8410" y="14422"/>
                </a:cubicBezTo>
                <a:cubicBezTo>
                  <a:pt x="8185" y="14383"/>
                  <a:pt x="7991" y="14267"/>
                  <a:pt x="7813" y="14135"/>
                </a:cubicBezTo>
                <a:cubicBezTo>
                  <a:pt x="7224" y="13690"/>
                  <a:pt x="6751" y="13143"/>
                  <a:pt x="6351" y="12525"/>
                </a:cubicBezTo>
                <a:close/>
                <a:moveTo>
                  <a:pt x="4194" y="14179"/>
                </a:moveTo>
                <a:cubicBezTo>
                  <a:pt x="3620" y="14683"/>
                  <a:pt x="3023" y="15142"/>
                  <a:pt x="2346" y="15483"/>
                </a:cubicBezTo>
                <a:cubicBezTo>
                  <a:pt x="1931" y="15691"/>
                  <a:pt x="1487" y="15795"/>
                  <a:pt x="1025" y="15795"/>
                </a:cubicBezTo>
                <a:cubicBezTo>
                  <a:pt x="998" y="15795"/>
                  <a:pt x="971" y="15794"/>
                  <a:pt x="943" y="15794"/>
                </a:cubicBezTo>
                <a:cubicBezTo>
                  <a:pt x="778" y="15788"/>
                  <a:pt x="620" y="15757"/>
                  <a:pt x="478" y="15664"/>
                </a:cubicBezTo>
                <a:cubicBezTo>
                  <a:pt x="383" y="15602"/>
                  <a:pt x="362" y="15545"/>
                  <a:pt x="460" y="15460"/>
                </a:cubicBezTo>
                <a:cubicBezTo>
                  <a:pt x="607" y="15331"/>
                  <a:pt x="783" y="15251"/>
                  <a:pt x="967" y="15199"/>
                </a:cubicBezTo>
                <a:cubicBezTo>
                  <a:pt x="1354" y="15091"/>
                  <a:pt x="1744" y="14982"/>
                  <a:pt x="2134" y="14884"/>
                </a:cubicBezTo>
                <a:cubicBezTo>
                  <a:pt x="2840" y="14703"/>
                  <a:pt x="3540" y="14517"/>
                  <a:pt x="4194" y="14179"/>
                </a:cubicBezTo>
                <a:close/>
                <a:moveTo>
                  <a:pt x="5516" y="13729"/>
                </a:moveTo>
                <a:cubicBezTo>
                  <a:pt x="5953" y="14406"/>
                  <a:pt x="6563" y="14871"/>
                  <a:pt x="7090" y="15416"/>
                </a:cubicBezTo>
                <a:cubicBezTo>
                  <a:pt x="7198" y="15530"/>
                  <a:pt x="7299" y="15651"/>
                  <a:pt x="7333" y="15840"/>
                </a:cubicBezTo>
                <a:cubicBezTo>
                  <a:pt x="7118" y="15827"/>
                  <a:pt x="6961" y="15719"/>
                  <a:pt x="6816" y="15610"/>
                </a:cubicBezTo>
                <a:cubicBezTo>
                  <a:pt x="6201" y="15142"/>
                  <a:pt x="5829" y="14497"/>
                  <a:pt x="5524" y="13804"/>
                </a:cubicBezTo>
                <a:cubicBezTo>
                  <a:pt x="5516" y="13791"/>
                  <a:pt x="5519" y="13778"/>
                  <a:pt x="5516" y="13729"/>
                </a:cubicBezTo>
                <a:close/>
                <a:moveTo>
                  <a:pt x="5046" y="14050"/>
                </a:moveTo>
                <a:cubicBezTo>
                  <a:pt x="5222" y="14582"/>
                  <a:pt x="5449" y="15091"/>
                  <a:pt x="5751" y="15558"/>
                </a:cubicBezTo>
                <a:cubicBezTo>
                  <a:pt x="5969" y="15894"/>
                  <a:pt x="6248" y="16184"/>
                  <a:pt x="6480" y="16512"/>
                </a:cubicBezTo>
                <a:cubicBezTo>
                  <a:pt x="6617" y="16706"/>
                  <a:pt x="6733" y="16915"/>
                  <a:pt x="6726" y="17165"/>
                </a:cubicBezTo>
                <a:cubicBezTo>
                  <a:pt x="6720" y="17311"/>
                  <a:pt x="6679" y="17383"/>
                  <a:pt x="6596" y="17383"/>
                </a:cubicBezTo>
                <a:cubicBezTo>
                  <a:pt x="6555" y="17383"/>
                  <a:pt x="6504" y="17366"/>
                  <a:pt x="6441" y="17331"/>
                </a:cubicBezTo>
                <a:cubicBezTo>
                  <a:pt x="6124" y="17153"/>
                  <a:pt x="5886" y="16892"/>
                  <a:pt x="5710" y="16579"/>
                </a:cubicBezTo>
                <a:cubicBezTo>
                  <a:pt x="5310" y="15850"/>
                  <a:pt x="5098" y="15062"/>
                  <a:pt x="5020" y="14233"/>
                </a:cubicBezTo>
                <a:cubicBezTo>
                  <a:pt x="5015" y="14171"/>
                  <a:pt x="5002" y="14114"/>
                  <a:pt x="4994" y="14052"/>
                </a:cubicBezTo>
                <a:cubicBezTo>
                  <a:pt x="5010" y="14052"/>
                  <a:pt x="5028" y="14050"/>
                  <a:pt x="5046" y="14050"/>
                </a:cubicBezTo>
                <a:close/>
                <a:moveTo>
                  <a:pt x="4051" y="16021"/>
                </a:moveTo>
                <a:cubicBezTo>
                  <a:pt x="4150" y="16300"/>
                  <a:pt x="4240" y="16582"/>
                  <a:pt x="4346" y="16861"/>
                </a:cubicBezTo>
                <a:cubicBezTo>
                  <a:pt x="4519" y="17292"/>
                  <a:pt x="4728" y="17708"/>
                  <a:pt x="4878" y="18152"/>
                </a:cubicBezTo>
                <a:cubicBezTo>
                  <a:pt x="4922" y="18276"/>
                  <a:pt x="4963" y="18406"/>
                  <a:pt x="4922" y="18553"/>
                </a:cubicBezTo>
                <a:cubicBezTo>
                  <a:pt x="4749" y="18517"/>
                  <a:pt x="4679" y="18377"/>
                  <a:pt x="4599" y="18258"/>
                </a:cubicBezTo>
                <a:cubicBezTo>
                  <a:pt x="4302" y="17817"/>
                  <a:pt x="4168" y="17313"/>
                  <a:pt x="4085" y="16791"/>
                </a:cubicBezTo>
                <a:cubicBezTo>
                  <a:pt x="4046" y="16538"/>
                  <a:pt x="4023" y="16282"/>
                  <a:pt x="4051" y="16021"/>
                </a:cubicBezTo>
                <a:close/>
                <a:moveTo>
                  <a:pt x="9348" y="1"/>
                </a:moveTo>
                <a:cubicBezTo>
                  <a:pt x="9309" y="1"/>
                  <a:pt x="9266" y="12"/>
                  <a:pt x="9221" y="33"/>
                </a:cubicBezTo>
                <a:cubicBezTo>
                  <a:pt x="9136" y="72"/>
                  <a:pt x="9082" y="139"/>
                  <a:pt x="9033" y="217"/>
                </a:cubicBezTo>
                <a:cubicBezTo>
                  <a:pt x="8834" y="535"/>
                  <a:pt x="8730" y="883"/>
                  <a:pt x="8650" y="1243"/>
                </a:cubicBezTo>
                <a:cubicBezTo>
                  <a:pt x="8464" y="2062"/>
                  <a:pt x="8420" y="2896"/>
                  <a:pt x="8397" y="3731"/>
                </a:cubicBezTo>
                <a:cubicBezTo>
                  <a:pt x="8397" y="3780"/>
                  <a:pt x="8395" y="3826"/>
                  <a:pt x="8392" y="3870"/>
                </a:cubicBezTo>
                <a:cubicBezTo>
                  <a:pt x="8353" y="3808"/>
                  <a:pt x="8340" y="3751"/>
                  <a:pt x="8327" y="3692"/>
                </a:cubicBezTo>
                <a:cubicBezTo>
                  <a:pt x="8263" y="3428"/>
                  <a:pt x="8180" y="3170"/>
                  <a:pt x="8010" y="2953"/>
                </a:cubicBezTo>
                <a:cubicBezTo>
                  <a:pt x="7944" y="2874"/>
                  <a:pt x="7863" y="2820"/>
                  <a:pt x="7760" y="2820"/>
                </a:cubicBezTo>
                <a:cubicBezTo>
                  <a:pt x="7746" y="2820"/>
                  <a:pt x="7731" y="2821"/>
                  <a:pt x="7715" y="2824"/>
                </a:cubicBezTo>
                <a:cubicBezTo>
                  <a:pt x="7591" y="2844"/>
                  <a:pt x="7521" y="2935"/>
                  <a:pt x="7490" y="3051"/>
                </a:cubicBezTo>
                <a:cubicBezTo>
                  <a:pt x="7444" y="3198"/>
                  <a:pt x="7462" y="3348"/>
                  <a:pt x="7519" y="3490"/>
                </a:cubicBezTo>
                <a:cubicBezTo>
                  <a:pt x="7604" y="3692"/>
                  <a:pt x="7736" y="3868"/>
                  <a:pt x="7857" y="4048"/>
                </a:cubicBezTo>
                <a:cubicBezTo>
                  <a:pt x="8085" y="4382"/>
                  <a:pt x="8265" y="4720"/>
                  <a:pt x="8072" y="5146"/>
                </a:cubicBezTo>
                <a:cubicBezTo>
                  <a:pt x="7979" y="5356"/>
                  <a:pt x="7929" y="5586"/>
                  <a:pt x="7857" y="5803"/>
                </a:cubicBezTo>
                <a:cubicBezTo>
                  <a:pt x="7849" y="5834"/>
                  <a:pt x="7852" y="5885"/>
                  <a:pt x="7793" y="5906"/>
                </a:cubicBezTo>
                <a:cubicBezTo>
                  <a:pt x="7733" y="5552"/>
                  <a:pt x="7669" y="5201"/>
                  <a:pt x="7609" y="4852"/>
                </a:cubicBezTo>
                <a:cubicBezTo>
                  <a:pt x="7475" y="4035"/>
                  <a:pt x="7296" y="3237"/>
                  <a:pt x="6912" y="2498"/>
                </a:cubicBezTo>
                <a:cubicBezTo>
                  <a:pt x="6811" y="2307"/>
                  <a:pt x="6707" y="2121"/>
                  <a:pt x="6547" y="1974"/>
                </a:cubicBezTo>
                <a:cubicBezTo>
                  <a:pt x="6490" y="1925"/>
                  <a:pt x="6426" y="1883"/>
                  <a:pt x="6351" y="1883"/>
                </a:cubicBezTo>
                <a:cubicBezTo>
                  <a:pt x="6328" y="1883"/>
                  <a:pt x="6304" y="1887"/>
                  <a:pt x="6279" y="1896"/>
                </a:cubicBezTo>
                <a:cubicBezTo>
                  <a:pt x="6165" y="1935"/>
                  <a:pt x="6147" y="2033"/>
                  <a:pt x="6131" y="2134"/>
                </a:cubicBezTo>
                <a:cubicBezTo>
                  <a:pt x="6121" y="2191"/>
                  <a:pt x="6113" y="2253"/>
                  <a:pt x="6118" y="2315"/>
                </a:cubicBezTo>
                <a:cubicBezTo>
                  <a:pt x="6126" y="2614"/>
                  <a:pt x="6183" y="2909"/>
                  <a:pt x="6273" y="3196"/>
                </a:cubicBezTo>
                <a:cubicBezTo>
                  <a:pt x="6459" y="3793"/>
                  <a:pt x="6702" y="4369"/>
                  <a:pt x="6976" y="4929"/>
                </a:cubicBezTo>
                <a:cubicBezTo>
                  <a:pt x="7198" y="5384"/>
                  <a:pt x="7452" y="5828"/>
                  <a:pt x="7622" y="6306"/>
                </a:cubicBezTo>
                <a:cubicBezTo>
                  <a:pt x="7650" y="6379"/>
                  <a:pt x="7650" y="6449"/>
                  <a:pt x="7625" y="6521"/>
                </a:cubicBezTo>
                <a:cubicBezTo>
                  <a:pt x="7506" y="6872"/>
                  <a:pt x="7392" y="7226"/>
                  <a:pt x="7276" y="7578"/>
                </a:cubicBezTo>
                <a:cubicBezTo>
                  <a:pt x="7245" y="7668"/>
                  <a:pt x="7216" y="7758"/>
                  <a:pt x="7183" y="7851"/>
                </a:cubicBezTo>
                <a:cubicBezTo>
                  <a:pt x="7167" y="7841"/>
                  <a:pt x="7160" y="7841"/>
                  <a:pt x="7160" y="7839"/>
                </a:cubicBezTo>
                <a:cubicBezTo>
                  <a:pt x="7152" y="7800"/>
                  <a:pt x="7139" y="7758"/>
                  <a:pt x="7129" y="7720"/>
                </a:cubicBezTo>
                <a:cubicBezTo>
                  <a:pt x="6831" y="6593"/>
                  <a:pt x="6446" y="5500"/>
                  <a:pt x="5744" y="4555"/>
                </a:cubicBezTo>
                <a:cubicBezTo>
                  <a:pt x="5540" y="4281"/>
                  <a:pt x="5299" y="4038"/>
                  <a:pt x="4987" y="3883"/>
                </a:cubicBezTo>
                <a:cubicBezTo>
                  <a:pt x="4926" y="3852"/>
                  <a:pt x="4864" y="3831"/>
                  <a:pt x="4803" y="3831"/>
                </a:cubicBezTo>
                <a:cubicBezTo>
                  <a:pt x="4749" y="3831"/>
                  <a:pt x="4694" y="3848"/>
                  <a:pt x="4641" y="3888"/>
                </a:cubicBezTo>
                <a:cubicBezTo>
                  <a:pt x="4524" y="3976"/>
                  <a:pt x="4504" y="4095"/>
                  <a:pt x="4519" y="4229"/>
                </a:cubicBezTo>
                <a:cubicBezTo>
                  <a:pt x="4537" y="4387"/>
                  <a:pt x="4597" y="4534"/>
                  <a:pt x="4666" y="4676"/>
                </a:cubicBezTo>
                <a:cubicBezTo>
                  <a:pt x="5038" y="5425"/>
                  <a:pt x="5514" y="6108"/>
                  <a:pt x="5956" y="6813"/>
                </a:cubicBezTo>
                <a:cubicBezTo>
                  <a:pt x="6248" y="7278"/>
                  <a:pt x="6609" y="7691"/>
                  <a:pt x="6886" y="8164"/>
                </a:cubicBezTo>
                <a:cubicBezTo>
                  <a:pt x="7017" y="8391"/>
                  <a:pt x="7015" y="8508"/>
                  <a:pt x="6855" y="8727"/>
                </a:cubicBezTo>
                <a:cubicBezTo>
                  <a:pt x="6767" y="8497"/>
                  <a:pt x="6638" y="8291"/>
                  <a:pt x="6475" y="8110"/>
                </a:cubicBezTo>
                <a:cubicBezTo>
                  <a:pt x="6255" y="7862"/>
                  <a:pt x="6020" y="7629"/>
                  <a:pt x="5692" y="7523"/>
                </a:cubicBezTo>
                <a:cubicBezTo>
                  <a:pt x="5648" y="7509"/>
                  <a:pt x="5605" y="7499"/>
                  <a:pt x="5563" y="7499"/>
                </a:cubicBezTo>
                <a:cubicBezTo>
                  <a:pt x="5500" y="7499"/>
                  <a:pt x="5441" y="7520"/>
                  <a:pt x="5390" y="7578"/>
                </a:cubicBezTo>
                <a:cubicBezTo>
                  <a:pt x="5310" y="7671"/>
                  <a:pt x="5338" y="7774"/>
                  <a:pt x="5387" y="7870"/>
                </a:cubicBezTo>
                <a:cubicBezTo>
                  <a:pt x="5503" y="8094"/>
                  <a:pt x="5658" y="8291"/>
                  <a:pt x="5855" y="8453"/>
                </a:cubicBezTo>
                <a:cubicBezTo>
                  <a:pt x="6134" y="8686"/>
                  <a:pt x="6431" y="8893"/>
                  <a:pt x="6741" y="9097"/>
                </a:cubicBezTo>
                <a:cubicBezTo>
                  <a:pt x="6666" y="9283"/>
                  <a:pt x="6596" y="9464"/>
                  <a:pt x="6511" y="9673"/>
                </a:cubicBezTo>
                <a:cubicBezTo>
                  <a:pt x="6330" y="9368"/>
                  <a:pt x="6165" y="9099"/>
                  <a:pt x="5989" y="8841"/>
                </a:cubicBezTo>
                <a:cubicBezTo>
                  <a:pt x="5661" y="8363"/>
                  <a:pt x="5292" y="7924"/>
                  <a:pt x="4899" y="7498"/>
                </a:cubicBezTo>
                <a:cubicBezTo>
                  <a:pt x="4584" y="7151"/>
                  <a:pt x="4232" y="6839"/>
                  <a:pt x="3798" y="6629"/>
                </a:cubicBezTo>
                <a:cubicBezTo>
                  <a:pt x="3568" y="6518"/>
                  <a:pt x="3333" y="6438"/>
                  <a:pt x="3075" y="6430"/>
                </a:cubicBezTo>
                <a:cubicBezTo>
                  <a:pt x="3071" y="6430"/>
                  <a:pt x="3068" y="6430"/>
                  <a:pt x="3064" y="6430"/>
                </a:cubicBezTo>
                <a:cubicBezTo>
                  <a:pt x="2808" y="6430"/>
                  <a:pt x="2689" y="6612"/>
                  <a:pt x="2788" y="6854"/>
                </a:cubicBezTo>
                <a:cubicBezTo>
                  <a:pt x="2804" y="6896"/>
                  <a:pt x="2827" y="6939"/>
                  <a:pt x="2853" y="6978"/>
                </a:cubicBezTo>
                <a:cubicBezTo>
                  <a:pt x="2984" y="7187"/>
                  <a:pt x="3152" y="7368"/>
                  <a:pt x="3328" y="7541"/>
                </a:cubicBezTo>
                <a:cubicBezTo>
                  <a:pt x="3669" y="7888"/>
                  <a:pt x="4077" y="8156"/>
                  <a:pt x="4473" y="8430"/>
                </a:cubicBezTo>
                <a:cubicBezTo>
                  <a:pt x="5007" y="8802"/>
                  <a:pt x="5576" y="9125"/>
                  <a:pt x="6054" y="9575"/>
                </a:cubicBezTo>
                <a:cubicBezTo>
                  <a:pt x="6162" y="9678"/>
                  <a:pt x="6276" y="9774"/>
                  <a:pt x="6364" y="9898"/>
                </a:cubicBezTo>
                <a:cubicBezTo>
                  <a:pt x="6392" y="9936"/>
                  <a:pt x="6392" y="9962"/>
                  <a:pt x="6356" y="10001"/>
                </a:cubicBezTo>
                <a:cubicBezTo>
                  <a:pt x="6325" y="9988"/>
                  <a:pt x="6291" y="9975"/>
                  <a:pt x="6255" y="9962"/>
                </a:cubicBezTo>
                <a:cubicBezTo>
                  <a:pt x="5442" y="9667"/>
                  <a:pt x="4607" y="9483"/>
                  <a:pt x="3739" y="9483"/>
                </a:cubicBezTo>
                <a:cubicBezTo>
                  <a:pt x="3667" y="9483"/>
                  <a:pt x="3594" y="9484"/>
                  <a:pt x="3522" y="9487"/>
                </a:cubicBezTo>
                <a:cubicBezTo>
                  <a:pt x="2997" y="9505"/>
                  <a:pt x="2494" y="9601"/>
                  <a:pt x="2065" y="9936"/>
                </a:cubicBezTo>
                <a:cubicBezTo>
                  <a:pt x="1933" y="10040"/>
                  <a:pt x="1804" y="10156"/>
                  <a:pt x="1848" y="10345"/>
                </a:cubicBezTo>
                <a:cubicBezTo>
                  <a:pt x="1897" y="10536"/>
                  <a:pt x="2067" y="10559"/>
                  <a:pt x="2225" y="10585"/>
                </a:cubicBezTo>
                <a:cubicBezTo>
                  <a:pt x="2284" y="10595"/>
                  <a:pt x="2346" y="10598"/>
                  <a:pt x="2406" y="10600"/>
                </a:cubicBezTo>
                <a:cubicBezTo>
                  <a:pt x="2518" y="10606"/>
                  <a:pt x="2630" y="10608"/>
                  <a:pt x="2741" y="10608"/>
                </a:cubicBezTo>
                <a:cubicBezTo>
                  <a:pt x="2906" y="10608"/>
                  <a:pt x="3071" y="10602"/>
                  <a:pt x="3238" y="10590"/>
                </a:cubicBezTo>
                <a:cubicBezTo>
                  <a:pt x="4119" y="10523"/>
                  <a:pt x="4997" y="10445"/>
                  <a:pt x="5875" y="10342"/>
                </a:cubicBezTo>
                <a:cubicBezTo>
                  <a:pt x="5951" y="10332"/>
                  <a:pt x="6027" y="10323"/>
                  <a:pt x="6106" y="10323"/>
                </a:cubicBezTo>
                <a:cubicBezTo>
                  <a:pt x="6148" y="10323"/>
                  <a:pt x="6191" y="10325"/>
                  <a:pt x="6235" y="10332"/>
                </a:cubicBezTo>
                <a:cubicBezTo>
                  <a:pt x="6134" y="10551"/>
                  <a:pt x="6036" y="10763"/>
                  <a:pt x="5943" y="10978"/>
                </a:cubicBezTo>
                <a:cubicBezTo>
                  <a:pt x="5919" y="11037"/>
                  <a:pt x="5878" y="11053"/>
                  <a:pt x="5829" y="11068"/>
                </a:cubicBezTo>
                <a:cubicBezTo>
                  <a:pt x="5380" y="11205"/>
                  <a:pt x="4922" y="11262"/>
                  <a:pt x="4458" y="11262"/>
                </a:cubicBezTo>
                <a:cubicBezTo>
                  <a:pt x="4328" y="11262"/>
                  <a:pt x="4196" y="11257"/>
                  <a:pt x="4064" y="11249"/>
                </a:cubicBezTo>
                <a:cubicBezTo>
                  <a:pt x="3496" y="11215"/>
                  <a:pt x="2935" y="11125"/>
                  <a:pt x="2375" y="11060"/>
                </a:cubicBezTo>
                <a:cubicBezTo>
                  <a:pt x="2276" y="11048"/>
                  <a:pt x="2176" y="11038"/>
                  <a:pt x="2078" y="11038"/>
                </a:cubicBezTo>
                <a:cubicBezTo>
                  <a:pt x="1911" y="11038"/>
                  <a:pt x="1748" y="11067"/>
                  <a:pt x="1597" y="11166"/>
                </a:cubicBezTo>
                <a:cubicBezTo>
                  <a:pt x="1437" y="11267"/>
                  <a:pt x="1398" y="11456"/>
                  <a:pt x="1519" y="11603"/>
                </a:cubicBezTo>
                <a:cubicBezTo>
                  <a:pt x="1592" y="11693"/>
                  <a:pt x="1677" y="11773"/>
                  <a:pt x="1780" y="11830"/>
                </a:cubicBezTo>
                <a:cubicBezTo>
                  <a:pt x="2067" y="11993"/>
                  <a:pt x="2385" y="12083"/>
                  <a:pt x="2708" y="12125"/>
                </a:cubicBezTo>
                <a:cubicBezTo>
                  <a:pt x="2934" y="12153"/>
                  <a:pt x="3157" y="12168"/>
                  <a:pt x="3378" y="12168"/>
                </a:cubicBezTo>
                <a:cubicBezTo>
                  <a:pt x="4155" y="12168"/>
                  <a:pt x="4901" y="11986"/>
                  <a:pt x="5609" y="11590"/>
                </a:cubicBezTo>
                <a:lnTo>
                  <a:pt x="5609" y="11590"/>
                </a:lnTo>
                <a:cubicBezTo>
                  <a:pt x="5635" y="11629"/>
                  <a:pt x="5622" y="11667"/>
                  <a:pt x="5604" y="11706"/>
                </a:cubicBezTo>
                <a:cubicBezTo>
                  <a:pt x="5467" y="11998"/>
                  <a:pt x="5330" y="12290"/>
                  <a:pt x="5193" y="12585"/>
                </a:cubicBezTo>
                <a:cubicBezTo>
                  <a:pt x="5170" y="12636"/>
                  <a:pt x="5137" y="12649"/>
                  <a:pt x="5087" y="12657"/>
                </a:cubicBezTo>
                <a:cubicBezTo>
                  <a:pt x="4807" y="12719"/>
                  <a:pt x="4526" y="12749"/>
                  <a:pt x="4243" y="12749"/>
                </a:cubicBezTo>
                <a:cubicBezTo>
                  <a:pt x="4110" y="12749"/>
                  <a:pt x="3978" y="12742"/>
                  <a:pt x="3845" y="12729"/>
                </a:cubicBezTo>
                <a:cubicBezTo>
                  <a:pt x="3333" y="12678"/>
                  <a:pt x="2837" y="12561"/>
                  <a:pt x="2333" y="12489"/>
                </a:cubicBezTo>
                <a:cubicBezTo>
                  <a:pt x="2111" y="12457"/>
                  <a:pt x="1887" y="12426"/>
                  <a:pt x="1663" y="12426"/>
                </a:cubicBezTo>
                <a:cubicBezTo>
                  <a:pt x="1522" y="12426"/>
                  <a:pt x="1381" y="12438"/>
                  <a:pt x="1240" y="12471"/>
                </a:cubicBezTo>
                <a:cubicBezTo>
                  <a:pt x="951" y="12538"/>
                  <a:pt x="868" y="12786"/>
                  <a:pt x="1042" y="13029"/>
                </a:cubicBezTo>
                <a:cubicBezTo>
                  <a:pt x="1215" y="13272"/>
                  <a:pt x="1468" y="13388"/>
                  <a:pt x="1742" y="13455"/>
                </a:cubicBezTo>
                <a:cubicBezTo>
                  <a:pt x="2178" y="13566"/>
                  <a:pt x="2612" y="13626"/>
                  <a:pt x="3041" y="13626"/>
                </a:cubicBezTo>
                <a:cubicBezTo>
                  <a:pt x="3668" y="13626"/>
                  <a:pt x="4285" y="13497"/>
                  <a:pt x="4886" y="13207"/>
                </a:cubicBezTo>
                <a:lnTo>
                  <a:pt x="4886" y="13207"/>
                </a:lnTo>
                <a:cubicBezTo>
                  <a:pt x="4829" y="13458"/>
                  <a:pt x="4641" y="13634"/>
                  <a:pt x="4426" y="13778"/>
                </a:cubicBezTo>
                <a:cubicBezTo>
                  <a:pt x="3909" y="14127"/>
                  <a:pt x="3336" y="14347"/>
                  <a:pt x="2739" y="14499"/>
                </a:cubicBezTo>
                <a:cubicBezTo>
                  <a:pt x="2140" y="14652"/>
                  <a:pt x="1535" y="14796"/>
                  <a:pt x="933" y="14944"/>
                </a:cubicBezTo>
                <a:cubicBezTo>
                  <a:pt x="726" y="14995"/>
                  <a:pt x="533" y="15078"/>
                  <a:pt x="357" y="15197"/>
                </a:cubicBezTo>
                <a:cubicBezTo>
                  <a:pt x="0" y="15432"/>
                  <a:pt x="13" y="15765"/>
                  <a:pt x="388" y="15959"/>
                </a:cubicBezTo>
                <a:cubicBezTo>
                  <a:pt x="533" y="16034"/>
                  <a:pt x="695" y="16067"/>
                  <a:pt x="858" y="16078"/>
                </a:cubicBezTo>
                <a:cubicBezTo>
                  <a:pt x="917" y="16081"/>
                  <a:pt x="976" y="16083"/>
                  <a:pt x="1034" y="16083"/>
                </a:cubicBezTo>
                <a:cubicBezTo>
                  <a:pt x="1492" y="16083"/>
                  <a:pt x="1930" y="15985"/>
                  <a:pt x="2354" y="15804"/>
                </a:cubicBezTo>
                <a:cubicBezTo>
                  <a:pt x="2925" y="15561"/>
                  <a:pt x="3413" y="15184"/>
                  <a:pt x="3894" y="14801"/>
                </a:cubicBezTo>
                <a:cubicBezTo>
                  <a:pt x="4010" y="14708"/>
                  <a:pt x="4121" y="14608"/>
                  <a:pt x="4235" y="14512"/>
                </a:cubicBezTo>
                <a:lnTo>
                  <a:pt x="4235" y="14512"/>
                </a:lnTo>
                <a:cubicBezTo>
                  <a:pt x="4245" y="14543"/>
                  <a:pt x="4237" y="14561"/>
                  <a:pt x="4232" y="14577"/>
                </a:cubicBezTo>
                <a:cubicBezTo>
                  <a:pt x="3331" y="16408"/>
                  <a:pt x="2279" y="18147"/>
                  <a:pt x="1160" y="19852"/>
                </a:cubicBezTo>
                <a:cubicBezTo>
                  <a:pt x="889" y="20263"/>
                  <a:pt x="620" y="20677"/>
                  <a:pt x="403" y="21124"/>
                </a:cubicBezTo>
                <a:cubicBezTo>
                  <a:pt x="357" y="21219"/>
                  <a:pt x="292" y="21338"/>
                  <a:pt x="427" y="21403"/>
                </a:cubicBezTo>
                <a:cubicBezTo>
                  <a:pt x="447" y="21413"/>
                  <a:pt x="466" y="21418"/>
                  <a:pt x="483" y="21418"/>
                </a:cubicBezTo>
                <a:cubicBezTo>
                  <a:pt x="564" y="21418"/>
                  <a:pt x="606" y="21318"/>
                  <a:pt x="649" y="21258"/>
                </a:cubicBezTo>
                <a:cubicBezTo>
                  <a:pt x="809" y="21041"/>
                  <a:pt x="956" y="20816"/>
                  <a:pt x="1101" y="20594"/>
                </a:cubicBezTo>
                <a:cubicBezTo>
                  <a:pt x="1742" y="19617"/>
                  <a:pt x="2367" y="18636"/>
                  <a:pt x="2943" y="17623"/>
                </a:cubicBezTo>
                <a:cubicBezTo>
                  <a:pt x="3217" y="17137"/>
                  <a:pt x="3486" y="16649"/>
                  <a:pt x="3760" y="16158"/>
                </a:cubicBezTo>
                <a:cubicBezTo>
                  <a:pt x="3767" y="16171"/>
                  <a:pt x="3772" y="16178"/>
                  <a:pt x="3772" y="16189"/>
                </a:cubicBezTo>
                <a:cubicBezTo>
                  <a:pt x="3775" y="16253"/>
                  <a:pt x="3780" y="16321"/>
                  <a:pt x="3783" y="16385"/>
                </a:cubicBezTo>
                <a:cubicBezTo>
                  <a:pt x="3814" y="16902"/>
                  <a:pt x="3891" y="17408"/>
                  <a:pt x="4095" y="17889"/>
                </a:cubicBezTo>
                <a:cubicBezTo>
                  <a:pt x="4225" y="18196"/>
                  <a:pt x="4382" y="18488"/>
                  <a:pt x="4641" y="18708"/>
                </a:cubicBezTo>
                <a:cubicBezTo>
                  <a:pt x="4717" y="18773"/>
                  <a:pt x="4801" y="18820"/>
                  <a:pt x="4894" y="18820"/>
                </a:cubicBezTo>
                <a:cubicBezTo>
                  <a:pt x="4933" y="18820"/>
                  <a:pt x="4973" y="18811"/>
                  <a:pt x="5015" y="18793"/>
                </a:cubicBezTo>
                <a:cubicBezTo>
                  <a:pt x="5155" y="18734"/>
                  <a:pt x="5204" y="18607"/>
                  <a:pt x="5206" y="18462"/>
                </a:cubicBezTo>
                <a:cubicBezTo>
                  <a:pt x="5206" y="18400"/>
                  <a:pt x="5201" y="18341"/>
                  <a:pt x="5191" y="18282"/>
                </a:cubicBezTo>
                <a:cubicBezTo>
                  <a:pt x="5165" y="18119"/>
                  <a:pt x="5111" y="17964"/>
                  <a:pt x="5049" y="17811"/>
                </a:cubicBezTo>
                <a:cubicBezTo>
                  <a:pt x="4749" y="17083"/>
                  <a:pt x="4447" y="16349"/>
                  <a:pt x="4142" y="15620"/>
                </a:cubicBezTo>
                <a:cubicBezTo>
                  <a:pt x="4108" y="15543"/>
                  <a:pt x="4108" y="15483"/>
                  <a:pt x="4144" y="15409"/>
                </a:cubicBezTo>
                <a:cubicBezTo>
                  <a:pt x="4338" y="15018"/>
                  <a:pt x="4522" y="14626"/>
                  <a:pt x="4715" y="14233"/>
                </a:cubicBezTo>
                <a:cubicBezTo>
                  <a:pt x="4731" y="14205"/>
                  <a:pt x="4731" y="14153"/>
                  <a:pt x="4788" y="14137"/>
                </a:cubicBezTo>
                <a:cubicBezTo>
                  <a:pt x="4803" y="14794"/>
                  <a:pt x="4976" y="15403"/>
                  <a:pt x="5188" y="16003"/>
                </a:cubicBezTo>
                <a:cubicBezTo>
                  <a:pt x="5395" y="16589"/>
                  <a:pt x="5687" y="17119"/>
                  <a:pt x="6214" y="17481"/>
                </a:cubicBezTo>
                <a:cubicBezTo>
                  <a:pt x="6332" y="17560"/>
                  <a:pt x="6459" y="17640"/>
                  <a:pt x="6594" y="17640"/>
                </a:cubicBezTo>
                <a:cubicBezTo>
                  <a:pt x="6647" y="17640"/>
                  <a:pt x="6702" y="17627"/>
                  <a:pt x="6759" y="17597"/>
                </a:cubicBezTo>
                <a:cubicBezTo>
                  <a:pt x="6976" y="17483"/>
                  <a:pt x="6989" y="17269"/>
                  <a:pt x="6974" y="17054"/>
                </a:cubicBezTo>
                <a:cubicBezTo>
                  <a:pt x="6971" y="17034"/>
                  <a:pt x="6966" y="17018"/>
                  <a:pt x="6963" y="16997"/>
                </a:cubicBezTo>
                <a:cubicBezTo>
                  <a:pt x="6924" y="16752"/>
                  <a:pt x="6806" y="16543"/>
                  <a:pt x="6664" y="16346"/>
                </a:cubicBezTo>
                <a:cubicBezTo>
                  <a:pt x="6428" y="16016"/>
                  <a:pt x="6165" y="15706"/>
                  <a:pt x="5958" y="15357"/>
                </a:cubicBezTo>
                <a:cubicBezTo>
                  <a:pt x="5739" y="14982"/>
                  <a:pt x="5550" y="14590"/>
                  <a:pt x="5395" y="14168"/>
                </a:cubicBezTo>
                <a:lnTo>
                  <a:pt x="5395" y="14168"/>
                </a:lnTo>
                <a:cubicBezTo>
                  <a:pt x="5416" y="14179"/>
                  <a:pt x="5429" y="14179"/>
                  <a:pt x="5434" y="14187"/>
                </a:cubicBezTo>
                <a:cubicBezTo>
                  <a:pt x="5460" y="14225"/>
                  <a:pt x="5480" y="14267"/>
                  <a:pt x="5503" y="14305"/>
                </a:cubicBezTo>
                <a:cubicBezTo>
                  <a:pt x="5837" y="14866"/>
                  <a:pt x="6165" y="15429"/>
                  <a:pt x="6720" y="15809"/>
                </a:cubicBezTo>
                <a:cubicBezTo>
                  <a:pt x="6862" y="15907"/>
                  <a:pt x="7010" y="15998"/>
                  <a:pt x="7178" y="16047"/>
                </a:cubicBezTo>
                <a:cubicBezTo>
                  <a:pt x="7220" y="16059"/>
                  <a:pt x="7261" y="16066"/>
                  <a:pt x="7301" y="16066"/>
                </a:cubicBezTo>
                <a:cubicBezTo>
                  <a:pt x="7371" y="16066"/>
                  <a:pt x="7436" y="16043"/>
                  <a:pt x="7490" y="15982"/>
                </a:cubicBezTo>
                <a:cubicBezTo>
                  <a:pt x="7570" y="15887"/>
                  <a:pt x="7568" y="15775"/>
                  <a:pt x="7519" y="15664"/>
                </a:cubicBezTo>
                <a:cubicBezTo>
                  <a:pt x="7501" y="15623"/>
                  <a:pt x="7480" y="15577"/>
                  <a:pt x="7457" y="15538"/>
                </a:cubicBezTo>
                <a:cubicBezTo>
                  <a:pt x="7348" y="15352"/>
                  <a:pt x="7206" y="15189"/>
                  <a:pt x="7054" y="15042"/>
                </a:cubicBezTo>
                <a:cubicBezTo>
                  <a:pt x="6715" y="14706"/>
                  <a:pt x="6369" y="14380"/>
                  <a:pt x="6067" y="14011"/>
                </a:cubicBezTo>
                <a:cubicBezTo>
                  <a:pt x="5790" y="13678"/>
                  <a:pt x="5540" y="13334"/>
                  <a:pt x="5413" y="12913"/>
                </a:cubicBezTo>
                <a:cubicBezTo>
                  <a:pt x="5403" y="12882"/>
                  <a:pt x="5377" y="12846"/>
                  <a:pt x="5398" y="12807"/>
                </a:cubicBezTo>
                <a:cubicBezTo>
                  <a:pt x="5514" y="12554"/>
                  <a:pt x="5633" y="12303"/>
                  <a:pt x="5759" y="12029"/>
                </a:cubicBezTo>
                <a:cubicBezTo>
                  <a:pt x="5824" y="12176"/>
                  <a:pt x="5865" y="12306"/>
                  <a:pt x="5930" y="12422"/>
                </a:cubicBezTo>
                <a:cubicBezTo>
                  <a:pt x="6356" y="13205"/>
                  <a:pt x="6945" y="13845"/>
                  <a:pt x="7671" y="14360"/>
                </a:cubicBezTo>
                <a:cubicBezTo>
                  <a:pt x="7896" y="14522"/>
                  <a:pt x="8147" y="14657"/>
                  <a:pt x="8436" y="14677"/>
                </a:cubicBezTo>
                <a:cubicBezTo>
                  <a:pt x="8449" y="14678"/>
                  <a:pt x="8462" y="14678"/>
                  <a:pt x="8475" y="14678"/>
                </a:cubicBezTo>
                <a:cubicBezTo>
                  <a:pt x="8609" y="14678"/>
                  <a:pt x="8726" y="14640"/>
                  <a:pt x="8808" y="14522"/>
                </a:cubicBezTo>
                <a:cubicBezTo>
                  <a:pt x="8904" y="14383"/>
                  <a:pt x="8870" y="14243"/>
                  <a:pt x="8787" y="14114"/>
                </a:cubicBezTo>
                <a:cubicBezTo>
                  <a:pt x="8692" y="13957"/>
                  <a:pt x="8560" y="13825"/>
                  <a:pt x="8418" y="13701"/>
                </a:cubicBezTo>
                <a:cubicBezTo>
                  <a:pt x="7999" y="13339"/>
                  <a:pt x="7532" y="13057"/>
                  <a:pt x="7067" y="12766"/>
                </a:cubicBezTo>
                <a:cubicBezTo>
                  <a:pt x="6707" y="12538"/>
                  <a:pt x="6351" y="12308"/>
                  <a:pt x="6072" y="11983"/>
                </a:cubicBezTo>
                <a:cubicBezTo>
                  <a:pt x="5969" y="11864"/>
                  <a:pt x="5917" y="11711"/>
                  <a:pt x="5979" y="11567"/>
                </a:cubicBezTo>
                <a:cubicBezTo>
                  <a:pt x="6124" y="11221"/>
                  <a:pt x="6286" y="10885"/>
                  <a:pt x="6444" y="10544"/>
                </a:cubicBezTo>
                <a:cubicBezTo>
                  <a:pt x="6488" y="10572"/>
                  <a:pt x="6511" y="10611"/>
                  <a:pt x="6537" y="10650"/>
                </a:cubicBezTo>
                <a:cubicBezTo>
                  <a:pt x="6811" y="11029"/>
                  <a:pt x="7113" y="11386"/>
                  <a:pt x="7490" y="11667"/>
                </a:cubicBezTo>
                <a:cubicBezTo>
                  <a:pt x="7906" y="11978"/>
                  <a:pt x="8387" y="12158"/>
                  <a:pt x="8862" y="12344"/>
                </a:cubicBezTo>
                <a:cubicBezTo>
                  <a:pt x="8959" y="12382"/>
                  <a:pt x="9058" y="12400"/>
                  <a:pt x="9157" y="12400"/>
                </a:cubicBezTo>
                <a:cubicBezTo>
                  <a:pt x="9256" y="12400"/>
                  <a:pt x="9356" y="12382"/>
                  <a:pt x="9454" y="12347"/>
                </a:cubicBezTo>
                <a:cubicBezTo>
                  <a:pt x="9769" y="12238"/>
                  <a:pt x="9844" y="11934"/>
                  <a:pt x="9622" y="11693"/>
                </a:cubicBezTo>
                <a:cubicBezTo>
                  <a:pt x="9482" y="11541"/>
                  <a:pt x="9312" y="11443"/>
                  <a:pt x="9128" y="11360"/>
                </a:cubicBezTo>
                <a:cubicBezTo>
                  <a:pt x="8681" y="11153"/>
                  <a:pt x="8193" y="11065"/>
                  <a:pt x="7749" y="10861"/>
                </a:cubicBezTo>
                <a:cubicBezTo>
                  <a:pt x="7390" y="10701"/>
                  <a:pt x="7082" y="10469"/>
                  <a:pt x="6785" y="10197"/>
                </a:cubicBezTo>
                <a:cubicBezTo>
                  <a:pt x="6807" y="10189"/>
                  <a:pt x="6827" y="10185"/>
                  <a:pt x="6846" y="10185"/>
                </a:cubicBezTo>
                <a:cubicBezTo>
                  <a:pt x="6881" y="10185"/>
                  <a:pt x="6910" y="10197"/>
                  <a:pt x="6937" y="10200"/>
                </a:cubicBezTo>
                <a:cubicBezTo>
                  <a:pt x="7245" y="10241"/>
                  <a:pt x="7551" y="10263"/>
                  <a:pt x="7856" y="10263"/>
                </a:cubicBezTo>
                <a:cubicBezTo>
                  <a:pt x="8476" y="10263"/>
                  <a:pt x="9088" y="10172"/>
                  <a:pt x="9689" y="9962"/>
                </a:cubicBezTo>
                <a:cubicBezTo>
                  <a:pt x="10079" y="9823"/>
                  <a:pt x="10467" y="9673"/>
                  <a:pt x="10777" y="9386"/>
                </a:cubicBezTo>
                <a:cubicBezTo>
                  <a:pt x="10924" y="9254"/>
                  <a:pt x="11069" y="9110"/>
                  <a:pt x="11004" y="8893"/>
                </a:cubicBezTo>
                <a:cubicBezTo>
                  <a:pt x="10942" y="8689"/>
                  <a:pt x="10748" y="8665"/>
                  <a:pt x="10570" y="8650"/>
                </a:cubicBezTo>
                <a:cubicBezTo>
                  <a:pt x="10518" y="8646"/>
                  <a:pt x="10466" y="8643"/>
                  <a:pt x="10414" y="8643"/>
                </a:cubicBezTo>
                <a:cubicBezTo>
                  <a:pt x="10243" y="8643"/>
                  <a:pt x="10072" y="8666"/>
                  <a:pt x="9903" y="8712"/>
                </a:cubicBezTo>
                <a:cubicBezTo>
                  <a:pt x="9549" y="8802"/>
                  <a:pt x="9211" y="8929"/>
                  <a:pt x="8875" y="9058"/>
                </a:cubicBezTo>
                <a:cubicBezTo>
                  <a:pt x="8178" y="9324"/>
                  <a:pt x="7488" y="9595"/>
                  <a:pt x="6764" y="9815"/>
                </a:cubicBezTo>
                <a:cubicBezTo>
                  <a:pt x="6937" y="9350"/>
                  <a:pt x="7108" y="8890"/>
                  <a:pt x="7284" y="8428"/>
                </a:cubicBezTo>
                <a:cubicBezTo>
                  <a:pt x="7418" y="8459"/>
                  <a:pt x="7551" y="8471"/>
                  <a:pt x="7683" y="8471"/>
                </a:cubicBezTo>
                <a:cubicBezTo>
                  <a:pt x="7903" y="8471"/>
                  <a:pt x="8120" y="8436"/>
                  <a:pt x="8335" y="8389"/>
                </a:cubicBezTo>
                <a:cubicBezTo>
                  <a:pt x="9317" y="8182"/>
                  <a:pt x="10203" y="7753"/>
                  <a:pt x="11035" y="7200"/>
                </a:cubicBezTo>
                <a:cubicBezTo>
                  <a:pt x="11286" y="7035"/>
                  <a:pt x="11531" y="6870"/>
                  <a:pt x="11686" y="6606"/>
                </a:cubicBezTo>
                <a:cubicBezTo>
                  <a:pt x="11808" y="6397"/>
                  <a:pt x="11727" y="6237"/>
                  <a:pt x="11487" y="6206"/>
                </a:cubicBezTo>
                <a:cubicBezTo>
                  <a:pt x="11448" y="6200"/>
                  <a:pt x="11410" y="6197"/>
                  <a:pt x="11371" y="6197"/>
                </a:cubicBezTo>
                <a:cubicBezTo>
                  <a:pt x="11233" y="6197"/>
                  <a:pt x="11096" y="6229"/>
                  <a:pt x="10963" y="6268"/>
                </a:cubicBezTo>
                <a:cubicBezTo>
                  <a:pt x="10557" y="6387"/>
                  <a:pt x="10188" y="6578"/>
                  <a:pt x="9818" y="6774"/>
                </a:cubicBezTo>
                <a:cubicBezTo>
                  <a:pt x="9400" y="6999"/>
                  <a:pt x="8981" y="7229"/>
                  <a:pt x="8565" y="7459"/>
                </a:cubicBezTo>
                <a:cubicBezTo>
                  <a:pt x="8588" y="7407"/>
                  <a:pt x="8619" y="7371"/>
                  <a:pt x="8655" y="7335"/>
                </a:cubicBezTo>
                <a:cubicBezTo>
                  <a:pt x="9025" y="6986"/>
                  <a:pt x="9379" y="6632"/>
                  <a:pt x="9723" y="6260"/>
                </a:cubicBezTo>
                <a:cubicBezTo>
                  <a:pt x="9828" y="6146"/>
                  <a:pt x="9919" y="6017"/>
                  <a:pt x="9968" y="5870"/>
                </a:cubicBezTo>
                <a:cubicBezTo>
                  <a:pt x="10012" y="5723"/>
                  <a:pt x="9928" y="5608"/>
                  <a:pt x="9780" y="5608"/>
                </a:cubicBezTo>
                <a:cubicBezTo>
                  <a:pt x="9772" y="5608"/>
                  <a:pt x="9764" y="5608"/>
                  <a:pt x="9756" y="5609"/>
                </a:cubicBezTo>
                <a:cubicBezTo>
                  <a:pt x="9661" y="5614"/>
                  <a:pt x="9573" y="5650"/>
                  <a:pt x="9490" y="5692"/>
                </a:cubicBezTo>
                <a:cubicBezTo>
                  <a:pt x="9170" y="5854"/>
                  <a:pt x="8898" y="6089"/>
                  <a:pt x="8643" y="6337"/>
                </a:cubicBezTo>
                <a:cubicBezTo>
                  <a:pt x="8309" y="6658"/>
                  <a:pt x="8012" y="7012"/>
                  <a:pt x="7741" y="7386"/>
                </a:cubicBezTo>
                <a:cubicBezTo>
                  <a:pt x="7681" y="7469"/>
                  <a:pt x="7648" y="7578"/>
                  <a:pt x="7529" y="7632"/>
                </a:cubicBezTo>
                <a:cubicBezTo>
                  <a:pt x="7733" y="6991"/>
                  <a:pt x="7929" y="6366"/>
                  <a:pt x="8128" y="5741"/>
                </a:cubicBezTo>
                <a:cubicBezTo>
                  <a:pt x="8158" y="5747"/>
                  <a:pt x="8186" y="5750"/>
                  <a:pt x="8214" y="5750"/>
                </a:cubicBezTo>
                <a:cubicBezTo>
                  <a:pt x="8306" y="5750"/>
                  <a:pt x="8391" y="5718"/>
                  <a:pt x="8475" y="5686"/>
                </a:cubicBezTo>
                <a:cubicBezTo>
                  <a:pt x="9376" y="5340"/>
                  <a:pt x="10203" y="4865"/>
                  <a:pt x="10901" y="4188"/>
                </a:cubicBezTo>
                <a:cubicBezTo>
                  <a:pt x="11187" y="3909"/>
                  <a:pt x="11454" y="3609"/>
                  <a:pt x="11653" y="3258"/>
                </a:cubicBezTo>
                <a:cubicBezTo>
                  <a:pt x="11717" y="3142"/>
                  <a:pt x="11774" y="3012"/>
                  <a:pt x="11676" y="2888"/>
                </a:cubicBezTo>
                <a:cubicBezTo>
                  <a:pt x="11619" y="2819"/>
                  <a:pt x="11548" y="2797"/>
                  <a:pt x="11473" y="2797"/>
                </a:cubicBezTo>
                <a:cubicBezTo>
                  <a:pt x="11419" y="2797"/>
                  <a:pt x="11363" y="2809"/>
                  <a:pt x="11309" y="2824"/>
                </a:cubicBezTo>
                <a:cubicBezTo>
                  <a:pt x="11123" y="2875"/>
                  <a:pt x="10952" y="2966"/>
                  <a:pt x="10790" y="3069"/>
                </a:cubicBezTo>
                <a:cubicBezTo>
                  <a:pt x="10141" y="3477"/>
                  <a:pt x="9614" y="4035"/>
                  <a:pt x="9040" y="4532"/>
                </a:cubicBezTo>
                <a:cubicBezTo>
                  <a:pt x="8787" y="4749"/>
                  <a:pt x="8550" y="4981"/>
                  <a:pt x="8286" y="5221"/>
                </a:cubicBezTo>
                <a:cubicBezTo>
                  <a:pt x="8294" y="5177"/>
                  <a:pt x="8294" y="5157"/>
                  <a:pt x="8302" y="5136"/>
                </a:cubicBezTo>
                <a:cubicBezTo>
                  <a:pt x="8524" y="4309"/>
                  <a:pt x="8785" y="3493"/>
                  <a:pt x="9118" y="2702"/>
                </a:cubicBezTo>
                <a:cubicBezTo>
                  <a:pt x="9366" y="2108"/>
                  <a:pt x="9575" y="1501"/>
                  <a:pt x="9637" y="855"/>
                </a:cubicBezTo>
                <a:cubicBezTo>
                  <a:pt x="9661" y="602"/>
                  <a:pt x="9679" y="346"/>
                  <a:pt x="9534" y="119"/>
                </a:cubicBezTo>
                <a:cubicBezTo>
                  <a:pt x="9485" y="39"/>
                  <a:pt x="9422" y="1"/>
                  <a:pt x="9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6" name="Google Shape;2046;p33"/>
          <p:cNvGrpSpPr/>
          <p:nvPr/>
        </p:nvGrpSpPr>
        <p:grpSpPr>
          <a:xfrm rot="10800000">
            <a:off x="7786652" y="-644782"/>
            <a:ext cx="2448251" cy="2639728"/>
            <a:chOff x="-976085" y="3299568"/>
            <a:chExt cx="2448251" cy="2639728"/>
          </a:xfrm>
        </p:grpSpPr>
        <p:sp>
          <p:nvSpPr>
            <p:cNvPr id="2047" name="Google Shape;2047;p33"/>
            <p:cNvSpPr/>
            <p:nvPr/>
          </p:nvSpPr>
          <p:spPr>
            <a:xfrm rot="3719449">
              <a:off x="399187" y="4164696"/>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rot="3719449">
              <a:off x="127245" y="4177386"/>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rot="3719449">
              <a:off x="411496" y="4202888"/>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rot="3719449">
              <a:off x="433625" y="4248414"/>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rot="3719449">
              <a:off x="489213" y="4244228"/>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rot="3719449">
              <a:off x="420715" y="4364066"/>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rot="3719449">
              <a:off x="-268166" y="4496716"/>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rot="3719449">
              <a:off x="-316527" y="4523747"/>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rot="3719449">
              <a:off x="-319925" y="4525292"/>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rot="3719449">
              <a:off x="461276" y="4453993"/>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rot="3719449">
              <a:off x="-331746" y="4619719"/>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rot="3719449">
              <a:off x="-312995" y="4600546"/>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rot="3719449">
              <a:off x="-261099" y="4644665"/>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rot="3719449">
              <a:off x="-142110" y="4756997"/>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rot="3719449">
              <a:off x="557145" y="4868865"/>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rot="3719449">
              <a:off x="-440808" y="4996789"/>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rot="3719449">
              <a:off x="36343" y="4873515"/>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rot="3719449">
              <a:off x="-499780" y="5040910"/>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rot="3719449">
              <a:off x="548891" y="4859145"/>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rot="3719449">
              <a:off x="-404579" y="5016355"/>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rot="3719449">
              <a:off x="-501439" y="5067123"/>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rot="3719449">
              <a:off x="555845" y="4978704"/>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3"/>
            <p:cNvSpPr/>
            <p:nvPr/>
          </p:nvSpPr>
          <p:spPr>
            <a:xfrm rot="3719449">
              <a:off x="483722" y="4988285"/>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3"/>
            <p:cNvSpPr/>
            <p:nvPr/>
          </p:nvSpPr>
          <p:spPr>
            <a:xfrm rot="3719449">
              <a:off x="559923" y="5077180"/>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rot="3719449">
              <a:off x="385746" y="5085658"/>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rot="3719449">
              <a:off x="-358995" y="5188159"/>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rot="3719449">
              <a:off x="308976" y="5188557"/>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rot="3719449">
              <a:off x="-207536" y="5246224"/>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rot="3719449">
              <a:off x="310055" y="5406716"/>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rot="3719449">
              <a:off x="206462" y="5540723"/>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rot="3719449">
              <a:off x="-74335" y="3724736"/>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rot="3719449">
              <a:off x="12921" y="3716326"/>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3"/>
            <p:cNvSpPr/>
            <p:nvPr/>
          </p:nvSpPr>
          <p:spPr>
            <a:xfrm rot="3719449">
              <a:off x="-31345" y="3778303"/>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3"/>
            <p:cNvSpPr/>
            <p:nvPr/>
          </p:nvSpPr>
          <p:spPr>
            <a:xfrm rot="3719449">
              <a:off x="-67400" y="3785778"/>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rot="3719449">
              <a:off x="29272" y="3938836"/>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rot="3719449">
              <a:off x="-808280" y="3794779"/>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3" name="Google Shape;2083;p33"/>
          <p:cNvSpPr/>
          <p:nvPr/>
        </p:nvSpPr>
        <p:spPr>
          <a:xfrm rot="7708398">
            <a:off x="6727626" y="1794428"/>
            <a:ext cx="4832754" cy="337087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rgbClr val="FFFFF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084" name="Google Shape;2084;p33"/>
          <p:cNvGrpSpPr/>
          <p:nvPr/>
        </p:nvGrpSpPr>
        <p:grpSpPr>
          <a:xfrm>
            <a:off x="-829253" y="3811626"/>
            <a:ext cx="2179954" cy="2191680"/>
            <a:chOff x="206100" y="3711742"/>
            <a:chExt cx="1609654" cy="1618312"/>
          </a:xfrm>
        </p:grpSpPr>
        <p:sp>
          <p:nvSpPr>
            <p:cNvPr id="2085" name="Google Shape;2085;p33"/>
            <p:cNvSpPr/>
            <p:nvPr/>
          </p:nvSpPr>
          <p:spPr>
            <a:xfrm rot="-7795024">
              <a:off x="432723" y="3963579"/>
              <a:ext cx="1146139" cy="1097187"/>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rot="-7795024">
              <a:off x="1077609" y="4041991"/>
              <a:ext cx="111979" cy="103279"/>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rot="-7795024">
              <a:off x="603499" y="4207502"/>
              <a:ext cx="256059" cy="164581"/>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rot="-7795024">
              <a:off x="420769" y="3965292"/>
              <a:ext cx="1180315" cy="1111213"/>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rot="-7795024">
              <a:off x="753158" y="4613640"/>
              <a:ext cx="155880" cy="254634"/>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0" name="Google Shape;2090;p33"/>
          <p:cNvSpPr/>
          <p:nvPr/>
        </p:nvSpPr>
        <p:spPr>
          <a:xfrm rot="1247853">
            <a:off x="8214587" y="3250706"/>
            <a:ext cx="1344270" cy="2532716"/>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9"/>
        <p:cNvGrpSpPr/>
        <p:nvPr/>
      </p:nvGrpSpPr>
      <p:grpSpPr>
        <a:xfrm>
          <a:off x="0" y="0"/>
          <a:ext cx="0" cy="0"/>
          <a:chOff x="0" y="0"/>
          <a:chExt cx="0" cy="0"/>
        </a:xfrm>
      </p:grpSpPr>
      <p:sp>
        <p:nvSpPr>
          <p:cNvPr id="380" name="Google Shape;380;p7"/>
          <p:cNvSpPr txBox="1">
            <a:spLocks noGrp="1"/>
          </p:cNvSpPr>
          <p:nvPr>
            <p:ph type="title"/>
          </p:nvPr>
        </p:nvSpPr>
        <p:spPr>
          <a:xfrm>
            <a:off x="4943650" y="13062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1" name="Google Shape;381;p7"/>
          <p:cNvSpPr/>
          <p:nvPr/>
        </p:nvSpPr>
        <p:spPr>
          <a:xfrm>
            <a:off x="-1315525" y="-876050"/>
            <a:ext cx="6375610" cy="3546248"/>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7371700" y="3140850"/>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txBox="1">
            <a:spLocks noGrp="1"/>
          </p:cNvSpPr>
          <p:nvPr>
            <p:ph type="body" idx="1"/>
          </p:nvPr>
        </p:nvSpPr>
        <p:spPr>
          <a:xfrm>
            <a:off x="4943650" y="1984250"/>
            <a:ext cx="2808000" cy="1697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4"/>
        <p:cNvGrpSpPr/>
        <p:nvPr/>
      </p:nvGrpSpPr>
      <p:grpSpPr>
        <a:xfrm>
          <a:off x="0" y="0"/>
          <a:ext cx="0" cy="0"/>
          <a:chOff x="0" y="0"/>
          <a:chExt cx="0" cy="0"/>
        </a:xfrm>
      </p:grpSpPr>
      <p:sp>
        <p:nvSpPr>
          <p:cNvPr id="385" name="Google Shape;385;p8"/>
          <p:cNvSpPr txBox="1">
            <a:spLocks noGrp="1"/>
          </p:cNvSpPr>
          <p:nvPr>
            <p:ph type="title"/>
          </p:nvPr>
        </p:nvSpPr>
        <p:spPr>
          <a:xfrm>
            <a:off x="2039850" y="1383300"/>
            <a:ext cx="5064300" cy="237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86" name="Google Shape;386;p8"/>
          <p:cNvSpPr/>
          <p:nvPr/>
        </p:nvSpPr>
        <p:spPr>
          <a:xfrm rot="5820839">
            <a:off x="5685249" y="1687338"/>
            <a:ext cx="5319038" cy="2958520"/>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8"/>
          <p:cNvGrpSpPr/>
          <p:nvPr/>
        </p:nvGrpSpPr>
        <p:grpSpPr>
          <a:xfrm rot="8895105">
            <a:off x="6965791" y="2345632"/>
            <a:ext cx="3051245" cy="3662367"/>
            <a:chOff x="1900450" y="3143950"/>
            <a:chExt cx="384825" cy="461900"/>
          </a:xfrm>
        </p:grpSpPr>
        <p:sp>
          <p:nvSpPr>
            <p:cNvPr id="388" name="Google Shape;388;p8"/>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8"/>
          <p:cNvGrpSpPr/>
          <p:nvPr/>
        </p:nvGrpSpPr>
        <p:grpSpPr>
          <a:xfrm>
            <a:off x="-589802" y="1781091"/>
            <a:ext cx="2850524" cy="1946196"/>
            <a:chOff x="2639775" y="3965525"/>
            <a:chExt cx="545075" cy="372150"/>
          </a:xfrm>
        </p:grpSpPr>
        <p:sp>
          <p:nvSpPr>
            <p:cNvPr id="434" name="Google Shape;434;p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8"/>
          <p:cNvGrpSpPr/>
          <p:nvPr/>
        </p:nvGrpSpPr>
        <p:grpSpPr>
          <a:xfrm flipH="1">
            <a:off x="6494286" y="-334529"/>
            <a:ext cx="1990493" cy="1871858"/>
            <a:chOff x="1888400" y="1093775"/>
            <a:chExt cx="1244525" cy="1170350"/>
          </a:xfrm>
        </p:grpSpPr>
        <p:sp>
          <p:nvSpPr>
            <p:cNvPr id="473" name="Google Shape;473;p8"/>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8"/>
          <p:cNvGrpSpPr/>
          <p:nvPr/>
        </p:nvGrpSpPr>
        <p:grpSpPr>
          <a:xfrm>
            <a:off x="1408401" y="3871132"/>
            <a:ext cx="1723633" cy="2133720"/>
            <a:chOff x="2283500" y="3682291"/>
            <a:chExt cx="1077675" cy="1334075"/>
          </a:xfrm>
        </p:grpSpPr>
        <p:sp>
          <p:nvSpPr>
            <p:cNvPr id="476" name="Google Shape;476;p8"/>
            <p:cNvSpPr/>
            <p:nvPr/>
          </p:nvSpPr>
          <p:spPr>
            <a:xfrm>
              <a:off x="2368000" y="3682291"/>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2630050" y="4375066"/>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2613800" y="4373641"/>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283500" y="3988491"/>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2323125" y="3982366"/>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8"/>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144800" y="3921150"/>
            <a:ext cx="1687767" cy="1683551"/>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69388" y="4082974"/>
            <a:ext cx="1687434" cy="1710029"/>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 name="Google Shape;486;p8"/>
          <p:cNvGrpSpPr/>
          <p:nvPr/>
        </p:nvGrpSpPr>
        <p:grpSpPr>
          <a:xfrm rot="10800000">
            <a:off x="5633588" y="4194993"/>
            <a:ext cx="2168653" cy="1721694"/>
            <a:chOff x="1456576" y="-622173"/>
            <a:chExt cx="2168653" cy="1721694"/>
          </a:xfrm>
        </p:grpSpPr>
        <p:sp>
          <p:nvSpPr>
            <p:cNvPr id="487" name="Google Shape;487;p8"/>
            <p:cNvSpPr/>
            <p:nvPr/>
          </p:nvSpPr>
          <p:spPr>
            <a:xfrm rot="-10680559">
              <a:off x="2121175" y="151225"/>
              <a:ext cx="480634" cy="871776"/>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10680559">
              <a:off x="2572224" y="472561"/>
              <a:ext cx="479726"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10680559">
              <a:off x="2108237" y="151917"/>
              <a:ext cx="459613" cy="847468"/>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10680559">
              <a:off x="2098638" y="158014"/>
              <a:ext cx="424318" cy="814163"/>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10680559">
              <a:off x="2202576" y="276028"/>
              <a:ext cx="335345" cy="672421"/>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10680559">
              <a:off x="2026868" y="52903"/>
              <a:ext cx="381540" cy="837606"/>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10680559">
              <a:off x="2227855" y="162561"/>
              <a:ext cx="856162"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10680559">
              <a:off x="2180828" y="125590"/>
              <a:ext cx="914597"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10680559">
              <a:off x="2220283" y="119763"/>
              <a:ext cx="874285"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10680559">
              <a:off x="2067110" y="93915"/>
              <a:ext cx="272498" cy="706850"/>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10680559">
              <a:off x="1509629" y="-590810"/>
              <a:ext cx="1131990" cy="1089861"/>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10680559">
              <a:off x="2176540" y="84881"/>
              <a:ext cx="847511"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10680559">
              <a:off x="2200307" y="47962"/>
              <a:ext cx="725060"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10680559">
              <a:off x="2166021" y="17073"/>
              <a:ext cx="557669"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10680559">
              <a:off x="1623177" y="-302346"/>
              <a:ext cx="152253" cy="999894"/>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10680559">
              <a:off x="1905221" y="-232143"/>
              <a:ext cx="834838"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10680559">
              <a:off x="2172139" y="3771"/>
              <a:ext cx="298147"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10680559">
              <a:off x="1820157" y="-290135"/>
              <a:ext cx="919918"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10680559">
              <a:off x="1719250" y="-267391"/>
              <a:ext cx="90227" cy="914424"/>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10680559">
              <a:off x="1849472" y="-225335"/>
              <a:ext cx="846992"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10680559">
              <a:off x="1875745" y="-330541"/>
              <a:ext cx="827528"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10680559">
              <a:off x="1549579" y="-287397"/>
              <a:ext cx="172366" cy="916847"/>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10680559">
              <a:off x="1757110" y="-187799"/>
              <a:ext cx="88929" cy="646209"/>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10680559">
              <a:off x="1593644" y="-181877"/>
              <a:ext cx="128290" cy="689765"/>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10680559">
              <a:off x="1795918" y="-217557"/>
              <a:ext cx="74699" cy="499622"/>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10680559">
              <a:off x="1837062" y="-375379"/>
              <a:ext cx="627999" cy="101213"/>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10680559">
              <a:off x="1820664" y="-199823"/>
              <a:ext cx="77554" cy="320379"/>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10680559">
              <a:off x="1894445" y="-347857"/>
              <a:ext cx="401523"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10680559">
              <a:off x="1562398" y="-291001"/>
              <a:ext cx="156146" cy="343131"/>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10680559">
              <a:off x="1614737" y="-322557"/>
              <a:ext cx="111811" cy="150652"/>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10680559">
              <a:off x="2511040" y="498039"/>
              <a:ext cx="1018536" cy="466447"/>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10680559">
              <a:off x="2632049" y="621481"/>
              <a:ext cx="886396" cy="331928"/>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10680559">
              <a:off x="2548604" y="527061"/>
              <a:ext cx="923810" cy="386990"/>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10680559">
              <a:off x="2515343" y="483326"/>
              <a:ext cx="963561" cy="421636"/>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10680559">
              <a:off x="2602302" y="506209"/>
              <a:ext cx="704774" cy="251303"/>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10680559">
              <a:off x="1484585" y="-585978"/>
              <a:ext cx="2112636" cy="1649303"/>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8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
  <p:cSld name="TITLE_ONLY_1_2">
    <p:spTree>
      <p:nvGrpSpPr>
        <p:cNvPr id="1" name="Shape 1240"/>
        <p:cNvGrpSpPr/>
        <p:nvPr/>
      </p:nvGrpSpPr>
      <p:grpSpPr>
        <a:xfrm>
          <a:off x="0" y="0"/>
          <a:ext cx="0" cy="0"/>
          <a:chOff x="0" y="0"/>
          <a:chExt cx="0" cy="0"/>
        </a:xfrm>
      </p:grpSpPr>
      <p:sp>
        <p:nvSpPr>
          <p:cNvPr id="1241" name="Google Shape;124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42" name="Google Shape;1242;p19"/>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3" name="Google Shape;1243;p19"/>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6" name="Google Shape;1246;p19"/>
          <p:cNvGrpSpPr/>
          <p:nvPr/>
        </p:nvGrpSpPr>
        <p:grpSpPr>
          <a:xfrm rot="981589">
            <a:off x="7930715" y="-180003"/>
            <a:ext cx="1200844" cy="2290424"/>
            <a:chOff x="9909399" y="2982269"/>
            <a:chExt cx="1031535" cy="1967492"/>
          </a:xfrm>
        </p:grpSpPr>
        <p:sp>
          <p:nvSpPr>
            <p:cNvPr id="1247" name="Google Shape;1247;p19"/>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9"/>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9"/>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9"/>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9"/>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19"/>
          <p:cNvGrpSpPr/>
          <p:nvPr/>
        </p:nvGrpSpPr>
        <p:grpSpPr>
          <a:xfrm rot="3815496">
            <a:off x="-550551" y="4646020"/>
            <a:ext cx="2052935" cy="724990"/>
            <a:chOff x="5426550" y="1885275"/>
            <a:chExt cx="1961075" cy="692550"/>
          </a:xfrm>
        </p:grpSpPr>
        <p:sp>
          <p:nvSpPr>
            <p:cNvPr id="1308" name="Google Shape;1308;p19"/>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
  <p:cSld name="TITLE_1_1">
    <p:spTree>
      <p:nvGrpSpPr>
        <p:cNvPr id="1" name="Shape 1626"/>
        <p:cNvGrpSpPr/>
        <p:nvPr/>
      </p:nvGrpSpPr>
      <p:grpSpPr>
        <a:xfrm>
          <a:off x="0" y="0"/>
          <a:ext cx="0" cy="0"/>
          <a:chOff x="0" y="0"/>
          <a:chExt cx="0" cy="0"/>
        </a:xfrm>
      </p:grpSpPr>
      <p:grpSp>
        <p:nvGrpSpPr>
          <p:cNvPr id="1627" name="Google Shape;1627;p26"/>
          <p:cNvGrpSpPr/>
          <p:nvPr/>
        </p:nvGrpSpPr>
        <p:grpSpPr>
          <a:xfrm>
            <a:off x="244014" y="-817225"/>
            <a:ext cx="9615902" cy="6581876"/>
            <a:chOff x="50789" y="-817225"/>
            <a:chExt cx="9615902" cy="6581876"/>
          </a:xfrm>
        </p:grpSpPr>
        <p:sp>
          <p:nvSpPr>
            <p:cNvPr id="1628" name="Google Shape;1628;p26"/>
            <p:cNvSpPr/>
            <p:nvPr/>
          </p:nvSpPr>
          <p:spPr>
            <a:xfrm>
              <a:off x="2982025" y="-817225"/>
              <a:ext cx="2374272" cy="3290494"/>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6"/>
            <p:cNvSpPr/>
            <p:nvPr/>
          </p:nvSpPr>
          <p:spPr>
            <a:xfrm>
              <a:off x="5740575" y="2328075"/>
              <a:ext cx="3926115" cy="273851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6"/>
            <p:cNvSpPr/>
            <p:nvPr/>
          </p:nvSpPr>
          <p:spPr>
            <a:xfrm rot="5820856">
              <a:off x="-522967" y="2917905"/>
              <a:ext cx="3521780" cy="1958861"/>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1" name="Google Shape;1631;p26"/>
          <p:cNvSpPr/>
          <p:nvPr/>
        </p:nvSpPr>
        <p:spPr>
          <a:xfrm>
            <a:off x="2029654"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6"/>
          <p:cNvSpPr/>
          <p:nvPr/>
        </p:nvSpPr>
        <p:spPr>
          <a:xfrm>
            <a:off x="-921600"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6"/>
          <p:cNvSpPr/>
          <p:nvPr/>
        </p:nvSpPr>
        <p:spPr>
          <a:xfrm>
            <a:off x="1417894"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26"/>
          <p:cNvGrpSpPr/>
          <p:nvPr/>
        </p:nvGrpSpPr>
        <p:grpSpPr>
          <a:xfrm>
            <a:off x="-396577" y="1781091"/>
            <a:ext cx="2850524" cy="1946196"/>
            <a:chOff x="2639775" y="3965525"/>
            <a:chExt cx="545075" cy="372150"/>
          </a:xfrm>
        </p:grpSpPr>
        <p:sp>
          <p:nvSpPr>
            <p:cNvPr id="1635" name="Google Shape;1635;p26"/>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6"/>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6"/>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6"/>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6"/>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6"/>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6"/>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6"/>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6"/>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6"/>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6"/>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6"/>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6"/>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6"/>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6"/>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6"/>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6"/>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6"/>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6"/>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6"/>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6"/>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6"/>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6"/>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6"/>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6"/>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6"/>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6"/>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6"/>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6"/>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6"/>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6"/>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6"/>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6"/>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6"/>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6"/>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6"/>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6"/>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6"/>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6"/>
          <p:cNvGrpSpPr/>
          <p:nvPr/>
        </p:nvGrpSpPr>
        <p:grpSpPr>
          <a:xfrm>
            <a:off x="7716857" y="-817237"/>
            <a:ext cx="2012481" cy="2415552"/>
            <a:chOff x="1900450" y="3143950"/>
            <a:chExt cx="384825" cy="461900"/>
          </a:xfrm>
        </p:grpSpPr>
        <p:sp>
          <p:nvSpPr>
            <p:cNvPr id="1674" name="Google Shape;1674;p26"/>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6"/>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6"/>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6"/>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6"/>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6"/>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6"/>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6"/>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6"/>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6"/>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6"/>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6"/>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6"/>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6"/>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26"/>
          <p:cNvGrpSpPr/>
          <p:nvPr/>
        </p:nvGrpSpPr>
        <p:grpSpPr>
          <a:xfrm>
            <a:off x="326623" y="-703762"/>
            <a:ext cx="2756747" cy="2592442"/>
            <a:chOff x="1888400" y="1093775"/>
            <a:chExt cx="1244525" cy="1170350"/>
          </a:xfrm>
        </p:grpSpPr>
        <p:sp>
          <p:nvSpPr>
            <p:cNvPr id="1720" name="Google Shape;1720;p26"/>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26"/>
          <p:cNvGrpSpPr/>
          <p:nvPr/>
        </p:nvGrpSpPr>
        <p:grpSpPr>
          <a:xfrm>
            <a:off x="-628849" y="2454457"/>
            <a:ext cx="1723633" cy="2133720"/>
            <a:chOff x="2665925" y="3755975"/>
            <a:chExt cx="1077675" cy="1334075"/>
          </a:xfrm>
        </p:grpSpPr>
        <p:sp>
          <p:nvSpPr>
            <p:cNvPr id="1723" name="Google Shape;1723;p26"/>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6"/>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6"/>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26"/>
          <p:cNvGrpSpPr/>
          <p:nvPr/>
        </p:nvGrpSpPr>
        <p:grpSpPr>
          <a:xfrm>
            <a:off x="-360358" y="3535991"/>
            <a:ext cx="1836071" cy="1848986"/>
            <a:chOff x="1056800" y="3472750"/>
            <a:chExt cx="1147975" cy="1156050"/>
          </a:xfrm>
        </p:grpSpPr>
        <p:sp>
          <p:nvSpPr>
            <p:cNvPr id="1729" name="Google Shape;1729;p26"/>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6"/>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6"/>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6"/>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26"/>
          <p:cNvGrpSpPr/>
          <p:nvPr/>
        </p:nvGrpSpPr>
        <p:grpSpPr>
          <a:xfrm>
            <a:off x="-326891" y="-1118131"/>
            <a:ext cx="1875257" cy="2295819"/>
            <a:chOff x="769875" y="772325"/>
            <a:chExt cx="1172475" cy="1435425"/>
          </a:xfrm>
        </p:grpSpPr>
        <p:sp>
          <p:nvSpPr>
            <p:cNvPr id="1735" name="Google Shape;1735;p26"/>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6"/>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7" name="Google Shape;1737;p26"/>
          <p:cNvSpPr txBox="1">
            <a:spLocks noGrp="1"/>
          </p:cNvSpPr>
          <p:nvPr>
            <p:ph type="ctrTitle"/>
          </p:nvPr>
        </p:nvSpPr>
        <p:spPr>
          <a:xfrm>
            <a:off x="4003750" y="762575"/>
            <a:ext cx="4294800" cy="7926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rtl="0">
              <a:lnSpc>
                <a:spcPct val="80000"/>
              </a:lnSpc>
              <a:spcBef>
                <a:spcPts val="0"/>
              </a:spcBef>
              <a:spcAft>
                <a:spcPts val="0"/>
              </a:spcAft>
              <a:buSzPts val="5200"/>
              <a:buNone/>
              <a:defRPr sz="5200"/>
            </a:lvl2pPr>
            <a:lvl3pPr lvl="2" rtl="0">
              <a:lnSpc>
                <a:spcPct val="80000"/>
              </a:lnSpc>
              <a:spcBef>
                <a:spcPts val="0"/>
              </a:spcBef>
              <a:spcAft>
                <a:spcPts val="0"/>
              </a:spcAft>
              <a:buSzPts val="5200"/>
              <a:buNone/>
              <a:defRPr sz="5200"/>
            </a:lvl3pPr>
            <a:lvl4pPr lvl="3" rtl="0">
              <a:lnSpc>
                <a:spcPct val="80000"/>
              </a:lnSpc>
              <a:spcBef>
                <a:spcPts val="0"/>
              </a:spcBef>
              <a:spcAft>
                <a:spcPts val="0"/>
              </a:spcAft>
              <a:buSzPts val="5200"/>
              <a:buNone/>
              <a:defRPr sz="5200"/>
            </a:lvl4pPr>
            <a:lvl5pPr lvl="4" rtl="0">
              <a:lnSpc>
                <a:spcPct val="80000"/>
              </a:lnSpc>
              <a:spcBef>
                <a:spcPts val="0"/>
              </a:spcBef>
              <a:spcAft>
                <a:spcPts val="0"/>
              </a:spcAft>
              <a:buSzPts val="5200"/>
              <a:buNone/>
              <a:defRPr sz="5200"/>
            </a:lvl5pPr>
            <a:lvl6pPr lvl="5" rtl="0">
              <a:lnSpc>
                <a:spcPct val="80000"/>
              </a:lnSpc>
              <a:spcBef>
                <a:spcPts val="0"/>
              </a:spcBef>
              <a:spcAft>
                <a:spcPts val="0"/>
              </a:spcAft>
              <a:buSzPts val="5200"/>
              <a:buNone/>
              <a:defRPr sz="5200"/>
            </a:lvl6pPr>
            <a:lvl7pPr lvl="6" rtl="0">
              <a:lnSpc>
                <a:spcPct val="80000"/>
              </a:lnSpc>
              <a:spcBef>
                <a:spcPts val="0"/>
              </a:spcBef>
              <a:spcAft>
                <a:spcPts val="0"/>
              </a:spcAft>
              <a:buSzPts val="5200"/>
              <a:buNone/>
              <a:defRPr sz="5200"/>
            </a:lvl7pPr>
            <a:lvl8pPr lvl="7" rtl="0">
              <a:lnSpc>
                <a:spcPct val="80000"/>
              </a:lnSpc>
              <a:spcBef>
                <a:spcPts val="0"/>
              </a:spcBef>
              <a:spcAft>
                <a:spcPts val="0"/>
              </a:spcAft>
              <a:buSzPts val="5200"/>
              <a:buNone/>
              <a:defRPr sz="5200"/>
            </a:lvl8pPr>
            <a:lvl9pPr lvl="8" rtl="0">
              <a:lnSpc>
                <a:spcPct val="80000"/>
              </a:lnSpc>
              <a:spcBef>
                <a:spcPts val="0"/>
              </a:spcBef>
              <a:spcAft>
                <a:spcPts val="0"/>
              </a:spcAft>
              <a:buSzPts val="5200"/>
              <a:buNone/>
              <a:defRPr sz="5200"/>
            </a:lvl9pPr>
          </a:lstStyle>
          <a:p>
            <a:endParaRPr/>
          </a:p>
        </p:txBody>
      </p:sp>
      <p:sp>
        <p:nvSpPr>
          <p:cNvPr id="1738" name="Google Shape;1738;p26"/>
          <p:cNvSpPr txBox="1">
            <a:spLocks noGrp="1"/>
          </p:cNvSpPr>
          <p:nvPr>
            <p:ph type="subTitle" idx="1"/>
          </p:nvPr>
        </p:nvSpPr>
        <p:spPr>
          <a:xfrm>
            <a:off x="4003750" y="1586425"/>
            <a:ext cx="4294800" cy="121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39" name="Google Shape;1739;p26"/>
          <p:cNvSpPr txBox="1"/>
          <p:nvPr/>
        </p:nvSpPr>
        <p:spPr>
          <a:xfrm>
            <a:off x="4003750" y="2962225"/>
            <a:ext cx="3487200" cy="9150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Lora"/>
                <a:ea typeface="Lora"/>
                <a:cs typeface="Lora"/>
                <a:sym typeface="Lora"/>
              </a:rPr>
              <a:t>CREDITS: This presentation template was created by </a:t>
            </a:r>
            <a:r>
              <a:rPr lang="en" sz="1200" b="1">
                <a:solidFill>
                  <a:schemeClr val="dk1"/>
                </a:solidFill>
                <a:uFill>
                  <a:noFill/>
                </a:uFill>
                <a:latin typeface="Lora"/>
                <a:ea typeface="Lora"/>
                <a:cs typeface="Lora"/>
                <a:sym typeface="Lora"/>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Lora"/>
                <a:ea typeface="Lora"/>
                <a:cs typeface="Lora"/>
                <a:sym typeface="Lora"/>
              </a:rPr>
              <a:t>, including icons by </a:t>
            </a:r>
            <a:r>
              <a:rPr lang="en" sz="1200" b="1">
                <a:solidFill>
                  <a:schemeClr val="dk1"/>
                </a:solidFill>
                <a:uFill>
                  <a:noFill/>
                </a:uFill>
                <a:latin typeface="Lora"/>
                <a:ea typeface="Lora"/>
                <a:cs typeface="Lora"/>
                <a:sym typeface="Lora"/>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Lora"/>
                <a:ea typeface="Lora"/>
                <a:cs typeface="Lora"/>
                <a:sym typeface="Lora"/>
              </a:rPr>
              <a:t>, infographics &amp; images by </a:t>
            </a:r>
            <a:r>
              <a:rPr lang="en" sz="1200" b="1">
                <a:solidFill>
                  <a:schemeClr val="dk1"/>
                </a:solidFill>
                <a:uFill>
                  <a:noFill/>
                </a:uFill>
                <a:latin typeface="Lora"/>
                <a:ea typeface="Lora"/>
                <a:cs typeface="Lora"/>
                <a:sym typeface="Lora"/>
                <a:hlinkClick r:id="rId4">
                  <a:extLst>
                    <a:ext uri="{A12FA001-AC4F-418D-AE19-62706E023703}">
                      <ahyp:hlinkClr xmlns="" xmlns:ahyp="http://schemas.microsoft.com/office/drawing/2018/hyperlinkcolor" val="tx"/>
                    </a:ext>
                  </a:extLst>
                </a:hlinkClick>
              </a:rPr>
              <a:t>Freepik</a:t>
            </a:r>
            <a:r>
              <a:rPr lang="en" sz="1200">
                <a:solidFill>
                  <a:schemeClr val="dk1"/>
                </a:solidFill>
                <a:latin typeface="Lora"/>
                <a:ea typeface="Lora"/>
                <a:cs typeface="Lora"/>
                <a:sym typeface="Lora"/>
              </a:rPr>
              <a:t> and illustrations by </a:t>
            </a:r>
            <a:r>
              <a:rPr lang="en" sz="1200" b="1">
                <a:solidFill>
                  <a:schemeClr val="dk1"/>
                </a:solidFill>
                <a:uFill>
                  <a:noFill/>
                </a:uFill>
                <a:latin typeface="Lora"/>
                <a:ea typeface="Lora"/>
                <a:cs typeface="Lora"/>
                <a:sym typeface="Lora"/>
                <a:hlinkClick r:id="rId5">
                  <a:extLst>
                    <a:ext uri="{A12FA001-AC4F-418D-AE19-62706E023703}">
                      <ahyp:hlinkClr xmlns="" xmlns:ahyp="http://schemas.microsoft.com/office/drawing/2018/hyperlinkcolor" val="tx"/>
                    </a:ext>
                  </a:extLst>
                </a:hlinkClick>
              </a:rPr>
              <a:t>Storyset</a:t>
            </a:r>
            <a:endParaRPr sz="1200" b="1">
              <a:solidFill>
                <a:schemeClr val="dk1"/>
              </a:solidFill>
              <a:latin typeface="Lora"/>
              <a:ea typeface="Lora"/>
              <a:cs typeface="Lora"/>
              <a:sym typeface="Lor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7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2_1_1_1">
    <p:spTree>
      <p:nvGrpSpPr>
        <p:cNvPr id="1" name="Shape 1741"/>
        <p:cNvGrpSpPr/>
        <p:nvPr/>
      </p:nvGrpSpPr>
      <p:grpSpPr>
        <a:xfrm>
          <a:off x="0" y="0"/>
          <a:ext cx="0" cy="0"/>
          <a:chOff x="0" y="0"/>
          <a:chExt cx="0" cy="0"/>
        </a:xfrm>
      </p:grpSpPr>
      <p:sp>
        <p:nvSpPr>
          <p:cNvPr id="1742" name="Google Shape;1742;p28"/>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4" name="Google Shape;1744;p28"/>
          <p:cNvGrpSpPr/>
          <p:nvPr/>
        </p:nvGrpSpPr>
        <p:grpSpPr>
          <a:xfrm>
            <a:off x="7944559" y="2965281"/>
            <a:ext cx="2005054" cy="2406638"/>
            <a:chOff x="1900450" y="3143950"/>
            <a:chExt cx="384825" cy="461900"/>
          </a:xfrm>
        </p:grpSpPr>
        <p:sp>
          <p:nvSpPr>
            <p:cNvPr id="1745" name="Google Shape;1745;p28"/>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28"/>
          <p:cNvGrpSpPr/>
          <p:nvPr/>
        </p:nvGrpSpPr>
        <p:grpSpPr>
          <a:xfrm rot="10800000">
            <a:off x="7501365" y="-7"/>
            <a:ext cx="2448251" cy="2639728"/>
            <a:chOff x="-690798" y="2654793"/>
            <a:chExt cx="2448251" cy="2639728"/>
          </a:xfrm>
        </p:grpSpPr>
        <p:sp>
          <p:nvSpPr>
            <p:cNvPr id="1791" name="Google Shape;1791;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7" name="Google Shape;1827;p28"/>
          <p:cNvGrpSpPr/>
          <p:nvPr/>
        </p:nvGrpSpPr>
        <p:grpSpPr>
          <a:xfrm>
            <a:off x="-823878" y="3311644"/>
            <a:ext cx="1598446" cy="1504864"/>
            <a:chOff x="5153425" y="621875"/>
            <a:chExt cx="1180275" cy="1111175"/>
          </a:xfrm>
        </p:grpSpPr>
        <p:sp>
          <p:nvSpPr>
            <p:cNvPr id="1828" name="Google Shape;1828;p28"/>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1_1_1">
    <p:spTree>
      <p:nvGrpSpPr>
        <p:cNvPr id="1" name="Shape 1833"/>
        <p:cNvGrpSpPr/>
        <p:nvPr/>
      </p:nvGrpSpPr>
      <p:grpSpPr>
        <a:xfrm>
          <a:off x="0" y="0"/>
          <a:ext cx="0" cy="0"/>
          <a:chOff x="0" y="0"/>
          <a:chExt cx="0" cy="0"/>
        </a:xfrm>
      </p:grpSpPr>
      <p:grpSp>
        <p:nvGrpSpPr>
          <p:cNvPr id="1834" name="Google Shape;1834;p29"/>
          <p:cNvGrpSpPr/>
          <p:nvPr/>
        </p:nvGrpSpPr>
        <p:grpSpPr>
          <a:xfrm>
            <a:off x="7379990" y="4131574"/>
            <a:ext cx="2840004" cy="1939013"/>
            <a:chOff x="2639775" y="3965525"/>
            <a:chExt cx="545075" cy="372150"/>
          </a:xfrm>
        </p:grpSpPr>
        <p:sp>
          <p:nvSpPr>
            <p:cNvPr id="1835" name="Google Shape;1835;p29"/>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9"/>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9"/>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9"/>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9"/>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9"/>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9"/>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9"/>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9"/>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9"/>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9"/>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9"/>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9"/>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9"/>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9"/>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9"/>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9"/>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9"/>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9"/>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9"/>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9"/>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9"/>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9"/>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9"/>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9"/>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9"/>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9"/>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9"/>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9"/>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9"/>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9"/>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9"/>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9"/>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9"/>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9"/>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9"/>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9"/>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9"/>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3" name="Google Shape;1873;p29"/>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4" name="Google Shape;1874;p29"/>
          <p:cNvGrpSpPr/>
          <p:nvPr/>
        </p:nvGrpSpPr>
        <p:grpSpPr>
          <a:xfrm>
            <a:off x="7302282" y="-102679"/>
            <a:ext cx="3136543" cy="1107664"/>
            <a:chOff x="5426550" y="1885275"/>
            <a:chExt cx="1961075" cy="692550"/>
          </a:xfrm>
        </p:grpSpPr>
        <p:sp>
          <p:nvSpPr>
            <p:cNvPr id="1875" name="Google Shape;1875;p29"/>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9"/>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9"/>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29"/>
          <p:cNvGrpSpPr/>
          <p:nvPr/>
        </p:nvGrpSpPr>
        <p:grpSpPr>
          <a:xfrm>
            <a:off x="-898448" y="2581756"/>
            <a:ext cx="2448251" cy="2639728"/>
            <a:chOff x="-690798" y="2654793"/>
            <a:chExt cx="2448251" cy="2639728"/>
          </a:xfrm>
        </p:grpSpPr>
        <p:sp>
          <p:nvSpPr>
            <p:cNvPr id="1879" name="Google Shape;1879;p29"/>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9"/>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9"/>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9"/>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9"/>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9"/>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9"/>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9"/>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9"/>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9"/>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9"/>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9"/>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9"/>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9"/>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9"/>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9"/>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9"/>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9"/>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9"/>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9"/>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9"/>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9"/>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9"/>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9"/>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9"/>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9"/>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9"/>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9"/>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9"/>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9"/>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9"/>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9"/>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9"/>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9"/>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9"/>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9"/>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8" r:id="rId4"/>
    <p:sldLayoutId id="2147483665"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cxnSp>
        <p:nvCxnSpPr>
          <p:cNvPr id="2101" name="Google Shape;2101;p36"/>
          <p:cNvCxnSpPr/>
          <p:nvPr/>
        </p:nvCxnSpPr>
        <p:spPr>
          <a:xfrm rot="10800000">
            <a:off x="3636300" y="2930775"/>
            <a:ext cx="1871400" cy="0"/>
          </a:xfrm>
          <a:prstGeom prst="straightConnector1">
            <a:avLst/>
          </a:prstGeom>
          <a:noFill/>
          <a:ln w="19050" cap="flat" cmpd="sng">
            <a:solidFill>
              <a:schemeClr val="lt1"/>
            </a:solidFill>
            <a:prstDash val="solid"/>
            <a:round/>
            <a:headEnd type="none" w="med" len="med"/>
            <a:tailEnd type="none" w="med" len="med"/>
          </a:ln>
        </p:spPr>
      </p:cxnSp>
      <p:sp>
        <p:nvSpPr>
          <p:cNvPr id="5" name="TextBox 4">
            <a:extLst>
              <a:ext uri="{FF2B5EF4-FFF2-40B4-BE49-F238E27FC236}">
                <a16:creationId xmlns="" xmlns:a16="http://schemas.microsoft.com/office/drawing/2014/main" id="{7BE5AB7F-AE10-4FF7-8A3A-AAC318590336}"/>
              </a:ext>
            </a:extLst>
          </p:cNvPr>
          <p:cNvSpPr txBox="1"/>
          <p:nvPr/>
        </p:nvSpPr>
        <p:spPr>
          <a:xfrm>
            <a:off x="1429117" y="442978"/>
            <a:ext cx="6096000" cy="313932"/>
          </a:xfrm>
          <a:prstGeom prst="rect">
            <a:avLst/>
          </a:prstGeom>
          <a:noFill/>
        </p:spPr>
        <p:txBody>
          <a:bodyPr wrap="square">
            <a:spAutoFit/>
          </a:bodyPr>
          <a:lstStyle/>
          <a:p>
            <a:pPr algn="ctr">
              <a:lnSpc>
                <a:spcPct val="80000"/>
              </a:lnSpc>
            </a:pPr>
            <a:r>
              <a:rPr kumimoji="1" lang="en-US" altLang="zh-CN" sz="180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rPr>
              <a:t>PHÒNG GIÁO DỤC VÀ ĐÀO TẠO QUẬN LONG BIÊN</a:t>
            </a:r>
            <a:endParaRPr lang="en-US" altLang="zh-CN" sz="105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endParaRPr>
          </a:p>
        </p:txBody>
      </p:sp>
      <p:sp>
        <p:nvSpPr>
          <p:cNvPr id="6" name="TextBox 26">
            <a:extLst>
              <a:ext uri="{FF2B5EF4-FFF2-40B4-BE49-F238E27FC236}">
                <a16:creationId xmlns="" xmlns:a16="http://schemas.microsoft.com/office/drawing/2014/main" id="{B9359037-5450-4395-8A28-BA466A7C397E}"/>
              </a:ext>
            </a:extLst>
          </p:cNvPr>
          <p:cNvSpPr txBox="1"/>
          <p:nvPr/>
        </p:nvSpPr>
        <p:spPr>
          <a:xfrm>
            <a:off x="244871" y="1129997"/>
            <a:ext cx="8899129" cy="2462213"/>
          </a:xfrm>
          <a:prstGeom prst="rect">
            <a:avLst/>
          </a:prstGeom>
          <a:noFill/>
        </p:spPr>
        <p:txBody>
          <a:bodyPr wrap="square" rtlCol="0">
            <a:spAutoFit/>
          </a:bodyPr>
          <a:lstStyle/>
          <a:p>
            <a:pPr algn="ctr"/>
            <a:r>
              <a:rPr lang="en-US" altLang="zh-CN" sz="4400" b="1" dirty="0">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CHÀO ĐÓN CÁC CON </a:t>
            </a:r>
          </a:p>
          <a:p>
            <a:pPr algn="ctr"/>
            <a:r>
              <a:rPr lang="en-US" altLang="zh-CN" sz="4400" b="1" dirty="0">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ĐẾN VỚI TIẾT </a:t>
            </a:r>
          </a:p>
          <a:p>
            <a:pPr algn="ct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M</a:t>
            </a:r>
            <a:r>
              <a:rPr lang="en-US" altLang="zh-CN" sz="6600" b="1" dirty="0">
                <a:ln w="22225">
                  <a:solidFill>
                    <a:schemeClr val="accent2"/>
                  </a:solidFill>
                  <a:prstDash val="solid"/>
                </a:ln>
                <a:solidFill>
                  <a:schemeClr val="tx2"/>
                </a:solidFill>
                <a:latin typeface="Times New Roman" panose="02020603050405020304" pitchFamily="18" charset="0"/>
                <a:ea typeface="方正大标宋简体" panose="02010601030101010101" charset="-122"/>
                <a:cs typeface="Montserrat Semi" charset="0"/>
              </a:rPr>
              <a:t>Ĩ</a:t>
            </a: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T</a:t>
            </a:r>
            <a:r>
              <a:rPr lang="en-US" altLang="zh-CN" sz="6600" b="1" dirty="0">
                <a:ln w="22225">
                  <a:solidFill>
                    <a:schemeClr val="accent2"/>
                  </a:solidFill>
                  <a:prstDash val="solid"/>
                </a:ln>
                <a:solidFill>
                  <a:srgbClr val="00B0F0"/>
                </a:solidFill>
                <a:latin typeface="Times New Roman" panose="02020603050405020304" pitchFamily="18" charset="0"/>
                <a:ea typeface="方正大标宋简体" panose="02010601030101010101" charset="-122"/>
                <a:cs typeface="Montserrat Semi" charset="0"/>
              </a:rPr>
              <a:t>H</a:t>
            </a:r>
            <a:r>
              <a:rPr lang="en-US" altLang="zh-CN" sz="6600" b="1" dirty="0">
                <a:ln w="22225">
                  <a:solidFill>
                    <a:schemeClr val="accent2"/>
                  </a:solidFill>
                  <a:prstDash val="solid"/>
                </a:ln>
                <a:solidFill>
                  <a:srgbClr val="7030A0"/>
                </a:solidFill>
                <a:latin typeface="Times New Roman" panose="02020603050405020304" pitchFamily="18" charset="0"/>
                <a:ea typeface="方正大标宋简体" panose="02010601030101010101" charset="-122"/>
                <a:cs typeface="Montserrat Semi" charset="0"/>
              </a:rPr>
              <a:t>U</a:t>
            </a:r>
            <a:r>
              <a:rPr lang="en-US" altLang="zh-CN" sz="6600" b="1" dirty="0">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Ậ</a:t>
            </a:r>
            <a:r>
              <a:rPr lang="en-US" altLang="zh-CN" sz="6600" b="1" dirty="0">
                <a:ln w="22225">
                  <a:solidFill>
                    <a:schemeClr val="accent2"/>
                  </a:solidFill>
                  <a:prstDash val="solid"/>
                </a:ln>
                <a:solidFill>
                  <a:srgbClr val="ED11D3"/>
                </a:solidFill>
                <a:latin typeface="Times New Roman" panose="02020603050405020304" pitchFamily="18" charset="0"/>
                <a:ea typeface="方正大标宋简体" panose="02010601030101010101" charset="-122"/>
                <a:cs typeface="Montserrat Semi" charset="0"/>
              </a:rPr>
              <a:t>T</a:t>
            </a: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L</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Ớ</a:t>
            </a:r>
            <a:r>
              <a:rPr lang="en-US" altLang="zh-CN" sz="6600" b="1">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P</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smtClean="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4</a:t>
            </a:r>
            <a:endPar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682" y="1161899"/>
            <a:ext cx="3094075" cy="2031325"/>
          </a:xfrm>
          <a:prstGeom prst="rect">
            <a:avLst/>
          </a:prstGeom>
        </p:spPr>
        <p:txBody>
          <a:bodyPr wrap="square">
            <a:spAutoFit/>
          </a:bodyPr>
          <a:lstStyle/>
          <a:p>
            <a:r>
              <a:rPr lang="en-US" sz="1800" kern="800">
                <a:latin typeface="Times New Roman" panose="02020603050405020304" pitchFamily="18" charset="0"/>
                <a:ea typeface="Times New Roman" panose="02020603050405020304" pitchFamily="18" charset="0"/>
                <a:cs typeface="Arial" panose="020B0604020202020204" pitchFamily="34" charset="0"/>
              </a:rPr>
              <a:t>+ Nêu các bước tạo mô hình khu bảo tồn thiên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nhiên?</a:t>
            </a:r>
            <a:endParaRPr lang="vi-VN" sz="1800" kern="800">
              <a:latin typeface=".VnTime" panose="020B7200000000000000" pitchFamily="34" charset="0"/>
              <a:ea typeface="Times New Roman" panose="02020603050405020304" pitchFamily="18" charset="0"/>
              <a:cs typeface="Arial" panose="020B0604020202020204" pitchFamily="34" charset="0"/>
            </a:endParaRPr>
          </a:p>
          <a:p>
            <a:r>
              <a:rPr lang="en-US" sz="1800" kern="800">
                <a:latin typeface="Times New Roman" panose="02020603050405020304" pitchFamily="18" charset="0"/>
                <a:ea typeface="Times New Roman" panose="02020603050405020304" pitchFamily="18" charset="0"/>
                <a:cs typeface="Arial" panose="020B0604020202020204" pitchFamily="34" charset="0"/>
              </a:rPr>
              <a:t>+Vẽ và cắt các cảnh vật trong khu bảo tồn được thực hiện ở bước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nào?</a:t>
            </a:r>
            <a:endParaRPr lang="vi-VN" sz="1800" kern="800">
              <a:latin typeface=".VnTime" panose="020B7200000000000000" pitchFamily="34" charset="0"/>
              <a:ea typeface="Times New Roman" panose="02020603050405020304" pitchFamily="18" charset="0"/>
              <a:cs typeface="Arial" panose="020B0604020202020204" pitchFamily="34" charset="0"/>
            </a:endParaRPr>
          </a:p>
          <a:p>
            <a:r>
              <a:rPr lang="en-US" sz="1800" kern="800">
                <a:latin typeface="Times New Roman" panose="02020603050405020304" pitchFamily="18" charset="0"/>
                <a:ea typeface="Times New Roman" panose="02020603050405020304" pitchFamily="18" charset="0"/>
                <a:cs typeface="Arial" panose="020B0604020202020204" pitchFamily="34" charset="0"/>
              </a:rPr>
              <a:t>+ Bước tiếp theo sau khi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sắ</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p </a:t>
            </a:r>
            <a:r>
              <a:rPr lang="en-US" sz="1800" kern="800">
                <a:latin typeface="Times New Roman" panose="02020603050405020304" pitchFamily="18" charset="0"/>
                <a:ea typeface="Times New Roman" panose="02020603050405020304" pitchFamily="18" charset="0"/>
                <a:cs typeface="Arial" panose="020B0604020202020204" pitchFamily="34" charset="0"/>
              </a:rPr>
              <a:t>xếp cảnh vật là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gì?</a:t>
            </a:r>
            <a:endParaRPr lang="vi-VN" sz="1800" kern="800">
              <a:latin typeface=".VnTime" panose="020B7200000000000000"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451757" y="163992"/>
            <a:ext cx="5245247" cy="4763750"/>
          </a:xfrm>
          <a:prstGeom prst="rect">
            <a:avLst/>
          </a:prstGeom>
        </p:spPr>
      </p:pic>
      <p:sp>
        <p:nvSpPr>
          <p:cNvPr id="6" name="Rectangle 5"/>
          <p:cNvSpPr/>
          <p:nvPr/>
        </p:nvSpPr>
        <p:spPr>
          <a:xfrm>
            <a:off x="894000" y="422804"/>
            <a:ext cx="1830950" cy="523220"/>
          </a:xfrm>
          <a:prstGeom prst="rect">
            <a:avLst/>
          </a:prstGeom>
        </p:spPr>
        <p:txBody>
          <a:bodyPr wrap="none">
            <a:spAutoFit/>
          </a:bodyPr>
          <a:lstStyle/>
          <a:p>
            <a:r>
              <a:rPr lang="en-US" sz="2800" i="1" smtClean="0">
                <a:solidFill>
                  <a:srgbClr val="C00000"/>
                </a:solidFill>
                <a:latin typeface="Times New Roman" panose="02020603050405020304" pitchFamily="18" charset="0"/>
                <a:cs typeface="Times New Roman" panose="02020603050405020304" pitchFamily="18" charset="0"/>
              </a:rPr>
              <a:t>Thảo luận  </a:t>
            </a:r>
            <a:endParaRPr lang="vi-VN" sz="2800">
              <a:solidFill>
                <a:srgbClr val="C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23353153"/>
      </p:ext>
    </p:extLst>
  </p:cSld>
  <p:clrMapOvr>
    <a:masterClrMapping/>
  </p:clrMapOvr>
  <mc:AlternateContent xmlns:mc="http://schemas.openxmlformats.org/markup-compatibility/2006" xmlns:p14="http://schemas.microsoft.com/office/powerpoint/2010/main">
    <mc:Choice Requires="p14">
      <p:transition spd="slow" p14:dur="2000" advTm="166798"/>
    </mc:Choice>
    <mc:Fallback xmlns="">
      <p:transition spd="slow" advTm="166798"/>
    </mc:Fallback>
  </mc:AlternateContent>
  <p:timing>
    <p:tnLst>
      <p:par>
        <p:cTn id="1" dur="indefinite" restart="never" nodeType="tmRoot"/>
      </p:par>
    </p:tnLst>
  </p:timing>
  <p:extLst mod="1">
    <p:ext uri="{E180D4A7-C9FB-4DFB-919C-405C955672EB}">
      <p14:showEvtLst xmlns:p14="http://schemas.microsoft.com/office/powerpoint/2010/main">
        <p14:playEvt time="17324" objId="2"/>
        <p14:triggerEvt type="onClick" time="17324" objId="2"/>
        <p14:stopEvt time="163259" objId="2"/>
        <p14:playEvt time="164853" objId="2"/>
        <p14:stopEvt time="16596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 xmlns:a16="http://schemas.microsoft.com/office/drawing/2014/main" id="{3D6A9F00-C00D-4B85-8D01-1C5B7D2CB345}"/>
              </a:ext>
            </a:extLst>
          </p:cNvPr>
          <p:cNvSpPr/>
          <p:nvPr/>
        </p:nvSpPr>
        <p:spPr bwMode="auto">
          <a:xfrm>
            <a:off x="1498678" y="587465"/>
            <a:ext cx="6819598" cy="619431"/>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CÁC </a:t>
            </a:r>
            <a:r>
              <a:rPr lang="en-US" sz="360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BƯỚC </a:t>
            </a:r>
            <a:r>
              <a:rPr lang="en-US" sz="360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LÀM MÔ HÌNH</a:t>
            </a:r>
            <a:endParaRPr sz="36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
        <p:nvSpPr>
          <p:cNvPr id="4" name="Rectangle 3"/>
          <p:cNvSpPr/>
          <p:nvPr/>
        </p:nvSpPr>
        <p:spPr>
          <a:xfrm>
            <a:off x="775697" y="1658202"/>
            <a:ext cx="8265561" cy="2246769"/>
          </a:xfrm>
          <a:prstGeom prst="rect">
            <a:avLst/>
          </a:prstGeom>
        </p:spPr>
        <p:txBody>
          <a:bodyPr wrap="square">
            <a:spAutoFit/>
          </a:bodyPr>
          <a:lstStyle/>
          <a:p>
            <a:r>
              <a:rPr lang="vi-VN" sz="2800">
                <a:solidFill>
                  <a:schemeClr val="tx1">
                    <a:lumMod val="50000"/>
                  </a:schemeClr>
                </a:solidFill>
              </a:rPr>
              <a:t>B1:Tạo và trang trí nền không gian ở phía xa của khu của khu bảo tồn.</a:t>
            </a:r>
          </a:p>
          <a:p>
            <a:r>
              <a:rPr lang="vi-VN" sz="2800">
                <a:solidFill>
                  <a:schemeClr val="tx1">
                    <a:lumMod val="50000"/>
                  </a:schemeClr>
                </a:solidFill>
              </a:rPr>
              <a:t>B2: Vẽ và cắt hình các cảnh vật trong khu bảo tồn.</a:t>
            </a:r>
          </a:p>
          <a:p>
            <a:r>
              <a:rPr lang="vi-VN" sz="2800">
                <a:solidFill>
                  <a:schemeClr val="tx1">
                    <a:lumMod val="50000"/>
                  </a:schemeClr>
                </a:solidFill>
              </a:rPr>
              <a:t>B3: Sắp xếp cảnh vật tạo mô hình khu bảo tồn.</a:t>
            </a:r>
          </a:p>
          <a:p>
            <a:r>
              <a:rPr lang="vi-VN" sz="2800">
                <a:solidFill>
                  <a:schemeClr val="tx1">
                    <a:lumMod val="50000"/>
                  </a:schemeClr>
                </a:solidFill>
              </a:rPr>
              <a:t>B4: Trang trí thêm để hoàn thiện mô hình.</a:t>
            </a:r>
            <a:endParaRPr lang="vi-VN" sz="2800">
              <a:solidFill>
                <a:schemeClr val="tx1">
                  <a:lumMod val="50000"/>
                </a:schemeClr>
              </a:solidFill>
            </a:endParaRPr>
          </a:p>
        </p:txBody>
      </p:sp>
    </p:spTree>
    <p:custDataLst>
      <p:tags r:id="rId1"/>
    </p:custDataLst>
    <p:extLst>
      <p:ext uri="{BB962C8B-B14F-4D97-AF65-F5344CB8AC3E}">
        <p14:creationId xmlns:p14="http://schemas.microsoft.com/office/powerpoint/2010/main" val="3887732082"/>
      </p:ext>
    </p:extLst>
  </p:cSld>
  <p:clrMapOvr>
    <a:masterClrMapping/>
  </p:clrMapOvr>
  <mc:AlternateContent xmlns:mc="http://schemas.openxmlformats.org/markup-compatibility/2006" xmlns:p14="http://schemas.microsoft.com/office/powerpoint/2010/main">
    <mc:Choice Requires="p14">
      <p:transition spd="slow" p14:dur="2000" advTm="44151"/>
    </mc:Choice>
    <mc:Fallback xmlns="">
      <p:transition spd="slow" advTm="4415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pyright Notice">
            <a:extLst>
              <a:ext uri="{FF2B5EF4-FFF2-40B4-BE49-F238E27FC236}">
                <a16:creationId xmlns="" xmlns:a16="http://schemas.microsoft.com/office/drawing/2014/main" id="{33C64236-6F03-43AE-8B62-71A04953B979}"/>
              </a:ext>
            </a:extLst>
          </p:cNvPr>
          <p:cNvSpPr/>
          <p:nvPr/>
        </p:nvSpPr>
        <p:spPr bwMode="auto">
          <a:xfrm>
            <a:off x="138535" y="131699"/>
            <a:ext cx="5538019" cy="373209"/>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MÔ HÌNH THAM KHẢO</a:t>
            </a:r>
            <a:endParaRPr sz="20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51866" y="969282"/>
            <a:ext cx="4422258" cy="3694203"/>
          </a:xfrm>
          <a:prstGeom prst="rect">
            <a:avLst/>
          </a:prstGeom>
        </p:spPr>
      </p:pic>
      <p:pic>
        <p:nvPicPr>
          <p:cNvPr id="2050" name="Picture 2" descr="Phân tích - đánh gi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571" y="644520"/>
            <a:ext cx="3257476" cy="401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58182"/>
      </p:ext>
    </p:extLst>
  </p:cSld>
  <p:clrMapOvr>
    <a:masterClrMapping/>
  </p:clrMapOvr>
  <mc:AlternateContent xmlns:mc="http://schemas.openxmlformats.org/markup-compatibility/2006" xmlns:p14="http://schemas.microsoft.com/office/powerpoint/2010/main">
    <mc:Choice Requires="p14">
      <p:transition spd="slow" p14:dur="2000" advTm="19282"/>
    </mc:Choice>
    <mc:Fallback xmlns="">
      <p:transition spd="slow" advTm="19282"/>
    </mc:Fallback>
  </mc:AlternateContent>
  <p:timing>
    <p:tnLst>
      <p:par>
        <p:cTn id="1" dur="indefinite" restart="never" nodeType="tmRoot"/>
      </p:par>
    </p:tnLst>
  </p:timing>
  <p:extLst mod="1">
    <p:ext uri="{3A86A75C-4F4B-4683-9AE1-C65F6400EC91}">
      <p14:laserTraceLst xmlns:p14="http://schemas.microsoft.com/office/powerpoint/2010/main">
        <p14:tracePtLst>
          <p14:tracePt t="1287" x="57150" y="4965700"/>
          <p14:tracePt t="1296" x="95250" y="4959350"/>
          <p14:tracePt t="1304" x="139700" y="4953000"/>
          <p14:tracePt t="1316" x="171450" y="4946650"/>
          <p14:tracePt t="1321" x="209550" y="4933950"/>
          <p14:tracePt t="1325" x="230188" y="4933950"/>
          <p14:tracePt t="1335" x="255588" y="4926013"/>
          <p14:tracePt t="1341" x="274638" y="4919663"/>
          <p14:tracePt t="1351" x="300038" y="4913313"/>
          <p14:tracePt t="1357" x="319088" y="4906963"/>
          <p14:tracePt t="1370" x="331788" y="4906963"/>
          <p14:tracePt t="1373" x="338138" y="4900613"/>
          <p14:tracePt t="1386" x="350838" y="4900613"/>
          <p14:tracePt t="1388" x="350838" y="4894263"/>
          <p14:tracePt t="1399" x="357188" y="4894263"/>
          <p14:tracePt t="1403" x="363538" y="4894263"/>
          <p14:tracePt t="1419" x="369888" y="4894263"/>
          <p14:tracePt t="1431" x="376238" y="4887913"/>
          <p14:tracePt t="1445" x="382588" y="4881563"/>
          <p14:tracePt t="1459" x="388938" y="4875213"/>
          <p14:tracePt t="1467" x="395288" y="4875213"/>
          <p14:tracePt t="1473" x="395288" y="4868863"/>
          <p14:tracePt t="1483" x="401638" y="4862513"/>
          <p14:tracePt t="1489" x="407988" y="4862513"/>
          <p14:tracePt t="1499" x="414338" y="4856163"/>
          <p14:tracePt t="1505" x="414338" y="4843463"/>
          <p14:tracePt t="1516" x="420688" y="4843463"/>
          <p14:tracePt t="1521" x="427038" y="4830763"/>
          <p14:tracePt t="1531" x="433388" y="4818063"/>
          <p14:tracePt t="1536" x="439738" y="4811713"/>
          <p14:tracePt t="1545" x="446088" y="4799013"/>
          <p14:tracePt t="1551" x="452438" y="4779963"/>
          <p14:tracePt t="1559" x="458788" y="4767263"/>
          <p14:tracePt t="1567" x="471488" y="4754563"/>
          <p14:tracePt t="1574" x="484188" y="4735513"/>
          <p14:tracePt t="1585" x="503238" y="4722813"/>
          <p14:tracePt t="1590" x="509588" y="4710113"/>
          <p14:tracePt t="1603" x="522288" y="4691063"/>
          <p14:tracePt t="1607" x="534988" y="4678363"/>
          <p14:tracePt t="1617" x="554038" y="4659313"/>
          <p14:tracePt t="1620" x="566738" y="4652963"/>
          <p14:tracePt t="1631" x="585788" y="4633913"/>
          <p14:tracePt t="1636" x="598488" y="4621213"/>
          <p14:tracePt t="1651" x="617538" y="4608513"/>
          <p14:tracePt t="1654" x="636588" y="4589463"/>
          <p14:tracePt t="1667" x="655638" y="4576763"/>
          <p14:tracePt t="1668" x="661988" y="4570413"/>
          <p14:tracePt t="1681" x="668338" y="4557713"/>
          <p14:tracePt t="1685" x="688975" y="4538663"/>
          <p14:tracePt t="1690" x="695325" y="4532313"/>
          <p14:tracePt t="1700" x="701675" y="4525963"/>
          <p14:tracePt t="1707" x="714375" y="4513263"/>
          <p14:tracePt t="1717" x="720725" y="4498975"/>
          <p14:tracePt t="1723" x="727075" y="4498975"/>
          <p14:tracePt t="1733" x="739775" y="4492625"/>
          <p14:tracePt t="1739" x="746125" y="4479925"/>
          <p14:tracePt t="1749" x="752475" y="4473575"/>
          <p14:tracePt t="1755" x="758825" y="4473575"/>
          <p14:tracePt t="1767" x="765175" y="4467225"/>
          <p14:tracePt t="1769" x="771525" y="4460875"/>
          <p14:tracePt t="1780" x="777875" y="4454525"/>
          <p14:tracePt t="1785" x="784225" y="4454525"/>
          <p14:tracePt t="1795" x="790575" y="4448175"/>
          <p14:tracePt t="1801" x="796925" y="4441825"/>
          <p14:tracePt t="1809" x="803275" y="4435475"/>
          <p14:tracePt t="1824" x="809625" y="4429125"/>
          <p14:tracePt t="1835" x="815975" y="4429125"/>
          <p14:tracePt t="1840" x="815975" y="4422775"/>
          <p14:tracePt t="1865" x="822325" y="4416425"/>
          <p14:tracePt t="1870" x="828675" y="4410075"/>
          <p14:tracePt t="1887" x="835025" y="4410075"/>
          <p14:tracePt t="1980" x="841375" y="4410075"/>
          <p14:tracePt t="2010" x="847725" y="4410075"/>
          <p14:tracePt t="2028" x="854075" y="4410075"/>
          <p14:tracePt t="2044" x="860425" y="4410075"/>
          <p14:tracePt t="2051" x="866775" y="4410075"/>
          <p14:tracePt t="2067" x="873125" y="4416425"/>
          <p14:tracePt t="2073" x="879475" y="4416425"/>
          <p14:tracePt t="2088" x="885825" y="4422775"/>
          <p14:tracePt t="2100" x="892175" y="4429125"/>
          <p14:tracePt t="2105" x="898525" y="4429125"/>
          <p14:tracePt t="2121" x="898525" y="4435475"/>
          <p14:tracePt t="2131" x="904875" y="4441825"/>
          <p14:tracePt t="2137" x="911225" y="4448175"/>
          <p14:tracePt t="2152" x="917575" y="4448175"/>
          <p14:tracePt t="2160" x="923925" y="4454525"/>
          <p14:tracePt t="2168" x="923925" y="4460875"/>
          <p14:tracePt t="2175" x="930275" y="4460875"/>
          <p14:tracePt t="2185" x="936625" y="4467225"/>
          <p14:tracePt t="2190" x="942975" y="4473575"/>
          <p14:tracePt t="2207" x="949325" y="4479925"/>
          <p14:tracePt t="2216" x="955675" y="4479925"/>
          <p14:tracePt t="2245" x="962025" y="4479925"/>
          <p14:tracePt t="2262" x="968375" y="4479925"/>
          <p14:tracePt t="2290" x="974725" y="4479925"/>
          <p14:tracePt t="2306" x="981075" y="4479925"/>
          <p14:tracePt t="2323" x="987425" y="4479925"/>
          <p14:tracePt t="2338" x="987425" y="4473575"/>
          <p14:tracePt t="2355" x="993775" y="4473575"/>
          <p14:tracePt t="2368" x="1000125" y="4473575"/>
          <p14:tracePt t="2384" x="1000125" y="4467225"/>
          <p14:tracePt t="2396" x="1006475" y="4467225"/>
          <p14:tracePt t="2438" x="1006475" y="4460875"/>
          <p14:tracePt t="2541" x="1006475" y="4454525"/>
          <p14:tracePt t="2549" x="1012825" y="4454525"/>
          <p14:tracePt t="2556" x="1012825" y="4448175"/>
          <p14:tracePt t="2567" x="1019175" y="4441825"/>
          <p14:tracePt t="2573" x="1019175" y="4435475"/>
          <p14:tracePt t="2586" x="1019175" y="4429125"/>
          <p14:tracePt t="2600" x="1019175" y="4422775"/>
          <p14:tracePt t="2615" x="1019175" y="4410075"/>
          <p14:tracePt t="2618" x="1025525" y="4403725"/>
          <p14:tracePt t="2635" x="1025525" y="4397375"/>
          <p14:tracePt t="2650" x="1025525" y="4391025"/>
          <p14:tracePt t="2660" x="1031875" y="4384675"/>
          <p14:tracePt t="2666" x="1031875" y="4371975"/>
          <p14:tracePt t="2683" x="1038225" y="4365625"/>
          <p14:tracePt t="2688" x="1038225" y="4359275"/>
          <p14:tracePt t="2704" x="1038225" y="4352925"/>
          <p14:tracePt t="2716" x="1044575" y="4346575"/>
          <p14:tracePt t="2720" x="1044575" y="4340225"/>
          <p14:tracePt t="2730" x="1050925" y="4340225"/>
          <p14:tracePt t="2735" x="1050925" y="4333875"/>
          <p14:tracePt t="2748" x="1057275" y="4327525"/>
          <p14:tracePt t="2750" x="1063625" y="4327525"/>
          <p14:tracePt t="2764" x="1063625" y="4321175"/>
          <p14:tracePt t="2767" x="1069975" y="4314825"/>
          <p14:tracePt t="2776" x="1069975" y="4308475"/>
          <p14:tracePt t="2784" x="1076325" y="4308475"/>
          <p14:tracePt t="2791" x="1082675" y="4302125"/>
          <p14:tracePt t="2800" x="1082675" y="4295775"/>
          <p14:tracePt t="2805" x="1089025" y="4295775"/>
          <p14:tracePt t="2817" x="1095375" y="4289425"/>
          <p14:tracePt t="2820" x="1101725" y="4276725"/>
          <p14:tracePt t="2837" x="1114425" y="4264025"/>
          <p14:tracePt t="2850" x="1127125" y="4257675"/>
          <p14:tracePt t="2853" x="1127125" y="4244975"/>
          <p14:tracePt t="2865" x="1133475" y="4244975"/>
          <p14:tracePt t="2868" x="1147763" y="4238625"/>
          <p14:tracePt t="2880" x="1147763" y="4232275"/>
          <p14:tracePt t="2886" x="1154113" y="4225925"/>
          <p14:tracePt t="2890" x="1160463" y="4225925"/>
          <p14:tracePt t="2899" x="1166813" y="4219575"/>
          <p14:tracePt t="2906" x="1166813" y="4213225"/>
          <p14:tracePt t="2917" x="1173163" y="4213225"/>
          <p14:tracePt t="2923" x="1179513" y="4206875"/>
          <p14:tracePt t="2948" x="1185863" y="4200525"/>
          <p14:tracePt t="2961" x="1192213" y="4200525"/>
          <p14:tracePt t="2978" x="1198563" y="4194175"/>
          <p14:tracePt t="2996" x="1204913" y="4187825"/>
          <p14:tracePt t="3000" x="1211263" y="4181475"/>
          <p14:tracePt t="3017" x="1217613" y="4175125"/>
          <p14:tracePt t="3026" x="1223963" y="4168775"/>
          <p14:tracePt t="3034" x="1230313" y="4168775"/>
          <p14:tracePt t="3038" x="1230313" y="4162425"/>
          <p14:tracePt t="3049" x="1236663" y="4162425"/>
          <p14:tracePt t="3054" x="1243013" y="4156075"/>
          <p14:tracePt t="3079" x="1249363" y="4149725"/>
          <p14:tracePt t="3086" x="1255713" y="4149725"/>
          <p14:tracePt t="3098" x="1262063" y="4149725"/>
          <p14:tracePt t="3104" x="1262063" y="4143375"/>
          <p14:tracePt t="3114" x="1268413" y="4143375"/>
          <p14:tracePt t="3117" x="1274763" y="4137025"/>
          <p14:tracePt t="3134" x="1281113" y="4130675"/>
          <p14:tracePt t="3146" x="1287463" y="4124325"/>
          <p14:tracePt t="3152" x="1287463" y="4117975"/>
          <p14:tracePt t="3157" x="1293813" y="4117975"/>
          <p14:tracePt t="3169" x="1300163" y="4117975"/>
          <p14:tracePt t="3173" x="1306513" y="4111625"/>
          <p14:tracePt t="3184" x="1306513" y="4105275"/>
          <p14:tracePt t="3186" x="1312863" y="4105275"/>
          <p14:tracePt t="3199" x="1319213" y="4105275"/>
          <p14:tracePt t="3204" x="1319213" y="4098925"/>
          <p14:tracePt t="3214" x="1325563" y="4092575"/>
          <p14:tracePt t="3218" x="1331913" y="4086225"/>
          <p14:tracePt t="3230" x="1338263" y="4086225"/>
          <p14:tracePt t="3235" x="1338263" y="4079875"/>
          <p14:tracePt t="3248" x="1344613" y="4073525"/>
          <p14:tracePt t="3250" x="1357313" y="4073525"/>
          <p14:tracePt t="3256" x="1357313" y="4065588"/>
          <p14:tracePt t="3267" x="1370013" y="4059238"/>
          <p14:tracePt t="3273" x="1382713" y="4052888"/>
          <p14:tracePt t="3282" x="1382713" y="4040188"/>
          <p14:tracePt t="3288" x="1401763" y="4040188"/>
          <p14:tracePt t="3298" x="1414463" y="4033838"/>
          <p14:tracePt t="3304" x="1433513" y="4027488"/>
          <p14:tracePt t="3316" x="1446213" y="4021138"/>
          <p14:tracePt t="3320" x="1465263" y="4002088"/>
          <p14:tracePt t="3329" x="1484313" y="3995738"/>
          <p14:tracePt t="3335" x="1503363" y="3989388"/>
          <p14:tracePt t="3348" x="1522413" y="3976688"/>
          <p14:tracePt t="3351" x="1535113" y="3970338"/>
          <p14:tracePt t="3364" x="1554163" y="3963988"/>
          <p14:tracePt t="3366" x="1573213" y="3963988"/>
          <p14:tracePt t="3376" x="1579563" y="3957638"/>
          <p14:tracePt t="3384" x="1592263" y="3951288"/>
          <p14:tracePt t="3392" x="1598613" y="3944938"/>
          <p14:tracePt t="3399" x="1606550" y="3938588"/>
          <p14:tracePt t="3416" x="1612900" y="3938588"/>
          <p14:tracePt t="3420" x="1619250" y="3932238"/>
          <p14:tracePt t="3432" x="1619250" y="3925888"/>
          <p14:tracePt t="3436" x="1625600" y="3925888"/>
          <p14:tracePt t="3448" x="1638300" y="3919538"/>
          <p14:tracePt t="3454" x="1638300" y="3913188"/>
          <p14:tracePt t="3464" x="1644650" y="3906838"/>
          <p14:tracePt t="3469" x="1651000" y="3906838"/>
          <p14:tracePt t="3480" x="1657350" y="3900488"/>
          <p14:tracePt t="3484" x="1657350" y="3894138"/>
          <p14:tracePt t="3493" x="1663700" y="3894138"/>
          <p14:tracePt t="3499" x="1670050" y="3887788"/>
          <p14:tracePt t="3506" x="1670050" y="3881438"/>
          <p14:tracePt t="3516" x="1682750" y="3875088"/>
          <p14:tracePt t="3523" x="1701800" y="3868738"/>
          <p14:tracePt t="3532" x="1720850" y="3862388"/>
          <p14:tracePt t="3538" x="1733550" y="3849688"/>
          <p14:tracePt t="3548" x="1746250" y="3843338"/>
          <p14:tracePt t="3554" x="1765300" y="3830638"/>
          <p14:tracePt t="3564" x="1784350" y="3811588"/>
          <p14:tracePt t="3568" x="1790700" y="3805238"/>
          <p14:tracePt t="3581" x="1809750" y="3792538"/>
          <p14:tracePt t="3585" x="1828800" y="3779838"/>
          <p14:tracePt t="3598" x="1841500" y="3779838"/>
          <p14:tracePt t="3600" x="1860550" y="3767138"/>
          <p14:tracePt t="3614" x="1866900" y="3760788"/>
          <p14:tracePt t="3616" x="1879600" y="3754438"/>
          <p14:tracePt t="3629" x="1885950" y="3748088"/>
          <p14:tracePt t="3632" x="1892300" y="3748088"/>
          <p14:tracePt t="3638" x="1905000" y="3741738"/>
          <p14:tracePt t="3648" x="1917700" y="3735388"/>
          <p14:tracePt t="3654" x="1924050" y="3729038"/>
          <p14:tracePt t="3666" x="1936750" y="3722688"/>
          <p14:tracePt t="3670" x="1949450" y="3716338"/>
          <p14:tracePt t="3682" x="1962150" y="3709988"/>
          <p14:tracePt t="3698" x="1968500" y="3703638"/>
          <p14:tracePt t="3701" x="1974850" y="3697288"/>
          <p14:tracePt t="3717" x="1981200" y="3697288"/>
          <p14:tracePt t="3729" x="1987550" y="3697288"/>
          <p14:tracePt t="3742" x="1993900" y="3690938"/>
          <p14:tracePt t="3904" x="2000250" y="3690938"/>
          <p14:tracePt t="3930" x="2006600" y="3684588"/>
          <p14:tracePt t="3951" x="2006600" y="3678238"/>
          <p14:tracePt t="3960" x="2012950" y="3678238"/>
          <p14:tracePt t="3967" x="2019300" y="3671888"/>
          <p14:tracePt t="3979" x="2019300" y="3665538"/>
          <p14:tracePt t="3983" x="2025650" y="3665538"/>
          <p14:tracePt t="3997" x="2032000" y="3659188"/>
          <p14:tracePt t="3999" x="2038350" y="3652838"/>
          <p14:tracePt t="4005" x="2038350" y="3646488"/>
          <p14:tracePt t="4016" x="2044700" y="3638550"/>
          <p14:tracePt t="4020" x="2051050" y="3625850"/>
          <p14:tracePt t="4031" x="2058988" y="3619500"/>
          <p14:tracePt t="4036" x="2058988" y="3613150"/>
          <p14:tracePt t="4047" x="2065338" y="3606800"/>
          <p14:tracePt t="4053" x="2071688" y="3606800"/>
          <p14:tracePt t="4062" x="2078038" y="3600450"/>
          <p14:tracePt t="4068" x="2078038" y="3594100"/>
          <p14:tracePt t="4079" x="2084388" y="3587750"/>
          <p14:tracePt t="4147" x="2084388" y="3581400"/>
          <p14:tracePt t="4168" x="2090738" y="3581400"/>
          <p14:tracePt t="4185" x="2090738" y="3568700"/>
          <p14:tracePt t="4200" x="2097088" y="3568700"/>
          <p14:tracePt t="4210" x="2097088" y="3562350"/>
          <p14:tracePt t="4227" x="2097088" y="3556000"/>
          <p14:tracePt t="4411" x="2097088" y="3549650"/>
          <p14:tracePt t="4418" x="2097088" y="3543300"/>
          <p14:tracePt t="4427" x="2097088" y="3536950"/>
          <p14:tracePt t="4457" x="2097088" y="3530600"/>
          <p14:tracePt t="4465" x="2097088" y="3524250"/>
          <p14:tracePt t="4482" x="2097088" y="3517900"/>
          <p14:tracePt t="4488" x="2097088" y="3511550"/>
          <p14:tracePt t="4498" x="2097088" y="3505200"/>
          <p14:tracePt t="4515" x="2097088" y="3498850"/>
          <p14:tracePt t="4520" x="2097088" y="3492500"/>
          <p14:tracePt t="4535" x="2097088" y="3486150"/>
          <p14:tracePt t="4547" x="2097088" y="3479800"/>
          <p14:tracePt t="4551" x="2097088" y="3473450"/>
          <p14:tracePt t="4562" x="2103438" y="3473450"/>
          <p14:tracePt t="4566" x="2103438" y="3467100"/>
          <p14:tracePt t="4579" x="2109788" y="3460750"/>
          <p14:tracePt t="4583" x="2109788" y="3454400"/>
          <p14:tracePt t="4597" x="2109788" y="3448050"/>
          <p14:tracePt t="4599" x="2116138" y="3441700"/>
          <p14:tracePt t="4604" x="2122488" y="3441700"/>
          <p14:tracePt t="4615" x="2122488" y="3435350"/>
          <p14:tracePt t="4620" x="2128838" y="3429000"/>
          <p14:tracePt t="4630" x="2128838" y="3422650"/>
          <p14:tracePt t="4636" x="2135188" y="3422650"/>
          <p14:tracePt t="4647" x="2141538" y="3416300"/>
          <p14:tracePt t="4653" x="2141538" y="3409950"/>
          <p14:tracePt t="4664" x="2147888" y="3397250"/>
          <p14:tracePt t="4668" x="2154238" y="3384550"/>
          <p14:tracePt t="4679" x="2166938" y="3371850"/>
          <p14:tracePt t="4683" x="2173288" y="3365500"/>
          <p14:tracePt t="4697" x="2173288" y="3359150"/>
          <p14:tracePt t="4699" x="2179638" y="3352800"/>
          <p14:tracePt t="4707" x="2185988" y="3346450"/>
          <p14:tracePt t="4716" x="2192338" y="3340100"/>
          <p14:tracePt t="4724" x="2192338" y="3327400"/>
          <p14:tracePt t="4731" x="2198688" y="3327400"/>
          <p14:tracePt t="4738" x="2205038" y="3314700"/>
          <p14:tracePt t="4747" x="2211388" y="3308350"/>
          <p14:tracePt t="4764" x="2217738" y="3295650"/>
          <p14:tracePt t="4769" x="2224088" y="3289300"/>
          <p14:tracePt t="4785" x="2230438" y="3282950"/>
          <p14:tracePt t="4796" x="2236788" y="3276600"/>
          <p14:tracePt t="4801" x="2243138" y="3276600"/>
          <p14:tracePt t="4812" x="2249488" y="3263900"/>
          <p14:tracePt t="4817" x="2255838" y="3257550"/>
          <p14:tracePt t="4825" x="2268538" y="3251200"/>
          <p14:tracePt t="4831" x="2268538" y="3244850"/>
          <p14:tracePt t="4838" x="2281238" y="3238500"/>
          <p14:tracePt t="4847" x="2287588" y="3238500"/>
          <p14:tracePt t="4855" x="2287588" y="3232150"/>
          <p14:tracePt t="4865" x="2293938" y="3225800"/>
          <p14:tracePt t="4870" x="2300288" y="3219450"/>
          <p14:tracePt t="4886" x="2306638" y="3211513"/>
          <p14:tracePt t="4897" x="2312988" y="3205163"/>
          <p14:tracePt t="4900" x="2319338" y="3205163"/>
          <p14:tracePt t="4916" x="2319338" y="3198813"/>
          <p14:tracePt t="4917" x="2325688" y="3192463"/>
          <p14:tracePt t="4928" x="2332038" y="3186113"/>
          <p14:tracePt t="4934" x="2338388" y="3186113"/>
          <p14:tracePt t="4946" x="2344738" y="3179763"/>
          <p14:tracePt t="4949" x="2351088" y="3173413"/>
          <p14:tracePt t="4958" x="2357438" y="3167063"/>
          <p14:tracePt t="4965" x="2370138" y="3167063"/>
          <p14:tracePt t="4970" x="2370138" y="3160713"/>
          <p14:tracePt t="4980" x="2382838" y="3154363"/>
          <p14:tracePt t="4986" x="2389188" y="3148013"/>
          <p14:tracePt t="5000" x="2395538" y="3148013"/>
          <p14:tracePt t="5003" x="2401888" y="3141663"/>
          <p14:tracePt t="5014" x="2414588" y="3135313"/>
          <p14:tracePt t="5019" x="2420938" y="3128963"/>
          <p14:tracePt t="5029" x="2427288" y="3128963"/>
          <p14:tracePt t="5035" x="2433638" y="3122613"/>
          <p14:tracePt t="5048" x="2439988" y="3116263"/>
          <p14:tracePt t="5050" x="2446338" y="3109913"/>
          <p14:tracePt t="5060" x="2452688" y="3109913"/>
          <p14:tracePt t="5065" x="2452688" y="3103563"/>
          <p14:tracePt t="5075" x="2459038" y="3097213"/>
          <p14:tracePt t="5081" x="2465388" y="3097213"/>
          <p14:tracePt t="5089" x="2471738" y="3097213"/>
          <p14:tracePt t="5097" x="2471738" y="3090863"/>
          <p14:tracePt t="5105" x="2478088" y="3090863"/>
          <p14:tracePt t="5115" x="2484438" y="3084513"/>
          <p14:tracePt t="5118" x="2484438" y="3078163"/>
          <p14:tracePt t="5129" x="2490788" y="3078163"/>
          <p14:tracePt t="5135" x="2497138" y="3071813"/>
          <p14:tracePt t="5149" x="2503488" y="3065463"/>
          <p14:tracePt t="5151" x="2509838" y="3059113"/>
          <p14:tracePt t="5162" x="2530475" y="3059113"/>
          <p14:tracePt t="5166" x="2549525" y="3052763"/>
          <p14:tracePt t="5180" x="2555875" y="3046413"/>
          <p14:tracePt t="5184" x="2574925" y="3040063"/>
          <p14:tracePt t="5189" x="2593975" y="3033713"/>
          <p14:tracePt t="5197" x="2613025" y="3021013"/>
          <p14:tracePt t="5204" x="2625725" y="3014663"/>
          <p14:tracePt t="5215" x="2638425" y="3008313"/>
          <p14:tracePt t="5220" x="2651125" y="3001963"/>
          <p14:tracePt t="5234" x="2670175" y="3001963"/>
          <p14:tracePt t="5236" x="2682875" y="2995613"/>
          <p14:tracePt t="5247" x="2689225" y="2989263"/>
          <p14:tracePt t="5253" x="2695575" y="2982913"/>
          <p14:tracePt t="5261" x="2701925" y="2976563"/>
          <p14:tracePt t="5266" x="2708275" y="2976563"/>
          <p14:tracePt t="5280" x="2714625" y="2970213"/>
          <p14:tracePt t="5284" x="2714625" y="2963863"/>
          <p14:tracePt t="5297" x="2720975" y="2963863"/>
          <p14:tracePt t="5299" x="2727325" y="2963863"/>
          <p14:tracePt t="5315" x="2733675" y="2957513"/>
          <p14:tracePt t="5331" x="2733675" y="2951163"/>
          <p14:tracePt t="5347" x="2740025" y="2951163"/>
          <p14:tracePt t="5353" x="2746375" y="2944813"/>
          <p14:tracePt t="5369" x="2752725" y="2944813"/>
          <p14:tracePt t="5380" x="2759075" y="2938463"/>
          <p14:tracePt t="5385" x="2759075" y="2932113"/>
          <p14:tracePt t="5397" x="2765425" y="2925763"/>
          <p14:tracePt t="5401" x="2784475" y="2919413"/>
          <p14:tracePt t="5410" x="2797175" y="2906713"/>
          <p14:tracePt t="5415" x="2816225" y="2900363"/>
          <p14:tracePt t="5425" x="2828925" y="2887663"/>
          <p14:tracePt t="5431" x="2847975" y="2881313"/>
          <p14:tracePt t="5439" x="2860675" y="2881313"/>
          <p14:tracePt t="5447" x="2873375" y="2868613"/>
          <p14:tracePt t="5454" x="2879725" y="2862263"/>
          <p14:tracePt t="5464" x="2886075" y="2855913"/>
          <p14:tracePt t="5470" x="2892425" y="2849563"/>
          <p14:tracePt t="5480" x="2898775" y="2849563"/>
          <p14:tracePt t="5485" x="2905125" y="2843213"/>
          <p14:tracePt t="5496" x="2911475" y="2836863"/>
          <p14:tracePt t="5510" x="2917825" y="2830513"/>
          <p14:tracePt t="5517" x="2924175" y="2824163"/>
          <p14:tracePt t="5530" x="2930525" y="2817813"/>
          <p14:tracePt t="5546" x="2936875" y="2811463"/>
          <p14:tracePt t="5548" x="2943225" y="2805113"/>
          <p14:tracePt t="5564" x="2949575" y="2798763"/>
          <p14:tracePt t="5570" x="2949575" y="2792413"/>
          <p14:tracePt t="5580" x="2955925" y="2784475"/>
          <p14:tracePt t="5586" x="2962275" y="2784475"/>
          <p14:tracePt t="5603" x="2968625" y="2778125"/>
          <p14:tracePt t="5615" x="2976563" y="2771775"/>
          <p14:tracePt t="5630" x="2982913" y="2765425"/>
          <p14:tracePt t="5633" x="2989263" y="2759075"/>
          <p14:tracePt t="5645" x="2989263" y="2752725"/>
          <p14:tracePt t="5648" x="3001963" y="2752725"/>
          <p14:tracePt t="5663" x="3008313" y="2746375"/>
          <p14:tracePt t="5665" x="3021013" y="2740025"/>
          <p14:tracePt t="5678" x="3033713" y="2733675"/>
          <p14:tracePt t="5681" x="3040063" y="2733675"/>
          <p14:tracePt t="5689" x="3046413" y="2727325"/>
          <p14:tracePt t="5697" x="3052763" y="2720975"/>
          <p14:tracePt t="5705" x="3059113" y="2714625"/>
          <p14:tracePt t="5718" x="3065463" y="2714625"/>
          <p14:tracePt t="5729" x="3071813" y="2708275"/>
          <p14:tracePt t="5746" x="3078163" y="2701925"/>
          <p14:tracePt t="5750" x="3084513" y="2701925"/>
          <p14:tracePt t="5760" x="3090863" y="2701925"/>
          <p14:tracePt t="5767" x="3090863" y="2695575"/>
          <p14:tracePt t="5780" x="3097213" y="2695575"/>
          <p14:tracePt t="5782" x="3103563" y="2689225"/>
          <p14:tracePt t="5797" x="3109913" y="2689225"/>
          <p14:tracePt t="5805" x="3116263" y="2682875"/>
          <p14:tracePt t="5814" x="3122613" y="2682875"/>
          <p14:tracePt t="5820" x="3128963" y="2676525"/>
          <p14:tracePt t="5830" x="3135313" y="2676525"/>
          <p14:tracePt t="5836" x="3141663" y="2670175"/>
          <p14:tracePt t="5853" x="3154363" y="2663825"/>
          <p14:tracePt t="5860" x="3160713" y="2663825"/>
          <p14:tracePt t="5867" x="3167063" y="2657475"/>
          <p14:tracePt t="5876" x="3173413" y="2657475"/>
          <p14:tracePt t="5883" x="3179763" y="2651125"/>
          <p14:tracePt t="5900" x="3186113" y="2644775"/>
          <p14:tracePt t="5914" x="3192463" y="2644775"/>
          <p14:tracePt t="5929" x="3198813" y="2644775"/>
          <p14:tracePt t="5931" x="3205163" y="2644775"/>
          <p14:tracePt t="5936" x="3211513" y="2638425"/>
          <p14:tracePt t="5953" x="3217863" y="2632075"/>
          <p14:tracePt t="5962" x="3224213" y="2632075"/>
          <p14:tracePt t="5980" x="3230563" y="2625725"/>
          <p14:tracePt t="5985" x="3236913" y="2625725"/>
          <p14:tracePt t="6000" x="3243263" y="2619375"/>
          <p14:tracePt t="6010" x="3249613" y="2619375"/>
          <p14:tracePt t="6015" x="3255963" y="2619375"/>
          <p14:tracePt t="6028" x="3255963" y="2613025"/>
          <p14:tracePt t="6031" x="3262313" y="2613025"/>
          <p14:tracePt t="6039" x="3268663" y="2613025"/>
          <p14:tracePt t="6055" x="3275013" y="2606675"/>
          <p14:tracePt t="6070" x="3281363" y="2606675"/>
          <p14:tracePt t="6079" x="3287713" y="2606675"/>
          <p14:tracePt t="6096" x="3287713" y="2600325"/>
          <p14:tracePt t="6110" x="3294063" y="2600325"/>
          <p14:tracePt t="6179" x="3300413" y="2600325"/>
          <p14:tracePt t="6335" x="3306763" y="2593975"/>
          <p14:tracePt t="6360" x="3313113" y="2587625"/>
          <p14:tracePt t="6413" x="3319463" y="2587625"/>
          <p14:tracePt t="6483" x="3325813" y="2587625"/>
          <p14:tracePt t="6515" x="3332163" y="2581275"/>
          <p14:tracePt t="6529" x="3332163" y="2574925"/>
          <p14:tracePt t="6536" x="3338513" y="2574925"/>
          <p14:tracePt t="6546" x="3338513" y="2568575"/>
          <p14:tracePt t="6564" x="3344863" y="2568575"/>
          <p14:tracePt t="6569" x="3351213" y="2568575"/>
          <p14:tracePt t="6585" x="3357563" y="2568575"/>
          <p14:tracePt t="6596" x="3363913" y="2562225"/>
          <p14:tracePt t="6615" x="3370263" y="2555875"/>
          <p14:tracePt t="6629" x="3376613" y="2555875"/>
          <p14:tracePt t="6631" x="3382963" y="2555875"/>
          <p14:tracePt t="6649" x="3382963" y="2549525"/>
          <p14:tracePt t="6656" x="3389313" y="2549525"/>
          <p14:tracePt t="6664" x="3395663" y="2543175"/>
          <p14:tracePt t="6679" x="3402013" y="2536825"/>
          <p14:tracePt t="6684" x="3408363" y="2536825"/>
          <p14:tracePt t="6697" x="3414713" y="2536825"/>
          <p14:tracePt t="6710" x="3421063" y="2530475"/>
          <p14:tracePt t="6716" x="3427413" y="2530475"/>
          <p14:tracePt t="6728" x="3427413" y="2524125"/>
          <p14:tracePt t="6733" x="3435350" y="2524125"/>
          <p14:tracePt t="6745" x="3441700" y="2524125"/>
          <p14:tracePt t="6756" x="3448050" y="2517775"/>
          <p14:tracePt t="6763" x="3454400" y="2517775"/>
          <p14:tracePt t="6773" x="3460750" y="2511425"/>
          <p14:tracePt t="6786" x="3467100" y="2511425"/>
          <p14:tracePt t="6796" x="3473450" y="2505075"/>
          <p14:tracePt t="9311" x="3473450" y="2511425"/>
          <p14:tracePt t="9319" x="3473450" y="2517775"/>
          <p14:tracePt t="9335" x="3473450" y="2524125"/>
          <p14:tracePt t="9345" x="3473450" y="2530475"/>
          <p14:tracePt t="9350" x="3467100" y="2530475"/>
          <p14:tracePt t="9361" x="3467100" y="2536825"/>
          <p14:tracePt t="9365" x="3467100" y="2543175"/>
          <p14:tracePt t="9377" x="3467100" y="2549525"/>
          <p14:tracePt t="9381" x="3460750" y="2549525"/>
          <p14:tracePt t="9390" x="3460750" y="2555875"/>
          <p14:tracePt t="9396" x="3454400" y="2562225"/>
          <p14:tracePt t="9413" x="3448050" y="2562225"/>
          <p14:tracePt t="9483" x="3448050" y="2568575"/>
          <p14:tracePt t="9499" x="3448050" y="2581275"/>
          <p14:tracePt t="9515" x="3448050" y="2593975"/>
          <p14:tracePt t="9521" x="3448050" y="2600325"/>
          <p14:tracePt t="9538" x="3448050" y="2606675"/>
          <p14:tracePt t="9545" x="3448050" y="2613025"/>
          <p14:tracePt t="9561" x="3448050" y="2619375"/>
          <p14:tracePt t="9569" x="3448050" y="2625725"/>
          <p14:tracePt t="9585" x="3448050" y="2632075"/>
          <p14:tracePt t="9607" x="3448050" y="2638425"/>
          <p14:tracePt t="9630" x="3448050" y="2644775"/>
          <p14:tracePt t="9655" x="3454400" y="2651125"/>
          <p14:tracePt t="9660" x="3454400" y="2657475"/>
          <p14:tracePt t="9670" x="3454400" y="2663825"/>
          <p14:tracePt t="9677" x="3460750" y="2663825"/>
          <p14:tracePt t="9685" x="3460750" y="2670175"/>
          <p14:tracePt t="9694" x="3460750" y="2676525"/>
          <p14:tracePt t="9710" x="3467100" y="2682875"/>
          <p14:tracePt t="9716" x="3467100" y="2689225"/>
          <p14:tracePt t="9726" x="3473450" y="2689225"/>
          <p14:tracePt t="9733" x="3473450" y="2695575"/>
          <p14:tracePt t="9742" x="3473450" y="2701925"/>
          <p14:tracePt t="9747" x="3479800" y="2708275"/>
          <p14:tracePt t="9764" x="3479800" y="2714625"/>
          <p14:tracePt t="9774" x="3486150" y="2720975"/>
          <p14:tracePt t="9778" x="3486150" y="2727325"/>
          <p14:tracePt t="9791" x="3492500" y="2733675"/>
          <p14:tracePt t="9795" x="3492500" y="2740025"/>
          <p14:tracePt t="9810" x="3492500" y="2752725"/>
          <p14:tracePt t="9816" x="3498850" y="2759075"/>
          <p14:tracePt t="9826" x="3498850" y="2765425"/>
          <p14:tracePt t="9833" x="3505200" y="2771775"/>
          <p14:tracePt t="9842" x="3505200" y="2778125"/>
          <p14:tracePt t="9859" x="3505200" y="2784475"/>
          <p14:tracePt t="9865" x="3505200" y="2792413"/>
          <p14:tracePt t="9880" x="3505200" y="2798763"/>
          <p14:tracePt t="9890" x="3511550" y="2805113"/>
          <p14:tracePt t="9895" x="3511550" y="2811463"/>
          <p14:tracePt t="9912" x="3517900" y="2817813"/>
          <p14:tracePt t="9922" x="3517900" y="2824163"/>
          <p14:tracePt t="9936" x="3524250" y="2830513"/>
          <p14:tracePt t="9944" x="3524250" y="2836863"/>
          <p14:tracePt t="9951" x="3524250" y="2843213"/>
          <p14:tracePt t="9965" x="3524250" y="2855913"/>
          <p14:tracePt t="9977" x="3530600" y="2862263"/>
          <p14:tracePt t="9981" x="3530600" y="2874963"/>
          <p14:tracePt t="9992" x="3530600" y="2887663"/>
          <p14:tracePt t="10009" x="3530600" y="2900363"/>
          <p14:tracePt t="10014" x="3530600" y="2906713"/>
          <p14:tracePt t="10026" x="3536950" y="2913063"/>
          <p14:tracePt t="10028" x="3536950" y="2925763"/>
          <p14:tracePt t="10036" x="3536950" y="2932113"/>
          <p14:tracePt t="10043" x="3536950" y="2938463"/>
          <p14:tracePt t="10050" x="3536950" y="2944813"/>
          <p14:tracePt t="10060" x="3543300" y="2951163"/>
          <p14:tracePt t="10066" x="3543300" y="2957513"/>
          <p14:tracePt t="10076" x="3543300" y="2970213"/>
          <p14:tracePt t="10083" x="3543300" y="2976563"/>
          <p14:tracePt t="10092" x="3543300" y="2982913"/>
          <p14:tracePt t="10098" x="3543300" y="2989263"/>
          <p14:tracePt t="10105" x="3543300" y="2995613"/>
          <p14:tracePt t="10113" x="3543300" y="3008313"/>
          <p14:tracePt t="10124" x="3543300" y="3014663"/>
          <p14:tracePt t="10128" x="3543300" y="3021013"/>
          <p14:tracePt t="10140" x="3543300" y="3027363"/>
          <p14:tracePt t="10145" x="3543300" y="3033713"/>
          <p14:tracePt t="10159" x="3549650" y="3040063"/>
          <p14:tracePt t="10164" x="3549650" y="3046413"/>
          <p14:tracePt t="10178" x="3549650" y="3052763"/>
          <p14:tracePt t="10183" x="3549650" y="3059113"/>
          <p14:tracePt t="10192" x="3549650" y="3065463"/>
          <p14:tracePt t="10210" x="3549650" y="3071813"/>
          <p14:tracePt t="10214" x="3549650" y="3078163"/>
          <p14:tracePt t="10230" x="3549650" y="3084513"/>
          <p14:tracePt t="10239" x="3549650" y="3090863"/>
          <p14:tracePt t="10246" x="3543300" y="3097213"/>
          <p14:tracePt t="10259" x="3536950" y="3109913"/>
          <p14:tracePt t="10261" x="3536950" y="3122613"/>
          <p14:tracePt t="10274" x="3530600" y="3128963"/>
          <p14:tracePt t="10277" x="3530600" y="3135313"/>
          <p14:tracePt t="10285" x="3530600" y="3141663"/>
          <p14:tracePt t="10294" x="3530600" y="3148013"/>
          <p14:tracePt t="10301" x="3524250" y="3154363"/>
          <p14:tracePt t="10309" x="3517900" y="3160713"/>
          <p14:tracePt t="10316" x="3517900" y="3167063"/>
          <p14:tracePt t="10326" x="3511550" y="3167063"/>
          <p14:tracePt t="10330" x="3511550" y="3173413"/>
          <p14:tracePt t="10341" x="3511550" y="3179763"/>
          <p14:tracePt t="10347" x="3505200" y="3179763"/>
          <p14:tracePt t="10358" x="3505200" y="3186113"/>
          <p14:tracePt t="10363" x="3498850" y="3192463"/>
          <p14:tracePt t="10380" x="3498850" y="3198813"/>
          <p14:tracePt t="10389" x="3492500" y="3205163"/>
          <p14:tracePt t="10395" x="3486150" y="3211513"/>
          <p14:tracePt t="10409" x="3479800" y="3219450"/>
          <p14:tracePt t="10416" x="3479800" y="3225800"/>
          <p14:tracePt t="10426" x="3479800" y="3232150"/>
          <p14:tracePt t="10433" x="3479800" y="3238500"/>
          <p14:tracePt t="10443" x="3473450" y="3251200"/>
          <p14:tracePt t="10448" x="3473450" y="3263900"/>
          <p14:tracePt t="10459" x="3467100" y="3270250"/>
          <p14:tracePt t="10476" x="3460750" y="3282950"/>
          <p14:tracePt t="10478" x="3460750" y="3295650"/>
          <p14:tracePt t="10495" x="3460750" y="3302000"/>
          <p14:tracePt t="10508" x="3460750" y="3308350"/>
          <p14:tracePt t="10510" x="3460750" y="3314700"/>
          <p14:tracePt t="10527" x="3460750" y="3321050"/>
          <p14:tracePt t="10580" x="3454400" y="3327400"/>
          <p14:tracePt t="10606" x="3448050" y="3333750"/>
          <p14:tracePt t="10614" x="3448050" y="3340100"/>
          <p14:tracePt t="10629" x="3448050" y="3346450"/>
          <p14:tracePt t="10636" x="3441700" y="3352800"/>
          <p14:tracePt t="10644" x="3441700" y="3359150"/>
          <p14:tracePt t="10659" x="3441700" y="3365500"/>
          <p14:tracePt t="10667" x="3441700" y="3371850"/>
          <p14:tracePt t="10683" x="3441700" y="3378200"/>
          <p14:tracePt t="10692" x="3441700" y="3384550"/>
          <p14:tracePt t="10698" x="3441700" y="3390900"/>
          <p14:tracePt t="10708" x="3448050" y="3390900"/>
          <p14:tracePt t="10713" x="3448050" y="3397250"/>
          <p14:tracePt t="10726" x="3448050" y="3403600"/>
          <p14:tracePt t="10728" x="3454400" y="3403600"/>
          <p14:tracePt t="10741" x="3454400" y="3409950"/>
          <p14:tracePt t="10745" x="3454400" y="3422650"/>
          <p14:tracePt t="10758" x="3460750" y="3429000"/>
          <p14:tracePt t="10760" x="3467100" y="3441700"/>
          <p14:tracePt t="10775" x="3473450" y="3454400"/>
          <p14:tracePt t="10776" x="3473450" y="3460750"/>
          <p14:tracePt t="10783" x="3479800" y="3479800"/>
          <p14:tracePt t="10792" x="3486150" y="3498850"/>
          <p14:tracePt t="10798" x="3492500" y="3511550"/>
          <p14:tracePt t="10808" x="3492500" y="3524250"/>
          <p14:tracePt t="10815" x="3498850" y="3543300"/>
          <p14:tracePt t="10826" x="3505200" y="3562350"/>
          <p14:tracePt t="10830" x="3511550" y="3581400"/>
          <p14:tracePt t="10841" x="3517900" y="3594100"/>
          <p14:tracePt t="10845" x="3524250" y="3613150"/>
          <p14:tracePt t="10858" x="3530600" y="3632200"/>
          <p14:tracePt t="10861" x="3536950" y="3652838"/>
          <p14:tracePt t="10874" x="3543300" y="3665538"/>
          <p14:tracePt t="10876" x="3549650" y="3684588"/>
          <p14:tracePt t="10889" x="3556000" y="3703638"/>
          <p14:tracePt t="10894" x="3562350" y="3722688"/>
          <p14:tracePt t="10904" x="3568700" y="3735388"/>
          <p14:tracePt t="10912" x="3575050" y="3754438"/>
          <p14:tracePt t="10917" x="3581400" y="3779838"/>
          <p14:tracePt t="10926" x="3587750" y="3798888"/>
          <p14:tracePt t="10930" x="3587750" y="3811588"/>
          <p14:tracePt t="10941" x="3594100" y="3830638"/>
          <p14:tracePt t="10947" x="3600450" y="3849688"/>
          <p14:tracePt t="10960" x="3606800" y="3868738"/>
          <p14:tracePt t="10964" x="3613150" y="3887788"/>
          <p14:tracePt t="10974" x="3619500" y="3913188"/>
          <p14:tracePt t="10978" x="3625850" y="3938588"/>
          <p14:tracePt t="10991" x="3638550" y="3963988"/>
          <p14:tracePt t="10995" x="3644900" y="3989388"/>
          <p14:tracePt t="11002" x="3651250" y="4014788"/>
          <p14:tracePt t="11009" x="3657600" y="4033838"/>
          <p14:tracePt t="11017" x="3663950" y="4046538"/>
          <p14:tracePt t="11026" x="3670300" y="4065588"/>
          <p14:tracePt t="11033" x="3670300" y="4086225"/>
          <p14:tracePt t="11042" x="3683000" y="4105275"/>
          <p14:tracePt t="11048" x="3689350" y="4124325"/>
          <p14:tracePt t="11058" x="3695700" y="4137025"/>
          <p14:tracePt t="11065" x="3702050" y="4156075"/>
          <p14:tracePt t="11072" x="3708400" y="4181475"/>
          <p14:tracePt t="11079" x="3714750" y="4200525"/>
          <p14:tracePt t="11091" x="3721100" y="4213225"/>
          <p14:tracePt t="11095" x="3727450" y="4232275"/>
          <p14:tracePt t="11107" x="3733800" y="4251325"/>
          <p14:tracePt t="11110" x="3740150" y="4270375"/>
          <p14:tracePt t="11123" x="3752850" y="4283075"/>
          <p14:tracePt t="11126" x="3752850" y="4302125"/>
          <p14:tracePt t="11138" x="3759200" y="4321175"/>
          <p14:tracePt t="11143" x="3771900" y="4333875"/>
          <p14:tracePt t="11148" x="3778250" y="4346575"/>
          <p14:tracePt t="11158" x="3784600" y="4359275"/>
          <p14:tracePt t="11164" x="3790950" y="4378325"/>
          <p14:tracePt t="11177" x="3803650" y="4397375"/>
          <p14:tracePt t="11180" x="3810000" y="4403725"/>
          <p14:tracePt t="11191" x="3810000" y="4416425"/>
          <p14:tracePt t="11196" x="3816350" y="4435475"/>
          <p14:tracePt t="11208" x="3822700" y="4441825"/>
          <p14:tracePt t="11213" x="3829050" y="4448175"/>
          <p14:tracePt t="11224" x="3835400" y="4460875"/>
          <p14:tracePt t="11227" x="3835400" y="4467225"/>
          <p14:tracePt t="11239" x="3841750" y="4473575"/>
          <p14:tracePt t="11244" x="3848100" y="4479925"/>
          <p14:tracePt t="11257" x="3854450" y="4486275"/>
          <p14:tracePt t="11267" x="3860800" y="4492625"/>
          <p14:tracePt t="11275" x="3867150" y="4498975"/>
          <p14:tracePt t="11292" x="3873500" y="4506913"/>
          <p14:tracePt t="11297" x="3879850" y="4519613"/>
          <p14:tracePt t="11307" x="3894138" y="4519613"/>
          <p14:tracePt t="11313" x="3894138" y="4525963"/>
          <p14:tracePt t="11324" x="3906838" y="4532313"/>
          <p14:tracePt t="11329" x="3919538" y="4538663"/>
          <p14:tracePt t="11341" x="3932238" y="4545013"/>
          <p14:tracePt t="11345" x="3957638" y="4551363"/>
          <p14:tracePt t="11357" x="3983038" y="4564063"/>
          <p14:tracePt t="11360" x="4008438" y="4570413"/>
          <p14:tracePt t="11374" x="4052888" y="4576763"/>
          <p14:tracePt t="11376" x="4097338" y="4589463"/>
          <p14:tracePt t="11385" x="4141788" y="4595813"/>
          <p14:tracePt t="11392" x="4198938" y="4608513"/>
          <p14:tracePt t="11398" x="4243388" y="4614863"/>
          <p14:tracePt t="11408" x="4287838" y="4621213"/>
          <p14:tracePt t="11414" x="4332288" y="4627563"/>
          <p14:tracePt t="11425" x="4359275" y="4633913"/>
          <p14:tracePt t="11430" x="4391025" y="4640263"/>
          <p14:tracePt t="11440" x="4416425" y="4646613"/>
          <p14:tracePt t="11445" x="4435475" y="4646613"/>
          <p14:tracePt t="11457" x="4454525" y="4646613"/>
          <p14:tracePt t="11460" x="4467225" y="4646613"/>
          <p14:tracePt t="11473" x="4479925" y="4646613"/>
          <p14:tracePt t="11477" x="4498975" y="4646613"/>
          <p14:tracePt t="11488" x="4511675" y="4640263"/>
          <p14:tracePt t="11494" x="4530725" y="4633913"/>
          <p14:tracePt t="11507" x="4549775" y="4633913"/>
          <p14:tracePt t="11508" x="4575175" y="4627563"/>
          <p14:tracePt t="11517" x="4600575" y="4614863"/>
          <p14:tracePt t="11526" x="4625975" y="4608513"/>
          <p14:tracePt t="11531" x="4645025" y="4602163"/>
          <p14:tracePt t="11540" x="4683125" y="4595813"/>
          <p14:tracePt t="11546" x="4727575" y="4583113"/>
          <p14:tracePt t="11558" x="4772025" y="4576763"/>
          <p14:tracePt t="11563" x="4818063" y="4570413"/>
          <p14:tracePt t="11575" x="4862513" y="4564063"/>
          <p14:tracePt t="11579" x="4919663" y="4545013"/>
          <p14:tracePt t="11590" x="4951413" y="4538663"/>
          <p14:tracePt t="11595" x="4976813" y="4532313"/>
          <p14:tracePt t="11606" x="5002213" y="4525963"/>
          <p14:tracePt t="11608" x="5027613" y="4519613"/>
          <p14:tracePt t="11617" x="5053013" y="4513263"/>
          <p14:tracePt t="11626" x="5072063" y="4506913"/>
          <p14:tracePt t="11634" x="5097463" y="4498975"/>
          <p14:tracePt t="11642" x="5122863" y="4486275"/>
          <p14:tracePt t="11648" x="5160963" y="4479925"/>
          <p14:tracePt t="11657" x="5186363" y="4467225"/>
          <p14:tracePt t="11664" x="5211763" y="4454525"/>
          <p14:tracePt t="11674" x="5256213" y="4435475"/>
          <p14:tracePt t="11678" x="5308600" y="4410075"/>
          <p14:tracePt t="11690" x="5353050" y="4384675"/>
          <p14:tracePt t="11695" x="5410200" y="4371975"/>
          <p14:tracePt t="11707" x="5454650" y="4352925"/>
          <p14:tracePt t="11710" x="5511800" y="4340225"/>
          <p14:tracePt t="11722" x="5556250" y="4321175"/>
          <p14:tracePt t="11727" x="5600700" y="4314825"/>
          <p14:tracePt t="11739" x="5645150" y="4308475"/>
          <p14:tracePt t="11742" x="5689600" y="4302125"/>
          <p14:tracePt t="11748" x="5735638" y="4295775"/>
          <p14:tracePt t="11757" x="5773738" y="4289425"/>
          <p14:tracePt t="11765" x="5805488" y="4276725"/>
          <p14:tracePt t="11775" x="5830888" y="4270375"/>
          <p14:tracePt t="11780" x="5856288" y="4270375"/>
          <p14:tracePt t="11790" x="5881688" y="4264025"/>
          <p14:tracePt t="11796" x="5894388" y="4257675"/>
          <p14:tracePt t="11807" x="5919788" y="4251325"/>
          <p14:tracePt t="11813" x="5938838" y="4244975"/>
          <p14:tracePt t="11822" x="5957888" y="4238625"/>
          <p14:tracePt t="11826" x="5970588" y="4232275"/>
          <p14:tracePt t="11840" x="5989638" y="4225925"/>
          <p14:tracePt t="11844" x="6008688" y="4219575"/>
          <p14:tracePt t="11857" x="6034088" y="4213225"/>
          <p14:tracePt t="11862" x="6053138" y="4206875"/>
          <p14:tracePt t="11871" x="6072188" y="4200525"/>
          <p14:tracePt t="11875" x="6097588" y="4194175"/>
          <p14:tracePt t="11884" x="6116638" y="4187825"/>
          <p14:tracePt t="11891" x="6142038" y="4181475"/>
          <p14:tracePt t="11897" x="6161088" y="4181475"/>
          <p14:tracePt t="11911" x="6175375" y="4175125"/>
          <p14:tracePt t="11914" x="6194425" y="4168775"/>
          <p14:tracePt t="11924" x="6219825" y="4162425"/>
          <p14:tracePt t="11929" x="6238875" y="4156075"/>
          <p14:tracePt t="11939" x="6251575" y="4149725"/>
          <p14:tracePt t="11945" x="6276975" y="4143375"/>
          <p14:tracePt t="11959" x="6296025" y="4137025"/>
          <p14:tracePt t="11961" x="6315075" y="4130675"/>
          <p14:tracePt t="11970" x="6327775" y="4124325"/>
          <p14:tracePt t="11975" x="6353175" y="4117975"/>
          <p14:tracePt t="11985" x="6378575" y="4111625"/>
          <p14:tracePt t="11991" x="6403975" y="4111625"/>
          <p14:tracePt t="11998" x="6423025" y="4105275"/>
          <p14:tracePt t="12007" x="6435725" y="4098925"/>
          <p14:tracePt t="12014" x="6454775" y="4098925"/>
          <p14:tracePt t="12025" x="6473825" y="4098925"/>
          <p14:tracePt t="12030" x="6492875" y="4092575"/>
          <p14:tracePt t="12041" x="6505575" y="4092575"/>
          <p14:tracePt t="12045" x="6524625" y="4092575"/>
          <p14:tracePt t="12057" x="6543675" y="4086225"/>
          <p14:tracePt t="12060" x="6556375" y="4079875"/>
          <p14:tracePt t="12072" x="6575425" y="4073525"/>
          <p14:tracePt t="12076" x="6594475" y="4065588"/>
          <p14:tracePt t="12090" x="6613525" y="4059238"/>
          <p14:tracePt t="12093" x="6626225" y="4052888"/>
          <p14:tracePt t="12107" x="6646863" y="4046538"/>
          <p14:tracePt t="12108" x="6665913" y="4040188"/>
          <p14:tracePt t="12114" x="6684963" y="4027488"/>
          <p14:tracePt t="12125" x="6697663" y="4027488"/>
          <p14:tracePt t="12130" x="6716713" y="4021138"/>
          <p14:tracePt t="12140" x="6735763" y="4014788"/>
          <p14:tracePt t="12146" x="6754813" y="4008438"/>
          <p14:tracePt t="12157" x="6767513" y="4002088"/>
          <p14:tracePt t="12163" x="6780213" y="3995738"/>
          <p14:tracePt t="12174" x="6799263" y="3983038"/>
          <p14:tracePt t="12179" x="6818313" y="3970338"/>
          <p14:tracePt t="12189" x="6831013" y="3957638"/>
          <p14:tracePt t="12194" x="6850063" y="3944938"/>
          <p14:tracePt t="12206" x="6881813" y="3919538"/>
          <p14:tracePt t="12208" x="6900863" y="3906838"/>
          <p14:tracePt t="12218" x="6913563" y="3894138"/>
          <p14:tracePt t="12225" x="6926263" y="3881438"/>
          <p14:tracePt t="12235" x="6938963" y="3868738"/>
          <p14:tracePt t="12241" x="6945313" y="3862388"/>
          <p14:tracePt t="12249" x="6945313" y="3856038"/>
          <p14:tracePt t="12257" x="6958013" y="3843338"/>
          <p14:tracePt t="12264" x="6970713" y="3830638"/>
          <p14:tracePt t="12274" x="6989763" y="3811588"/>
          <p14:tracePt t="12278" x="7008813" y="3792538"/>
          <p14:tracePt t="12290" x="7021513" y="3786188"/>
          <p14:tracePt t="12295" x="7021513" y="3773488"/>
          <p14:tracePt t="12307" x="7027863" y="3767138"/>
          <p14:tracePt t="12311" x="7034213" y="3760788"/>
          <p14:tracePt t="12321" x="7040563" y="3760788"/>
          <p14:tracePt t="12326" x="7040563" y="3754438"/>
          <p14:tracePt t="12336" x="7046913" y="3748088"/>
          <p14:tracePt t="12341" x="7053263" y="3741738"/>
          <p14:tracePt t="12349" x="7053263" y="3735388"/>
          <p14:tracePt t="12357" x="7059613" y="3729038"/>
          <p14:tracePt t="12364" x="7065963" y="3722688"/>
          <p14:tracePt t="12375" x="7072313" y="3709988"/>
          <p14:tracePt t="12380" x="7078663" y="3697288"/>
          <p14:tracePt t="12390" x="7078663" y="3690938"/>
          <p14:tracePt t="12396" x="7085013" y="3678238"/>
          <p14:tracePt t="12407" x="7092950" y="3665538"/>
          <p14:tracePt t="12413" x="7099300" y="3646488"/>
          <p14:tracePt t="12421" x="7105650" y="3638550"/>
          <p14:tracePt t="12427" x="7112000" y="3619500"/>
          <p14:tracePt t="12438" x="7118350" y="3606800"/>
          <p14:tracePt t="12443" x="7124700" y="3600450"/>
          <p14:tracePt t="12456" x="7124700" y="3594100"/>
          <p14:tracePt t="12458" x="7124700" y="3587750"/>
          <p14:tracePt t="12470" x="7124700" y="3581400"/>
          <p14:tracePt t="12476" x="7131050" y="3568700"/>
          <p14:tracePt t="12485" x="7137400" y="3562350"/>
          <p14:tracePt t="12491" x="7143750" y="3556000"/>
          <p14:tracePt t="12496" x="7143750" y="3549650"/>
          <p14:tracePt t="12507" x="7150100" y="3543300"/>
          <p14:tracePt t="12513" x="7156450" y="3543300"/>
          <p14:tracePt t="12524" x="7156450" y="3536950"/>
          <p14:tracePt t="12528" x="7156450" y="3530600"/>
          <p14:tracePt t="12540" x="7162800" y="3524250"/>
          <p14:tracePt t="12557" x="7169150" y="3517900"/>
          <p14:tracePt t="12558" x="7169150" y="3511550"/>
          <p14:tracePt t="12575" x="7169150" y="3505200"/>
          <p14:tracePt t="12585" x="7169150" y="3498850"/>
          <p14:tracePt t="12591" x="7175500" y="3492500"/>
          <p14:tracePt t="12616" x="7175500" y="3486150"/>
          <p14:tracePt t="12624" x="7175500" y="3479800"/>
          <p14:tracePt t="12639" x="7175500" y="3473450"/>
          <p14:tracePt t="12656" x="7175500" y="3467100"/>
          <p14:tracePt t="12670" x="7175500" y="3460750"/>
          <p14:tracePt t="12738" x="7175500" y="3454400"/>
          <p14:tracePt t="12756" x="7175500" y="3448050"/>
          <p14:tracePt t="12773" x="7175500" y="3441700"/>
          <p14:tracePt t="12779" x="7175500" y="3435350"/>
          <p14:tracePt t="12785" x="7169150" y="3429000"/>
          <p14:tracePt t="12803" x="7169150" y="3422650"/>
          <p14:tracePt t="12809" x="7162800" y="3422650"/>
          <p14:tracePt t="12820" x="7162800" y="3416300"/>
          <p14:tracePt t="12863" x="7162800" y="3409950"/>
          <p14:tracePt t="12887" x="7162800" y="3403600"/>
          <p14:tracePt t="13019" x="7162800" y="3397250"/>
          <p14:tracePt t="13027" x="7162800" y="3390900"/>
          <p14:tracePt t="13036" x="7162800" y="3384550"/>
          <p14:tracePt t="13052" x="7169150" y="3378200"/>
          <p14:tracePt t="13059" x="7175500" y="3371850"/>
          <p14:tracePt t="13075" x="7175500" y="3365500"/>
          <p14:tracePt t="13089" x="7181850" y="3359150"/>
          <p14:tracePt t="13092" x="7188200" y="3352800"/>
          <p14:tracePt t="13107" x="7194550" y="3346450"/>
          <p14:tracePt t="13113" x="7200900" y="3340100"/>
          <p14:tracePt t="13122" x="7207250" y="3340100"/>
          <p14:tracePt t="13128" x="7207250" y="3333750"/>
          <p14:tracePt t="13140" x="7213600" y="3327400"/>
          <p14:tracePt t="13145" x="7219950" y="3321050"/>
          <p14:tracePt t="13158" x="7226300" y="3314700"/>
          <p14:tracePt t="13170" x="7232650" y="3314700"/>
          <p14:tracePt t="13175" x="7239000" y="3308350"/>
          <p14:tracePt t="13193" x="7245350" y="3302000"/>
          <p14:tracePt t="13199" x="7251700" y="3295650"/>
          <p14:tracePt t="13207" x="7251700" y="3289300"/>
          <p14:tracePt t="13215" x="7258050" y="3289300"/>
          <p14:tracePt t="13224" x="7270750" y="3282950"/>
          <p14:tracePt t="13230" x="7277100" y="3270250"/>
          <p14:tracePt t="13240" x="7289800" y="3263900"/>
          <p14:tracePt t="13245" x="7308850" y="3257550"/>
          <p14:tracePt t="13256" x="7327900" y="3251200"/>
          <p14:tracePt t="13260" x="7340600" y="3251200"/>
          <p14:tracePt t="13269" x="7359650" y="3244850"/>
          <p14:tracePt t="13276" x="7378700" y="3238500"/>
          <p14:tracePt t="13289" x="7391400" y="3232150"/>
          <p14:tracePt t="13293" x="7397750" y="3225800"/>
          <p14:tracePt t="13306" x="7404100" y="3219450"/>
          <p14:tracePt t="13307" x="7410450" y="3219450"/>
          <p14:tracePt t="13315" x="7410450" y="3211513"/>
          <p14:tracePt t="13324" x="7416800" y="3205163"/>
          <p14:tracePt t="13330" x="7423150" y="3205163"/>
          <p14:tracePt t="13340" x="7429500" y="3198813"/>
          <p14:tracePt t="13356" x="7435850" y="3192463"/>
          <p14:tracePt t="13363" x="7442200" y="3186113"/>
          <p14:tracePt t="13372" x="7448550" y="3186113"/>
          <p14:tracePt t="13378" x="7454900" y="3179763"/>
          <p14:tracePt t="13389" x="7467600" y="3167063"/>
          <p14:tracePt t="13404" x="7473950" y="3154363"/>
          <p14:tracePt t="13409" x="7480300" y="3135313"/>
          <p14:tracePt t="13419" x="7493000" y="3122613"/>
          <p14:tracePt t="13425" x="7505700" y="3109913"/>
          <p14:tracePt t="13439" x="7518400" y="3090863"/>
          <p14:tracePt t="13441" x="7524750" y="3071813"/>
          <p14:tracePt t="13456" x="7537450" y="3046413"/>
          <p14:tracePt t="13459" x="7551738" y="3027363"/>
          <p14:tracePt t="13463" x="7570788" y="3001963"/>
          <p14:tracePt t="13474" x="7583488" y="2976563"/>
          <p14:tracePt t="13478" x="7596188" y="2951163"/>
          <p14:tracePt t="13490" x="7621588" y="2925763"/>
          <p14:tracePt t="13495" x="7627938" y="2900363"/>
          <p14:tracePt t="13507" x="7640638" y="2849563"/>
          <p14:tracePt t="13510" x="7653338" y="2817813"/>
          <p14:tracePt t="13526" x="7659688" y="2778125"/>
          <p14:tracePt t="13527" x="7685088" y="2752725"/>
          <p14:tracePt t="13540" x="7697788" y="2727325"/>
          <p14:tracePt t="13541" x="7716838" y="2701925"/>
          <p14:tracePt t="13550" x="7723188" y="2676525"/>
          <p14:tracePt t="13556" x="7735888" y="2651125"/>
          <p14:tracePt t="13566" x="7748588" y="2619375"/>
          <p14:tracePt t="13574" x="7761288" y="2593975"/>
          <p14:tracePt t="13580" x="7761288" y="2574925"/>
          <p14:tracePt t="13589" x="7767638" y="2549525"/>
          <p14:tracePt t="13596" x="7773988" y="2511425"/>
          <p14:tracePt t="13606" x="7780338" y="2466975"/>
          <p14:tracePt t="13610" x="7793038" y="2422525"/>
          <p14:tracePt t="13620" x="7818438" y="2359025"/>
          <p14:tracePt t="13626" x="7818438" y="2338388"/>
          <p14:tracePt t="13639" x="7805738" y="2332038"/>
          <p14:tracePt t="13643" x="7799388" y="2325688"/>
          <p14:tracePt t="13655" x="7786688" y="2312988"/>
          <p14:tracePt t="13658" x="7786688" y="2306638"/>
          <p14:tracePt t="13670" x="7773988" y="2293938"/>
          <p14:tracePt t="13675" x="7761288" y="2281238"/>
          <p14:tracePt t="13689" x="7754938" y="2262188"/>
          <p14:tracePt t="13690" x="7742238" y="2243138"/>
          <p14:tracePt t="13696" x="7735888" y="2224088"/>
          <p14:tracePt t="13706" x="7716838" y="2205038"/>
          <p14:tracePt t="13713" x="7704138" y="2192338"/>
          <p14:tracePt t="13722" x="7685088" y="2173288"/>
          <p14:tracePt t="13728" x="7653338" y="2141538"/>
          <p14:tracePt t="13739" x="7634288" y="2116138"/>
          <p14:tracePt t="13745" x="7615238" y="2084388"/>
          <p14:tracePt t="13756" x="7589838" y="2058988"/>
          <p14:tracePt t="13759" x="7577138" y="2039938"/>
          <p14:tracePt t="13770" x="7545388" y="2014538"/>
          <p14:tracePt t="13775" x="7524750" y="1995488"/>
          <p14:tracePt t="13789" x="7505700" y="1976438"/>
          <p14:tracePt t="13790" x="7486650" y="1957388"/>
          <p14:tracePt t="13807" x="7454900" y="1917700"/>
          <p14:tracePt t="13816" x="7423150" y="1898650"/>
          <p14:tracePt t="13824" x="7404100" y="1879600"/>
          <p14:tracePt t="13832" x="7385050" y="1860550"/>
          <p14:tracePt t="13839" x="7366000" y="1841500"/>
          <p14:tracePt t="13844" x="7353300" y="1822450"/>
          <p14:tracePt t="13857" x="7334250" y="1803400"/>
          <p14:tracePt t="13861" x="7315200" y="1790700"/>
          <p14:tracePt t="13870" x="7296150" y="1771650"/>
          <p14:tracePt t="13876" x="7277100" y="1739900"/>
          <p14:tracePt t="13888" x="7258050" y="1720850"/>
          <p14:tracePt t="13894" x="7239000" y="1708150"/>
          <p14:tracePt t="13904" x="7219950" y="1689100"/>
          <p14:tracePt t="13906" x="7200900" y="1670050"/>
          <p14:tracePt t="13916" x="7181850" y="1651000"/>
          <p14:tracePt t="13924" x="7156450" y="1631950"/>
          <p14:tracePt t="13938" x="7118350" y="1606550"/>
          <p14:tracePt t="13940" x="7092950" y="1587500"/>
          <p14:tracePt t="13946" x="7021513" y="1581150"/>
          <p14:tracePt t="13956" x="6951663" y="1568450"/>
          <p14:tracePt t="13963" x="6856413" y="1562100"/>
          <p14:tracePt t="13972" x="6767513" y="1536700"/>
          <p14:tracePt t="13977" x="6723063" y="1511300"/>
          <p14:tracePt t="13988" x="6684963" y="1497013"/>
          <p14:tracePt t="13994" x="6646863" y="1484313"/>
          <p14:tracePt t="14004" x="6600825" y="1458913"/>
          <p14:tracePt t="14008" x="6556375" y="1446213"/>
          <p14:tracePt t="14019" x="6511925" y="1433513"/>
          <p14:tracePt t="14025" x="6454775" y="1427163"/>
          <p14:tracePt t="14038" x="6378575" y="1408113"/>
          <p14:tracePt t="14043" x="6283325" y="1401763"/>
          <p14:tracePt t="14055" x="6207125" y="1395413"/>
          <p14:tracePt t="14056" x="6122988" y="1382713"/>
          <p14:tracePt t="14063" x="6027738" y="1370013"/>
          <p14:tracePt t="14072" x="5919788" y="1357313"/>
          <p14:tracePt t="14078" x="5805488" y="1350963"/>
          <p14:tracePt t="14089" x="5670550" y="1338263"/>
          <p14:tracePt t="14095" x="5575300" y="1338263"/>
          <p14:tracePt t="14106" x="5492750" y="1331913"/>
          <p14:tracePt t="14110" x="5416550" y="1325563"/>
          <p14:tracePt t="14120" x="5353050" y="1312863"/>
          <p14:tracePt t="14126" x="5276850" y="1306513"/>
          <p14:tracePt t="14138" x="5199063" y="1300163"/>
          <p14:tracePt t="14140" x="5103813" y="1287463"/>
          <p14:tracePt t="14154" x="5027613" y="1274763"/>
          <p14:tracePt t="14156" x="4951413" y="1268413"/>
          <p14:tracePt t="14169" x="4875213" y="1249363"/>
          <p14:tracePt t="14174" x="4778375" y="1230313"/>
          <p14:tracePt t="14182" x="4676775" y="1223963"/>
          <p14:tracePt t="14189" x="4556125" y="1211263"/>
          <p14:tracePt t="14197" x="4460875" y="1204913"/>
          <p14:tracePt t="14206" x="4365625" y="1204913"/>
          <p14:tracePt t="14210" x="4268788" y="1204913"/>
          <p14:tracePt t="14221" x="4192588" y="1217613"/>
          <p14:tracePt t="14226" x="4110038" y="1223963"/>
          <p14:tracePt t="14238" x="4027488" y="1230313"/>
          <p14:tracePt t="14243" x="3951288" y="1243013"/>
          <p14:tracePt t="14254" x="3873500" y="1249363"/>
          <p14:tracePt t="14258" x="3797300" y="1255713"/>
          <p14:tracePt t="14270" x="3721100" y="1268413"/>
          <p14:tracePt t="14275" x="3657600" y="1268413"/>
          <p14:tracePt t="14282" x="3606800" y="1262063"/>
          <p14:tracePt t="14289" x="3549650" y="1255713"/>
          <p14:tracePt t="14296" x="3505200" y="1249363"/>
          <p14:tracePt t="14306" x="3460750" y="1243013"/>
          <p14:tracePt t="14313" x="3414713" y="1243013"/>
          <p14:tracePt t="14324" x="3376613" y="1243013"/>
          <p14:tracePt t="14328" x="3332163" y="1236663"/>
          <p14:tracePt t="14338" x="3287713" y="1223963"/>
          <p14:tracePt t="14345" x="3243263" y="1223963"/>
          <p14:tracePt t="14356" x="3198813" y="1223963"/>
          <p14:tracePt t="14358" x="3154363" y="1223963"/>
          <p14:tracePt t="14374" x="3109913" y="1223963"/>
          <p14:tracePt t="14375" x="3065463" y="1217613"/>
          <p14:tracePt t="14388" x="3014663" y="1211263"/>
          <p14:tracePt t="14390" x="2955925" y="1204913"/>
          <p14:tracePt t="14404" x="2892425" y="1204913"/>
          <p14:tracePt t="14406" x="2828925" y="1204913"/>
          <p14:tracePt t="14420" x="2752725" y="1204913"/>
          <p14:tracePt t="14424" x="2682875" y="1204913"/>
          <p14:tracePt t="14428" x="2593975" y="1204913"/>
          <p14:tracePt t="14438" x="2509838" y="1204913"/>
          <p14:tracePt t="14445" x="2433638" y="1204913"/>
          <p14:tracePt t="14456" x="2363788" y="1204913"/>
          <p14:tracePt t="14460" x="2287588" y="1204913"/>
          <p14:tracePt t="14470" x="2224088" y="1192213"/>
          <p14:tracePt t="14476" x="2147888" y="1185863"/>
          <p14:tracePt t="14488" x="2084388" y="1185863"/>
          <p14:tracePt t="14493" x="2006600" y="1185863"/>
          <p14:tracePt t="14504" x="1930400" y="1185863"/>
          <p14:tracePt t="14506" x="1866900" y="1198563"/>
          <p14:tracePt t="14519" x="1822450" y="1211263"/>
          <p14:tracePt t="14523" x="1765300" y="1236663"/>
          <p14:tracePt t="14533" x="1714500" y="1243013"/>
          <p14:tracePt t="14539" x="1657350" y="1249363"/>
          <p14:tracePt t="14548" x="1598613" y="1268413"/>
          <p14:tracePt t="14558" x="1547813" y="1274763"/>
          <p14:tracePt t="14563" x="1490663" y="1281113"/>
          <p14:tracePt t="14572" x="1427163" y="1300163"/>
          <p14:tracePt t="14577" x="1370013" y="1306513"/>
          <p14:tracePt t="14587" x="1325563" y="1312863"/>
          <p14:tracePt t="14593" x="1281113" y="1325563"/>
          <p14:tracePt t="14604" x="1236663" y="1331913"/>
          <p14:tracePt t="14608" x="1192213" y="1344613"/>
          <p14:tracePt t="14621" x="1147763" y="1350963"/>
          <p14:tracePt t="14625" x="1108075" y="1370013"/>
          <p14:tracePt t="14638" x="1082675" y="1382713"/>
          <p14:tracePt t="14641" x="1038225" y="1395413"/>
          <p14:tracePt t="14654" x="1000125" y="1401763"/>
          <p14:tracePt t="14658" x="974725" y="1414463"/>
          <p14:tracePt t="14662" x="942975" y="1427163"/>
          <p14:tracePt t="14672" x="911225" y="1446213"/>
          <p14:tracePt t="14678" x="892175" y="1446213"/>
          <p14:tracePt t="14688" x="860425" y="1465263"/>
          <p14:tracePt t="14694" x="835025" y="1477963"/>
          <p14:tracePt t="14706" x="809625" y="1484313"/>
          <p14:tracePt t="14710" x="784225" y="1497013"/>
          <p14:tracePt t="14720" x="771525" y="1504950"/>
          <p14:tracePt t="14726" x="746125" y="1517650"/>
          <p14:tracePt t="14737" x="720725" y="1517650"/>
          <p14:tracePt t="14740" x="695325" y="1536700"/>
          <p14:tracePt t="14754" x="674688" y="1536700"/>
          <p14:tracePt t="14756" x="655638" y="1549400"/>
          <p14:tracePt t="14769" x="636588" y="1562100"/>
          <p14:tracePt t="14773" x="617538" y="1581150"/>
          <p14:tracePt t="14786" x="598488" y="1600200"/>
          <p14:tracePt t="14789" x="573088" y="1619250"/>
          <p14:tracePt t="14797" x="554038" y="1638300"/>
          <p14:tracePt t="14805" x="528638" y="1657350"/>
          <p14:tracePt t="14810" x="509588" y="1676400"/>
          <p14:tracePt t="14820" x="490538" y="1695450"/>
          <p14:tracePt t="14826" x="471488" y="1714500"/>
          <p14:tracePt t="14838" x="458788" y="1733550"/>
          <p14:tracePt t="14843" x="439738" y="1752600"/>
          <p14:tracePt t="14852" x="427038" y="1771650"/>
          <p14:tracePt t="14859" x="407988" y="1790700"/>
          <p14:tracePt t="14870" x="388938" y="1803400"/>
          <p14:tracePt t="14875" x="376238" y="1835150"/>
          <p14:tracePt t="14887" x="350838" y="1860550"/>
          <p14:tracePt t="14894" x="338138" y="1885950"/>
          <p14:tracePt t="14898" x="331788" y="1905000"/>
          <p14:tracePt t="14906" x="319088" y="1931988"/>
          <p14:tracePt t="14914" x="306388" y="1963738"/>
          <p14:tracePt t="14922" x="287338" y="2001838"/>
          <p14:tracePt t="14928" x="280988" y="2027238"/>
          <p14:tracePt t="14940" x="274638" y="2052638"/>
          <p14:tracePt t="14944" x="261938" y="2078038"/>
          <p14:tracePt t="14955" x="249238" y="2103438"/>
          <p14:tracePt t="14959" x="242888" y="2128838"/>
          <p14:tracePt t="14970" x="236538" y="2154238"/>
          <p14:tracePt t="14975" x="230188" y="2173288"/>
          <p14:tracePt t="14990" x="215900" y="2211388"/>
          <p14:tracePt t="15002" x="209550" y="2230438"/>
          <p14:tracePt t="15006" x="209550" y="2249488"/>
          <p14:tracePt t="15019" x="203200" y="2268538"/>
          <p14:tracePt t="15023" x="196850" y="2293938"/>
          <p14:tracePt t="15028" x="196850" y="2319338"/>
          <p14:tracePt t="15038" x="196850" y="2344738"/>
          <p14:tracePt t="15044" x="190500" y="2371725"/>
          <p14:tracePt t="15055" x="190500" y="2384425"/>
          <p14:tracePt t="15060" x="190500" y="2403475"/>
          <p14:tracePt t="15071" x="190500" y="2428875"/>
          <p14:tracePt t="15076" x="190500" y="2447925"/>
          <p14:tracePt t="15087" x="196850" y="2473325"/>
          <p14:tracePt t="15093" x="196850" y="2498725"/>
          <p14:tracePt t="15104" x="203200" y="2524125"/>
          <p14:tracePt t="15107" x="209550" y="2549525"/>
          <p14:tracePt t="15119" x="215900" y="2574925"/>
          <p14:tracePt t="15124" x="222250" y="2593975"/>
          <p14:tracePt t="15137" x="230188" y="2619375"/>
          <p14:tracePt t="15139" x="236538" y="2644775"/>
          <p14:tracePt t="15147" x="242888" y="2670175"/>
          <p14:tracePt t="15155" x="249238" y="2695575"/>
          <p14:tracePt t="15164" x="255588" y="2720975"/>
          <p14:tracePt t="15172" x="261938" y="2746375"/>
          <p14:tracePt t="15176" x="268288" y="2765425"/>
          <p14:tracePt t="15188" x="274638" y="2784475"/>
          <p14:tracePt t="15194" x="280988" y="2811463"/>
          <p14:tracePt t="15202" x="293688" y="2836863"/>
          <p14:tracePt t="15208" x="300038" y="2874963"/>
          <p14:tracePt t="15221" x="312738" y="2900363"/>
          <p14:tracePt t="15225" x="325438" y="2932113"/>
          <p14:tracePt t="15237" x="331788" y="2970213"/>
          <p14:tracePt t="15240" x="344488" y="2995613"/>
          <p14:tracePt t="15253" x="350838" y="3027363"/>
          <p14:tracePt t="15255" x="363538" y="3065463"/>
          <p14:tracePt t="15264" x="376238" y="3097213"/>
          <p14:tracePt t="15272" x="388938" y="3154363"/>
          <p14:tracePt t="15278" x="407988" y="3198813"/>
          <p14:tracePt t="15287" x="427038" y="3251200"/>
          <p14:tracePt t="15294" x="446088" y="3308350"/>
          <p14:tracePt t="15305" x="471488" y="3352800"/>
          <p14:tracePt t="15311" x="477838" y="3397250"/>
          <p14:tracePt t="15320" x="490538" y="3435350"/>
          <p14:tracePt t="15326" x="496888" y="3467100"/>
          <p14:tracePt t="15337" x="503238" y="3498850"/>
          <p14:tracePt t="15340" x="515938" y="3536950"/>
          <p14:tracePt t="15352" x="528638" y="3575050"/>
          <p14:tracePt t="15357" x="534988" y="3594100"/>
          <p14:tracePt t="15370" x="534988" y="3619500"/>
          <p14:tracePt t="15373" x="547688" y="3659188"/>
          <p14:tracePt t="15386" x="554038" y="3684588"/>
          <p14:tracePt t="15389" x="566738" y="3709988"/>
          <p14:tracePt t="15400" x="579438" y="3735388"/>
          <p14:tracePt t="15405" x="585788" y="3760788"/>
          <p14:tracePt t="15410" x="598488" y="3786188"/>
          <p14:tracePt t="15420" x="604838" y="3811588"/>
          <p14:tracePt t="15426" x="611188" y="3830638"/>
          <p14:tracePt t="15437" x="623888" y="3862388"/>
          <p14:tracePt t="15443" x="630238" y="3881438"/>
          <p14:tracePt t="15455" x="636588" y="3906838"/>
          <p14:tracePt t="15458" x="642938" y="3932238"/>
          <p14:tracePt t="15469" x="642938" y="3951288"/>
          <p14:tracePt t="15475" x="649288" y="3976688"/>
          <p14:tracePt t="15487" x="655638" y="3995738"/>
          <p14:tracePt t="15489" x="661988" y="4008438"/>
          <p14:tracePt t="15500" x="674688" y="4046538"/>
          <p14:tracePt t="15508" x="688975" y="4073525"/>
          <p14:tracePt t="15514" x="701675" y="4105275"/>
          <p14:tracePt t="15522" x="701675" y="4124325"/>
          <p14:tracePt t="15528" x="714375" y="4149725"/>
          <p14:tracePt t="15537" x="727075" y="4168775"/>
          <p14:tracePt t="15545" x="739775" y="4181475"/>
          <p14:tracePt t="15555" x="752475" y="4200525"/>
          <p14:tracePt t="15559" x="765175" y="4219575"/>
          <p14:tracePt t="15569" x="777875" y="4238625"/>
          <p14:tracePt t="15575" x="790575" y="4257675"/>
          <p14:tracePt t="15587" x="796925" y="4264025"/>
          <p14:tracePt t="15590" x="809625" y="4289425"/>
          <p14:tracePt t="15604" x="822325" y="4308475"/>
          <p14:tracePt t="15606" x="835025" y="4327525"/>
          <p14:tracePt t="15619" x="854075" y="4346575"/>
          <p14:tracePt t="15623" x="866775" y="4365625"/>
          <p14:tracePt t="15628" x="885825" y="4384675"/>
          <p14:tracePt t="15637" x="898525" y="4397375"/>
          <p14:tracePt t="15644" x="917575" y="4416425"/>
          <p14:tracePt t="15655" x="923925" y="4435475"/>
          <p14:tracePt t="15660" x="936625" y="4454525"/>
          <p14:tracePt t="15670" x="949325" y="4473575"/>
          <p14:tracePt t="15676" x="968375" y="4492625"/>
          <p14:tracePt t="15687" x="981075" y="4506913"/>
          <p14:tracePt t="15693" x="993775" y="4519613"/>
          <p14:tracePt t="15703" x="1000125" y="4532313"/>
          <p14:tracePt t="15707" x="1006475" y="4551363"/>
          <p14:tracePt t="15723" x="1019175" y="4557713"/>
          <p14:tracePt t="15737" x="1025525" y="4564063"/>
          <p14:tracePt t="15740" x="1025525" y="4570413"/>
          <p14:tracePt t="15750" x="1031875" y="4576763"/>
          <p14:tracePt t="15755" x="1038225" y="4583113"/>
          <p14:tracePt t="15771" x="1044575" y="4595813"/>
          <p14:tracePt t="15776" x="1057275" y="4602163"/>
          <p14:tracePt t="15789" x="1063625" y="4614863"/>
          <p14:tracePt t="15793" x="1069975" y="4614863"/>
          <p14:tracePt t="15804" x="1076325" y="4627563"/>
          <p14:tracePt t="15808" x="1082675" y="4633913"/>
          <p14:tracePt t="15819" x="1089025" y="4640263"/>
          <p14:tracePt t="15838" x="1095375" y="4646613"/>
          <p14:tracePt t="15840" x="1101725" y="4652963"/>
          <p14:tracePt t="15851" x="1108075" y="4652963"/>
          <p14:tracePt t="15855" x="1108075" y="4659313"/>
          <p14:tracePt t="15865" x="1114425" y="4665663"/>
          <p14:tracePt t="15871" x="1127125" y="4672013"/>
          <p14:tracePt t="15879" x="1139825" y="4684713"/>
          <p14:tracePt t="15887" x="1154113" y="4691063"/>
          <p14:tracePt t="15897" x="1173163" y="4710113"/>
          <p14:tracePt t="15905" x="1185863" y="4716463"/>
          <p14:tracePt t="15910" x="1192213" y="4722813"/>
          <p14:tracePt t="15920" x="1204913" y="4729163"/>
          <p14:tracePt t="15927" x="1217613" y="4729163"/>
          <p14:tracePt t="15937" x="1230313" y="4735513"/>
          <p14:tracePt t="15940" x="1236663" y="4748213"/>
          <p14:tracePt t="15950" x="1243013" y="4754563"/>
          <p14:tracePt t="15956" x="1255713" y="4760913"/>
          <p14:tracePt t="15974" x="1268413" y="4767263"/>
          <p14:tracePt t="15986" x="1274763" y="4773613"/>
          <p14:tracePt t="15988" x="1281113" y="4779963"/>
          <p14:tracePt t="16000" x="1293813" y="4779963"/>
          <p14:tracePt t="16005" x="1306513" y="4786313"/>
          <p14:tracePt t="16010" x="1312863" y="4792663"/>
          <p14:tracePt t="16022" x="1325563" y="4799013"/>
          <p14:tracePt t="16026" x="1331913" y="4805363"/>
          <p14:tracePt t="16037" x="1338263" y="4811713"/>
          <p14:tracePt t="16043" x="1350963" y="4811713"/>
          <p14:tracePt t="16054" x="1357313" y="4818063"/>
          <p14:tracePt t="16058" x="1363663" y="4824413"/>
          <p14:tracePt t="16071" x="1370013" y="4830763"/>
          <p14:tracePt t="16075" x="1376363" y="4830763"/>
          <p14:tracePt t="16087" x="1376363" y="4837113"/>
          <p14:tracePt t="16089" x="1382713" y="4843463"/>
          <p14:tracePt t="16101" x="1389063" y="4843463"/>
          <p14:tracePt t="16105" x="1395413" y="4849813"/>
          <p14:tracePt t="16120" x="1401763" y="4856163"/>
          <p14:tracePt t="16122" x="1414463" y="4862513"/>
          <p14:tracePt t="16129" x="1420813" y="4868863"/>
          <p14:tracePt t="16137" x="1427163" y="4868863"/>
          <p14:tracePt t="16145" x="1439863" y="4875213"/>
          <p14:tracePt t="16153" x="1446213" y="4881563"/>
          <p14:tracePt t="16158" x="1458913" y="4881563"/>
          <p14:tracePt t="16168" x="1471613" y="4881563"/>
          <p14:tracePt t="16174" x="1477963" y="4881563"/>
          <p14:tracePt t="16187" x="1484313" y="4887913"/>
          <p14:tracePt t="16192" x="1490663" y="4887913"/>
          <p14:tracePt t="16200" x="1497013" y="4887913"/>
          <p14:tracePt t="16206" x="1503363" y="4887913"/>
          <p14:tracePt t="16224" x="1509713" y="4887913"/>
          <p14:tracePt t="16229" x="1516063" y="4887913"/>
          <p14:tracePt t="16237" x="1522413" y="4887913"/>
          <p14:tracePt t="16255" x="1528763" y="4887913"/>
          <p14:tracePt t="16260" x="1535113" y="4887913"/>
          <p14:tracePt t="16286" x="1541463" y="4887913"/>
          <p14:tracePt t="16293" x="1547813" y="4887913"/>
          <p14:tracePt t="16306" x="1554163" y="4887913"/>
          <p14:tracePt t="16324" x="1560513" y="4887913"/>
          <p14:tracePt t="16335" x="1566863" y="4887913"/>
          <p14:tracePt t="16349" x="1573213" y="4881563"/>
          <p14:tracePt t="16355" x="1585913" y="4875213"/>
          <p14:tracePt t="16371" x="1598613" y="4868863"/>
          <p14:tracePt t="16376" x="1612900" y="4868863"/>
          <p14:tracePt t="16388" x="1619250" y="4862513"/>
          <p14:tracePt t="16393" x="1638300" y="4862513"/>
          <p14:tracePt t="16403" x="1651000" y="4856163"/>
          <p14:tracePt t="16408" x="1663700" y="4856163"/>
          <p14:tracePt t="16419" x="1682750" y="4856163"/>
          <p14:tracePt t="16425" x="1701800" y="4849813"/>
          <p14:tracePt t="16436" x="1720850" y="4843463"/>
          <p14:tracePt t="16440" x="1733550" y="4837113"/>
          <p14:tracePt t="16450" x="1752600" y="4837113"/>
          <p14:tracePt t="16455" x="1771650" y="4837113"/>
          <p14:tracePt t="16468" x="1784350" y="4830763"/>
          <p14:tracePt t="16471" x="1797050" y="4824413"/>
          <p14:tracePt t="16479" x="1803400" y="4824413"/>
          <p14:tracePt t="16487" x="1809750" y="4824413"/>
          <p14:tracePt t="16495" x="1809750" y="4818063"/>
          <p14:tracePt t="16504" x="1822450" y="4811713"/>
          <p14:tracePt t="16510" x="1828800" y="4811713"/>
          <p14:tracePt t="16520" x="1835150" y="4805363"/>
          <p14:tracePt t="16524" x="1847850" y="4805363"/>
          <p14:tracePt t="16536" x="1860550" y="4799013"/>
          <p14:tracePt t="16540" x="1866900" y="4792663"/>
          <p14:tracePt t="16550" x="1885950" y="4786313"/>
          <p14:tracePt t="16557" x="1905000" y="4779963"/>
          <p14:tracePt t="16565" x="1917700" y="4773613"/>
          <p14:tracePt t="16573" x="1936750" y="4767263"/>
          <p14:tracePt t="16585" x="1955800" y="4760913"/>
          <p14:tracePt t="16589" x="1974850" y="4754563"/>
          <p14:tracePt t="16602" x="1987550" y="4754563"/>
          <p14:tracePt t="16605" x="2006600" y="4748213"/>
          <p14:tracePt t="16610" x="2012950" y="4741863"/>
          <p14:tracePt t="16620" x="2019300" y="4735513"/>
          <p14:tracePt t="16626" x="2025650" y="4729163"/>
          <p14:tracePt t="16637" x="2032000" y="4729163"/>
          <p14:tracePt t="16643" x="2038350" y="4729163"/>
          <p14:tracePt t="16652" x="2038350" y="4722813"/>
          <p14:tracePt t="16658" x="2044700" y="4716463"/>
          <p14:tracePt t="16669" x="2051050" y="4716463"/>
          <p14:tracePt t="16674" x="2051050" y="4710113"/>
          <p14:tracePt t="16686" x="2058988" y="4703763"/>
          <p14:tracePt t="16688" x="2071688" y="4697413"/>
          <p14:tracePt t="16700" x="2078038" y="4691063"/>
          <p14:tracePt t="16705" x="2090738" y="4691063"/>
          <p14:tracePt t="16718" x="2097088" y="4684713"/>
          <p14:tracePt t="16721" x="2103438" y="4678363"/>
          <p14:tracePt t="16730" x="2109788" y="4672013"/>
          <p14:tracePt t="16737" x="2122488" y="4672013"/>
          <p14:tracePt t="16745" x="2128838" y="4672013"/>
          <p14:tracePt t="16752" x="2141538" y="4665663"/>
          <p14:tracePt t="16758" x="2154238" y="4659313"/>
          <p14:tracePt t="16769" x="2160588" y="4659313"/>
          <p14:tracePt t="16775" x="2173288" y="4652963"/>
          <p14:tracePt t="16786" x="2185988" y="4652963"/>
          <p14:tracePt t="16790" x="2192338" y="4652963"/>
          <p14:tracePt t="16800" x="2198688" y="4652963"/>
          <p14:tracePt t="16807" x="2205038" y="4652963"/>
          <p14:tracePt t="16820" x="2217738" y="4652963"/>
          <p14:tracePt t="16823" x="2224088" y="4652963"/>
          <p14:tracePt t="16835" x="2230438" y="4652963"/>
          <p14:tracePt t="16837" x="2243138" y="4652963"/>
          <p14:tracePt t="16845" x="2249488" y="4652963"/>
          <p14:tracePt t="16854" x="2262188" y="4652963"/>
          <p14:tracePt t="16860" x="2274888" y="4652963"/>
          <p14:tracePt t="16870" x="2281238" y="4659313"/>
          <p14:tracePt t="16876" x="2287588" y="4665663"/>
          <p14:tracePt t="16886" x="2293938" y="4665663"/>
          <p14:tracePt t="16893" x="2300288" y="4665663"/>
          <p14:tracePt t="16900" x="2306638" y="4672013"/>
          <p14:tracePt t="16906" x="2319338" y="4678363"/>
          <p14:tracePt t="16920" x="2325688" y="4684713"/>
          <p14:tracePt t="16923" x="2338388" y="4684713"/>
          <p14:tracePt t="16935" x="2351088" y="4691063"/>
          <p14:tracePt t="16938" x="2363788" y="4697413"/>
          <p14:tracePt t="16950" x="2363788" y="4703763"/>
          <p14:tracePt t="16955" x="2370138" y="4710113"/>
          <p14:tracePt t="16969" x="2376488" y="4710113"/>
          <p14:tracePt t="16971" x="2382838" y="4716463"/>
          <p14:tracePt t="16976" x="2395538" y="4722813"/>
          <p14:tracePt t="16986" x="2401888" y="4729163"/>
          <p14:tracePt t="16993" x="2408238" y="4729163"/>
          <p14:tracePt t="17002" x="2414588" y="4735513"/>
          <p14:tracePt t="17008" x="2420938" y="4741863"/>
          <p14:tracePt t="17019" x="2427288" y="4748213"/>
          <p14:tracePt t="17025" x="2439988" y="4754563"/>
          <p14:tracePt t="17036" x="2446338" y="4760913"/>
          <p14:tracePt t="17040" x="2452688" y="4773613"/>
          <p14:tracePt t="17050" x="2459038" y="4779963"/>
          <p14:tracePt t="17055" x="2465388" y="4786313"/>
          <p14:tracePt t="17068" x="2471738" y="4792663"/>
          <p14:tracePt t="17070" x="2478088" y="4799013"/>
          <p14:tracePt t="17084" x="2478088" y="4805363"/>
          <p14:tracePt t="17086" x="2484438" y="4811713"/>
          <p14:tracePt t="17096" x="2490788" y="4818063"/>
          <p14:tracePt t="17110" x="2497138" y="4824413"/>
          <p14:tracePt t="17119" x="2503488" y="4830763"/>
          <p14:tracePt t="17136" x="2509838" y="4837113"/>
          <p14:tracePt t="17140" x="2509838" y="4843463"/>
          <p14:tracePt t="17151" x="2517775" y="4849813"/>
          <p14:tracePt t="17156" x="2524125" y="4849813"/>
          <p14:tracePt t="17176" x="2524125" y="4856163"/>
          <p14:tracePt t="17182" x="2524125" y="4862513"/>
          <p14:tracePt t="17189" x="2530475" y="4862513"/>
          <p14:tracePt t="17198" x="2536825" y="4868863"/>
          <p14:tracePt t="17206" x="2536825" y="4875213"/>
          <p14:tracePt t="17211" x="2536825" y="4881563"/>
          <p14:tracePt t="17226" x="2543175" y="4887913"/>
          <p14:tracePt t="17243" x="2549525" y="4894263"/>
          <p14:tracePt t="17469" x="2517775" y="4894263"/>
          <p14:tracePt t="17477" x="2471738" y="4887913"/>
          <p14:tracePt t="17487" x="2401888" y="4875213"/>
          <p14:tracePt t="17494" x="2351088" y="4868863"/>
          <p14:tracePt t="17500" x="2293938" y="4868863"/>
          <p14:tracePt t="17507" x="2255838" y="4868863"/>
          <p14:tracePt t="17518" x="2185988" y="4862513"/>
          <p14:tracePt t="17523" x="2122488" y="4856163"/>
          <p14:tracePt t="17537" x="2071688" y="4843463"/>
          <p14:tracePt t="17539" x="2012950" y="4837113"/>
          <p14:tracePt t="17552" x="1949450" y="4837113"/>
          <p14:tracePt t="17555" x="1905000" y="4830763"/>
          <p14:tracePt t="17568" x="1841500" y="4830763"/>
          <p14:tracePt t="17569" x="1797050" y="4830763"/>
          <p14:tracePt t="17576" x="1739900" y="4824413"/>
          <p14:tracePt t="17586" x="1701800" y="4824413"/>
          <p14:tracePt t="17593" x="1657350" y="4824413"/>
          <p14:tracePt t="17602" x="1625600" y="4824413"/>
          <p14:tracePt t="17608" x="1598613" y="4824413"/>
          <p14:tracePt t="17619" x="1573213" y="4824413"/>
          <p14:tracePt t="17625" x="1554163" y="4824413"/>
          <p14:tracePt t="17636" x="1535113" y="4824413"/>
          <p14:tracePt t="17640" x="1522413" y="4824413"/>
          <p14:tracePt t="17650" x="1509713" y="4824413"/>
          <p14:tracePt t="17655" x="1497013" y="4824413"/>
          <p14:tracePt t="17668" x="1477963" y="4824413"/>
          <p14:tracePt t="17672" x="1465263" y="4824413"/>
          <p14:tracePt t="17683" x="1452563" y="4824413"/>
          <p14:tracePt t="17686" x="1433513" y="4824413"/>
          <p14:tracePt t="17699" x="1427163" y="4824413"/>
          <p14:tracePt t="17704" x="1408113" y="4830763"/>
          <p14:tracePt t="17712" x="1382713" y="4830763"/>
          <p14:tracePt t="17721" x="1357313" y="4830763"/>
          <p14:tracePt t="17724" x="1344613" y="4830763"/>
          <p14:tracePt t="17736" x="1325563" y="4830763"/>
          <p14:tracePt t="17740" x="1300163" y="4830763"/>
          <p14:tracePt t="17750" x="1281113" y="4830763"/>
          <p14:tracePt t="17756" x="1274763" y="4830763"/>
          <p14:tracePt t="17769" x="1262063" y="4824413"/>
          <p14:tracePt t="17774" x="1255713" y="4824413"/>
          <p14:tracePt t="17784" x="1249363" y="4818063"/>
          <p14:tracePt t="17788" x="1243013" y="4811713"/>
          <p14:tracePt t="17802" x="1236663" y="4811713"/>
          <p14:tracePt t="17804" x="1223963" y="4805363"/>
          <p14:tracePt t="17812" x="1217613" y="4799013"/>
          <p14:tracePt t="17819" x="1204913" y="4792663"/>
          <p14:tracePt t="17827" x="1192213" y="4786313"/>
          <p14:tracePt t="17836" x="1173163" y="4779963"/>
          <p14:tracePt t="17843" x="1160463" y="4773613"/>
          <p14:tracePt t="17852" x="1139825" y="4773613"/>
          <p14:tracePt t="17858" x="1120775" y="4767263"/>
          <p14:tracePt t="17869" x="1101725" y="4760913"/>
          <p14:tracePt t="17874" x="1095375" y="4754563"/>
          <p14:tracePt t="17884" x="1076325" y="4748213"/>
          <p14:tracePt t="17889" x="1057275" y="4741863"/>
          <p14:tracePt t="17901" x="1038225" y="4735513"/>
          <p14:tracePt t="17905" x="1025525" y="4729163"/>
          <p14:tracePt t="17918" x="1000125" y="4716463"/>
          <p14:tracePt t="17921" x="968375" y="4703763"/>
          <p14:tracePt t="17935" x="942975" y="4691063"/>
          <p14:tracePt t="17936" x="930275" y="4684713"/>
          <p14:tracePt t="17950" x="911225" y="4678363"/>
          <p14:tracePt t="17952" x="898525" y="4672013"/>
          <p14:tracePt t="17959" x="892175" y="4672013"/>
          <p14:tracePt t="17968" x="892175" y="4665663"/>
          <p14:tracePt t="17974" x="885825" y="4659313"/>
          <p14:tracePt t="17986" x="879475" y="4659313"/>
          <p14:tracePt t="18001" x="873125" y="4659313"/>
          <p14:tracePt t="18018" x="873125" y="4652963"/>
          <p14:tracePt t="18033" x="866775" y="4646613"/>
          <p14:tracePt t="18085" x="866775" y="4640263"/>
          <p14:tracePt t="18100" x="866775" y="4633913"/>
          <p14:tracePt t="18107" x="866775" y="4621213"/>
          <p14:tracePt t="18117" x="885825" y="4602163"/>
          <p14:tracePt t="18124" x="911225" y="4583113"/>
          <p14:tracePt t="18135" x="942975" y="4564063"/>
          <p14:tracePt t="18138" x="987425" y="4545013"/>
          <p14:tracePt t="18151" x="1031875" y="4532313"/>
          <p14:tracePt t="18155" x="1095375" y="4525963"/>
          <p14:tracePt t="18168" x="1160463" y="4513263"/>
          <p14:tracePt t="18171" x="1236663" y="4506913"/>
          <p14:tracePt t="18177" x="1331913" y="4479925"/>
          <p14:tracePt t="18185" x="1439863" y="4460875"/>
          <p14:tracePt t="18194" x="1547813" y="4454525"/>
          <p14:tracePt t="18202" x="1663700" y="4441825"/>
          <p14:tracePt t="18208" x="1771650" y="4435475"/>
          <p14:tracePt t="18218" x="1866900" y="4435475"/>
          <p14:tracePt t="18225" x="1962150" y="4435475"/>
          <p14:tracePt t="18235" x="2032000" y="4435475"/>
          <p14:tracePt t="18240" x="2078038" y="4448175"/>
          <p14:tracePt t="18250" x="2103438" y="4448175"/>
          <p14:tracePt t="18255" x="2109788" y="4454525"/>
          <p14:tracePt t="18268" x="2116138" y="4454525"/>
          <p14:tracePt t="18365" x="2103438" y="4460875"/>
          <p14:tracePt t="18373" x="2071688" y="4473575"/>
          <p14:tracePt t="18382" x="2000250" y="4498975"/>
          <p14:tracePt t="18389" x="1936750" y="4525963"/>
          <p14:tracePt t="18401" x="1866900" y="4551363"/>
          <p14:tracePt t="18404" x="1790700" y="4576763"/>
          <p14:tracePt t="18417" x="1708150" y="4595813"/>
          <p14:tracePt t="18419" x="1612900" y="4621213"/>
          <p14:tracePt t="18427" x="1509713" y="4640263"/>
          <p14:tracePt t="18436" x="1414463" y="4652963"/>
          <p14:tracePt t="18444" x="1319213" y="4672013"/>
          <p14:tracePt t="18452" x="1223963" y="4678363"/>
          <p14:tracePt t="18458" x="1139825" y="4691063"/>
          <p14:tracePt t="18468" x="1063625" y="4697413"/>
          <p14:tracePt t="18474" x="987425" y="4703763"/>
          <p14:tracePt t="18484" x="911225" y="4716463"/>
          <p14:tracePt t="18488" x="847725" y="4722813"/>
          <p14:tracePt t="18500" x="790575" y="4729163"/>
          <p14:tracePt t="18505" x="746125" y="4748213"/>
          <p14:tracePt t="18517" x="701675" y="4754563"/>
          <p14:tracePt t="18520" x="655638" y="4760913"/>
          <p14:tracePt t="18534" x="623888" y="4767263"/>
          <p14:tracePt t="18536" x="598488" y="4773613"/>
          <p14:tracePt t="18549" x="573088" y="4779963"/>
          <p14:tracePt t="18554" x="547688" y="4786313"/>
          <p14:tracePt t="18558" x="522288" y="4792663"/>
          <p14:tracePt t="18568" x="509588" y="4792663"/>
          <p14:tracePt t="18574" x="496888" y="4792663"/>
          <p14:tracePt t="18585" x="490538" y="4792663"/>
          <p14:tracePt t="18645" x="503238" y="4792663"/>
          <p14:tracePt t="18653" x="515938" y="4792663"/>
          <p14:tracePt t="18662" x="522288" y="47926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335" y="126283"/>
            <a:ext cx="3678151" cy="4904201"/>
          </a:xfrm>
          <a:prstGeom prst="rect">
            <a:avLst/>
          </a:prstGeom>
        </p:spPr>
      </p:pic>
      <p:pic>
        <p:nvPicPr>
          <p:cNvPr id="3" name="Picture 2"/>
          <p:cNvPicPr>
            <a:picLocks noChangeAspect="1"/>
          </p:cNvPicPr>
          <p:nvPr/>
        </p:nvPicPr>
        <p:blipFill>
          <a:blip r:embed="rId3"/>
          <a:stretch>
            <a:fillRect/>
          </a:stretch>
        </p:blipFill>
        <p:spPr>
          <a:xfrm>
            <a:off x="4387065" y="312030"/>
            <a:ext cx="4304871" cy="4718454"/>
          </a:xfrm>
          <a:prstGeom prst="rect">
            <a:avLst/>
          </a:prstGeom>
        </p:spPr>
      </p:pic>
    </p:spTree>
    <p:extLst>
      <p:ext uri="{BB962C8B-B14F-4D97-AF65-F5344CB8AC3E}">
        <p14:creationId xmlns:p14="http://schemas.microsoft.com/office/powerpoint/2010/main" val="3752118043"/>
      </p:ext>
    </p:extLst>
  </p:cSld>
  <p:clrMapOvr>
    <a:masterClrMapping/>
  </p:clrMapOvr>
  <mc:AlternateContent xmlns:mc="http://schemas.openxmlformats.org/markup-compatibility/2006" xmlns:p14="http://schemas.microsoft.com/office/powerpoint/2010/main">
    <mc:Choice Requires="p14">
      <p:transition spd="slow" p14:dur="2000" advTm="16356"/>
    </mc:Choice>
    <mc:Fallback xmlns="">
      <p:transition spd="slow" advTm="16356"/>
    </mc:Fallback>
  </mc:AlternateContent>
  <p:timing>
    <p:tnLst>
      <p:par>
        <p:cTn id="1" dur="indefinite" restart="never" nodeType="tmRoot"/>
      </p:par>
    </p:tnLst>
  </p:timing>
  <p:extLst mod="1">
    <p:ext uri="{3A86A75C-4F4B-4683-9AE1-C65F6400EC91}">
      <p14:laserTraceLst xmlns:p14="http://schemas.microsoft.com/office/powerpoint/2010/main">
        <p14:tracePtLst>
          <p14:tracePt t="4729" x="515938" y="4779963"/>
          <p14:tracePt t="4736" x="515938" y="4767263"/>
          <p14:tracePt t="4745" x="515938" y="4754563"/>
          <p14:tracePt t="4752" x="515938" y="4741863"/>
          <p14:tracePt t="4759" x="515938" y="4722813"/>
          <p14:tracePt t="4768" x="515938" y="4716463"/>
          <p14:tracePt t="4774" x="515938" y="4697413"/>
          <p14:tracePt t="4784" x="515938" y="4691063"/>
          <p14:tracePt t="4790" x="515938" y="4678363"/>
          <p14:tracePt t="4801" x="522288" y="4665663"/>
          <p14:tracePt t="4806" x="528638" y="4646613"/>
          <p14:tracePt t="4815" x="528638" y="4640263"/>
          <p14:tracePt t="4822" x="528638" y="4627563"/>
          <p14:tracePt t="4835" x="534988" y="4608513"/>
          <p14:tracePt t="4836" x="534988" y="4595813"/>
          <p14:tracePt t="4847" x="541338" y="4576763"/>
          <p14:tracePt t="4852" x="547688" y="4564063"/>
          <p14:tracePt t="4861" x="547688" y="4551363"/>
          <p14:tracePt t="4870" x="554038" y="4532313"/>
          <p14:tracePt t="4876" x="560388" y="4513263"/>
          <p14:tracePt t="4889" x="566738" y="4506913"/>
          <p14:tracePt t="4892" x="566738" y="4492625"/>
          <p14:tracePt t="4901" x="573088" y="4473575"/>
          <p14:tracePt t="4906" x="573088" y="4454525"/>
          <p14:tracePt t="4915" x="579438" y="4441825"/>
          <p14:tracePt t="4922" x="585788" y="4422775"/>
          <p14:tracePt t="4934" x="592138" y="4403725"/>
          <p14:tracePt t="4938" x="592138" y="4391025"/>
          <p14:tracePt t="4952" x="598488" y="4371975"/>
          <p14:tracePt t="4954" x="598488" y="4346575"/>
          <p14:tracePt t="4964" x="604838" y="4321175"/>
          <p14:tracePt t="4970" x="611188" y="4295775"/>
          <p14:tracePt t="4976" x="617538" y="4276725"/>
          <p14:tracePt t="4985" x="623888" y="4251325"/>
          <p14:tracePt t="4992" x="630238" y="4213225"/>
          <p14:tracePt t="5002" x="636588" y="4162425"/>
          <p14:tracePt t="5008" x="642938" y="4117975"/>
          <p14:tracePt t="5018" x="661988" y="4065588"/>
          <p14:tracePt t="5024" x="668338" y="4046538"/>
          <p14:tracePt t="5034" x="674688" y="4021138"/>
          <p14:tracePt t="5040" x="681038" y="3995738"/>
          <p14:tracePt t="5052" x="688975" y="3970338"/>
          <p14:tracePt t="5054" x="695325" y="3944938"/>
          <p14:tracePt t="5064" x="701675" y="3925888"/>
          <p14:tracePt t="5070" x="701675" y="3913188"/>
          <p14:tracePt t="5080" x="708025" y="3887788"/>
          <p14:tracePt t="5089" x="714375" y="3868738"/>
          <p14:tracePt t="5096" x="720725" y="3849688"/>
          <p14:tracePt t="5102" x="727075" y="3824288"/>
          <p14:tracePt t="5111" x="733425" y="3811588"/>
          <p14:tracePt t="5120" x="739775" y="3792538"/>
          <p14:tracePt t="5124" x="746125" y="3773488"/>
          <p14:tracePt t="5134" x="752475" y="3754438"/>
          <p14:tracePt t="5140" x="758825" y="3748088"/>
          <p14:tracePt t="5151" x="758825" y="3735388"/>
          <p14:tracePt t="5156" x="758825" y="3729038"/>
          <p14:tracePt t="5172" x="758825" y="3722688"/>
          <p14:tracePt t="5184" x="758825" y="3716338"/>
          <p14:tracePt t="5202" x="758825" y="3709988"/>
          <p14:tracePt t="5702" x="765175" y="3709988"/>
          <p14:tracePt t="5718" x="784225" y="3709988"/>
          <p14:tracePt t="5733" x="790575" y="3709988"/>
          <p14:tracePt t="5740" x="796925" y="3709988"/>
          <p14:tracePt t="5757" x="809625" y="3709988"/>
          <p14:tracePt t="5765" x="822325" y="3709988"/>
          <p14:tracePt t="5772" x="835025" y="3703638"/>
          <p14:tracePt t="5782" x="854075" y="3697288"/>
          <p14:tracePt t="5788" x="866775" y="3684588"/>
          <p14:tracePt t="5798" x="885825" y="3678238"/>
          <p14:tracePt t="5802" x="898525" y="3665538"/>
          <p14:tracePt t="5813" x="917575" y="3652838"/>
          <p14:tracePt t="5820" x="936625" y="3632200"/>
          <p14:tracePt t="5828" x="955675" y="3619500"/>
          <p14:tracePt t="5834" x="974725" y="3600450"/>
          <p14:tracePt t="5843" x="987425" y="3581400"/>
          <p14:tracePt t="5852" x="1000125" y="3562350"/>
          <p14:tracePt t="5858" x="1019175" y="3543300"/>
          <p14:tracePt t="5867" x="1025525" y="3530600"/>
          <p14:tracePt t="5880" x="1038225" y="3517900"/>
          <p14:tracePt t="5884" x="1050925" y="3505200"/>
          <p14:tracePt t="5889" x="1069975" y="3486150"/>
          <p14:tracePt t="5897" x="1082675" y="3479800"/>
          <p14:tracePt t="5904" x="1089025" y="3473450"/>
          <p14:tracePt t="5915" x="1101725" y="3467100"/>
          <p14:tracePt t="5920" x="1114425" y="3460750"/>
          <p14:tracePt t="5932" x="1114425" y="3454400"/>
          <p14:tracePt t="5936" x="1127125" y="3448050"/>
          <p14:tracePt t="5943" x="1139825" y="3441700"/>
          <p14:tracePt t="5958" x="1147763" y="3435350"/>
          <p14:tracePt t="5967" x="1154113" y="3429000"/>
          <p14:tracePt t="5974" x="1160463" y="3429000"/>
          <p14:tracePt t="5984" x="1160463" y="3422650"/>
          <p14:tracePt t="5990" x="1166813" y="3416300"/>
          <p14:tracePt t="6001" x="1166813" y="3409950"/>
          <p14:tracePt t="6006" x="1173163" y="3409950"/>
          <p14:tracePt t="6069" x="1173163" y="3403600"/>
          <p14:tracePt t="6078" x="1179513" y="3397250"/>
          <p14:tracePt t="6087" x="1185863" y="3397250"/>
          <p14:tracePt t="6093" x="1185863" y="3390900"/>
          <p14:tracePt t="6101" x="1185863" y="3384550"/>
          <p14:tracePt t="6106" x="1192213" y="3384550"/>
          <p14:tracePt t="6116" x="1192213" y="3378200"/>
          <p14:tracePt t="6122" x="1192213" y="3371850"/>
          <p14:tracePt t="6133" x="1192213" y="3365500"/>
          <p14:tracePt t="6149" x="1198563" y="3359150"/>
          <p14:tracePt t="6164" x="1204913" y="3352800"/>
          <p14:tracePt t="6184" x="1211263" y="3352800"/>
          <p14:tracePt t="6334" x="1217613" y="3352800"/>
          <p14:tracePt t="6341" x="1223963" y="3352800"/>
          <p14:tracePt t="6350" x="1223963" y="3371850"/>
          <p14:tracePt t="6356" x="1230313" y="3390900"/>
          <p14:tracePt t="6366" x="1230313" y="3403600"/>
          <p14:tracePt t="6372" x="1230313" y="3422650"/>
          <p14:tracePt t="6383" x="1236663" y="3441700"/>
          <p14:tracePt t="6388" x="1236663" y="3454400"/>
          <p14:tracePt t="6400" x="1243013" y="3473450"/>
          <p14:tracePt t="6402" x="1249363" y="3492500"/>
          <p14:tracePt t="6413" x="1255713" y="3511550"/>
          <p14:tracePt t="6419" x="1255713" y="3524250"/>
          <p14:tracePt t="6430" x="1262063" y="3543300"/>
          <p14:tracePt t="6435" x="1262063" y="3562350"/>
          <p14:tracePt t="6443" x="1262063" y="3575050"/>
          <p14:tracePt t="6451" x="1262063" y="3587750"/>
          <p14:tracePt t="6460" x="1262063" y="3606800"/>
          <p14:tracePt t="6467" x="1262063" y="3619500"/>
          <p14:tracePt t="6472" x="1268413" y="3632200"/>
          <p14:tracePt t="6483" x="1268413" y="3652838"/>
          <p14:tracePt t="6488" x="1274763" y="3659188"/>
          <p14:tracePt t="6499" x="1274763" y="3678238"/>
          <p14:tracePt t="6504" x="1274763" y="3684588"/>
          <p14:tracePt t="6514" x="1274763" y="3690938"/>
          <p14:tracePt t="6520" x="1281113" y="3703638"/>
          <p14:tracePt t="6533" x="1281113" y="3716338"/>
          <p14:tracePt t="6546" x="1281113" y="3729038"/>
          <p14:tracePt t="6560" x="1281113" y="3741738"/>
          <p14:tracePt t="6567" x="1274763" y="3754438"/>
          <p14:tracePt t="6574" x="1268413" y="3760788"/>
          <p14:tracePt t="6583" x="1262063" y="3773488"/>
          <p14:tracePt t="6590" x="1255713" y="3786188"/>
          <p14:tracePt t="6600" x="1255713" y="3792538"/>
          <p14:tracePt t="6606" x="1249363" y="3792538"/>
          <p14:tracePt t="6616" x="1243013" y="3805238"/>
          <p14:tracePt t="6620" x="1236663" y="3817938"/>
          <p14:tracePt t="6633" x="1230313" y="3830638"/>
          <p14:tracePt t="6636" x="1230313" y="3843338"/>
          <p14:tracePt t="6645" x="1223963" y="3849688"/>
          <p14:tracePt t="6652" x="1217613" y="3856038"/>
          <p14:tracePt t="6662" x="1211263" y="3862388"/>
          <p14:tracePt t="6668" x="1211263" y="3868738"/>
          <p14:tracePt t="6682" x="1204913" y="3868738"/>
          <p14:tracePt t="6684" x="1198563" y="3875088"/>
          <p14:tracePt t="6693" x="1198563" y="3881438"/>
          <p14:tracePt t="6701" x="1192213" y="3881438"/>
          <p14:tracePt t="6706" x="1185863" y="3887788"/>
          <p14:tracePt t="6716" x="1179513" y="3887788"/>
          <p14:tracePt t="6722" x="1179513" y="3894138"/>
          <p14:tracePt t="6733" x="1173163" y="3900488"/>
          <p14:tracePt t="6738" x="1166813" y="3900488"/>
          <p14:tracePt t="6754" x="1160463" y="3906838"/>
          <p14:tracePt t="6763" x="1154113" y="3906838"/>
          <p14:tracePt t="6768" x="1147763" y="3906838"/>
          <p14:tracePt t="6846" x="1133475" y="3906838"/>
          <p14:tracePt t="6854" x="1127125" y="3900488"/>
          <p14:tracePt t="6863" x="1127125" y="3894138"/>
          <p14:tracePt t="6877" x="1114425" y="3887788"/>
          <p14:tracePt t="6883" x="1108075" y="3868738"/>
          <p14:tracePt t="6886" x="1101725" y="3868738"/>
          <p14:tracePt t="6896" x="1101725" y="3856038"/>
          <p14:tracePt t="6902" x="1095375" y="3836988"/>
          <p14:tracePt t="6912" x="1089025" y="3824288"/>
          <p14:tracePt t="6918" x="1082675" y="3811588"/>
          <p14:tracePt t="6925" x="1076325" y="3792538"/>
          <p14:tracePt t="6933" x="1069975" y="3773488"/>
          <p14:tracePt t="6940" x="1063625" y="3760788"/>
          <p14:tracePt t="6950" x="1057275" y="3741738"/>
          <p14:tracePt t="6956" x="1050925" y="3722688"/>
          <p14:tracePt t="6966" x="1044575" y="3703638"/>
          <p14:tracePt t="6972" x="1038225" y="3690938"/>
          <p14:tracePt t="6982" x="1038225" y="3671888"/>
          <p14:tracePt t="6988" x="1038225" y="3646488"/>
          <p14:tracePt t="6995" x="1038225" y="3619500"/>
          <p14:tracePt t="7002" x="1038225" y="3600450"/>
          <p14:tracePt t="7013" x="1038225" y="3581400"/>
          <p14:tracePt t="7018" x="1038225" y="3556000"/>
          <p14:tracePt t="7032" x="1038225" y="3530600"/>
          <p14:tracePt t="7034" x="1038225" y="3517900"/>
          <p14:tracePt t="7045" x="1044575" y="3492500"/>
          <p14:tracePt t="7050" x="1050925" y="3467100"/>
          <p14:tracePt t="7060" x="1057275" y="3441700"/>
          <p14:tracePt t="7067" x="1063625" y="3422650"/>
          <p14:tracePt t="7072" x="1069975" y="3403600"/>
          <p14:tracePt t="7083" x="1076325" y="3384550"/>
          <p14:tracePt t="7088" x="1082675" y="3365500"/>
          <p14:tracePt t="7100" x="1089025" y="3346450"/>
          <p14:tracePt t="7104" x="1095375" y="3333750"/>
          <p14:tracePt t="7113" x="1101725" y="3314700"/>
          <p14:tracePt t="7120" x="1108075" y="3302000"/>
          <p14:tracePt t="7131" x="1114425" y="3282950"/>
          <p14:tracePt t="7136" x="1120775" y="3270250"/>
          <p14:tracePt t="7149" x="1133475" y="3251200"/>
          <p14:tracePt t="7151" x="1147763" y="3238500"/>
          <p14:tracePt t="7160" x="1160463" y="3219450"/>
          <p14:tracePt t="7167" x="1166813" y="3211513"/>
          <p14:tracePt t="7174" x="1179513" y="3198813"/>
          <p14:tracePt t="7183" x="1179513" y="3192463"/>
          <p14:tracePt t="7191" x="1185863" y="3179763"/>
          <p14:tracePt t="7200" x="1192213" y="3173413"/>
          <p14:tracePt t="7206" x="1204913" y="3167063"/>
          <p14:tracePt t="7214" x="1211263" y="3160713"/>
          <p14:tracePt t="7220" x="1223963" y="3148013"/>
          <p14:tracePt t="7231" x="1236663" y="3135313"/>
          <p14:tracePt t="7236" x="1249363" y="3135313"/>
          <p14:tracePt t="7245" x="1262063" y="3128963"/>
          <p14:tracePt t="7252" x="1274763" y="3122613"/>
          <p14:tracePt t="7263" x="1293813" y="3116263"/>
          <p14:tracePt t="7268" x="1312863" y="3109913"/>
          <p14:tracePt t="7279" x="1325563" y="3103563"/>
          <p14:tracePt t="7284" x="1344613" y="3097213"/>
          <p14:tracePt t="7290" x="1363663" y="3090863"/>
          <p14:tracePt t="7300" x="1389063" y="3084513"/>
          <p14:tracePt t="7306" x="1408113" y="3078163"/>
          <p14:tracePt t="7316" x="1433513" y="3078163"/>
          <p14:tracePt t="7322" x="1477963" y="3078163"/>
          <p14:tracePt t="7332" x="1509713" y="3078163"/>
          <p14:tracePt t="7338" x="1554163" y="3090863"/>
          <p14:tracePt t="7348" x="1598613" y="3097213"/>
          <p14:tracePt t="7354" x="1644650" y="3103563"/>
          <p14:tracePt t="7364" x="1689100" y="3109913"/>
          <p14:tracePt t="7368" x="1720850" y="3116263"/>
          <p14:tracePt t="7383" x="1746250" y="3122613"/>
          <p14:tracePt t="7384" x="1784350" y="3128963"/>
          <p14:tracePt t="7394" x="1809750" y="3141663"/>
          <p14:tracePt t="7400" x="1828800" y="3154363"/>
          <p14:tracePt t="7410" x="1841500" y="3160713"/>
          <p14:tracePt t="7417" x="1860550" y="3173413"/>
          <p14:tracePt t="7424" x="1879600" y="3179763"/>
          <p14:tracePt t="7433" x="1898650" y="3198813"/>
          <p14:tracePt t="7438" x="1911350" y="3211513"/>
          <p14:tracePt t="7449" x="1917700" y="3219450"/>
          <p14:tracePt t="7454" x="1930400" y="3232150"/>
          <p14:tracePt t="7463" x="1943100" y="3244850"/>
          <p14:tracePt t="7470" x="1955800" y="3263900"/>
          <p14:tracePt t="7482" x="1974850" y="3282950"/>
          <p14:tracePt t="7486" x="1981200" y="3289300"/>
          <p14:tracePt t="7495" x="1987550" y="3302000"/>
          <p14:tracePt t="7502" x="1993900" y="3314700"/>
          <p14:tracePt t="7514" x="2000250" y="3314700"/>
          <p14:tracePt t="7517" x="2006600" y="3327400"/>
          <p14:tracePt t="7525" x="2006600" y="3340100"/>
          <p14:tracePt t="7533" x="2012950" y="3346450"/>
          <p14:tracePt t="7541" x="2019300" y="3352800"/>
          <p14:tracePt t="7550" x="2019300" y="3365500"/>
          <p14:tracePt t="7556" x="2025650" y="3371850"/>
          <p14:tracePt t="7566" x="2032000" y="3384550"/>
          <p14:tracePt t="7572" x="2038350" y="3397250"/>
          <p14:tracePt t="7582" x="2038350" y="3409950"/>
          <p14:tracePt t="7586" x="2044700" y="3416300"/>
          <p14:tracePt t="7596" x="2051050" y="3429000"/>
          <p14:tracePt t="7602" x="2051050" y="3435350"/>
          <p14:tracePt t="7611" x="2058988" y="3441700"/>
          <p14:tracePt t="7619" x="2058988" y="3448050"/>
          <p14:tracePt t="7628" x="2065338" y="3460750"/>
          <p14:tracePt t="7634" x="2065338" y="3467100"/>
          <p14:tracePt t="7644" x="2065338" y="3479800"/>
          <p14:tracePt t="7650" x="2071688" y="3492500"/>
          <p14:tracePt t="7662" x="2071688" y="3498850"/>
          <p14:tracePt t="7667" x="2071688" y="3505200"/>
          <p14:tracePt t="7672" x="2071688" y="3517900"/>
          <p14:tracePt t="7682" x="2071688" y="3530600"/>
          <p14:tracePt t="7688" x="2071688" y="3536950"/>
          <p14:tracePt t="7698" x="2071688" y="3549650"/>
          <p14:tracePt t="7704" x="2071688" y="3556000"/>
          <p14:tracePt t="7715" x="2071688" y="3568700"/>
          <p14:tracePt t="7720" x="2071688" y="3581400"/>
          <p14:tracePt t="7731" x="2071688" y="3587750"/>
          <p14:tracePt t="7736" x="2071688" y="3594100"/>
          <p14:tracePt t="7744" x="2071688" y="3600450"/>
          <p14:tracePt t="7763" x="2071688" y="3606800"/>
          <p14:tracePt t="7766" x="2071688" y="3613150"/>
          <p14:tracePt t="7775" x="2071688" y="3619500"/>
          <p14:tracePt t="7790" x="2071688" y="3625850"/>
          <p14:tracePt t="7799" x="2071688" y="3632200"/>
          <p14:tracePt t="7815" x="2071688" y="3646488"/>
          <p14:tracePt t="7820" x="2071688" y="3659188"/>
          <p14:tracePt t="7836" x="2071688" y="3671888"/>
          <p14:tracePt t="7846" x="2071688" y="3678238"/>
          <p14:tracePt t="7852" x="2071688" y="3690938"/>
          <p14:tracePt t="7861" x="2071688" y="3697288"/>
          <p14:tracePt t="7868" x="2071688" y="3703638"/>
          <p14:tracePt t="7883" x="2071688" y="3709988"/>
          <p14:tracePt t="7884" x="2071688" y="3716338"/>
          <p14:tracePt t="7901" x="2071688" y="3722688"/>
          <p14:tracePt t="7906" x="2071688" y="3729038"/>
          <p14:tracePt t="7915" x="2071688" y="3735388"/>
          <p14:tracePt t="7932" x="2071688" y="3741738"/>
          <p14:tracePt t="7938" x="2071688" y="3748088"/>
          <p14:tracePt t="7954" x="2071688" y="3754438"/>
          <p14:tracePt t="7961" x="2071688" y="3760788"/>
          <p14:tracePt t="7978" x="2071688" y="3767138"/>
          <p14:tracePt t="8000" x="2071688" y="3773488"/>
          <p14:tracePt t="8013" x="2071688" y="3779838"/>
          <p14:tracePt t="8025" x="2071688" y="3786188"/>
          <p14:tracePt t="8032" x="2071688" y="3792538"/>
          <p14:tracePt t="8048" x="2071688" y="3798888"/>
          <p14:tracePt t="8054" x="2071688" y="3805238"/>
          <p14:tracePt t="8064" x="2071688" y="3811588"/>
          <p14:tracePt t="8086" x="2071688" y="3817938"/>
          <p14:tracePt t="8096" x="2071688" y="3824288"/>
          <p14:tracePt t="8125" x="2078038" y="3824288"/>
          <p14:tracePt t="8132" x="2078038" y="3830638"/>
          <p14:tracePt t="8149" x="2078038" y="3836988"/>
          <p14:tracePt t="8156" x="2084388" y="3843338"/>
          <p14:tracePt t="8172" x="2084388" y="3849688"/>
          <p14:tracePt t="8182" x="2084388" y="3856038"/>
          <p14:tracePt t="8196" x="2084388" y="3862388"/>
          <p14:tracePt t="8202" x="2090738" y="3868738"/>
          <p14:tracePt t="8214" x="2090738" y="3875088"/>
          <p14:tracePt t="8233" x="2090738" y="3881438"/>
          <p14:tracePt t="8234" x="2090738" y="3887788"/>
          <p14:tracePt t="8261" x="2090738" y="3894138"/>
          <p14:tracePt t="8265" x="2090738" y="3900488"/>
          <p14:tracePt t="8288" x="2090738" y="3906838"/>
          <p14:tracePt t="8461" x="2084388" y="3906838"/>
          <p14:tracePt t="8476" x="2071688" y="3913188"/>
          <p14:tracePt t="8491" x="2065338" y="3913188"/>
          <p14:tracePt t="8499" x="2058988" y="3913188"/>
          <p14:tracePt t="8515" x="2051050" y="3913188"/>
          <p14:tracePt t="8522" x="2044700" y="3919538"/>
          <p14:tracePt t="8539" x="2038350" y="3919538"/>
          <p14:tracePt t="8548" x="2032000" y="3919538"/>
          <p14:tracePt t="8609" x="2025650" y="3919538"/>
          <p14:tracePt t="8716" x="2019300" y="3919538"/>
          <p14:tracePt t="8732" x="2012950" y="3925888"/>
          <p14:tracePt t="8741" x="2012950" y="3932238"/>
          <p14:tracePt t="8750" x="2006600" y="3938588"/>
          <p14:tracePt t="8759" x="2000250" y="3938588"/>
          <p14:tracePt t="8765" x="1993900" y="3944938"/>
          <p14:tracePt t="8772" x="1993900" y="3951288"/>
          <p14:tracePt t="8781" x="1987550" y="3951288"/>
          <p14:tracePt t="8786" x="1981200" y="3957638"/>
          <p14:tracePt t="8802" x="1981200" y="3963988"/>
          <p14:tracePt t="8812" x="1974850" y="3963988"/>
          <p14:tracePt t="8819" x="1968500" y="3970338"/>
          <p14:tracePt t="8842" x="1962150" y="3970338"/>
          <p14:tracePt t="8872" x="1955800" y="3970338"/>
          <p14:tracePt t="8882" x="1949450" y="3970338"/>
          <p14:tracePt t="8898" x="1943100" y="3976688"/>
          <p14:tracePt t="8904" x="1936750" y="3976688"/>
          <p14:tracePt t="8914" x="1930400" y="3983038"/>
          <p14:tracePt t="8920" x="1924050" y="3983038"/>
          <p14:tracePt t="8931" x="1917700" y="3983038"/>
          <p14:tracePt t="8934" x="1911350" y="3983038"/>
          <p14:tracePt t="8945" x="1905000" y="3983038"/>
          <p14:tracePt t="8950" x="1898650" y="3983038"/>
          <p14:tracePt t="8966" x="1892300" y="3983038"/>
          <p14:tracePt t="8976" x="1885950" y="3983038"/>
          <p14:tracePt t="8982" x="1879600" y="3983038"/>
          <p14:tracePt t="8998" x="1873250" y="3983038"/>
          <p14:tracePt t="9008" x="1866900" y="3983038"/>
          <p14:tracePt t="9020" x="1860550" y="3976688"/>
          <p14:tracePt t="9036" x="1854200" y="3976688"/>
          <p14:tracePt t="9061" x="1847850" y="3976688"/>
          <p14:tracePt t="9100" x="1841500" y="3976688"/>
          <p14:tracePt t="9107" x="1835150" y="3976688"/>
          <p14:tracePt t="9131" x="1828800" y="3976688"/>
          <p14:tracePt t="9138" x="1828800" y="3970338"/>
          <p14:tracePt t="9148" x="1822450" y="3970338"/>
          <p14:tracePt t="9154" x="1816100" y="3970338"/>
          <p14:tracePt t="9168" x="1809750" y="3970338"/>
          <p14:tracePt t="9180" x="1803400" y="3970338"/>
          <p14:tracePt t="9194" x="1797050" y="3970338"/>
          <p14:tracePt t="9200" x="1790700" y="3970338"/>
          <p14:tracePt t="9214" x="1784350" y="3970338"/>
          <p14:tracePt t="9228" x="1778000" y="3970338"/>
          <p14:tracePt t="9231" x="1771650" y="3970338"/>
          <p14:tracePt t="9238" x="1765300" y="3970338"/>
          <p14:tracePt t="9247" x="1752600" y="3970338"/>
          <p14:tracePt t="9254" x="1746250" y="3970338"/>
          <p14:tracePt t="9264" x="1733550" y="3970338"/>
          <p14:tracePt t="9270" x="1720850" y="3970338"/>
          <p14:tracePt t="9281" x="1714500" y="3976688"/>
          <p14:tracePt t="9286" x="1701800" y="3976688"/>
          <p14:tracePt t="9296" x="1695450" y="3976688"/>
          <p14:tracePt t="9302" x="1689100" y="3976688"/>
          <p14:tracePt t="9312" x="1670050" y="3976688"/>
          <p14:tracePt t="9316" x="1663700" y="3983038"/>
          <p14:tracePt t="9326" x="1651000" y="3983038"/>
          <p14:tracePt t="9332" x="1638300" y="3983038"/>
          <p14:tracePt t="9343" x="1625600" y="3983038"/>
          <p14:tracePt t="9348" x="1606550" y="3989388"/>
          <p14:tracePt t="9358" x="1592263" y="3989388"/>
          <p14:tracePt t="9364" x="1579563" y="3989388"/>
          <p14:tracePt t="9373" x="1560513" y="3989388"/>
          <p14:tracePt t="9381" x="1541463" y="3989388"/>
          <p14:tracePt t="9386" x="1535113" y="3989388"/>
          <p14:tracePt t="9396" x="1516063" y="3989388"/>
          <p14:tracePt t="9402" x="1509713" y="3989388"/>
          <p14:tracePt t="9414" x="1503363" y="3989388"/>
          <p14:tracePt t="9418" x="1497013" y="3989388"/>
          <p14:tracePt t="9428" x="1490663" y="3989388"/>
          <p14:tracePt t="9445" x="1484313" y="3989388"/>
          <p14:tracePt t="9450" x="1477963" y="3995738"/>
          <p14:tracePt t="9458" x="1471613" y="3995738"/>
          <p14:tracePt t="9464" x="1465263" y="3995738"/>
          <p14:tracePt t="9472" x="1458913" y="3995738"/>
          <p14:tracePt t="9481" x="1452563" y="3995738"/>
          <p14:tracePt t="9490" x="1446213" y="3995738"/>
          <p14:tracePt t="9497" x="1439863" y="3995738"/>
          <p14:tracePt t="9504" x="1439863" y="4002088"/>
          <p14:tracePt t="9514" x="1433513" y="4002088"/>
          <p14:tracePt t="9520" x="1427163" y="4002088"/>
          <p14:tracePt t="9534" x="1420813" y="4002088"/>
          <p14:tracePt t="9544" x="1414463" y="4002088"/>
          <p14:tracePt t="9550" x="1414463" y="4008438"/>
          <p14:tracePt t="9566" x="1408113" y="4008438"/>
          <p14:tracePt t="9582" x="1401763" y="4008438"/>
          <p14:tracePt t="9596" x="1395413" y="4008438"/>
          <p14:tracePt t="9604" x="1389063" y="4008438"/>
          <p14:tracePt t="9613" x="1382713" y="4008438"/>
          <p14:tracePt t="9630" x="1376363" y="4008438"/>
          <p14:tracePt t="9636" x="1363663" y="4008438"/>
          <p14:tracePt t="9646" x="1357313" y="4008438"/>
          <p14:tracePt t="9652" x="1338263" y="4008438"/>
          <p14:tracePt t="9663" x="1319213" y="4008438"/>
          <p14:tracePt t="9668" x="1306513" y="4008438"/>
          <p14:tracePt t="9680" x="1287463" y="4008438"/>
          <p14:tracePt t="9682" x="1262063" y="4008438"/>
          <p14:tracePt t="9693" x="1236663" y="4008438"/>
          <p14:tracePt t="9698" x="1223963" y="4002088"/>
          <p14:tracePt t="9708" x="1204913" y="4002088"/>
          <p14:tracePt t="9714" x="1192213" y="4002088"/>
          <p14:tracePt t="9723" x="1179513" y="4002088"/>
          <p14:tracePt t="9731" x="1166813" y="3995738"/>
          <p14:tracePt t="9738" x="1160463" y="3995738"/>
          <p14:tracePt t="9747" x="1154113" y="3995738"/>
          <p14:tracePt t="9752" x="1147763" y="3995738"/>
          <p14:tracePt t="9763" x="1139825" y="3995738"/>
          <p14:tracePt t="9784" x="1133475" y="3995738"/>
          <p14:tracePt t="9794" x="1127125" y="3995738"/>
          <p14:tracePt t="9811" x="1127125" y="3989388"/>
          <p14:tracePt t="9816" x="1120775" y="3989388"/>
          <p14:tracePt t="9826" x="1114425" y="3989388"/>
          <p14:tracePt t="9831" x="1108075" y="3983038"/>
          <p14:tracePt t="9847" x="1101725" y="3976688"/>
          <p14:tracePt t="9854" x="1095375" y="3976688"/>
          <p14:tracePt t="9874" x="1089025" y="3970338"/>
          <p14:tracePt t="9883" x="1089025" y="3963988"/>
          <p14:tracePt t="9886" x="1082675" y="3963988"/>
          <p14:tracePt t="9895" x="1076325" y="3957638"/>
          <p14:tracePt t="9900" x="1076325" y="3951288"/>
          <p14:tracePt t="9911" x="1069975" y="3944938"/>
          <p14:tracePt t="9930" x="1063625" y="3938588"/>
          <p14:tracePt t="9932" x="1063625" y="3932238"/>
          <p14:tracePt t="9943" x="1057275" y="3932238"/>
          <p14:tracePt t="9948" x="1050925" y="3925888"/>
          <p14:tracePt t="9961" x="1044575" y="3919538"/>
          <p14:tracePt t="9964" x="1044575" y="3913188"/>
          <p14:tracePt t="9973" x="1038225" y="3913188"/>
          <p14:tracePt t="9981" x="1031875" y="3906838"/>
          <p14:tracePt t="9986" x="1031875" y="3894138"/>
          <p14:tracePt t="9996" x="1025525" y="3894138"/>
          <p14:tracePt t="10002" x="1019175" y="3881438"/>
          <p14:tracePt t="10013" x="1012825" y="3862388"/>
          <p14:tracePt t="10019" x="1006475" y="3849688"/>
          <p14:tracePt t="10029" x="1006475" y="3843338"/>
          <p14:tracePt t="10034" x="1000125" y="3830638"/>
          <p14:tracePt t="10044" x="993775" y="3811588"/>
          <p14:tracePt t="10050" x="987425" y="3792538"/>
          <p14:tracePt t="10061" x="987425" y="3773488"/>
          <p14:tracePt t="10064" x="981075" y="3760788"/>
          <p14:tracePt t="10073" x="974725" y="3741738"/>
          <p14:tracePt t="10081" x="974725" y="3722688"/>
          <p14:tracePt t="10090" x="968375" y="3703638"/>
          <p14:tracePt t="10098" x="968375" y="3697288"/>
          <p14:tracePt t="10104" x="968375" y="3678238"/>
          <p14:tracePt t="10113" x="962025" y="3665538"/>
          <p14:tracePt t="10120" x="962025" y="3652838"/>
          <p14:tracePt t="10129" x="962025" y="3632200"/>
          <p14:tracePt t="10134" x="962025" y="3613150"/>
          <p14:tracePt t="10143" x="962025" y="3600450"/>
          <p14:tracePt t="10150" x="955675" y="3575050"/>
          <p14:tracePt t="10163" x="955675" y="3549650"/>
          <p14:tracePt t="10166" x="955675" y="3517900"/>
          <p14:tracePt t="10176" x="955675" y="3492500"/>
          <p14:tracePt t="10182" x="962025" y="3473450"/>
          <p14:tracePt t="10193" x="962025" y="3448050"/>
          <p14:tracePt t="10198" x="968375" y="3429000"/>
          <p14:tracePt t="10204" x="968375" y="3409950"/>
          <p14:tracePt t="10214" x="974725" y="3397250"/>
          <p14:tracePt t="10220" x="981075" y="3378200"/>
          <p14:tracePt t="10230" x="987425" y="3359150"/>
          <p14:tracePt t="10236" x="993775" y="3346450"/>
          <p14:tracePt t="10246" x="1000125" y="3340100"/>
          <p14:tracePt t="10252" x="1000125" y="3327400"/>
          <p14:tracePt t="10263" x="1006475" y="3314700"/>
          <p14:tracePt t="10268" x="1012825" y="3308350"/>
          <p14:tracePt t="10275" x="1019175" y="3289300"/>
          <p14:tracePt t="10282" x="1025525" y="3276600"/>
          <p14:tracePt t="10293" x="1038225" y="3257550"/>
          <p14:tracePt t="10298" x="1050925" y="3244850"/>
          <p14:tracePt t="10311" x="1057275" y="3225800"/>
          <p14:tracePt t="10314" x="1063625" y="3205163"/>
          <p14:tracePt t="10323" x="1069975" y="3192463"/>
          <p14:tracePt t="10331" x="1082675" y="3173413"/>
          <p14:tracePt t="10340" x="1095375" y="3160713"/>
          <p14:tracePt t="10347" x="1101725" y="3148013"/>
          <p14:tracePt t="10352" x="1108075" y="3135313"/>
          <p14:tracePt t="10363" x="1114425" y="3135313"/>
          <p14:tracePt t="10368" x="1120775" y="3128963"/>
          <p14:tracePt t="10379" x="1127125" y="3122613"/>
          <p14:tracePt t="10384" x="1127125" y="3116263"/>
          <p14:tracePt t="10393" x="1133475" y="3116263"/>
          <p14:tracePt t="10400" x="1139825" y="3109913"/>
          <p14:tracePt t="10411" x="1147763" y="3103563"/>
          <p14:tracePt t="10416" x="1154113" y="3097213"/>
          <p14:tracePt t="10425" x="1160463" y="3097213"/>
          <p14:tracePt t="10430" x="1166813" y="3090863"/>
          <p14:tracePt t="10440" x="1166813" y="3084513"/>
          <p14:tracePt t="10447" x="1173163" y="3084513"/>
          <p14:tracePt t="10454" x="1179513" y="3078163"/>
          <p14:tracePt t="10463" x="1179513" y="3071813"/>
          <p14:tracePt t="10470" x="1185863" y="3071813"/>
          <p14:tracePt t="10480" x="1192213" y="3065463"/>
          <p14:tracePt t="10486" x="1198563" y="3065463"/>
          <p14:tracePt t="10502" x="1204913" y="3065463"/>
          <p14:tracePt t="10511" x="1211263" y="3065463"/>
          <p14:tracePt t="10532" x="1217613" y="3065463"/>
          <p14:tracePt t="10542" x="1223963" y="3065463"/>
          <p14:tracePt t="10548" x="1230313" y="3065463"/>
          <p14:tracePt t="10562" x="1230313" y="3059113"/>
          <p14:tracePt t="10564" x="1236663" y="3052763"/>
          <p14:tracePt t="10570" x="1243013" y="3052763"/>
          <p14:tracePt t="10586" x="1249363" y="3046413"/>
          <p14:tracePt t="10595" x="1255713" y="3040063"/>
          <p14:tracePt t="10602" x="1262063" y="3033713"/>
          <p14:tracePt t="10619" x="1268413" y="3021013"/>
          <p14:tracePt t="10629" x="1274763" y="3014663"/>
          <p14:tracePt t="10634" x="1281113" y="3008313"/>
          <p14:tracePt t="10644" x="1281113" y="3001963"/>
          <p14:tracePt t="10648" x="1281113" y="2995613"/>
          <p14:tracePt t="10661" x="1287463" y="2989263"/>
          <p14:tracePt t="10664" x="1293813" y="2976563"/>
          <p14:tracePt t="10681" x="1300163" y="2963863"/>
          <p14:tracePt t="10690" x="1300163" y="2944813"/>
          <p14:tracePt t="10704" x="1300163" y="2925763"/>
          <p14:tracePt t="10713" x="1300163" y="2913063"/>
          <p14:tracePt t="10720" x="1306513" y="2900363"/>
          <p14:tracePt t="10729" x="1306513" y="2887663"/>
          <p14:tracePt t="10734" x="1306513" y="2881313"/>
          <p14:tracePt t="10743" x="1312863" y="2868613"/>
          <p14:tracePt t="10750" x="1312863" y="2862263"/>
          <p14:tracePt t="10762" x="1319213" y="2862263"/>
          <p14:tracePt t="10766" x="1319213" y="2855913"/>
          <p14:tracePt t="10780" x="1319213" y="2849563"/>
          <p14:tracePt t="10782" x="1319213" y="2843213"/>
          <p14:tracePt t="10796" x="1319213" y="2836863"/>
          <p14:tracePt t="10804" x="1325563" y="2836863"/>
          <p14:tracePt t="10813" x="1325563" y="2830513"/>
          <p14:tracePt t="10830" x="1331913" y="2830513"/>
          <p14:tracePt t="10836" x="1331913" y="2824163"/>
          <p14:tracePt t="10882" x="1331913" y="2817813"/>
          <p14:tracePt t="10906" x="1331913" y="2811463"/>
          <p14:tracePt t="10914" x="1325563" y="2805113"/>
          <p14:tracePt t="10923" x="1325563" y="2798763"/>
          <p14:tracePt t="10930" x="1319213" y="2798763"/>
          <p14:tracePt t="10940" x="1306513" y="2784475"/>
          <p14:tracePt t="10946" x="1306513" y="2778125"/>
          <p14:tracePt t="10952" x="1293813" y="2771775"/>
          <p14:tracePt t="10963" x="1287463" y="2765425"/>
          <p14:tracePt t="10968" x="1287463" y="2759075"/>
          <p14:tracePt t="10978" x="1281113" y="2759075"/>
          <p14:tracePt t="10984" x="1274763" y="2746375"/>
          <p14:tracePt t="10994" x="1255713" y="2733675"/>
          <p14:tracePt t="11000" x="1249363" y="2720975"/>
          <p14:tracePt t="11011" x="1236663" y="2708275"/>
          <p14:tracePt t="11014" x="1223963" y="2695575"/>
          <p14:tracePt t="11024" x="1211263" y="2682875"/>
          <p14:tracePt t="11030" x="1192213" y="2663825"/>
          <p14:tracePt t="11040" x="1185863" y="2657475"/>
          <p14:tracePt t="11047" x="1173163" y="2644775"/>
          <p14:tracePt t="11055" x="1160463" y="2625725"/>
          <p14:tracePt t="11063" x="1139825" y="2606675"/>
          <p14:tracePt t="11070" x="1127125" y="2587625"/>
          <p14:tracePt t="11080" x="1114425" y="2574925"/>
          <p14:tracePt t="11086" x="1108075" y="2555875"/>
          <p14:tracePt t="11094" x="1101725" y="2536825"/>
          <p14:tracePt t="11101" x="1095375" y="2517775"/>
          <p14:tracePt t="11111" x="1089025" y="2505075"/>
          <p14:tracePt t="11116" x="1082675" y="2486025"/>
          <p14:tracePt t="11125" x="1076325" y="2466975"/>
          <p14:tracePt t="11132" x="1069975" y="2447925"/>
          <p14:tracePt t="11142" x="1063625" y="2435225"/>
          <p14:tracePt t="11148" x="1057275" y="2409825"/>
          <p14:tracePt t="11160" x="1050925" y="2390775"/>
          <p14:tracePt t="11164" x="1044575" y="2365375"/>
          <p14:tracePt t="11170" x="1044575" y="2338388"/>
          <p14:tracePt t="11179" x="1044575" y="2325688"/>
          <p14:tracePt t="11186" x="1044575" y="2306638"/>
          <p14:tracePt t="11196" x="1044575" y="2287588"/>
          <p14:tracePt t="11202" x="1044575" y="2274888"/>
          <p14:tracePt t="11212" x="1044575" y="2255838"/>
          <p14:tracePt t="11218" x="1044575" y="2236788"/>
          <p14:tracePt t="11228" x="1044575" y="2224088"/>
          <p14:tracePt t="11234" x="1044575" y="2205038"/>
          <p14:tracePt t="11246" x="1044575" y="2185988"/>
          <p14:tracePt t="11248" x="1044575" y="2173288"/>
          <p14:tracePt t="11260" x="1044575" y="2166938"/>
          <p14:tracePt t="11264" x="1050925" y="2154238"/>
          <p14:tracePt t="11275" x="1057275" y="2147888"/>
          <p14:tracePt t="11280" x="1063625" y="2141538"/>
          <p14:tracePt t="11294" x="1063625" y="2128838"/>
          <p14:tracePt t="11297" x="1069975" y="2128838"/>
          <p14:tracePt t="11305" x="1076325" y="2122488"/>
          <p14:tracePt t="11312" x="1082675" y="2116138"/>
          <p14:tracePt t="11328" x="1089025" y="2109788"/>
          <p14:tracePt t="11334" x="1095375" y="2103438"/>
          <p14:tracePt t="11344" x="1095375" y="2097088"/>
          <p14:tracePt t="11350" x="1108075" y="2097088"/>
          <p14:tracePt t="11362" x="1114425" y="2090738"/>
          <p14:tracePt t="11366" x="1127125" y="2084388"/>
          <p14:tracePt t="11376" x="1147763" y="2078038"/>
          <p14:tracePt t="11382" x="1166813" y="2071688"/>
          <p14:tracePt t="11392" x="1173163" y="2065338"/>
          <p14:tracePt t="11396" x="1192213" y="2065338"/>
          <p14:tracePt t="11405" x="1211263" y="2065338"/>
          <p14:tracePt t="11413" x="1223963" y="2065338"/>
          <p14:tracePt t="11421" x="1243013" y="2058988"/>
          <p14:tracePt t="11430" x="1262063" y="2058988"/>
          <p14:tracePt t="11436" x="1274763" y="2058988"/>
          <p14:tracePt t="11445" x="1293813" y="2058988"/>
          <p14:tracePt t="11452" x="1312863" y="2058988"/>
          <p14:tracePt t="11462" x="1319213" y="2058988"/>
          <p14:tracePt t="11466" x="1331913" y="2058988"/>
          <p14:tracePt t="11476" x="1344613" y="2058988"/>
          <p14:tracePt t="11482" x="1350963" y="2058988"/>
          <p14:tracePt t="11494" x="1363663" y="2065338"/>
          <p14:tracePt t="11498" x="1376363" y="2071688"/>
          <p14:tracePt t="11512" x="1389063" y="2084388"/>
          <p14:tracePt t="11514" x="1401763" y="2097088"/>
          <p14:tracePt t="11526" x="1414463" y="2116138"/>
          <p14:tracePt t="11530" x="1433513" y="2128838"/>
          <p14:tracePt t="11542" x="1446213" y="2147888"/>
          <p14:tracePt t="11545" x="1465263" y="2166938"/>
          <p14:tracePt t="11552" x="1484313" y="2185988"/>
          <p14:tracePt t="11562" x="1497013" y="2205038"/>
          <p14:tracePt t="11569" x="1509713" y="2224088"/>
          <p14:tracePt t="11578" x="1522413" y="2236788"/>
          <p14:tracePt t="11584" x="1535113" y="2255838"/>
          <p14:tracePt t="11593" x="1541463" y="2268538"/>
          <p14:tracePt t="11600" x="1547813" y="2281238"/>
          <p14:tracePt t="11612" x="1554163" y="2281238"/>
          <p14:tracePt t="11614" x="1554163" y="2287588"/>
          <p14:tracePt t="11624" x="1560513" y="2300288"/>
          <p14:tracePt t="11630" x="1566863" y="2300288"/>
          <p14:tracePt t="11643" x="1573213" y="2312988"/>
          <p14:tracePt t="11646" x="1579563" y="2325688"/>
          <p14:tracePt t="11655" x="1579563" y="2332038"/>
          <p14:tracePt t="11662" x="1585913" y="2351088"/>
          <p14:tracePt t="11671" x="1592263" y="2365375"/>
          <p14:tracePt t="11679" x="1598613" y="2384425"/>
          <p14:tracePt t="11686" x="1598613" y="2397125"/>
          <p14:tracePt t="11694" x="1598613" y="2416175"/>
          <p14:tracePt t="11700" x="1598613" y="2435225"/>
          <p14:tracePt t="11711" x="1598613" y="2447925"/>
          <p14:tracePt t="11716" x="1598613" y="2466975"/>
          <p14:tracePt t="11726" x="1606550" y="2486025"/>
          <p14:tracePt t="11732" x="1606550" y="2498725"/>
          <p14:tracePt t="11744" x="1612900" y="2517775"/>
          <p14:tracePt t="11748" x="1612900" y="2536825"/>
          <p14:tracePt t="11760" x="1612900" y="2549525"/>
          <p14:tracePt t="11763" x="1619250" y="2568575"/>
          <p14:tracePt t="11771" x="1619250" y="2587625"/>
          <p14:tracePt t="11779" x="1619250" y="2600325"/>
          <p14:tracePt t="11786" x="1619250" y="2619375"/>
          <p14:tracePt t="11795" x="1619250" y="2638425"/>
          <p14:tracePt t="11802" x="1619250" y="2651125"/>
          <p14:tracePt t="11812" x="1619250" y="2670175"/>
          <p14:tracePt t="11818" x="1619250" y="2682875"/>
          <p14:tracePt t="11828" x="1619250" y="2695575"/>
          <p14:tracePt t="11834" x="1619250" y="2708275"/>
          <p14:tracePt t="11841" x="1619250" y="2720975"/>
          <p14:tracePt t="11858" x="1619250" y="2733675"/>
          <p14:tracePt t="11864" x="1619250" y="2740025"/>
          <p14:tracePt t="11874" x="1625600" y="2740025"/>
          <p14:tracePt t="11891" x="1631950" y="2752725"/>
          <p14:tracePt t="11896" x="1638300" y="2752725"/>
          <p14:tracePt t="11907" x="1638300" y="2759075"/>
          <p14:tracePt t="11911" x="1644650" y="2765425"/>
          <p14:tracePt t="11918" x="1651000" y="2771775"/>
          <p14:tracePt t="11928" x="1657350" y="2771775"/>
          <p14:tracePt t="11934" x="1657350" y="2778125"/>
          <p14:tracePt t="11944" x="1663700" y="2784475"/>
          <p14:tracePt t="11950" x="1670050" y="2784475"/>
          <p14:tracePt t="11961" x="1670050" y="2792413"/>
          <p14:tracePt t="11966" x="1682750" y="2798763"/>
          <p14:tracePt t="11976" x="1689100" y="2805113"/>
          <p14:tracePt t="11982" x="1695450" y="2805113"/>
          <p14:tracePt t="11992" x="1714500" y="2811463"/>
          <p14:tracePt t="11996" x="1720850" y="2811463"/>
          <p14:tracePt t="12007" x="1733550" y="2817813"/>
          <p14:tracePt t="12012" x="1746250" y="2817813"/>
          <p14:tracePt t="12021" x="1752600" y="2824163"/>
          <p14:tracePt t="12028" x="1758950" y="2824163"/>
          <p14:tracePt t="12036" x="1765300" y="2824163"/>
          <p14:tracePt t="12046" x="1771650" y="2830513"/>
          <p14:tracePt t="12052" x="1784350" y="2830513"/>
          <p14:tracePt t="12061" x="1797050" y="2830513"/>
          <p14:tracePt t="12066" x="1809750" y="2830513"/>
          <p14:tracePt t="12076" x="1822450" y="2830513"/>
          <p14:tracePt t="12082" x="1828800" y="2830513"/>
          <p14:tracePt t="12095" x="1847850" y="2830513"/>
          <p14:tracePt t="12100" x="1866900" y="2830513"/>
          <p14:tracePt t="12107" x="1873250" y="2830513"/>
          <p14:tracePt t="12114" x="1892300" y="2830513"/>
          <p14:tracePt t="12123" x="1911350" y="2830513"/>
          <p14:tracePt t="12130" x="1917700" y="2830513"/>
          <p14:tracePt t="12144" x="1930400" y="2830513"/>
          <p14:tracePt t="12146" x="1936750" y="2830513"/>
          <p14:tracePt t="12161" x="1943100" y="2830513"/>
          <p14:tracePt t="12168" x="1943100" y="2824163"/>
          <p14:tracePt t="12178" x="1949450" y="2824163"/>
          <p14:tracePt t="12194" x="1949450" y="2817813"/>
          <p14:tracePt t="12200" x="1955800" y="2811463"/>
          <p14:tracePt t="12207" x="1962150" y="2805113"/>
          <p14:tracePt t="12214" x="1968500" y="2805113"/>
          <p14:tracePt t="12224" x="1968500" y="2798763"/>
          <p14:tracePt t="12230" x="1974850" y="2792413"/>
          <p14:tracePt t="12243" x="1987550" y="2784475"/>
          <p14:tracePt t="12246" x="2000250" y="2778125"/>
          <p14:tracePt t="12257" x="2012950" y="2771775"/>
          <p14:tracePt t="12262" x="2032000" y="2759075"/>
          <p14:tracePt t="12271" x="2051050" y="2752725"/>
          <p14:tracePt t="12279" x="2058988" y="2746375"/>
          <p14:tracePt t="12286" x="2078038" y="2740025"/>
          <p14:tracePt t="12294" x="2084388" y="2740025"/>
          <p14:tracePt t="12300" x="2090738" y="2733675"/>
          <p14:tracePt t="12311" x="2097088" y="2733675"/>
          <p14:tracePt t="12316" x="2109788" y="2733675"/>
          <p14:tracePt t="12325" x="2122488" y="2727325"/>
          <p14:tracePt t="12332" x="2141538" y="2727325"/>
          <p14:tracePt t="12342" x="2160588" y="2727325"/>
          <p14:tracePt t="12348" x="2166938" y="2727325"/>
          <p14:tracePt t="12358" x="2185988" y="2727325"/>
          <p14:tracePt t="12362" x="2198688" y="2733675"/>
          <p14:tracePt t="12379" x="2211388" y="2740025"/>
          <p14:tracePt t="12388" x="2230438" y="2746375"/>
          <p14:tracePt t="12395" x="2236788" y="2752725"/>
          <p14:tracePt t="12402" x="2249488" y="2759075"/>
          <p14:tracePt t="12411" x="2268538" y="2765425"/>
          <p14:tracePt t="12418" x="2287588" y="2765425"/>
          <p14:tracePt t="12428" x="2300288" y="2771775"/>
          <p14:tracePt t="12432" x="2312988" y="2778125"/>
          <p14:tracePt t="12442" x="2332038" y="2778125"/>
          <p14:tracePt t="12448" x="2351088" y="2784475"/>
          <p14:tracePt t="12456" x="2363788" y="2792413"/>
          <p14:tracePt t="12464" x="2382838" y="2792413"/>
          <p14:tracePt t="12473" x="2401888" y="2798763"/>
          <p14:tracePt t="12480" x="2414588" y="2805113"/>
          <p14:tracePt t="12492" x="2433638" y="2805113"/>
          <p14:tracePt t="12496" x="2452688" y="2805113"/>
          <p14:tracePt t="12506" x="2471738" y="2811463"/>
          <p14:tracePt t="12512" x="2478088" y="2811463"/>
          <p14:tracePt t="12520" x="2490788" y="2811463"/>
          <p14:tracePt t="12527" x="2503488" y="2811463"/>
          <p14:tracePt t="12534" x="2517775" y="2817813"/>
          <p14:tracePt t="12544" x="2524125" y="2817813"/>
          <p14:tracePt t="12550" x="2530475" y="2817813"/>
          <p14:tracePt t="12561" x="2536825" y="2817813"/>
          <p14:tracePt t="12566" x="2549525" y="2817813"/>
          <p14:tracePt t="12582" x="2555875" y="2817813"/>
          <p14:tracePt t="12592" x="2562225" y="2817813"/>
          <p14:tracePt t="12596" x="2568575" y="2817813"/>
          <p14:tracePt t="12608" x="2581275" y="2817813"/>
          <p14:tracePt t="12612" x="2593975" y="2811463"/>
          <p14:tracePt t="12628" x="2606675" y="2811463"/>
          <p14:tracePt t="12638" x="2613025" y="2805113"/>
          <p14:tracePt t="12645" x="2613025" y="2798763"/>
          <p14:tracePt t="12652" x="2619375" y="2798763"/>
          <p14:tracePt t="12661" x="2625725" y="2792413"/>
          <p14:tracePt t="12682" x="2632075" y="2792413"/>
          <p14:tracePt t="12698" x="2638425" y="2792413"/>
          <p14:tracePt t="12710" x="2638425" y="2784475"/>
          <p14:tracePt t="12714" x="2644775" y="2778125"/>
          <p14:tracePt t="12730" x="2651125" y="2771775"/>
          <p14:tracePt t="12738" x="2657475" y="2765425"/>
          <p14:tracePt t="12745" x="2657475" y="2759075"/>
          <p14:tracePt t="12752" x="2663825" y="2759075"/>
          <p14:tracePt t="12762" x="2676525" y="2746375"/>
          <p14:tracePt t="12768" x="2682875" y="2740025"/>
          <p14:tracePt t="12777" x="2695575" y="2727325"/>
          <p14:tracePt t="12784" x="2714625" y="2727325"/>
          <p14:tracePt t="12793" x="2727325" y="2720975"/>
          <p14:tracePt t="12800" x="2740025" y="2714625"/>
          <p14:tracePt t="12810" x="2759075" y="2708275"/>
          <p14:tracePt t="12814" x="2771775" y="2701925"/>
          <p14:tracePt t="12824" x="2790825" y="2695575"/>
          <p14:tracePt t="12830" x="2803525" y="2689225"/>
          <p14:tracePt t="12842" x="2822575" y="2682875"/>
          <p14:tracePt t="12846" x="2841625" y="2676525"/>
          <p14:tracePt t="12856" x="2860675" y="2670175"/>
          <p14:tracePt t="12862" x="2873375" y="2663825"/>
          <p14:tracePt t="12873" x="2892425" y="2663825"/>
          <p14:tracePt t="12879" x="2911475" y="2663825"/>
          <p14:tracePt t="12884" x="2924175" y="2663825"/>
          <p14:tracePt t="12894" x="2949575" y="2663825"/>
          <p14:tracePt t="12900" x="2976563" y="2670175"/>
          <p14:tracePt t="12910" x="3001963" y="2676525"/>
          <p14:tracePt t="12916" x="3021013" y="2682875"/>
          <p14:tracePt t="12926" x="3033713" y="2682875"/>
          <p14:tracePt t="12932" x="3052763" y="2689225"/>
          <p14:tracePt t="12943" x="3071813" y="2695575"/>
          <p14:tracePt t="12948" x="3071813" y="2701925"/>
          <p14:tracePt t="12956" x="3084513" y="2708275"/>
          <p14:tracePt t="12962" x="3097213" y="2708275"/>
          <p14:tracePt t="12973" x="3097213" y="2714625"/>
          <p14:tracePt t="12978" x="3103563" y="2720975"/>
          <p14:tracePt t="12988" x="3109913" y="2727325"/>
          <p14:tracePt t="12995" x="3116263" y="2727325"/>
          <p14:tracePt t="13003" x="3122613" y="2740025"/>
          <p14:tracePt t="13011" x="3128963" y="2746375"/>
          <p14:tracePt t="13018" x="3141663" y="2752725"/>
          <p14:tracePt t="13027" x="3141663" y="2759075"/>
          <p14:tracePt t="13032" x="3154363" y="2771775"/>
          <p14:tracePt t="13045" x="3160713" y="2778125"/>
          <p14:tracePt t="13048" x="3173413" y="2784475"/>
          <p14:tracePt t="13060" x="3179763" y="2798763"/>
          <p14:tracePt t="13064" x="3186113" y="2805113"/>
          <p14:tracePt t="13075" x="3198813" y="2811463"/>
          <p14:tracePt t="13080" x="3205163" y="2817813"/>
          <p14:tracePt t="13093" x="3217863" y="2830513"/>
          <p14:tracePt t="13096" x="3224213" y="2836863"/>
          <p14:tracePt t="13107" x="3230563" y="2843213"/>
          <p14:tracePt t="13111" x="3243263" y="2849563"/>
          <p14:tracePt t="13118" x="3249613" y="2855913"/>
          <p14:tracePt t="13127" x="3255963" y="2868613"/>
          <p14:tracePt t="13134" x="3268663" y="2868613"/>
          <p14:tracePt t="13144" x="3281363" y="2881313"/>
          <p14:tracePt t="13150" x="3294063" y="2887663"/>
          <p14:tracePt t="13161" x="3294063" y="2900363"/>
          <p14:tracePt t="13166" x="3313113" y="2913063"/>
          <p14:tracePt t="13176" x="3332163" y="2925763"/>
          <p14:tracePt t="13180" x="3351213" y="2932113"/>
          <p14:tracePt t="13191" x="3370263" y="2951163"/>
          <p14:tracePt t="13196" x="3389313" y="2963863"/>
          <p14:tracePt t="13206" x="3395663" y="2982913"/>
          <p14:tracePt t="13212" x="3414713" y="3001963"/>
          <p14:tracePt t="13223" x="3435350" y="3021013"/>
          <p14:tracePt t="13229" x="3454400" y="3033713"/>
          <p14:tracePt t="13238" x="3473450" y="3046413"/>
          <p14:tracePt t="13244" x="3486150" y="3065463"/>
          <p14:tracePt t="13250" x="3498850" y="3078163"/>
          <p14:tracePt t="13261" x="3505200" y="3097213"/>
          <p14:tracePt t="13266" x="3517900" y="3116263"/>
          <p14:tracePt t="13278" x="3530600" y="3128963"/>
          <p14:tracePt t="13282" x="3543300" y="3148013"/>
          <p14:tracePt t="13293" x="3556000" y="3167063"/>
          <p14:tracePt t="13298" x="3568700" y="3179763"/>
          <p14:tracePt t="13308" x="3581400" y="3198813"/>
          <p14:tracePt t="13314" x="3587750" y="3211513"/>
          <p14:tracePt t="13325" x="3594100" y="3232150"/>
          <p14:tracePt t="13329" x="3606800" y="3251200"/>
          <p14:tracePt t="13341" x="3619500" y="3270250"/>
          <p14:tracePt t="13344" x="3625850" y="3282950"/>
          <p14:tracePt t="13353" x="3638550" y="3295650"/>
          <p14:tracePt t="13361" x="3644900" y="3308350"/>
          <p14:tracePt t="13370" x="3651250" y="3321050"/>
          <p14:tracePt t="13377" x="3657600" y="3340100"/>
          <p14:tracePt t="13384" x="3670300" y="3346450"/>
          <p14:tracePt t="13393" x="3683000" y="3359150"/>
          <p14:tracePt t="13400" x="3689350" y="3365500"/>
          <p14:tracePt t="13408" x="3702050" y="3378200"/>
          <p14:tracePt t="13414" x="3714750" y="3384550"/>
          <p14:tracePt t="13424" x="3721100" y="3397250"/>
          <p14:tracePt t="13430" x="3727450" y="3403600"/>
          <p14:tracePt t="13442" x="3733800" y="3403600"/>
          <p14:tracePt t="13446" x="3740150" y="3409950"/>
          <p14:tracePt t="13456" x="3746500" y="3416300"/>
          <p14:tracePt t="13462" x="3746500" y="3422650"/>
          <p14:tracePt t="13473" x="3752850" y="3422650"/>
          <p14:tracePt t="13477" x="3759200" y="3429000"/>
          <p14:tracePt t="13493" x="3765550" y="3429000"/>
          <p14:tracePt t="13500" x="3771900" y="3429000"/>
          <p14:tracePt t="13510" x="3778250" y="3429000"/>
          <p14:tracePt t="13516" x="3784600" y="3429000"/>
          <p14:tracePt t="13526" x="3797300" y="3429000"/>
          <p14:tracePt t="13532" x="3816350" y="3429000"/>
          <p14:tracePt t="13543" x="3835400" y="3429000"/>
          <p14:tracePt t="13548" x="3860800" y="3429000"/>
          <p14:tracePt t="13556" x="3887788" y="3429000"/>
          <p14:tracePt t="13562" x="3932238" y="3429000"/>
          <p14:tracePt t="13574" x="3989388" y="3429000"/>
          <p14:tracePt t="13578" x="4040188" y="3429000"/>
          <p14:tracePt t="13590" x="4103688" y="3429000"/>
          <p14:tracePt t="13594" x="4173538" y="3422650"/>
          <p14:tracePt t="13603" x="4237038" y="3422650"/>
          <p14:tracePt t="13611" x="4300538" y="3409950"/>
          <p14:tracePt t="13620" x="4365625" y="3403600"/>
          <p14:tracePt t="13626" x="4416425" y="3403600"/>
          <p14:tracePt t="13632" x="4473575" y="3403600"/>
          <p14:tracePt t="13642" x="4518025" y="3403600"/>
          <p14:tracePt t="13648" x="4562475" y="3397250"/>
          <p14:tracePt t="13659" x="4594225" y="3397250"/>
          <p14:tracePt t="13664" x="4638675" y="3397250"/>
          <p14:tracePt t="13674" x="4683125" y="3390900"/>
          <p14:tracePt t="13680" x="4727575" y="3378200"/>
          <p14:tracePt t="13692" x="4746625" y="3378200"/>
          <p14:tracePt t="13696" x="4791075" y="3378200"/>
          <p14:tracePt t="13703" x="4811713" y="3378200"/>
          <p14:tracePt t="13710" x="4837113" y="3384550"/>
          <p14:tracePt t="13720" x="4862513" y="3384550"/>
          <p14:tracePt t="13727" x="4881563" y="3390900"/>
          <p14:tracePt t="13734" x="4894263" y="3390900"/>
          <p14:tracePt t="13743" x="4913313" y="3397250"/>
          <p14:tracePt t="13750" x="4932363" y="3403600"/>
          <p14:tracePt t="13760" x="4938713" y="3409950"/>
          <p14:tracePt t="13766" x="4945063" y="3416300"/>
          <p14:tracePt t="13773" x="4951413" y="3416300"/>
          <p14:tracePt t="13780" x="4964113" y="3422650"/>
          <p14:tracePt t="13791" x="4976813" y="3429000"/>
          <p14:tracePt t="13796" x="4983163" y="3435350"/>
          <p14:tracePt t="13808" x="4989513" y="3441700"/>
          <p14:tracePt t="13812" x="4995863" y="3441700"/>
          <p14:tracePt t="13823" x="5008563" y="3448050"/>
          <p14:tracePt t="13828" x="5021263" y="3454400"/>
          <p14:tracePt t="13842" x="5040313" y="3467100"/>
          <p14:tracePt t="13844" x="5059363" y="3479800"/>
          <p14:tracePt t="13850" x="5084763" y="3492500"/>
          <p14:tracePt t="13860" x="5110163" y="3498850"/>
          <p14:tracePt t="13866" x="5135563" y="3505200"/>
          <p14:tracePt t="13876" x="5160963" y="3517900"/>
          <p14:tracePt t="13887" x="5186363" y="3524250"/>
          <p14:tracePt t="13893" x="5211763" y="3530600"/>
          <p14:tracePt t="13898" x="5230813" y="3536950"/>
          <p14:tracePt t="13907" x="5249863" y="3536950"/>
          <p14:tracePt t="13914" x="5270500" y="3543300"/>
          <p14:tracePt t="13922" x="5283200" y="3543300"/>
          <p14:tracePt t="13928" x="5289550" y="3549650"/>
          <p14:tracePt t="13941" x="5302250" y="3549650"/>
          <p14:tracePt t="13944" x="5308600" y="3556000"/>
          <p14:tracePt t="13953" x="5314950" y="3562350"/>
          <p14:tracePt t="13961" x="5321300" y="3562350"/>
          <p14:tracePt t="13970" x="5334000" y="3568700"/>
          <p14:tracePt t="13977" x="5346700" y="3568700"/>
          <p14:tracePt t="13984" x="5359400" y="3568700"/>
          <p14:tracePt t="13993" x="5365750" y="3568700"/>
          <p14:tracePt t="13998" x="5378450" y="3575050"/>
          <p14:tracePt t="14009" x="5391150" y="3581400"/>
          <p14:tracePt t="14014" x="5403850" y="3581400"/>
          <p14:tracePt t="14025" x="5422900" y="3587750"/>
          <p14:tracePt t="14030" x="5435600" y="3587750"/>
          <p14:tracePt t="14042" x="5448300" y="3594100"/>
          <p14:tracePt t="14046" x="5467350" y="3600450"/>
          <p14:tracePt t="14055" x="5486400" y="3600450"/>
          <p14:tracePt t="14062" x="5499100" y="3600450"/>
          <p14:tracePt t="14077" x="5524500" y="3606800"/>
          <p14:tracePt t="14084" x="5530850" y="3606800"/>
          <p14:tracePt t="14093" x="5543550" y="3613150"/>
          <p14:tracePt t="14101" x="5562600" y="3613150"/>
          <p14:tracePt t="14110" x="5575300" y="3619500"/>
          <p14:tracePt t="14116" x="5588000" y="3625850"/>
          <p14:tracePt t="14127" x="5607050" y="3625850"/>
          <p14:tracePt t="14132" x="5619750" y="3632200"/>
          <p14:tracePt t="14142" x="5632450" y="3638550"/>
          <p14:tracePt t="14146" x="5645150" y="3638550"/>
          <p14:tracePt t="14155" x="5657850" y="3638550"/>
          <p14:tracePt t="14162" x="5670550" y="3646488"/>
          <p14:tracePt t="14173" x="5689600" y="3652838"/>
          <p14:tracePt t="14179" x="5708650" y="3659188"/>
          <p14:tracePt t="14191" x="5722938" y="3665538"/>
          <p14:tracePt t="14195" x="5741988" y="3665538"/>
          <p14:tracePt t="14205" x="5761038" y="3665538"/>
          <p14:tracePt t="14211" x="5767388" y="3665538"/>
          <p14:tracePt t="14220" x="5780088" y="3671888"/>
          <p14:tracePt t="14226" x="5792788" y="3678238"/>
          <p14:tracePt t="14232" x="5805488" y="3684588"/>
          <p14:tracePt t="14243" x="5811838" y="3690938"/>
          <p14:tracePt t="14248" x="5830888" y="3697288"/>
          <p14:tracePt t="14259" x="5849938" y="3703638"/>
          <p14:tracePt t="14264" x="5868988" y="3709988"/>
          <p14:tracePt t="14274" x="5875338" y="3709988"/>
          <p14:tracePt t="14280" x="5888038" y="3716338"/>
          <p14:tracePt t="14291" x="5900738" y="3722688"/>
          <p14:tracePt t="14296" x="5900738" y="3729038"/>
          <p14:tracePt t="14305" x="5907088" y="3735388"/>
          <p14:tracePt t="14311" x="5913438" y="3735388"/>
          <p14:tracePt t="14320" x="5913438" y="3741738"/>
          <p14:tracePt t="14327" x="5919788" y="3748088"/>
          <p14:tracePt t="14334" x="5932488" y="3754438"/>
          <p14:tracePt t="14352" x="5938838" y="3760788"/>
          <p14:tracePt t="14360" x="5951538" y="3767138"/>
          <p14:tracePt t="14374" x="5957888" y="3767138"/>
          <p14:tracePt t="14380" x="5970588" y="3773488"/>
          <p14:tracePt t="14391" x="5970588" y="3779838"/>
          <p14:tracePt t="14396" x="5976938" y="3779838"/>
          <p14:tracePt t="14405" x="5983288" y="3786188"/>
          <p14:tracePt t="14412" x="5989638" y="3786188"/>
          <p14:tracePt t="14429" x="5989638" y="3792538"/>
          <p14:tracePt t="14440" x="5995988" y="3792538"/>
          <p14:tracePt t="14444" x="6002338" y="3792538"/>
          <p14:tracePt t="14450" x="6002338" y="3798888"/>
          <p14:tracePt t="14459" x="6002338" y="3805238"/>
          <p14:tracePt t="14466" x="6008688" y="3805238"/>
          <p14:tracePt t="14482" x="6015038" y="3811588"/>
          <p14:tracePt t="14492" x="6021388" y="3811588"/>
          <p14:tracePt t="14508" x="6021388" y="3817938"/>
          <p14:tracePt t="14512" x="6027738" y="3817938"/>
          <p14:tracePt t="14528" x="6034088" y="3824288"/>
          <p14:tracePt t="14540" x="6034088" y="3830638"/>
          <p14:tracePt t="14554" x="6034088" y="3836988"/>
          <p14:tracePt t="14560" x="6040438" y="3843338"/>
          <p14:tracePt t="14570" x="6040438" y="3849688"/>
          <p14:tracePt t="14585" x="6040438" y="3856038"/>
          <p14:tracePt t="14593" x="6040438" y="3862388"/>
          <p14:tracePt t="14608" x="6040438" y="3868738"/>
          <p14:tracePt t="14614" x="6040438" y="3875088"/>
          <p14:tracePt t="14625" x="6040438" y="3881438"/>
          <p14:tracePt t="14642" x="6040438" y="3887788"/>
          <p14:tracePt t="14646" x="6034088" y="3894138"/>
          <p14:tracePt t="14654" x="6027738" y="3900488"/>
          <p14:tracePt t="14660" x="6021388" y="3906838"/>
          <p14:tracePt t="14670" x="6021388" y="3913188"/>
          <p14:tracePt t="14676" x="6015038" y="3913188"/>
          <p14:tracePt t="14685" x="6008688" y="3919538"/>
          <p14:tracePt t="14692" x="6002338" y="3932238"/>
          <p14:tracePt t="14700" x="5989638" y="3938588"/>
          <p14:tracePt t="14709" x="5976938" y="3944938"/>
          <p14:tracePt t="14716" x="5964238" y="3957638"/>
          <p14:tracePt t="14726" x="5951538" y="3970338"/>
          <p14:tracePt t="14732" x="5932488" y="3983038"/>
          <p14:tracePt t="14741" x="5919788" y="3995738"/>
          <p14:tracePt t="14746" x="5894388" y="4014788"/>
          <p14:tracePt t="14756" x="5875338" y="4021138"/>
          <p14:tracePt t="14762" x="5856288" y="4033838"/>
          <p14:tracePt t="14775" x="5843588" y="4033838"/>
          <p14:tracePt t="14778" x="5824538" y="4052888"/>
          <p14:tracePt t="14791" x="5799138" y="4065588"/>
          <p14:tracePt t="14794" x="5773738" y="4079875"/>
          <p14:tracePt t="14804" x="5741988" y="4098925"/>
          <p14:tracePt t="14810" x="5722938" y="4098925"/>
          <p14:tracePt t="14816" x="5702300" y="4105275"/>
          <p14:tracePt t="14826" x="5683250" y="4111625"/>
          <p14:tracePt t="14832" x="5657850" y="4117975"/>
          <p14:tracePt t="14842" x="5632450" y="4124325"/>
          <p14:tracePt t="14848" x="5619750" y="4130675"/>
          <p14:tracePt t="14858" x="5600700" y="4137025"/>
          <p14:tracePt t="14864" x="5581650" y="4143375"/>
          <p14:tracePt t="14874" x="5562600" y="4149725"/>
          <p14:tracePt t="14886" x="5549900" y="4156075"/>
          <p14:tracePt t="14892" x="5530850" y="4162425"/>
          <p14:tracePt t="14894" x="5511800" y="4168775"/>
          <p14:tracePt t="14904" x="5492750" y="4175125"/>
          <p14:tracePt t="14911" x="5467350" y="4187825"/>
          <p14:tracePt t="14922" x="5448300" y="4194175"/>
          <p14:tracePt t="14926" x="5429250" y="4194175"/>
          <p14:tracePt t="14935" x="5403850" y="4206875"/>
          <p14:tracePt t="14942" x="5359400" y="4225925"/>
          <p14:tracePt t="14950" x="5334000" y="4238625"/>
          <p14:tracePt t="14959" x="5302250" y="4251325"/>
          <p14:tracePt t="14964" x="5276850" y="4264025"/>
          <p14:tracePt t="14974" x="5243513" y="4276725"/>
          <p14:tracePt t="14980" x="5192713" y="4302125"/>
          <p14:tracePt t="14991" x="5167313" y="4321175"/>
          <p14:tracePt t="14996" x="5129213" y="4346575"/>
          <p14:tracePt t="15005" x="5103813" y="4359275"/>
          <p14:tracePt t="15012" x="5078413" y="4371975"/>
          <p14:tracePt t="15024" x="5040313" y="4391025"/>
          <p14:tracePt t="15028" x="5002213" y="4416425"/>
          <p14:tracePt t="15038" x="4964113" y="4435475"/>
          <p14:tracePt t="15043" x="4919663" y="4460875"/>
          <p14:tracePt t="15051" x="4875213" y="4486275"/>
          <p14:tracePt t="15060" x="4824413" y="4498975"/>
          <p14:tracePt t="15066" x="4778375" y="4519613"/>
          <p14:tracePt t="15076" x="4733925" y="4538663"/>
          <p14:tracePt t="15082" x="4695825" y="4564063"/>
          <p14:tracePt t="15092" x="4657725" y="4576763"/>
          <p14:tracePt t="15102" x="4632325" y="4583113"/>
          <p14:tracePt t="15110" x="4600575" y="4602163"/>
          <p14:tracePt t="15112" x="4549775" y="4621213"/>
          <p14:tracePt t="15124" x="4511675" y="4640263"/>
          <p14:tracePt t="15128" x="4467225" y="4652963"/>
          <p14:tracePt t="15138" x="4422775" y="4665663"/>
          <p14:tracePt t="15144" x="4397375" y="4672013"/>
          <p14:tracePt t="15154" x="4378325" y="4678363"/>
          <p14:tracePt t="15160" x="4352925" y="4684713"/>
          <p14:tracePt t="15172" x="4313238" y="4691063"/>
          <p14:tracePt t="15176" x="4281488" y="4697413"/>
          <p14:tracePt t="15185" x="4256088" y="4703763"/>
          <p14:tracePt t="15192" x="4230688" y="4716463"/>
          <p14:tracePt t="15198" x="4205288" y="4722813"/>
          <p14:tracePt t="15208" x="4179888" y="4729163"/>
          <p14:tracePt t="15214" x="4154488" y="4741863"/>
          <p14:tracePt t="15224" x="4129088" y="4748213"/>
          <p14:tracePt t="15230" x="4103688" y="4760913"/>
          <p14:tracePt t="15242" x="4078288" y="4767263"/>
          <p14:tracePt t="15246" x="4052888" y="4779963"/>
          <p14:tracePt t="15256" x="4027488" y="4786313"/>
          <p14:tracePt t="15262" x="3995738" y="4792663"/>
          <p14:tracePt t="15272" x="3957638" y="4799013"/>
          <p14:tracePt t="15276" x="3932238" y="4805363"/>
          <p14:tracePt t="15285" x="3900488" y="4818063"/>
          <p14:tracePt t="15293" x="3879850" y="4830763"/>
          <p14:tracePt t="15301" x="3860800" y="4837113"/>
          <p14:tracePt t="15309" x="3835400" y="4849813"/>
          <p14:tracePt t="15316" x="3810000" y="4862513"/>
          <p14:tracePt t="15326" x="3784600" y="4875213"/>
          <p14:tracePt t="15332" x="3759200" y="4887913"/>
          <p14:tracePt t="15342" x="3733800" y="4894263"/>
          <p14:tracePt t="15346" x="3714750" y="4900613"/>
          <p14:tracePt t="15354" x="3695700" y="4913313"/>
          <p14:tracePt t="15362" x="3683000" y="4919663"/>
          <p14:tracePt t="15373" x="3663950" y="4933950"/>
          <p14:tracePt t="15378" x="3644900" y="4940300"/>
          <p14:tracePt t="15388" x="3625850" y="4946650"/>
          <p14:tracePt t="15394" x="3619500" y="4953000"/>
          <p14:tracePt t="15403" x="3613150" y="4953000"/>
          <p14:tracePt t="15409" x="3600450" y="4959350"/>
          <p14:tracePt t="15416" x="3600450" y="4965700"/>
          <p14:tracePt t="15425" x="3587750" y="4972050"/>
          <p14:tracePt t="15432" x="3581400" y="4972050"/>
          <p14:tracePt t="15442" x="3581400" y="4978400"/>
          <p14:tracePt t="15448" x="3575050" y="4984750"/>
          <p14:tracePt t="15458" x="3568700" y="4984750"/>
          <p14:tracePt t="15475" x="3562350" y="4984750"/>
          <p14:tracePt t="15480" x="3562350" y="4991100"/>
          <p14:tracePt t="15490" x="3556000" y="4991100"/>
          <p14:tracePt t="15572" x="3562350" y="49911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a:extLst>
              <a:ext uri="{FF2B5EF4-FFF2-40B4-BE49-F238E27FC236}">
                <a16:creationId xmlns="" xmlns:a16="http://schemas.microsoft.com/office/drawing/2014/main" id="{7A1378B5-63E2-4A16-89EF-DCE1B2412513}"/>
              </a:ext>
            </a:extLst>
          </p:cNvPr>
          <p:cNvSpPr/>
          <p:nvPr/>
        </p:nvSpPr>
        <p:spPr bwMode="auto">
          <a:xfrm>
            <a:off x="1239352" y="248019"/>
            <a:ext cx="6665296" cy="1050318"/>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3: </a:t>
            </a:r>
          </a:p>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LUYỆN TẬP – SÁNG TẠO</a:t>
            </a:r>
            <a:endParaRPr sz="24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
        <p:nvSpPr>
          <p:cNvPr id="4" name="Rectangle 3"/>
          <p:cNvSpPr/>
          <p:nvPr/>
        </p:nvSpPr>
        <p:spPr>
          <a:xfrm>
            <a:off x="1104522" y="1738135"/>
            <a:ext cx="7683159" cy="2606867"/>
          </a:xfrm>
          <a:prstGeom prst="rect">
            <a:avLst/>
          </a:prstGeom>
        </p:spPr>
        <p:txBody>
          <a:bodyPr wrap="square">
            <a:spAutoFit/>
          </a:bodyPr>
          <a:lstStyle/>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tạo mô hình khu bảo tồn thiên nhiên cho loài động vật nào?</a:t>
            </a:r>
            <a:endParaRPr lang="vi-VN" sz="2400" kern="800">
              <a:latin typeface=".VnTime" panose="020B7200000000000000" pitchFamily="34" charset="0"/>
              <a:ea typeface="Times New Roman" panose="02020603050405020304" pitchFamily="18" charset="0"/>
              <a:cs typeface="Arial" panose="020B0604020202020204" pitchFamily="34" charset="0"/>
            </a:endParaRPr>
          </a:p>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tạo cảnh vật gì cho mô hình?</a:t>
            </a:r>
            <a:endParaRPr lang="vi-VN" sz="2400" kern="800">
              <a:latin typeface=".VnTime" panose="020B7200000000000000" pitchFamily="34" charset="0"/>
              <a:ea typeface="Times New Roman" panose="02020603050405020304" pitchFamily="18" charset="0"/>
              <a:cs typeface="Arial" panose="020B0604020202020204" pitchFamily="34" charset="0"/>
            </a:endParaRPr>
          </a:p>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sắp xếp các cảnh vật đó theo lớp cảnh như thế nào?</a:t>
            </a:r>
            <a:endParaRPr lang="vi-VN" sz="2400" kern="800">
              <a:latin typeface=".VnTime" panose="020B7200000000000000" pitchFamily="34" charset="0"/>
              <a:ea typeface="Times New Roman" panose="02020603050405020304" pitchFamily="18" charset="0"/>
              <a:cs typeface="Arial" panose="020B0604020202020204" pitchFamily="34" charset="0"/>
            </a:endParaRPr>
          </a:p>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tạo chi tiết, tramg trí thêm gì cho mô hình thêm sinh động…?</a:t>
            </a:r>
            <a:endParaRPr lang="vi-VN" sz="2400" kern="800">
              <a:latin typeface=".VnTime" panose="020B7200000000000000" pitchFamily="34" charset="0"/>
              <a:ea typeface="Times New Roman" panose="02020603050405020304" pitchFamily="18" charset="0"/>
              <a:cs typeface="Arial" panose="020B0604020202020204" pitchFamily="34" charset="0"/>
            </a:endParaRPr>
          </a:p>
        </p:txBody>
      </p:sp>
      <p:sp>
        <p:nvSpPr>
          <p:cNvPr id="5" name="Rectangle 4"/>
          <p:cNvSpPr/>
          <p:nvPr/>
        </p:nvSpPr>
        <p:spPr>
          <a:xfrm>
            <a:off x="969693" y="1414693"/>
            <a:ext cx="7952818" cy="461665"/>
          </a:xfrm>
          <a:prstGeom prst="rect">
            <a:avLst/>
          </a:prstGeom>
        </p:spPr>
        <p:txBody>
          <a:bodyPr wrap="none">
            <a:spAutoFit/>
          </a:bodyPr>
          <a:lstStyle/>
          <a:p>
            <a:r>
              <a:rPr lang="vi-VN" sz="2400" smtClean="0">
                <a:solidFill>
                  <a:srgbClr val="7030A0"/>
                </a:solidFill>
              </a:rPr>
              <a:t>Em hãy tạo mô hình Khu bảo tồn thiên nhiên theo ý thích</a:t>
            </a:r>
            <a:endParaRPr lang="vi-VN" sz="2400">
              <a:solidFill>
                <a:srgbClr val="7030A0"/>
              </a:solidFill>
            </a:endParaRPr>
          </a:p>
        </p:txBody>
      </p:sp>
    </p:spTree>
    <p:extLst>
      <p:ext uri="{BB962C8B-B14F-4D97-AF65-F5344CB8AC3E}">
        <p14:creationId xmlns:p14="http://schemas.microsoft.com/office/powerpoint/2010/main" val="3307117772"/>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a:extLst>
              <a:ext uri="{FF2B5EF4-FFF2-40B4-BE49-F238E27FC236}">
                <a16:creationId xmlns="" xmlns:a16="http://schemas.microsoft.com/office/drawing/2014/main" id="{7A1378B5-63E2-4A16-89EF-DCE1B2412513}"/>
              </a:ext>
            </a:extLst>
          </p:cNvPr>
          <p:cNvSpPr/>
          <p:nvPr/>
        </p:nvSpPr>
        <p:spPr bwMode="auto">
          <a:xfrm>
            <a:off x="98241" y="187563"/>
            <a:ext cx="4654512" cy="927207"/>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4: </a:t>
            </a:r>
          </a:p>
          <a:p>
            <a:pPr algn="ct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PHÂN TÍCH – ĐÁNH GIÁ</a:t>
            </a:r>
          </a:p>
        </p:txBody>
      </p:sp>
      <p:pic>
        <p:nvPicPr>
          <p:cNvPr id="4" name="Picture 3">
            <a:extLst>
              <a:ext uri="{FF2B5EF4-FFF2-40B4-BE49-F238E27FC236}">
                <a16:creationId xmlns="" xmlns:a16="http://schemas.microsoft.com/office/drawing/2014/main" id="{B5B0276F-9D38-4944-B6DE-B033B4FBD8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788" y="2118599"/>
            <a:ext cx="2809900" cy="2022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 xmlns:a16="http://schemas.microsoft.com/office/drawing/2014/main" id="{FE35603B-F3EF-461D-A3C6-69781A20B8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06675" y="1029787"/>
            <a:ext cx="6756331" cy="42003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1E79785D-E88F-465A-8AF1-2B9E85FCC424}"/>
              </a:ext>
            </a:extLst>
          </p:cNvPr>
          <p:cNvSpPr txBox="1"/>
          <p:nvPr/>
        </p:nvSpPr>
        <p:spPr>
          <a:xfrm>
            <a:off x="3138637" y="1237135"/>
            <a:ext cx="5622591" cy="3785652"/>
          </a:xfrm>
          <a:prstGeom prst="rect">
            <a:avLst/>
          </a:prstGeom>
          <a:noFill/>
        </p:spPr>
        <p:txBody>
          <a:bodyPr wrap="square">
            <a:spAutoFit/>
          </a:bodyPr>
          <a:lstStyle/>
          <a:p>
            <a:endParaRPr lang="vi-VN" sz="2400"/>
          </a:p>
          <a:p>
            <a:r>
              <a:rPr lang="vi-VN" sz="3200"/>
              <a:t>+ Sản phẩm yêu thích</a:t>
            </a:r>
          </a:p>
          <a:p>
            <a:r>
              <a:rPr lang="vi-VN" sz="3200"/>
              <a:t>+ Cách sắp xếp cảnh vật trong mô hình.</a:t>
            </a:r>
          </a:p>
          <a:p>
            <a:r>
              <a:rPr lang="vi-VN" sz="3200" smtClean="0"/>
              <a:t>+</a:t>
            </a:r>
            <a:r>
              <a:rPr lang="vi-VN" sz="3200" smtClean="0"/>
              <a:t> </a:t>
            </a:r>
            <a:r>
              <a:rPr lang="vi-VN" sz="3200"/>
              <a:t>Em có ý tưởng điều chỉnh như thế nào để sản phẩm hoàn thiện </a:t>
            </a:r>
            <a:r>
              <a:rPr lang="vi-VN" sz="3200" smtClean="0"/>
              <a:t>hơn.</a:t>
            </a:r>
            <a:endParaRPr lang="vi-VN" sz="3200"/>
          </a:p>
          <a:p>
            <a:pPr marL="342900" indent="-342900" algn="just">
              <a:buFontTx/>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398633"/>
      </p:ext>
    </p:extLst>
  </p:cSld>
  <p:clrMapOvr>
    <a:masterClrMapping/>
  </p:clrMapOvr>
  <mc:AlternateContent xmlns:mc="http://schemas.openxmlformats.org/markup-compatibility/2006" xmlns:p14="http://schemas.microsoft.com/office/powerpoint/2010/main">
    <mc:Choice Requires="p14">
      <p:transition spd="slow" p14:dur="2000" advTm="18980"/>
    </mc:Choice>
    <mc:Fallback xmlns="">
      <p:transition spd="slow" advTm="1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66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5"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B1A8A02F-5CCE-4F9A-9509-D2AB56E113A5}"/>
              </a:ext>
            </a:extLst>
          </p:cNvPr>
          <p:cNvSpPr>
            <a:spLocks noGrp="1"/>
          </p:cNvSpPr>
          <p:nvPr>
            <p:ph type="subTitle" idx="1"/>
          </p:nvPr>
        </p:nvSpPr>
        <p:spPr>
          <a:xfrm>
            <a:off x="1301547" y="2433786"/>
            <a:ext cx="6959951" cy="792600"/>
          </a:xfrm>
        </p:spPr>
        <p:txBody>
          <a:bodyPr/>
          <a:lstStyle/>
          <a:p>
            <a:r>
              <a:rPr lang="en-US" sz="3200" b="1" dirty="0" err="1">
                <a:solidFill>
                  <a:schemeClr val="tx1">
                    <a:lumMod val="50000"/>
                  </a:schemeClr>
                </a:solidFill>
              </a:rPr>
              <a:t>Em</a:t>
            </a:r>
            <a:r>
              <a:rPr lang="en-US" sz="3200" b="1" dirty="0">
                <a:solidFill>
                  <a:schemeClr val="tx1">
                    <a:lumMod val="50000"/>
                  </a:schemeClr>
                </a:solidFill>
              </a:rPr>
              <a:t> </a:t>
            </a:r>
            <a:r>
              <a:rPr lang="en-US" sz="3200" b="1" dirty="0" err="1">
                <a:solidFill>
                  <a:schemeClr val="tx1">
                    <a:lumMod val="50000"/>
                  </a:schemeClr>
                </a:solidFill>
              </a:rPr>
              <a:t>sẽ</a:t>
            </a:r>
            <a:r>
              <a:rPr lang="en-US" sz="3200" b="1" dirty="0">
                <a:solidFill>
                  <a:schemeClr val="tx1">
                    <a:lumMod val="50000"/>
                  </a:schemeClr>
                </a:solidFill>
              </a:rPr>
              <a:t> </a:t>
            </a:r>
            <a:r>
              <a:rPr lang="en-US" sz="3200" b="1" dirty="0" err="1">
                <a:solidFill>
                  <a:schemeClr val="tx1">
                    <a:lumMod val="50000"/>
                  </a:schemeClr>
                </a:solidFill>
              </a:rPr>
              <a:t>làm</a:t>
            </a:r>
            <a:r>
              <a:rPr lang="en-US" sz="3200" b="1" dirty="0">
                <a:solidFill>
                  <a:schemeClr val="tx1">
                    <a:lumMod val="50000"/>
                  </a:schemeClr>
                </a:solidFill>
              </a:rPr>
              <a:t> </a:t>
            </a:r>
            <a:r>
              <a:rPr lang="en-US" sz="3200" b="1" dirty="0" err="1">
                <a:solidFill>
                  <a:schemeClr val="tx1">
                    <a:lumMod val="50000"/>
                  </a:schemeClr>
                </a:solidFill>
              </a:rPr>
              <a:t>gì</a:t>
            </a:r>
            <a:r>
              <a:rPr lang="en-US" sz="3200" b="1" dirty="0">
                <a:solidFill>
                  <a:schemeClr val="tx1">
                    <a:lumMod val="50000"/>
                  </a:schemeClr>
                </a:solidFill>
              </a:rPr>
              <a:t> </a:t>
            </a:r>
            <a:r>
              <a:rPr lang="en-US" sz="3200" b="1" err="1">
                <a:solidFill>
                  <a:schemeClr val="tx1">
                    <a:lumMod val="50000"/>
                  </a:schemeClr>
                </a:solidFill>
              </a:rPr>
              <a:t>để</a:t>
            </a:r>
            <a:r>
              <a:rPr lang="en-US" sz="3200" b="1">
                <a:solidFill>
                  <a:schemeClr val="tx1">
                    <a:lumMod val="50000"/>
                  </a:schemeClr>
                </a:solidFill>
              </a:rPr>
              <a:t> bảo vệ động vật quý hiếm và thiên nhiên trong cuộc sống.</a:t>
            </a:r>
            <a:endParaRPr lang="vi-VN" sz="3200" b="1">
              <a:solidFill>
                <a:schemeClr val="tx1">
                  <a:lumMod val="50000"/>
                </a:schemeClr>
              </a:solidFill>
            </a:endParaRPr>
          </a:p>
        </p:txBody>
      </p:sp>
      <p:sp>
        <p:nvSpPr>
          <p:cNvPr id="4" name="Copyright Notice">
            <a:extLst>
              <a:ext uri="{FF2B5EF4-FFF2-40B4-BE49-F238E27FC236}">
                <a16:creationId xmlns="" xmlns:a16="http://schemas.microsoft.com/office/drawing/2014/main" id="{9B960A5D-368A-4532-BA6F-C15DA5224008}"/>
              </a:ext>
            </a:extLst>
          </p:cNvPr>
          <p:cNvSpPr>
            <a:spLocks noGrp="1"/>
          </p:cNvSpPr>
          <p:nvPr>
            <p:ph type="ctrTitle"/>
          </p:nvPr>
        </p:nvSpPr>
        <p:spPr bwMode="auto">
          <a:xfrm>
            <a:off x="1869101" y="448492"/>
            <a:ext cx="5519999" cy="1542760"/>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5: </a:t>
            </a:r>
          </a:p>
          <a:p>
            <a:pPr algn="ctr">
              <a:lnSpc>
                <a:spcPct val="150000"/>
              </a:lnSpc>
            </a:pP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VẬN DỤNG – PHÁT TRIỂN</a:t>
            </a:r>
            <a:endParaRPr sz="24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171185316"/>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1B5BD640-B0E4-4EB4-807F-8C7F084E7E7E}"/>
              </a:ext>
            </a:extLst>
          </p:cNvPr>
          <p:cNvSpPr>
            <a:spLocks noGrp="1"/>
          </p:cNvSpPr>
          <p:nvPr>
            <p:ph type="subTitle" idx="1"/>
          </p:nvPr>
        </p:nvSpPr>
        <p:spPr/>
        <p:txBody>
          <a:bodyPr/>
          <a:lstStyle/>
          <a:p>
            <a:endParaRPr lang="vi-VN"/>
          </a:p>
        </p:txBody>
      </p:sp>
      <p:pic>
        <p:nvPicPr>
          <p:cNvPr id="4" name="Picture 2" descr="F:\1-原创素材\1_mm1102\PPT\PPT_014\materaials\pageimg_g2.png">
            <a:extLst>
              <a:ext uri="{FF2B5EF4-FFF2-40B4-BE49-F238E27FC236}">
                <a16:creationId xmlns="" xmlns:a16="http://schemas.microsoft.com/office/drawing/2014/main" id="{104CA853-E497-4D69-8C92-65D34EACA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35" y="-327350"/>
            <a:ext cx="9269994" cy="5795047"/>
          </a:xfrm>
          <a:prstGeom prst="rect">
            <a:avLst/>
          </a:prstGeom>
          <a:noFill/>
          <a:extLst>
            <a:ext uri="{909E8E84-426E-40DD-AFC4-6F175D3DCCD1}">
              <a14:hiddenFill xmlns:a14="http://schemas.microsoft.com/office/drawing/2010/main">
                <a:solidFill>
                  <a:srgbClr val="FFFFFF"/>
                </a:solidFill>
              </a14:hiddenFill>
            </a:ext>
          </a:extLst>
        </p:spPr>
      </p:pic>
      <p:sp>
        <p:nvSpPr>
          <p:cNvPr id="5" name="MH_Other_2">
            <a:extLst>
              <a:ext uri="{FF2B5EF4-FFF2-40B4-BE49-F238E27FC236}">
                <a16:creationId xmlns="" xmlns:a16="http://schemas.microsoft.com/office/drawing/2014/main" id="{733A8307-AA5F-4F1A-9CAC-6936F696AF92}"/>
              </a:ext>
            </a:extLst>
          </p:cNvPr>
          <p:cNvSpPr/>
          <p:nvPr>
            <p:custDataLst>
              <p:tags r:id="rId1"/>
            </p:custDataLst>
          </p:nvPr>
        </p:nvSpPr>
        <p:spPr>
          <a:xfrm>
            <a:off x="3315381" y="387591"/>
            <a:ext cx="3773787" cy="937776"/>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600" dirty="0">
                <a:solidFill>
                  <a:srgbClr val="FFFFFF"/>
                </a:solidFill>
                <a:ea typeface="微软雅黑" panose="020B0503020204020204" pitchFamily="34" charset="-122"/>
              </a:rPr>
              <a:t>DẶN DÒ</a:t>
            </a:r>
            <a:endParaRPr lang="zh-CN" altLang="en-US" sz="3600" dirty="0">
              <a:solidFill>
                <a:srgbClr val="FFFFFF"/>
              </a:solidFill>
              <a:ea typeface="微软雅黑" panose="020B0503020204020204" pitchFamily="34" charset="-122"/>
            </a:endParaRPr>
          </a:p>
        </p:txBody>
      </p:sp>
      <p:sp>
        <p:nvSpPr>
          <p:cNvPr id="6" name="MH_SubTitle_1">
            <a:extLst>
              <a:ext uri="{FF2B5EF4-FFF2-40B4-BE49-F238E27FC236}">
                <a16:creationId xmlns="" xmlns:a16="http://schemas.microsoft.com/office/drawing/2014/main" id="{86EF579F-1329-4628-9052-1EA2D4224FAE}"/>
              </a:ext>
            </a:extLst>
          </p:cNvPr>
          <p:cNvSpPr/>
          <p:nvPr>
            <p:custDataLst>
              <p:tags r:id="rId2"/>
            </p:custDataLst>
          </p:nvPr>
        </p:nvSpPr>
        <p:spPr>
          <a:xfrm>
            <a:off x="2005616" y="1391608"/>
            <a:ext cx="6292934" cy="1604634"/>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just">
              <a:defRPr/>
            </a:pP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Hoàn</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thành</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bài</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đầy</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đủ</a:t>
            </a:r>
            <a:r>
              <a:rPr lang="en-US" altLang="zh-CN" sz="280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sz="2800">
                <a:solidFill>
                  <a:schemeClr val="tx1">
                    <a:lumMod val="50000"/>
                  </a:schemeClr>
                </a:solidFill>
              </a:rPr>
              <a:t>chuẩn bị đồ dùng cho tiết sau: Màu, bút chì, tẩy, sgk và vở BT Mĩ thuật</a:t>
            </a:r>
            <a:endPar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49464374"/>
      </p:ext>
    </p:extLst>
  </p:cSld>
  <p:clrMapOvr>
    <a:masterClrMapping/>
  </p:clrMapOvr>
  <mc:AlternateContent xmlns:mc="http://schemas.openxmlformats.org/markup-compatibility/2006" xmlns:p14="http://schemas.microsoft.com/office/powerpoint/2010/main">
    <mc:Choice Requires="p14">
      <p:transition spd="slow" p14:dur="2000" advTm="21660"/>
    </mc:Choice>
    <mc:Fallback xmlns="">
      <p:transition spd="slow" advTm="2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2500"/>
                            </p:stCondLst>
                            <p:childTnLst>
                              <p:par>
                                <p:cTn id="17" presetID="17"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fltVal val="0"/>
                                          </p:val>
                                        </p:tav>
                                        <p:tav tm="100000">
                                          <p:val>
                                            <p:strVal val="#ppt_w"/>
                                          </p:val>
                                        </p:tav>
                                      </p:tavLst>
                                    </p:anim>
                                    <p:anim calcmode="lin" valueType="num">
                                      <p:cBhvr>
                                        <p:cTn id="20" dur="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75" name="Google Shape;2375;p44"/>
          <p:cNvSpPr/>
          <p:nvPr/>
        </p:nvSpPr>
        <p:spPr>
          <a:xfrm>
            <a:off x="7454200" y="-252500"/>
            <a:ext cx="2441904" cy="2020778"/>
          </a:xfrm>
          <a:custGeom>
            <a:avLst/>
            <a:gdLst/>
            <a:ahLst/>
            <a:cxnLst/>
            <a:rect l="l" t="t" r="r" b="b"/>
            <a:pathLst>
              <a:path w="28894" h="23911" extrusionOk="0">
                <a:moveTo>
                  <a:pt x="5412" y="1"/>
                </a:moveTo>
                <a:cubicBezTo>
                  <a:pt x="5356" y="1"/>
                  <a:pt x="5296" y="54"/>
                  <a:pt x="5315" y="120"/>
                </a:cubicBezTo>
                <a:cubicBezTo>
                  <a:pt x="5482" y="691"/>
                  <a:pt x="5679" y="1257"/>
                  <a:pt x="5901" y="1820"/>
                </a:cubicBezTo>
                <a:cubicBezTo>
                  <a:pt x="5785" y="1789"/>
                  <a:pt x="5664" y="1775"/>
                  <a:pt x="5540" y="1775"/>
                </a:cubicBezTo>
                <a:cubicBezTo>
                  <a:pt x="4581" y="1775"/>
                  <a:pt x="3417" y="2620"/>
                  <a:pt x="2787" y="3049"/>
                </a:cubicBezTo>
                <a:cubicBezTo>
                  <a:pt x="1120" y="4185"/>
                  <a:pt x="68" y="5998"/>
                  <a:pt x="1" y="8019"/>
                </a:cubicBezTo>
                <a:cubicBezTo>
                  <a:pt x="0" y="8032"/>
                  <a:pt x="10" y="8039"/>
                  <a:pt x="21" y="8039"/>
                </a:cubicBezTo>
                <a:cubicBezTo>
                  <a:pt x="32" y="8039"/>
                  <a:pt x="43" y="8032"/>
                  <a:pt x="45" y="8017"/>
                </a:cubicBezTo>
                <a:cubicBezTo>
                  <a:pt x="213" y="6113"/>
                  <a:pt x="1249" y="4322"/>
                  <a:pt x="2816" y="3234"/>
                </a:cubicBezTo>
                <a:cubicBezTo>
                  <a:pt x="3538" y="2732"/>
                  <a:pt x="4585" y="1958"/>
                  <a:pt x="5555" y="1958"/>
                </a:cubicBezTo>
                <a:cubicBezTo>
                  <a:pt x="5698" y="1958"/>
                  <a:pt x="5839" y="1974"/>
                  <a:pt x="5977" y="2011"/>
                </a:cubicBezTo>
                <a:cubicBezTo>
                  <a:pt x="6010" y="2092"/>
                  <a:pt x="6043" y="2174"/>
                  <a:pt x="6077" y="2254"/>
                </a:cubicBezTo>
                <a:cubicBezTo>
                  <a:pt x="4926" y="2304"/>
                  <a:pt x="3799" y="3077"/>
                  <a:pt x="2959" y="3774"/>
                </a:cubicBezTo>
                <a:cubicBezTo>
                  <a:pt x="2005" y="4567"/>
                  <a:pt x="920" y="5696"/>
                  <a:pt x="546" y="6919"/>
                </a:cubicBezTo>
                <a:cubicBezTo>
                  <a:pt x="384" y="7237"/>
                  <a:pt x="252" y="7571"/>
                  <a:pt x="149" y="7913"/>
                </a:cubicBezTo>
                <a:cubicBezTo>
                  <a:pt x="142" y="7938"/>
                  <a:pt x="164" y="7956"/>
                  <a:pt x="185" y="7956"/>
                </a:cubicBezTo>
                <a:cubicBezTo>
                  <a:pt x="196" y="7956"/>
                  <a:pt x="207" y="7950"/>
                  <a:pt x="213" y="7937"/>
                </a:cubicBezTo>
                <a:cubicBezTo>
                  <a:pt x="785" y="6659"/>
                  <a:pt x="1548" y="5597"/>
                  <a:pt x="2608" y="4677"/>
                </a:cubicBezTo>
                <a:cubicBezTo>
                  <a:pt x="3620" y="3797"/>
                  <a:pt x="4836" y="3075"/>
                  <a:pt x="6050" y="2508"/>
                </a:cubicBezTo>
                <a:cubicBezTo>
                  <a:pt x="6073" y="2498"/>
                  <a:pt x="6058" y="2467"/>
                  <a:pt x="6037" y="2467"/>
                </a:cubicBezTo>
                <a:cubicBezTo>
                  <a:pt x="6034" y="2467"/>
                  <a:pt x="6031" y="2468"/>
                  <a:pt x="6027" y="2470"/>
                </a:cubicBezTo>
                <a:cubicBezTo>
                  <a:pt x="4362" y="3211"/>
                  <a:pt x="2612" y="4206"/>
                  <a:pt x="1409" y="5628"/>
                </a:cubicBezTo>
                <a:cubicBezTo>
                  <a:pt x="2561" y="4033"/>
                  <a:pt x="4198" y="2679"/>
                  <a:pt x="6137" y="2395"/>
                </a:cubicBezTo>
                <a:cubicBezTo>
                  <a:pt x="6482" y="3205"/>
                  <a:pt x="6873" y="4001"/>
                  <a:pt x="7289" y="4774"/>
                </a:cubicBezTo>
                <a:cubicBezTo>
                  <a:pt x="5933" y="4861"/>
                  <a:pt x="4696" y="6076"/>
                  <a:pt x="3838" y="7001"/>
                </a:cubicBezTo>
                <a:cubicBezTo>
                  <a:pt x="2785" y="8140"/>
                  <a:pt x="2139" y="9643"/>
                  <a:pt x="2111" y="11187"/>
                </a:cubicBezTo>
                <a:cubicBezTo>
                  <a:pt x="2076" y="11293"/>
                  <a:pt x="2044" y="11399"/>
                  <a:pt x="2015" y="11505"/>
                </a:cubicBezTo>
                <a:cubicBezTo>
                  <a:pt x="2009" y="11523"/>
                  <a:pt x="2024" y="11535"/>
                  <a:pt x="2039" y="11535"/>
                </a:cubicBezTo>
                <a:cubicBezTo>
                  <a:pt x="2048" y="11535"/>
                  <a:pt x="2056" y="11531"/>
                  <a:pt x="2061" y="11522"/>
                </a:cubicBezTo>
                <a:cubicBezTo>
                  <a:pt x="2077" y="11493"/>
                  <a:pt x="2095" y="11461"/>
                  <a:pt x="2111" y="11430"/>
                </a:cubicBezTo>
                <a:cubicBezTo>
                  <a:pt x="2113" y="11545"/>
                  <a:pt x="2120" y="11661"/>
                  <a:pt x="2129" y="11776"/>
                </a:cubicBezTo>
                <a:cubicBezTo>
                  <a:pt x="2130" y="11786"/>
                  <a:pt x="2138" y="11791"/>
                  <a:pt x="2146" y="11791"/>
                </a:cubicBezTo>
                <a:cubicBezTo>
                  <a:pt x="2154" y="11791"/>
                  <a:pt x="2162" y="11786"/>
                  <a:pt x="2161" y="11776"/>
                </a:cubicBezTo>
                <a:cubicBezTo>
                  <a:pt x="2155" y="11630"/>
                  <a:pt x="2155" y="11485"/>
                  <a:pt x="2160" y="11341"/>
                </a:cubicBezTo>
                <a:cubicBezTo>
                  <a:pt x="2419" y="10837"/>
                  <a:pt x="2593" y="10278"/>
                  <a:pt x="2820" y="9762"/>
                </a:cubicBezTo>
                <a:cubicBezTo>
                  <a:pt x="3101" y="9120"/>
                  <a:pt x="3445" y="8512"/>
                  <a:pt x="3874" y="7956"/>
                </a:cubicBezTo>
                <a:cubicBezTo>
                  <a:pt x="4407" y="7267"/>
                  <a:pt x="5098" y="6717"/>
                  <a:pt x="5829" y="6222"/>
                </a:cubicBezTo>
                <a:lnTo>
                  <a:pt x="5829" y="6222"/>
                </a:lnTo>
                <a:cubicBezTo>
                  <a:pt x="5451" y="6583"/>
                  <a:pt x="5098" y="6969"/>
                  <a:pt x="4754" y="7361"/>
                </a:cubicBezTo>
                <a:cubicBezTo>
                  <a:pt x="3636" y="8635"/>
                  <a:pt x="2587" y="9973"/>
                  <a:pt x="2160" y="11644"/>
                </a:cubicBezTo>
                <a:cubicBezTo>
                  <a:pt x="2156" y="11656"/>
                  <a:pt x="2169" y="11666"/>
                  <a:pt x="2180" y="11666"/>
                </a:cubicBezTo>
                <a:cubicBezTo>
                  <a:pt x="2185" y="11666"/>
                  <a:pt x="2191" y="11663"/>
                  <a:pt x="2193" y="11657"/>
                </a:cubicBezTo>
                <a:cubicBezTo>
                  <a:pt x="2784" y="10113"/>
                  <a:pt x="3648" y="8827"/>
                  <a:pt x="4730" y="7585"/>
                </a:cubicBezTo>
                <a:cubicBezTo>
                  <a:pt x="5123" y="7132"/>
                  <a:pt x="5526" y="6687"/>
                  <a:pt x="5959" y="6270"/>
                </a:cubicBezTo>
                <a:cubicBezTo>
                  <a:pt x="6122" y="6114"/>
                  <a:pt x="6299" y="5946"/>
                  <a:pt x="6489" y="5790"/>
                </a:cubicBezTo>
                <a:cubicBezTo>
                  <a:pt x="6753" y="5624"/>
                  <a:pt x="7016" y="5460"/>
                  <a:pt x="7274" y="5296"/>
                </a:cubicBezTo>
                <a:cubicBezTo>
                  <a:pt x="7357" y="5262"/>
                  <a:pt x="7441" y="5234"/>
                  <a:pt x="7528" y="5212"/>
                </a:cubicBezTo>
                <a:cubicBezTo>
                  <a:pt x="7704" y="5529"/>
                  <a:pt x="7882" y="5841"/>
                  <a:pt x="8064" y="6150"/>
                </a:cubicBezTo>
                <a:cubicBezTo>
                  <a:pt x="8338" y="6619"/>
                  <a:pt x="8626" y="7079"/>
                  <a:pt x="8928" y="7529"/>
                </a:cubicBezTo>
                <a:cubicBezTo>
                  <a:pt x="8048" y="7681"/>
                  <a:pt x="7237" y="8290"/>
                  <a:pt x="6586" y="8863"/>
                </a:cubicBezTo>
                <a:cubicBezTo>
                  <a:pt x="5923" y="9447"/>
                  <a:pt x="5359" y="10135"/>
                  <a:pt x="4915" y="10899"/>
                </a:cubicBezTo>
                <a:cubicBezTo>
                  <a:pt x="4227" y="12082"/>
                  <a:pt x="3559" y="13831"/>
                  <a:pt x="4240" y="15147"/>
                </a:cubicBezTo>
                <a:cubicBezTo>
                  <a:pt x="4242" y="15198"/>
                  <a:pt x="4243" y="15248"/>
                  <a:pt x="4243" y="15300"/>
                </a:cubicBezTo>
                <a:cubicBezTo>
                  <a:pt x="4244" y="15329"/>
                  <a:pt x="4271" y="15346"/>
                  <a:pt x="4296" y="15346"/>
                </a:cubicBezTo>
                <a:cubicBezTo>
                  <a:pt x="4316" y="15346"/>
                  <a:pt x="4335" y="15335"/>
                  <a:pt x="4338" y="15311"/>
                </a:cubicBezTo>
                <a:cubicBezTo>
                  <a:pt x="4343" y="15268"/>
                  <a:pt x="4350" y="15227"/>
                  <a:pt x="4356" y="15184"/>
                </a:cubicBezTo>
                <a:cubicBezTo>
                  <a:pt x="4356" y="15182"/>
                  <a:pt x="4359" y="15182"/>
                  <a:pt x="4359" y="15180"/>
                </a:cubicBezTo>
                <a:cubicBezTo>
                  <a:pt x="4380" y="15046"/>
                  <a:pt x="4406" y="14911"/>
                  <a:pt x="4432" y="14776"/>
                </a:cubicBezTo>
                <a:cubicBezTo>
                  <a:pt x="4703" y="13635"/>
                  <a:pt x="5367" y="12666"/>
                  <a:pt x="6017" y="11682"/>
                </a:cubicBezTo>
                <a:cubicBezTo>
                  <a:pt x="6497" y="10954"/>
                  <a:pt x="6976" y="10243"/>
                  <a:pt x="7536" y="9572"/>
                </a:cubicBezTo>
                <a:cubicBezTo>
                  <a:pt x="8040" y="8970"/>
                  <a:pt x="8597" y="8415"/>
                  <a:pt x="9147" y="7856"/>
                </a:cubicBezTo>
                <a:cubicBezTo>
                  <a:pt x="9640" y="8578"/>
                  <a:pt x="10163" y="9278"/>
                  <a:pt x="10718" y="9957"/>
                </a:cubicBezTo>
                <a:cubicBezTo>
                  <a:pt x="9804" y="10390"/>
                  <a:pt x="9124" y="11287"/>
                  <a:pt x="8645" y="12148"/>
                </a:cubicBezTo>
                <a:cubicBezTo>
                  <a:pt x="8113" y="13106"/>
                  <a:pt x="7777" y="14239"/>
                  <a:pt x="7812" y="15340"/>
                </a:cubicBezTo>
                <a:cubicBezTo>
                  <a:pt x="7812" y="15351"/>
                  <a:pt x="7819" y="15356"/>
                  <a:pt x="7827" y="15356"/>
                </a:cubicBezTo>
                <a:cubicBezTo>
                  <a:pt x="7835" y="15356"/>
                  <a:pt x="7844" y="15350"/>
                  <a:pt x="7845" y="15339"/>
                </a:cubicBezTo>
                <a:cubicBezTo>
                  <a:pt x="7949" y="14289"/>
                  <a:pt x="8210" y="13284"/>
                  <a:pt x="8688" y="12338"/>
                </a:cubicBezTo>
                <a:cubicBezTo>
                  <a:pt x="9045" y="11632"/>
                  <a:pt x="9516" y="11061"/>
                  <a:pt x="10083" y="10566"/>
                </a:cubicBezTo>
                <a:lnTo>
                  <a:pt x="10083" y="10566"/>
                </a:lnTo>
                <a:cubicBezTo>
                  <a:pt x="9884" y="10791"/>
                  <a:pt x="9721" y="11050"/>
                  <a:pt x="9573" y="11309"/>
                </a:cubicBezTo>
                <a:cubicBezTo>
                  <a:pt x="9225" y="11912"/>
                  <a:pt x="8984" y="12574"/>
                  <a:pt x="8737" y="13224"/>
                </a:cubicBezTo>
                <a:cubicBezTo>
                  <a:pt x="8453" y="13972"/>
                  <a:pt x="8096" y="14740"/>
                  <a:pt x="7957" y="15532"/>
                </a:cubicBezTo>
                <a:cubicBezTo>
                  <a:pt x="7836" y="16222"/>
                  <a:pt x="7902" y="16973"/>
                  <a:pt x="7926" y="17671"/>
                </a:cubicBezTo>
                <a:cubicBezTo>
                  <a:pt x="7549" y="16222"/>
                  <a:pt x="7494" y="14675"/>
                  <a:pt x="7950" y="13233"/>
                </a:cubicBezTo>
                <a:cubicBezTo>
                  <a:pt x="8369" y="11912"/>
                  <a:pt x="9157" y="10366"/>
                  <a:pt x="10563" y="9941"/>
                </a:cubicBezTo>
                <a:cubicBezTo>
                  <a:pt x="10615" y="9923"/>
                  <a:pt x="10599" y="9854"/>
                  <a:pt x="10548" y="9850"/>
                </a:cubicBezTo>
                <a:cubicBezTo>
                  <a:pt x="10523" y="9848"/>
                  <a:pt x="10497" y="9847"/>
                  <a:pt x="10472" y="9847"/>
                </a:cubicBezTo>
                <a:cubicBezTo>
                  <a:pt x="9861" y="9847"/>
                  <a:pt x="9332" y="10423"/>
                  <a:pt x="8987" y="10862"/>
                </a:cubicBezTo>
                <a:cubicBezTo>
                  <a:pt x="8506" y="11474"/>
                  <a:pt x="8162" y="12198"/>
                  <a:pt x="7890" y="12924"/>
                </a:cubicBezTo>
                <a:cubicBezTo>
                  <a:pt x="7242" y="14655"/>
                  <a:pt x="7377" y="16596"/>
                  <a:pt x="8073" y="18281"/>
                </a:cubicBezTo>
                <a:cubicBezTo>
                  <a:pt x="8074" y="18290"/>
                  <a:pt x="8076" y="18299"/>
                  <a:pt x="8077" y="18307"/>
                </a:cubicBezTo>
                <a:cubicBezTo>
                  <a:pt x="8079" y="18318"/>
                  <a:pt x="8088" y="18323"/>
                  <a:pt x="8096" y="18323"/>
                </a:cubicBezTo>
                <a:cubicBezTo>
                  <a:pt x="8107" y="18323"/>
                  <a:pt x="8118" y="18315"/>
                  <a:pt x="8118" y="18302"/>
                </a:cubicBezTo>
                <a:cubicBezTo>
                  <a:pt x="8068" y="16752"/>
                  <a:pt x="8289" y="15366"/>
                  <a:pt x="8885" y="13928"/>
                </a:cubicBezTo>
                <a:cubicBezTo>
                  <a:pt x="9429" y="12616"/>
                  <a:pt x="10175" y="11397"/>
                  <a:pt x="10826" y="10135"/>
                </a:cubicBezTo>
                <a:cubicBezTo>
                  <a:pt x="10836" y="10134"/>
                  <a:pt x="10847" y="10133"/>
                  <a:pt x="10859" y="10131"/>
                </a:cubicBezTo>
                <a:lnTo>
                  <a:pt x="10862" y="10131"/>
                </a:lnTo>
                <a:cubicBezTo>
                  <a:pt x="11080" y="10394"/>
                  <a:pt x="11300" y="10654"/>
                  <a:pt x="11527" y="10910"/>
                </a:cubicBezTo>
                <a:cubicBezTo>
                  <a:pt x="11859" y="11285"/>
                  <a:pt x="12202" y="11650"/>
                  <a:pt x="12555" y="12004"/>
                </a:cubicBezTo>
                <a:cubicBezTo>
                  <a:pt x="12544" y="12003"/>
                  <a:pt x="12532" y="12003"/>
                  <a:pt x="12521" y="12003"/>
                </a:cubicBezTo>
                <a:cubicBezTo>
                  <a:pt x="11553" y="12003"/>
                  <a:pt x="10976" y="14358"/>
                  <a:pt x="10824" y="14973"/>
                </a:cubicBezTo>
                <a:cubicBezTo>
                  <a:pt x="10599" y="15894"/>
                  <a:pt x="10539" y="16846"/>
                  <a:pt x="10591" y="17790"/>
                </a:cubicBezTo>
                <a:cubicBezTo>
                  <a:pt x="10644" y="18737"/>
                  <a:pt x="10834" y="19828"/>
                  <a:pt x="11439" y="20592"/>
                </a:cubicBezTo>
                <a:cubicBezTo>
                  <a:pt x="11444" y="20607"/>
                  <a:pt x="11448" y="20623"/>
                  <a:pt x="11455" y="20637"/>
                </a:cubicBezTo>
                <a:cubicBezTo>
                  <a:pt x="11462" y="20653"/>
                  <a:pt x="11479" y="20661"/>
                  <a:pt x="11495" y="20661"/>
                </a:cubicBezTo>
                <a:cubicBezTo>
                  <a:pt x="11513" y="20661"/>
                  <a:pt x="11529" y="20651"/>
                  <a:pt x="11526" y="20628"/>
                </a:cubicBezTo>
                <a:cubicBezTo>
                  <a:pt x="11434" y="19961"/>
                  <a:pt x="11350" y="19334"/>
                  <a:pt x="11383" y="18658"/>
                </a:cubicBezTo>
                <a:cubicBezTo>
                  <a:pt x="11419" y="17905"/>
                  <a:pt x="11527" y="17135"/>
                  <a:pt x="11684" y="16399"/>
                </a:cubicBezTo>
                <a:cubicBezTo>
                  <a:pt x="11976" y="15025"/>
                  <a:pt x="12731" y="13765"/>
                  <a:pt x="12937" y="12374"/>
                </a:cubicBezTo>
                <a:cubicBezTo>
                  <a:pt x="13370" y="12790"/>
                  <a:pt x="13818" y="13189"/>
                  <a:pt x="14280" y="13571"/>
                </a:cubicBezTo>
                <a:cubicBezTo>
                  <a:pt x="13646" y="14945"/>
                  <a:pt x="13566" y="16468"/>
                  <a:pt x="13778" y="17953"/>
                </a:cubicBezTo>
                <a:cubicBezTo>
                  <a:pt x="13887" y="18724"/>
                  <a:pt x="14116" y="19466"/>
                  <a:pt x="14344" y="20208"/>
                </a:cubicBezTo>
                <a:cubicBezTo>
                  <a:pt x="14568" y="20936"/>
                  <a:pt x="14789" y="21680"/>
                  <a:pt x="15117" y="22370"/>
                </a:cubicBezTo>
                <a:cubicBezTo>
                  <a:pt x="15119" y="22374"/>
                  <a:pt x="15122" y="22376"/>
                  <a:pt x="15126" y="22376"/>
                </a:cubicBezTo>
                <a:cubicBezTo>
                  <a:pt x="15132" y="22376"/>
                  <a:pt x="15140" y="22369"/>
                  <a:pt x="15138" y="22362"/>
                </a:cubicBezTo>
                <a:cubicBezTo>
                  <a:pt x="14949" y="21668"/>
                  <a:pt x="14661" y="21005"/>
                  <a:pt x="14448" y="20319"/>
                </a:cubicBezTo>
                <a:cubicBezTo>
                  <a:pt x="14233" y="19626"/>
                  <a:pt x="14077" y="18916"/>
                  <a:pt x="13958" y="18199"/>
                </a:cubicBezTo>
                <a:cubicBezTo>
                  <a:pt x="13697" y="16640"/>
                  <a:pt x="13806" y="15108"/>
                  <a:pt x="14344" y="13621"/>
                </a:cubicBezTo>
                <a:cubicBezTo>
                  <a:pt x="15164" y="14292"/>
                  <a:pt x="16032" y="14903"/>
                  <a:pt x="16941" y="15448"/>
                </a:cubicBezTo>
                <a:cubicBezTo>
                  <a:pt x="16320" y="16567"/>
                  <a:pt x="16409" y="18095"/>
                  <a:pt x="16657" y="19302"/>
                </a:cubicBezTo>
                <a:cubicBezTo>
                  <a:pt x="17004" y="20981"/>
                  <a:pt x="18071" y="22192"/>
                  <a:pt x="19016" y="23562"/>
                </a:cubicBezTo>
                <a:cubicBezTo>
                  <a:pt x="19021" y="23568"/>
                  <a:pt x="19027" y="23571"/>
                  <a:pt x="19033" y="23571"/>
                </a:cubicBezTo>
                <a:cubicBezTo>
                  <a:pt x="19047" y="23571"/>
                  <a:pt x="19060" y="23557"/>
                  <a:pt x="19050" y="23542"/>
                </a:cubicBezTo>
                <a:cubicBezTo>
                  <a:pt x="18980" y="23431"/>
                  <a:pt x="18908" y="23322"/>
                  <a:pt x="18836" y="23212"/>
                </a:cubicBezTo>
                <a:lnTo>
                  <a:pt x="18836" y="23212"/>
                </a:lnTo>
                <a:cubicBezTo>
                  <a:pt x="18844" y="23224"/>
                  <a:pt x="18852" y="23235"/>
                  <a:pt x="18860" y="23246"/>
                </a:cubicBezTo>
                <a:cubicBezTo>
                  <a:pt x="18925" y="23333"/>
                  <a:pt x="19036" y="23533"/>
                  <a:pt x="19156" y="23533"/>
                </a:cubicBezTo>
                <a:cubicBezTo>
                  <a:pt x="19159" y="23533"/>
                  <a:pt x="19162" y="23533"/>
                  <a:pt x="19166" y="23532"/>
                </a:cubicBezTo>
                <a:cubicBezTo>
                  <a:pt x="19179" y="23531"/>
                  <a:pt x="19189" y="23520"/>
                  <a:pt x="19189" y="23508"/>
                </a:cubicBezTo>
                <a:cubicBezTo>
                  <a:pt x="19187" y="23496"/>
                  <a:pt x="19183" y="23486"/>
                  <a:pt x="19178" y="23476"/>
                </a:cubicBezTo>
                <a:lnTo>
                  <a:pt x="19178" y="23472"/>
                </a:lnTo>
                <a:cubicBezTo>
                  <a:pt x="19221" y="23535"/>
                  <a:pt x="19263" y="23598"/>
                  <a:pt x="19306" y="23661"/>
                </a:cubicBezTo>
                <a:cubicBezTo>
                  <a:pt x="19308" y="23665"/>
                  <a:pt x="19312" y="23666"/>
                  <a:pt x="19315" y="23666"/>
                </a:cubicBezTo>
                <a:cubicBezTo>
                  <a:pt x="19323" y="23666"/>
                  <a:pt x="19330" y="23658"/>
                  <a:pt x="19325" y="23649"/>
                </a:cubicBezTo>
                <a:cubicBezTo>
                  <a:pt x="19230" y="23492"/>
                  <a:pt x="19135" y="23336"/>
                  <a:pt x="19044" y="23178"/>
                </a:cubicBezTo>
                <a:lnTo>
                  <a:pt x="19044" y="23178"/>
                </a:lnTo>
                <a:cubicBezTo>
                  <a:pt x="19100" y="23266"/>
                  <a:pt x="19161" y="23352"/>
                  <a:pt x="19225" y="23435"/>
                </a:cubicBezTo>
                <a:cubicBezTo>
                  <a:pt x="19227" y="23437"/>
                  <a:pt x="19229" y="23438"/>
                  <a:pt x="19232" y="23438"/>
                </a:cubicBezTo>
                <a:cubicBezTo>
                  <a:pt x="19239" y="23438"/>
                  <a:pt x="19245" y="23432"/>
                  <a:pt x="19242" y="23424"/>
                </a:cubicBezTo>
                <a:cubicBezTo>
                  <a:pt x="18964" y="22839"/>
                  <a:pt x="18691" y="22271"/>
                  <a:pt x="18518" y="21643"/>
                </a:cubicBezTo>
                <a:cubicBezTo>
                  <a:pt x="18335" y="20984"/>
                  <a:pt x="18254" y="20300"/>
                  <a:pt x="18187" y="19620"/>
                </a:cubicBezTo>
                <a:cubicBezTo>
                  <a:pt x="18066" y="18386"/>
                  <a:pt x="18042" y="17147"/>
                  <a:pt x="17766" y="15935"/>
                </a:cubicBezTo>
                <a:cubicBezTo>
                  <a:pt x="17763" y="15924"/>
                  <a:pt x="17755" y="15919"/>
                  <a:pt x="17747" y="15919"/>
                </a:cubicBezTo>
                <a:cubicBezTo>
                  <a:pt x="17734" y="15919"/>
                  <a:pt x="17720" y="15931"/>
                  <a:pt x="17723" y="15947"/>
                </a:cubicBezTo>
                <a:cubicBezTo>
                  <a:pt x="17958" y="17258"/>
                  <a:pt x="17974" y="18594"/>
                  <a:pt x="18110" y="19917"/>
                </a:cubicBezTo>
                <a:cubicBezTo>
                  <a:pt x="18207" y="20849"/>
                  <a:pt x="18374" y="21880"/>
                  <a:pt x="18802" y="22750"/>
                </a:cubicBezTo>
                <a:cubicBezTo>
                  <a:pt x="18459" y="22124"/>
                  <a:pt x="18155" y="21484"/>
                  <a:pt x="17915" y="20828"/>
                </a:cubicBezTo>
                <a:cubicBezTo>
                  <a:pt x="17564" y="19220"/>
                  <a:pt x="17615" y="17513"/>
                  <a:pt x="17683" y="15874"/>
                </a:cubicBezTo>
                <a:lnTo>
                  <a:pt x="17683" y="15874"/>
                </a:lnTo>
                <a:cubicBezTo>
                  <a:pt x="18286" y="16200"/>
                  <a:pt x="18903" y="16495"/>
                  <a:pt x="19535" y="16757"/>
                </a:cubicBezTo>
                <a:cubicBezTo>
                  <a:pt x="19550" y="16779"/>
                  <a:pt x="19563" y="16803"/>
                  <a:pt x="19577" y="16827"/>
                </a:cubicBezTo>
                <a:lnTo>
                  <a:pt x="19577" y="16829"/>
                </a:lnTo>
                <a:cubicBezTo>
                  <a:pt x="19297" y="18003"/>
                  <a:pt x="19583" y="19317"/>
                  <a:pt x="19953" y="20440"/>
                </a:cubicBezTo>
                <a:cubicBezTo>
                  <a:pt x="20155" y="21055"/>
                  <a:pt x="20422" y="21647"/>
                  <a:pt x="20709" y="22227"/>
                </a:cubicBezTo>
                <a:cubicBezTo>
                  <a:pt x="20838" y="22488"/>
                  <a:pt x="20972" y="22763"/>
                  <a:pt x="21117" y="23028"/>
                </a:cubicBezTo>
                <a:cubicBezTo>
                  <a:pt x="21192" y="23244"/>
                  <a:pt x="21290" y="23467"/>
                  <a:pt x="21426" y="23649"/>
                </a:cubicBezTo>
                <a:cubicBezTo>
                  <a:pt x="20493" y="22898"/>
                  <a:pt x="19846" y="21703"/>
                  <a:pt x="19438" y="20611"/>
                </a:cubicBezTo>
                <a:cubicBezTo>
                  <a:pt x="19201" y="19974"/>
                  <a:pt x="19054" y="19301"/>
                  <a:pt x="19034" y="18621"/>
                </a:cubicBezTo>
                <a:cubicBezTo>
                  <a:pt x="19024" y="18275"/>
                  <a:pt x="19079" y="17981"/>
                  <a:pt x="19169" y="17695"/>
                </a:cubicBezTo>
                <a:lnTo>
                  <a:pt x="19169" y="17695"/>
                </a:lnTo>
                <a:cubicBezTo>
                  <a:pt x="19123" y="18361"/>
                  <a:pt x="19362" y="19110"/>
                  <a:pt x="19525" y="19677"/>
                </a:cubicBezTo>
                <a:cubicBezTo>
                  <a:pt x="19905" y="21001"/>
                  <a:pt x="20250" y="22524"/>
                  <a:pt x="21288" y="23503"/>
                </a:cubicBezTo>
                <a:cubicBezTo>
                  <a:pt x="21291" y="23507"/>
                  <a:pt x="21295" y="23508"/>
                  <a:pt x="21299" y="23508"/>
                </a:cubicBezTo>
                <a:cubicBezTo>
                  <a:pt x="21312" y="23508"/>
                  <a:pt x="21323" y="23490"/>
                  <a:pt x="21312" y="23475"/>
                </a:cubicBezTo>
                <a:cubicBezTo>
                  <a:pt x="20447" y="22420"/>
                  <a:pt x="20075" y="21129"/>
                  <a:pt x="19698" y="19844"/>
                </a:cubicBezTo>
                <a:cubicBezTo>
                  <a:pt x="19451" y="19006"/>
                  <a:pt x="19104" y="17969"/>
                  <a:pt x="19395" y="17098"/>
                </a:cubicBezTo>
                <a:cubicBezTo>
                  <a:pt x="19429" y="17021"/>
                  <a:pt x="19462" y="16942"/>
                  <a:pt x="19495" y="16861"/>
                </a:cubicBezTo>
                <a:cubicBezTo>
                  <a:pt x="19521" y="16811"/>
                  <a:pt x="19480" y="16765"/>
                  <a:pt x="19436" y="16765"/>
                </a:cubicBezTo>
                <a:cubicBezTo>
                  <a:pt x="19421" y="16765"/>
                  <a:pt x="19405" y="16771"/>
                  <a:pt x="19391" y="16785"/>
                </a:cubicBezTo>
                <a:cubicBezTo>
                  <a:pt x="18978" y="17166"/>
                  <a:pt x="18884" y="17894"/>
                  <a:pt x="18863" y="18422"/>
                </a:cubicBezTo>
                <a:cubicBezTo>
                  <a:pt x="18834" y="19145"/>
                  <a:pt x="19010" y="19872"/>
                  <a:pt x="19246" y="20548"/>
                </a:cubicBezTo>
                <a:cubicBezTo>
                  <a:pt x="19682" y="21793"/>
                  <a:pt x="20438" y="23026"/>
                  <a:pt x="21544" y="23782"/>
                </a:cubicBezTo>
                <a:cubicBezTo>
                  <a:pt x="21592" y="23831"/>
                  <a:pt x="21646" y="23874"/>
                  <a:pt x="21704" y="23910"/>
                </a:cubicBezTo>
                <a:cubicBezTo>
                  <a:pt x="21706" y="23911"/>
                  <a:pt x="21708" y="23911"/>
                  <a:pt x="21710" y="23911"/>
                </a:cubicBezTo>
                <a:cubicBezTo>
                  <a:pt x="21723" y="23911"/>
                  <a:pt x="21732" y="23896"/>
                  <a:pt x="21724" y="23885"/>
                </a:cubicBezTo>
                <a:cubicBezTo>
                  <a:pt x="21713" y="23877"/>
                  <a:pt x="21705" y="23866"/>
                  <a:pt x="21696" y="23857"/>
                </a:cubicBezTo>
                <a:cubicBezTo>
                  <a:pt x="21696" y="23855"/>
                  <a:pt x="21698" y="23855"/>
                  <a:pt x="21697" y="23853"/>
                </a:cubicBezTo>
                <a:cubicBezTo>
                  <a:pt x="21554" y="23483"/>
                  <a:pt x="21345" y="23136"/>
                  <a:pt x="21146" y="22788"/>
                </a:cubicBezTo>
                <a:cubicBezTo>
                  <a:pt x="21110" y="22659"/>
                  <a:pt x="21080" y="22532"/>
                  <a:pt x="21048" y="22411"/>
                </a:cubicBezTo>
                <a:cubicBezTo>
                  <a:pt x="20874" y="21732"/>
                  <a:pt x="20773" y="21036"/>
                  <a:pt x="20666" y="20345"/>
                </a:cubicBezTo>
                <a:cubicBezTo>
                  <a:pt x="20485" y="19184"/>
                  <a:pt x="20273" y="17854"/>
                  <a:pt x="19639" y="16845"/>
                </a:cubicBezTo>
                <a:lnTo>
                  <a:pt x="19639" y="16835"/>
                </a:lnTo>
                <a:cubicBezTo>
                  <a:pt x="19641" y="16821"/>
                  <a:pt x="19629" y="16807"/>
                  <a:pt x="19614" y="16806"/>
                </a:cubicBezTo>
                <a:lnTo>
                  <a:pt x="19599" y="16783"/>
                </a:lnTo>
                <a:lnTo>
                  <a:pt x="19599" y="16783"/>
                </a:lnTo>
                <a:cubicBezTo>
                  <a:pt x="19977" y="16939"/>
                  <a:pt x="20361" y="17082"/>
                  <a:pt x="20749" y="17215"/>
                </a:cubicBezTo>
                <a:cubicBezTo>
                  <a:pt x="20395" y="18131"/>
                  <a:pt x="20982" y="19313"/>
                  <a:pt x="21329" y="20138"/>
                </a:cubicBezTo>
                <a:cubicBezTo>
                  <a:pt x="21625" y="20849"/>
                  <a:pt x="21981" y="21533"/>
                  <a:pt x="22445" y="22150"/>
                </a:cubicBezTo>
                <a:cubicBezTo>
                  <a:pt x="22829" y="22659"/>
                  <a:pt x="23300" y="23070"/>
                  <a:pt x="23768" y="23494"/>
                </a:cubicBezTo>
                <a:cubicBezTo>
                  <a:pt x="23797" y="23524"/>
                  <a:pt x="23824" y="23558"/>
                  <a:pt x="23852" y="23588"/>
                </a:cubicBezTo>
                <a:cubicBezTo>
                  <a:pt x="23857" y="23593"/>
                  <a:pt x="23862" y="23595"/>
                  <a:pt x="23868" y="23595"/>
                </a:cubicBezTo>
                <a:cubicBezTo>
                  <a:pt x="23871" y="23595"/>
                  <a:pt x="23874" y="23595"/>
                  <a:pt x="23876" y="23594"/>
                </a:cubicBezTo>
                <a:cubicBezTo>
                  <a:pt x="23908" y="23622"/>
                  <a:pt x="23939" y="23650"/>
                  <a:pt x="23969" y="23679"/>
                </a:cubicBezTo>
                <a:cubicBezTo>
                  <a:pt x="23973" y="23683"/>
                  <a:pt x="23978" y="23684"/>
                  <a:pt x="23983" y="23684"/>
                </a:cubicBezTo>
                <a:cubicBezTo>
                  <a:pt x="23998" y="23684"/>
                  <a:pt x="24012" y="23668"/>
                  <a:pt x="24001" y="23653"/>
                </a:cubicBezTo>
                <a:cubicBezTo>
                  <a:pt x="23995" y="23643"/>
                  <a:pt x="23988" y="23635"/>
                  <a:pt x="23981" y="23626"/>
                </a:cubicBezTo>
                <a:cubicBezTo>
                  <a:pt x="23823" y="23055"/>
                  <a:pt x="23607" y="22519"/>
                  <a:pt x="23379" y="21971"/>
                </a:cubicBezTo>
                <a:cubicBezTo>
                  <a:pt x="23135" y="21388"/>
                  <a:pt x="22961" y="20781"/>
                  <a:pt x="22707" y="20203"/>
                </a:cubicBezTo>
                <a:cubicBezTo>
                  <a:pt x="22317" y="19318"/>
                  <a:pt x="21829" y="18431"/>
                  <a:pt x="21234" y="17653"/>
                </a:cubicBezTo>
                <a:lnTo>
                  <a:pt x="21234" y="17653"/>
                </a:lnTo>
                <a:cubicBezTo>
                  <a:pt x="21282" y="17689"/>
                  <a:pt x="21330" y="17722"/>
                  <a:pt x="21380" y="17755"/>
                </a:cubicBezTo>
                <a:cubicBezTo>
                  <a:pt x="21838" y="18455"/>
                  <a:pt x="22488" y="19088"/>
                  <a:pt x="23117" y="19592"/>
                </a:cubicBezTo>
                <a:cubicBezTo>
                  <a:pt x="23692" y="20053"/>
                  <a:pt x="24384" y="20443"/>
                  <a:pt x="25126" y="20460"/>
                </a:cubicBezTo>
                <a:lnTo>
                  <a:pt x="25128" y="20461"/>
                </a:lnTo>
                <a:cubicBezTo>
                  <a:pt x="25132" y="20464"/>
                  <a:pt x="25137" y="20465"/>
                  <a:pt x="25141" y="20465"/>
                </a:cubicBezTo>
                <a:cubicBezTo>
                  <a:pt x="25146" y="20465"/>
                  <a:pt x="25152" y="20463"/>
                  <a:pt x="25156" y="20460"/>
                </a:cubicBezTo>
                <a:cubicBezTo>
                  <a:pt x="25165" y="20460"/>
                  <a:pt x="25173" y="20460"/>
                  <a:pt x="25182" y="20460"/>
                </a:cubicBezTo>
                <a:cubicBezTo>
                  <a:pt x="25293" y="20460"/>
                  <a:pt x="25403" y="20452"/>
                  <a:pt x="25512" y="20435"/>
                </a:cubicBezTo>
                <a:cubicBezTo>
                  <a:pt x="25563" y="20427"/>
                  <a:pt x="25563" y="20355"/>
                  <a:pt x="25523" y="20335"/>
                </a:cubicBezTo>
                <a:cubicBezTo>
                  <a:pt x="24740" y="19916"/>
                  <a:pt x="24063" y="19341"/>
                  <a:pt x="23343" y="18829"/>
                </a:cubicBezTo>
                <a:cubicBezTo>
                  <a:pt x="22801" y="18445"/>
                  <a:pt x="22212" y="18139"/>
                  <a:pt x="21641" y="17806"/>
                </a:cubicBezTo>
                <a:cubicBezTo>
                  <a:pt x="21552" y="17701"/>
                  <a:pt x="21464" y="17598"/>
                  <a:pt x="21377" y="17499"/>
                </a:cubicBezTo>
                <a:lnTo>
                  <a:pt x="21377" y="17499"/>
                </a:lnTo>
                <a:cubicBezTo>
                  <a:pt x="23171" y="18306"/>
                  <a:pt x="25070" y="18772"/>
                  <a:pt x="27014" y="18772"/>
                </a:cubicBezTo>
                <a:cubicBezTo>
                  <a:pt x="27605" y="18772"/>
                  <a:pt x="28200" y="18729"/>
                  <a:pt x="28797" y="18640"/>
                </a:cubicBezTo>
                <a:cubicBezTo>
                  <a:pt x="28813" y="18637"/>
                  <a:pt x="28826" y="18630"/>
                  <a:pt x="28837" y="18620"/>
                </a:cubicBezTo>
                <a:lnTo>
                  <a:pt x="28852" y="18626"/>
                </a:lnTo>
                <a:cubicBezTo>
                  <a:pt x="28854" y="18627"/>
                  <a:pt x="28856" y="18627"/>
                  <a:pt x="28859" y="18627"/>
                </a:cubicBezTo>
                <a:cubicBezTo>
                  <a:pt x="28878" y="18627"/>
                  <a:pt x="28893" y="18598"/>
                  <a:pt x="28870" y="18586"/>
                </a:cubicBezTo>
                <a:cubicBezTo>
                  <a:pt x="28866" y="18584"/>
                  <a:pt x="28862" y="18582"/>
                  <a:pt x="28858" y="18580"/>
                </a:cubicBezTo>
                <a:cubicBezTo>
                  <a:pt x="28868" y="18534"/>
                  <a:pt x="28841" y="18476"/>
                  <a:pt x="28793" y="18461"/>
                </a:cubicBezTo>
                <a:cubicBezTo>
                  <a:pt x="26363" y="17689"/>
                  <a:pt x="23725" y="17307"/>
                  <a:pt x="21168" y="17277"/>
                </a:cubicBezTo>
                <a:cubicBezTo>
                  <a:pt x="21165" y="17276"/>
                  <a:pt x="21163" y="17276"/>
                  <a:pt x="21160" y="17276"/>
                </a:cubicBezTo>
                <a:cubicBezTo>
                  <a:pt x="21158" y="17276"/>
                  <a:pt x="21156" y="17276"/>
                  <a:pt x="21154" y="17277"/>
                </a:cubicBezTo>
                <a:lnTo>
                  <a:pt x="21073" y="17277"/>
                </a:lnTo>
                <a:cubicBezTo>
                  <a:pt x="21041" y="17266"/>
                  <a:pt x="21009" y="17255"/>
                  <a:pt x="20977" y="17243"/>
                </a:cubicBezTo>
                <a:cubicBezTo>
                  <a:pt x="20961" y="17187"/>
                  <a:pt x="20945" y="17133"/>
                  <a:pt x="20930" y="17077"/>
                </a:cubicBezTo>
                <a:cubicBezTo>
                  <a:pt x="20927" y="17065"/>
                  <a:pt x="20919" y="17060"/>
                  <a:pt x="20911" y="17060"/>
                </a:cubicBezTo>
                <a:cubicBezTo>
                  <a:pt x="20898" y="17060"/>
                  <a:pt x="20885" y="17072"/>
                  <a:pt x="20888" y="17089"/>
                </a:cubicBezTo>
                <a:cubicBezTo>
                  <a:pt x="20894" y="17133"/>
                  <a:pt x="20904" y="17177"/>
                  <a:pt x="20912" y="17222"/>
                </a:cubicBezTo>
                <a:cubicBezTo>
                  <a:pt x="20900" y="17217"/>
                  <a:pt x="20888" y="17213"/>
                  <a:pt x="20876" y="17209"/>
                </a:cubicBezTo>
                <a:cubicBezTo>
                  <a:pt x="20864" y="17195"/>
                  <a:pt x="20852" y="17181"/>
                  <a:pt x="20839" y="17167"/>
                </a:cubicBezTo>
                <a:cubicBezTo>
                  <a:pt x="20838" y="17166"/>
                  <a:pt x="20837" y="17167"/>
                  <a:pt x="20835" y="17165"/>
                </a:cubicBezTo>
                <a:cubicBezTo>
                  <a:pt x="20846" y="17111"/>
                  <a:pt x="20857" y="17058"/>
                  <a:pt x="20872" y="17005"/>
                </a:cubicBezTo>
                <a:cubicBezTo>
                  <a:pt x="20873" y="16996"/>
                  <a:pt x="20866" y="16990"/>
                  <a:pt x="20859" y="16990"/>
                </a:cubicBezTo>
                <a:cubicBezTo>
                  <a:pt x="20855" y="16990"/>
                  <a:pt x="20852" y="16992"/>
                  <a:pt x="20849" y="16995"/>
                </a:cubicBezTo>
                <a:cubicBezTo>
                  <a:pt x="20815" y="17053"/>
                  <a:pt x="20787" y="17110"/>
                  <a:pt x="20762" y="17171"/>
                </a:cubicBezTo>
                <a:cubicBezTo>
                  <a:pt x="19695" y="16795"/>
                  <a:pt x="18666" y="16322"/>
                  <a:pt x="17686" y="15756"/>
                </a:cubicBezTo>
                <a:cubicBezTo>
                  <a:pt x="17686" y="15742"/>
                  <a:pt x="17687" y="15727"/>
                  <a:pt x="17688" y="15714"/>
                </a:cubicBezTo>
                <a:cubicBezTo>
                  <a:pt x="17689" y="15697"/>
                  <a:pt x="17674" y="15687"/>
                  <a:pt x="17659" y="15687"/>
                </a:cubicBezTo>
                <a:cubicBezTo>
                  <a:pt x="17650" y="15687"/>
                  <a:pt x="17640" y="15691"/>
                  <a:pt x="17636" y="15702"/>
                </a:cubicBezTo>
                <a:cubicBezTo>
                  <a:pt x="17634" y="15708"/>
                  <a:pt x="17631" y="15715"/>
                  <a:pt x="17628" y="15723"/>
                </a:cubicBezTo>
                <a:cubicBezTo>
                  <a:pt x="15382" y="14423"/>
                  <a:pt x="13381" y="12684"/>
                  <a:pt x="11676" y="10746"/>
                </a:cubicBezTo>
                <a:cubicBezTo>
                  <a:pt x="10824" y="9776"/>
                  <a:pt x="10044" y="8743"/>
                  <a:pt x="9329" y="7667"/>
                </a:cubicBezTo>
                <a:cubicBezTo>
                  <a:pt x="9347" y="7648"/>
                  <a:pt x="9365" y="7629"/>
                  <a:pt x="9384" y="7611"/>
                </a:cubicBezTo>
                <a:cubicBezTo>
                  <a:pt x="9399" y="7595"/>
                  <a:pt x="9384" y="7570"/>
                  <a:pt x="9368" y="7570"/>
                </a:cubicBezTo>
                <a:cubicBezTo>
                  <a:pt x="9364" y="7570"/>
                  <a:pt x="9360" y="7572"/>
                  <a:pt x="9356" y="7575"/>
                </a:cubicBezTo>
                <a:cubicBezTo>
                  <a:pt x="9335" y="7591"/>
                  <a:pt x="9319" y="7607"/>
                  <a:pt x="9300" y="7623"/>
                </a:cubicBezTo>
                <a:cubicBezTo>
                  <a:pt x="8949" y="7093"/>
                  <a:pt x="8613" y="6555"/>
                  <a:pt x="8292" y="6008"/>
                </a:cubicBezTo>
                <a:cubicBezTo>
                  <a:pt x="8074" y="5638"/>
                  <a:pt x="7868" y="5264"/>
                  <a:pt x="7666" y="4885"/>
                </a:cubicBezTo>
                <a:lnTo>
                  <a:pt x="7686" y="4885"/>
                </a:lnTo>
                <a:cubicBezTo>
                  <a:pt x="7756" y="4885"/>
                  <a:pt x="7749" y="4788"/>
                  <a:pt x="7685" y="4781"/>
                </a:cubicBezTo>
                <a:cubicBezTo>
                  <a:pt x="7658" y="4777"/>
                  <a:pt x="7633" y="4777"/>
                  <a:pt x="7608" y="4774"/>
                </a:cubicBezTo>
                <a:cubicBezTo>
                  <a:pt x="7356" y="4297"/>
                  <a:pt x="7114" y="3814"/>
                  <a:pt x="6885" y="3326"/>
                </a:cubicBezTo>
                <a:cubicBezTo>
                  <a:pt x="6733" y="3003"/>
                  <a:pt x="6593" y="2674"/>
                  <a:pt x="6457" y="2343"/>
                </a:cubicBezTo>
                <a:cubicBezTo>
                  <a:pt x="6487" y="2311"/>
                  <a:pt x="6466" y="2259"/>
                  <a:pt x="6422" y="2258"/>
                </a:cubicBezTo>
                <a:cubicBezTo>
                  <a:pt x="6409" y="2226"/>
                  <a:pt x="6395" y="2194"/>
                  <a:pt x="6382" y="2160"/>
                </a:cubicBezTo>
                <a:cubicBezTo>
                  <a:pt x="6409" y="2150"/>
                  <a:pt x="6415" y="2114"/>
                  <a:pt x="6395" y="2092"/>
                </a:cubicBezTo>
                <a:cubicBezTo>
                  <a:pt x="6375" y="2074"/>
                  <a:pt x="6354" y="2058"/>
                  <a:pt x="6334" y="2040"/>
                </a:cubicBezTo>
                <a:cubicBezTo>
                  <a:pt x="6062" y="1371"/>
                  <a:pt x="5798" y="696"/>
                  <a:pt x="5482" y="45"/>
                </a:cubicBezTo>
                <a:cubicBezTo>
                  <a:pt x="5466" y="14"/>
                  <a:pt x="5440" y="1"/>
                  <a:pt x="5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4"/>
          <p:cNvSpPr/>
          <p:nvPr/>
        </p:nvSpPr>
        <p:spPr>
          <a:xfrm rot="-2049864">
            <a:off x="7410598" y="2732093"/>
            <a:ext cx="2666451" cy="2931641"/>
          </a:xfrm>
          <a:custGeom>
            <a:avLst/>
            <a:gdLst/>
            <a:ahLst/>
            <a:cxnLst/>
            <a:rect l="l" t="t" r="r" b="b"/>
            <a:pathLst>
              <a:path w="37062" h="40746" extrusionOk="0">
                <a:moveTo>
                  <a:pt x="32284" y="588"/>
                </a:moveTo>
                <a:lnTo>
                  <a:pt x="32284" y="588"/>
                </a:lnTo>
                <a:cubicBezTo>
                  <a:pt x="32304" y="694"/>
                  <a:pt x="32250" y="786"/>
                  <a:pt x="32210" y="878"/>
                </a:cubicBezTo>
                <a:cubicBezTo>
                  <a:pt x="31998" y="1601"/>
                  <a:pt x="31764" y="2323"/>
                  <a:pt x="31428" y="3001"/>
                </a:cubicBezTo>
                <a:cubicBezTo>
                  <a:pt x="30855" y="4157"/>
                  <a:pt x="30106" y="5215"/>
                  <a:pt x="29343" y="6252"/>
                </a:cubicBezTo>
                <a:cubicBezTo>
                  <a:pt x="28675" y="7130"/>
                  <a:pt x="28034" y="8039"/>
                  <a:pt x="27560" y="9039"/>
                </a:cubicBezTo>
                <a:cubicBezTo>
                  <a:pt x="27497" y="9198"/>
                  <a:pt x="27384" y="9346"/>
                  <a:pt x="27383" y="9523"/>
                </a:cubicBezTo>
                <a:cubicBezTo>
                  <a:pt x="27364" y="9542"/>
                  <a:pt x="27328" y="9578"/>
                  <a:pt x="27309" y="9597"/>
                </a:cubicBezTo>
                <a:cubicBezTo>
                  <a:pt x="27259" y="9860"/>
                  <a:pt x="27171" y="10114"/>
                  <a:pt x="27045" y="10352"/>
                </a:cubicBezTo>
                <a:cubicBezTo>
                  <a:pt x="27043" y="10293"/>
                  <a:pt x="27053" y="10236"/>
                  <a:pt x="27076" y="10181"/>
                </a:cubicBezTo>
                <a:cubicBezTo>
                  <a:pt x="27465" y="9049"/>
                  <a:pt x="27915" y="7927"/>
                  <a:pt x="28558" y="6914"/>
                </a:cubicBezTo>
                <a:cubicBezTo>
                  <a:pt x="29196" y="5896"/>
                  <a:pt x="29850" y="4887"/>
                  <a:pt x="30474" y="3860"/>
                </a:cubicBezTo>
                <a:cubicBezTo>
                  <a:pt x="31120" y="2794"/>
                  <a:pt x="31785" y="1733"/>
                  <a:pt x="32284" y="588"/>
                </a:cubicBezTo>
                <a:close/>
                <a:moveTo>
                  <a:pt x="31148" y="7910"/>
                </a:moveTo>
                <a:cubicBezTo>
                  <a:pt x="31148" y="8147"/>
                  <a:pt x="30985" y="8342"/>
                  <a:pt x="30890" y="8549"/>
                </a:cubicBezTo>
                <a:cubicBezTo>
                  <a:pt x="30602" y="9179"/>
                  <a:pt x="30301" y="9816"/>
                  <a:pt x="29867" y="10362"/>
                </a:cubicBezTo>
                <a:cubicBezTo>
                  <a:pt x="29599" y="10712"/>
                  <a:pt x="29270" y="11008"/>
                  <a:pt x="28954" y="11312"/>
                </a:cubicBezTo>
                <a:cubicBezTo>
                  <a:pt x="28634" y="11612"/>
                  <a:pt x="28244" y="11821"/>
                  <a:pt x="27903" y="12093"/>
                </a:cubicBezTo>
                <a:lnTo>
                  <a:pt x="27822" y="12104"/>
                </a:lnTo>
                <a:cubicBezTo>
                  <a:pt x="27926" y="11983"/>
                  <a:pt x="28087" y="11933"/>
                  <a:pt x="28195" y="11815"/>
                </a:cubicBezTo>
                <a:cubicBezTo>
                  <a:pt x="29258" y="10860"/>
                  <a:pt x="30197" y="9750"/>
                  <a:pt x="30885" y="8493"/>
                </a:cubicBezTo>
                <a:cubicBezTo>
                  <a:pt x="30951" y="8291"/>
                  <a:pt x="31053" y="8098"/>
                  <a:pt x="31148" y="7910"/>
                </a:cubicBezTo>
                <a:close/>
                <a:moveTo>
                  <a:pt x="32202" y="1619"/>
                </a:moveTo>
                <a:cubicBezTo>
                  <a:pt x="32204" y="1689"/>
                  <a:pt x="32233" y="1765"/>
                  <a:pt x="32165" y="1807"/>
                </a:cubicBezTo>
                <a:cubicBezTo>
                  <a:pt x="31977" y="2844"/>
                  <a:pt x="31760" y="3876"/>
                  <a:pt x="31448" y="4881"/>
                </a:cubicBezTo>
                <a:cubicBezTo>
                  <a:pt x="31150" y="5864"/>
                  <a:pt x="30781" y="6834"/>
                  <a:pt x="30243" y="7712"/>
                </a:cubicBezTo>
                <a:cubicBezTo>
                  <a:pt x="29634" y="8731"/>
                  <a:pt x="28807" y="9590"/>
                  <a:pt x="28079" y="10521"/>
                </a:cubicBezTo>
                <a:cubicBezTo>
                  <a:pt x="27720" y="10984"/>
                  <a:pt x="27348" y="11444"/>
                  <a:pt x="27059" y="11955"/>
                </a:cubicBezTo>
                <a:cubicBezTo>
                  <a:pt x="27057" y="11993"/>
                  <a:pt x="27023" y="12125"/>
                  <a:pt x="26985" y="12125"/>
                </a:cubicBezTo>
                <a:cubicBezTo>
                  <a:pt x="26975" y="12125"/>
                  <a:pt x="26965" y="12115"/>
                  <a:pt x="26955" y="12092"/>
                </a:cubicBezTo>
                <a:cubicBezTo>
                  <a:pt x="27176" y="11577"/>
                  <a:pt x="27447" y="11084"/>
                  <a:pt x="27734" y="10602"/>
                </a:cubicBezTo>
                <a:cubicBezTo>
                  <a:pt x="28338" y="9597"/>
                  <a:pt x="28940" y="8591"/>
                  <a:pt x="29525" y="7574"/>
                </a:cubicBezTo>
                <a:cubicBezTo>
                  <a:pt x="29986" y="6762"/>
                  <a:pt x="30459" y="5953"/>
                  <a:pt x="30862" y="5109"/>
                </a:cubicBezTo>
                <a:cubicBezTo>
                  <a:pt x="31406" y="3986"/>
                  <a:pt x="31845" y="2811"/>
                  <a:pt x="32202" y="1619"/>
                </a:cubicBezTo>
                <a:close/>
                <a:moveTo>
                  <a:pt x="30946" y="4268"/>
                </a:moveTo>
                <a:cubicBezTo>
                  <a:pt x="30954" y="4456"/>
                  <a:pt x="30813" y="4605"/>
                  <a:pt x="30733" y="4765"/>
                </a:cubicBezTo>
                <a:cubicBezTo>
                  <a:pt x="29762" y="6730"/>
                  <a:pt x="28619" y="8602"/>
                  <a:pt x="27516" y="10494"/>
                </a:cubicBezTo>
                <a:cubicBezTo>
                  <a:pt x="27212" y="11036"/>
                  <a:pt x="26880" y="11572"/>
                  <a:pt x="26711" y="12172"/>
                </a:cubicBezTo>
                <a:lnTo>
                  <a:pt x="26711" y="12173"/>
                </a:lnTo>
                <a:cubicBezTo>
                  <a:pt x="26661" y="12324"/>
                  <a:pt x="26811" y="12505"/>
                  <a:pt x="26661" y="12628"/>
                </a:cubicBezTo>
                <a:cubicBezTo>
                  <a:pt x="26648" y="12305"/>
                  <a:pt x="26689" y="11981"/>
                  <a:pt x="26828" y="11687"/>
                </a:cubicBezTo>
                <a:cubicBezTo>
                  <a:pt x="26883" y="11581"/>
                  <a:pt x="26909" y="11463"/>
                  <a:pt x="26947" y="11348"/>
                </a:cubicBezTo>
                <a:cubicBezTo>
                  <a:pt x="27260" y="10326"/>
                  <a:pt x="27666" y="9327"/>
                  <a:pt x="28206" y="8403"/>
                </a:cubicBezTo>
                <a:cubicBezTo>
                  <a:pt x="28888" y="7227"/>
                  <a:pt x="29793" y="6203"/>
                  <a:pt x="30513" y="5051"/>
                </a:cubicBezTo>
                <a:cubicBezTo>
                  <a:pt x="30694" y="4809"/>
                  <a:pt x="30778" y="4517"/>
                  <a:pt x="30946" y="4268"/>
                </a:cubicBezTo>
                <a:close/>
                <a:moveTo>
                  <a:pt x="32321" y="2039"/>
                </a:moveTo>
                <a:cubicBezTo>
                  <a:pt x="32316" y="3081"/>
                  <a:pt x="32180" y="4121"/>
                  <a:pt x="31954" y="5139"/>
                </a:cubicBezTo>
                <a:cubicBezTo>
                  <a:pt x="31676" y="6177"/>
                  <a:pt x="31286" y="7183"/>
                  <a:pt x="30791" y="8139"/>
                </a:cubicBezTo>
                <a:cubicBezTo>
                  <a:pt x="30231" y="9218"/>
                  <a:pt x="29491" y="10196"/>
                  <a:pt x="28642" y="11062"/>
                </a:cubicBezTo>
                <a:cubicBezTo>
                  <a:pt x="28135" y="11607"/>
                  <a:pt x="27559" y="12079"/>
                  <a:pt x="26997" y="12560"/>
                </a:cubicBezTo>
                <a:cubicBezTo>
                  <a:pt x="26932" y="12585"/>
                  <a:pt x="26876" y="12628"/>
                  <a:pt x="26836" y="12685"/>
                </a:cubicBezTo>
                <a:cubicBezTo>
                  <a:pt x="26844" y="12593"/>
                  <a:pt x="26951" y="12549"/>
                  <a:pt x="26984" y="12463"/>
                </a:cubicBezTo>
                <a:cubicBezTo>
                  <a:pt x="27475" y="11605"/>
                  <a:pt x="28106" y="10841"/>
                  <a:pt x="28736" y="10086"/>
                </a:cubicBezTo>
                <a:cubicBezTo>
                  <a:pt x="29438" y="9263"/>
                  <a:pt x="30155" y="8441"/>
                  <a:pt x="30666" y="7482"/>
                </a:cubicBezTo>
                <a:cubicBezTo>
                  <a:pt x="31473" y="5983"/>
                  <a:pt x="31909" y="4317"/>
                  <a:pt x="32209" y="2651"/>
                </a:cubicBezTo>
                <a:cubicBezTo>
                  <a:pt x="32236" y="2446"/>
                  <a:pt x="32305" y="2249"/>
                  <a:pt x="32305" y="2039"/>
                </a:cubicBezTo>
                <a:close/>
                <a:moveTo>
                  <a:pt x="33904" y="12871"/>
                </a:moveTo>
                <a:cubicBezTo>
                  <a:pt x="33965" y="12871"/>
                  <a:pt x="34064" y="12899"/>
                  <a:pt x="33995" y="12921"/>
                </a:cubicBezTo>
                <a:cubicBezTo>
                  <a:pt x="33792" y="12951"/>
                  <a:pt x="33613" y="13056"/>
                  <a:pt x="33423" y="13120"/>
                </a:cubicBezTo>
                <a:cubicBezTo>
                  <a:pt x="31752" y="13771"/>
                  <a:pt x="29973" y="14059"/>
                  <a:pt x="28248" y="14531"/>
                </a:cubicBezTo>
                <a:cubicBezTo>
                  <a:pt x="28073" y="14563"/>
                  <a:pt x="27917" y="14690"/>
                  <a:pt x="27737" y="14690"/>
                </a:cubicBezTo>
                <a:cubicBezTo>
                  <a:pt x="27716" y="14690"/>
                  <a:pt x="27694" y="14688"/>
                  <a:pt x="27672" y="14684"/>
                </a:cubicBezTo>
                <a:cubicBezTo>
                  <a:pt x="28130" y="14527"/>
                  <a:pt x="28567" y="14316"/>
                  <a:pt x="29020" y="14150"/>
                </a:cubicBezTo>
                <a:cubicBezTo>
                  <a:pt x="30111" y="13700"/>
                  <a:pt x="31270" y="13458"/>
                  <a:pt x="32412" y="13174"/>
                </a:cubicBezTo>
                <a:cubicBezTo>
                  <a:pt x="32893" y="13064"/>
                  <a:pt x="33379" y="12973"/>
                  <a:pt x="33864" y="12892"/>
                </a:cubicBezTo>
                <a:cubicBezTo>
                  <a:pt x="33856" y="12877"/>
                  <a:pt x="33876" y="12871"/>
                  <a:pt x="33904" y="12871"/>
                </a:cubicBezTo>
                <a:close/>
                <a:moveTo>
                  <a:pt x="36292" y="11721"/>
                </a:moveTo>
                <a:cubicBezTo>
                  <a:pt x="36314" y="11721"/>
                  <a:pt x="36337" y="11722"/>
                  <a:pt x="36359" y="11727"/>
                </a:cubicBezTo>
                <a:cubicBezTo>
                  <a:pt x="36250" y="11815"/>
                  <a:pt x="36125" y="11870"/>
                  <a:pt x="35984" y="11870"/>
                </a:cubicBezTo>
                <a:cubicBezTo>
                  <a:pt x="35978" y="11870"/>
                  <a:pt x="35971" y="11869"/>
                  <a:pt x="35964" y="11869"/>
                </a:cubicBezTo>
                <a:cubicBezTo>
                  <a:pt x="35511" y="12133"/>
                  <a:pt x="35054" y="12391"/>
                  <a:pt x="34580" y="12615"/>
                </a:cubicBezTo>
                <a:cubicBezTo>
                  <a:pt x="34444" y="12679"/>
                  <a:pt x="34297" y="12708"/>
                  <a:pt x="34151" y="12732"/>
                </a:cubicBezTo>
                <a:cubicBezTo>
                  <a:pt x="32776" y="12965"/>
                  <a:pt x="31392" y="13171"/>
                  <a:pt x="30053" y="13568"/>
                </a:cubicBezTo>
                <a:cubicBezTo>
                  <a:pt x="29272" y="13804"/>
                  <a:pt x="28499" y="14079"/>
                  <a:pt x="27775" y="14455"/>
                </a:cubicBezTo>
                <a:cubicBezTo>
                  <a:pt x="27623" y="14580"/>
                  <a:pt x="27395" y="14600"/>
                  <a:pt x="27285" y="14776"/>
                </a:cubicBezTo>
                <a:cubicBezTo>
                  <a:pt x="27228" y="14842"/>
                  <a:pt x="27131" y="14844"/>
                  <a:pt x="27051" y="14865"/>
                </a:cubicBezTo>
                <a:cubicBezTo>
                  <a:pt x="26851" y="14884"/>
                  <a:pt x="26728" y="15093"/>
                  <a:pt x="26524" y="15093"/>
                </a:cubicBezTo>
                <a:cubicBezTo>
                  <a:pt x="26523" y="15093"/>
                  <a:pt x="26521" y="15093"/>
                  <a:pt x="26520" y="15093"/>
                </a:cubicBezTo>
                <a:cubicBezTo>
                  <a:pt x="26732" y="14907"/>
                  <a:pt x="27005" y="14822"/>
                  <a:pt x="27236" y="14666"/>
                </a:cubicBezTo>
                <a:cubicBezTo>
                  <a:pt x="27572" y="14516"/>
                  <a:pt x="27872" y="14295"/>
                  <a:pt x="28228" y="14190"/>
                </a:cubicBezTo>
                <a:cubicBezTo>
                  <a:pt x="29051" y="13808"/>
                  <a:pt x="29909" y="13508"/>
                  <a:pt x="30790" y="13292"/>
                </a:cubicBezTo>
                <a:cubicBezTo>
                  <a:pt x="32522" y="12900"/>
                  <a:pt x="34239" y="12437"/>
                  <a:pt x="35922" y="11868"/>
                </a:cubicBezTo>
                <a:cubicBezTo>
                  <a:pt x="36033" y="11793"/>
                  <a:pt x="36156" y="11721"/>
                  <a:pt x="36292" y="11721"/>
                </a:cubicBezTo>
                <a:close/>
                <a:moveTo>
                  <a:pt x="35594" y="12351"/>
                </a:moveTo>
                <a:cubicBezTo>
                  <a:pt x="35595" y="12351"/>
                  <a:pt x="35596" y="12351"/>
                  <a:pt x="35598" y="12351"/>
                </a:cubicBezTo>
                <a:cubicBezTo>
                  <a:pt x="35490" y="12465"/>
                  <a:pt x="35338" y="12524"/>
                  <a:pt x="35210" y="12613"/>
                </a:cubicBezTo>
                <a:cubicBezTo>
                  <a:pt x="34586" y="13051"/>
                  <a:pt x="33973" y="13518"/>
                  <a:pt x="33301" y="13882"/>
                </a:cubicBezTo>
                <a:cubicBezTo>
                  <a:pt x="32086" y="14426"/>
                  <a:pt x="30814" y="14874"/>
                  <a:pt x="29487" y="15043"/>
                </a:cubicBezTo>
                <a:lnTo>
                  <a:pt x="29487" y="15041"/>
                </a:lnTo>
                <a:cubicBezTo>
                  <a:pt x="28494" y="15163"/>
                  <a:pt x="27491" y="15217"/>
                  <a:pt x="26505" y="15401"/>
                </a:cubicBezTo>
                <a:cubicBezTo>
                  <a:pt x="26596" y="15299"/>
                  <a:pt x="26744" y="15293"/>
                  <a:pt x="26867" y="15246"/>
                </a:cubicBezTo>
                <a:cubicBezTo>
                  <a:pt x="28002" y="14893"/>
                  <a:pt x="29156" y="14607"/>
                  <a:pt x="30322" y="14372"/>
                </a:cubicBezTo>
                <a:cubicBezTo>
                  <a:pt x="31542" y="14123"/>
                  <a:pt x="32748" y="13772"/>
                  <a:pt x="33887" y="13263"/>
                </a:cubicBezTo>
                <a:cubicBezTo>
                  <a:pt x="34340" y="13061"/>
                  <a:pt x="34767" y="12809"/>
                  <a:pt x="35214" y="12600"/>
                </a:cubicBezTo>
                <a:lnTo>
                  <a:pt x="35198" y="12529"/>
                </a:lnTo>
                <a:cubicBezTo>
                  <a:pt x="35344" y="12503"/>
                  <a:pt x="35439" y="12351"/>
                  <a:pt x="35594" y="12351"/>
                </a:cubicBezTo>
                <a:close/>
                <a:moveTo>
                  <a:pt x="31968" y="14595"/>
                </a:moveTo>
                <a:cubicBezTo>
                  <a:pt x="31984" y="14595"/>
                  <a:pt x="32001" y="14596"/>
                  <a:pt x="32018" y="14599"/>
                </a:cubicBezTo>
                <a:cubicBezTo>
                  <a:pt x="31818" y="14698"/>
                  <a:pt x="31624" y="14823"/>
                  <a:pt x="31404" y="14870"/>
                </a:cubicBezTo>
                <a:cubicBezTo>
                  <a:pt x="30373" y="15297"/>
                  <a:pt x="29306" y="15665"/>
                  <a:pt x="28198" y="15810"/>
                </a:cubicBezTo>
                <a:lnTo>
                  <a:pt x="28196" y="15809"/>
                </a:lnTo>
                <a:cubicBezTo>
                  <a:pt x="27925" y="15828"/>
                  <a:pt x="27653" y="15838"/>
                  <a:pt x="27381" y="15838"/>
                </a:cubicBezTo>
                <a:cubicBezTo>
                  <a:pt x="26839" y="15838"/>
                  <a:pt x="26298" y="15797"/>
                  <a:pt x="25764" y="15702"/>
                </a:cubicBezTo>
                <a:cubicBezTo>
                  <a:pt x="26509" y="15549"/>
                  <a:pt x="27263" y="15429"/>
                  <a:pt x="28022" y="15370"/>
                </a:cubicBezTo>
                <a:cubicBezTo>
                  <a:pt x="29180" y="15315"/>
                  <a:pt x="30345" y="15153"/>
                  <a:pt x="31456" y="14799"/>
                </a:cubicBezTo>
                <a:cubicBezTo>
                  <a:pt x="31633" y="14754"/>
                  <a:pt x="31782" y="14595"/>
                  <a:pt x="31968" y="14595"/>
                </a:cubicBezTo>
                <a:close/>
                <a:moveTo>
                  <a:pt x="21958" y="5627"/>
                </a:moveTo>
                <a:lnTo>
                  <a:pt x="21958" y="5627"/>
                </a:lnTo>
                <a:cubicBezTo>
                  <a:pt x="21979" y="6251"/>
                  <a:pt x="21899" y="6876"/>
                  <a:pt x="21963" y="7498"/>
                </a:cubicBezTo>
                <a:cubicBezTo>
                  <a:pt x="22007" y="9049"/>
                  <a:pt x="22300" y="10592"/>
                  <a:pt x="22787" y="12065"/>
                </a:cubicBezTo>
                <a:cubicBezTo>
                  <a:pt x="23073" y="13636"/>
                  <a:pt x="23353" y="15239"/>
                  <a:pt x="23135" y="16837"/>
                </a:cubicBezTo>
                <a:cubicBezTo>
                  <a:pt x="23123" y="17144"/>
                  <a:pt x="23090" y="17462"/>
                  <a:pt x="22991" y="17753"/>
                </a:cubicBezTo>
                <a:cubicBezTo>
                  <a:pt x="22988" y="17762"/>
                  <a:pt x="22985" y="17770"/>
                  <a:pt x="22982" y="17779"/>
                </a:cubicBezTo>
                <a:lnTo>
                  <a:pt x="22982" y="17779"/>
                </a:lnTo>
                <a:cubicBezTo>
                  <a:pt x="23006" y="17583"/>
                  <a:pt x="23015" y="17385"/>
                  <a:pt x="22982" y="17189"/>
                </a:cubicBezTo>
                <a:cubicBezTo>
                  <a:pt x="22951" y="16557"/>
                  <a:pt x="22806" y="15941"/>
                  <a:pt x="22663" y="15326"/>
                </a:cubicBezTo>
                <a:cubicBezTo>
                  <a:pt x="22216" y="13496"/>
                  <a:pt x="21927" y="11627"/>
                  <a:pt x="21775" y="9750"/>
                </a:cubicBezTo>
                <a:cubicBezTo>
                  <a:pt x="21776" y="9538"/>
                  <a:pt x="21774" y="9326"/>
                  <a:pt x="21744" y="9114"/>
                </a:cubicBezTo>
                <a:cubicBezTo>
                  <a:pt x="21707" y="8049"/>
                  <a:pt x="21836" y="6986"/>
                  <a:pt x="21819" y="5920"/>
                </a:cubicBezTo>
                <a:cubicBezTo>
                  <a:pt x="21816" y="5807"/>
                  <a:pt x="21892" y="5712"/>
                  <a:pt x="21958" y="5627"/>
                </a:cubicBezTo>
                <a:close/>
                <a:moveTo>
                  <a:pt x="21290" y="6911"/>
                </a:moveTo>
                <a:lnTo>
                  <a:pt x="21290" y="6911"/>
                </a:lnTo>
                <a:cubicBezTo>
                  <a:pt x="21298" y="7036"/>
                  <a:pt x="21220" y="7147"/>
                  <a:pt x="21235" y="7270"/>
                </a:cubicBezTo>
                <a:lnTo>
                  <a:pt x="21182" y="7252"/>
                </a:lnTo>
                <a:cubicBezTo>
                  <a:pt x="21179" y="7350"/>
                  <a:pt x="21171" y="7443"/>
                  <a:pt x="21162" y="7538"/>
                </a:cubicBezTo>
                <a:cubicBezTo>
                  <a:pt x="21083" y="7702"/>
                  <a:pt x="21123" y="7892"/>
                  <a:pt x="21058" y="8061"/>
                </a:cubicBezTo>
                <a:cubicBezTo>
                  <a:pt x="21051" y="8362"/>
                  <a:pt x="20946" y="8650"/>
                  <a:pt x="20971" y="8953"/>
                </a:cubicBezTo>
                <a:lnTo>
                  <a:pt x="20964" y="8943"/>
                </a:lnTo>
                <a:cubicBezTo>
                  <a:pt x="20875" y="9278"/>
                  <a:pt x="20919" y="9629"/>
                  <a:pt x="20864" y="9969"/>
                </a:cubicBezTo>
                <a:cubicBezTo>
                  <a:pt x="20787" y="10466"/>
                  <a:pt x="20876" y="10966"/>
                  <a:pt x="20868" y="11465"/>
                </a:cubicBezTo>
                <a:cubicBezTo>
                  <a:pt x="21023" y="13266"/>
                  <a:pt x="21550" y="15013"/>
                  <a:pt x="22194" y="16693"/>
                </a:cubicBezTo>
                <a:cubicBezTo>
                  <a:pt x="22338" y="17106"/>
                  <a:pt x="22507" y="17521"/>
                  <a:pt x="22546" y="17960"/>
                </a:cubicBezTo>
                <a:cubicBezTo>
                  <a:pt x="22242" y="17782"/>
                  <a:pt x="21990" y="17529"/>
                  <a:pt x="21816" y="17224"/>
                </a:cubicBezTo>
                <a:cubicBezTo>
                  <a:pt x="21272" y="16295"/>
                  <a:pt x="20988" y="15242"/>
                  <a:pt x="20778" y="14195"/>
                </a:cubicBezTo>
                <a:cubicBezTo>
                  <a:pt x="20379" y="11945"/>
                  <a:pt x="20416" y="9590"/>
                  <a:pt x="21104" y="7398"/>
                </a:cubicBezTo>
                <a:cubicBezTo>
                  <a:pt x="21184" y="7242"/>
                  <a:pt x="21172" y="7050"/>
                  <a:pt x="21290" y="6911"/>
                </a:cubicBezTo>
                <a:close/>
                <a:moveTo>
                  <a:pt x="21632" y="6228"/>
                </a:moveTo>
                <a:lnTo>
                  <a:pt x="21632" y="6228"/>
                </a:lnTo>
                <a:cubicBezTo>
                  <a:pt x="21571" y="6951"/>
                  <a:pt x="21607" y="7679"/>
                  <a:pt x="21512" y="8399"/>
                </a:cubicBezTo>
                <a:cubicBezTo>
                  <a:pt x="21443" y="9393"/>
                  <a:pt x="21554" y="10384"/>
                  <a:pt x="21671" y="11368"/>
                </a:cubicBezTo>
                <a:cubicBezTo>
                  <a:pt x="21824" y="12643"/>
                  <a:pt x="22044" y="13910"/>
                  <a:pt x="22371" y="15153"/>
                </a:cubicBezTo>
                <a:cubicBezTo>
                  <a:pt x="22593" y="16034"/>
                  <a:pt x="22837" y="16926"/>
                  <a:pt x="22815" y="17841"/>
                </a:cubicBezTo>
                <a:cubicBezTo>
                  <a:pt x="22794" y="17932"/>
                  <a:pt x="22817" y="18062"/>
                  <a:pt x="22717" y="18113"/>
                </a:cubicBezTo>
                <a:cubicBezTo>
                  <a:pt x="22702" y="17505"/>
                  <a:pt x="22479" y="16929"/>
                  <a:pt x="22279" y="16362"/>
                </a:cubicBezTo>
                <a:cubicBezTo>
                  <a:pt x="21930" y="15411"/>
                  <a:pt x="21690" y="14424"/>
                  <a:pt x="21459" y="13439"/>
                </a:cubicBezTo>
                <a:cubicBezTo>
                  <a:pt x="21136" y="12037"/>
                  <a:pt x="21038" y="10584"/>
                  <a:pt x="21203" y="9155"/>
                </a:cubicBezTo>
                <a:cubicBezTo>
                  <a:pt x="21264" y="8170"/>
                  <a:pt x="21447" y="7196"/>
                  <a:pt x="21632" y="6228"/>
                </a:cubicBezTo>
                <a:close/>
                <a:moveTo>
                  <a:pt x="23227" y="13148"/>
                </a:moveTo>
                <a:lnTo>
                  <a:pt x="23227" y="13148"/>
                </a:lnTo>
                <a:cubicBezTo>
                  <a:pt x="23421" y="13747"/>
                  <a:pt x="23693" y="14323"/>
                  <a:pt x="23806" y="14946"/>
                </a:cubicBezTo>
                <a:cubicBezTo>
                  <a:pt x="24045" y="16034"/>
                  <a:pt x="23815" y="17261"/>
                  <a:pt x="23050" y="18097"/>
                </a:cubicBezTo>
                <a:lnTo>
                  <a:pt x="23050" y="18096"/>
                </a:lnTo>
                <a:cubicBezTo>
                  <a:pt x="23010" y="18140"/>
                  <a:pt x="22983" y="18209"/>
                  <a:pt x="22913" y="18213"/>
                </a:cubicBezTo>
                <a:cubicBezTo>
                  <a:pt x="22933" y="18095"/>
                  <a:pt x="22955" y="17976"/>
                  <a:pt x="22972" y="17856"/>
                </a:cubicBezTo>
                <a:lnTo>
                  <a:pt x="22972" y="17856"/>
                </a:lnTo>
                <a:cubicBezTo>
                  <a:pt x="22974" y="17929"/>
                  <a:pt x="23012" y="17996"/>
                  <a:pt x="23078" y="18042"/>
                </a:cubicBezTo>
                <a:cubicBezTo>
                  <a:pt x="23334" y="17508"/>
                  <a:pt x="23350" y="16898"/>
                  <a:pt x="23397" y="16319"/>
                </a:cubicBezTo>
                <a:cubicBezTo>
                  <a:pt x="23462" y="15827"/>
                  <a:pt x="23466" y="15329"/>
                  <a:pt x="23407" y="14836"/>
                </a:cubicBezTo>
                <a:cubicBezTo>
                  <a:pt x="23417" y="14458"/>
                  <a:pt x="23337" y="14086"/>
                  <a:pt x="23303" y="13710"/>
                </a:cubicBezTo>
                <a:cubicBezTo>
                  <a:pt x="23294" y="13520"/>
                  <a:pt x="23187" y="13339"/>
                  <a:pt x="23227" y="13148"/>
                </a:cubicBezTo>
                <a:close/>
                <a:moveTo>
                  <a:pt x="33512" y="18044"/>
                </a:moveTo>
                <a:cubicBezTo>
                  <a:pt x="33534" y="18044"/>
                  <a:pt x="33555" y="18045"/>
                  <a:pt x="33577" y="18046"/>
                </a:cubicBezTo>
                <a:cubicBezTo>
                  <a:pt x="33433" y="18106"/>
                  <a:pt x="33277" y="18110"/>
                  <a:pt x="33125" y="18138"/>
                </a:cubicBezTo>
                <a:cubicBezTo>
                  <a:pt x="32458" y="18301"/>
                  <a:pt x="31781" y="18409"/>
                  <a:pt x="31104" y="18521"/>
                </a:cubicBezTo>
                <a:cubicBezTo>
                  <a:pt x="29422" y="18817"/>
                  <a:pt x="27726" y="19037"/>
                  <a:pt x="26056" y="19404"/>
                </a:cubicBezTo>
                <a:cubicBezTo>
                  <a:pt x="25720" y="19452"/>
                  <a:pt x="25405" y="19609"/>
                  <a:pt x="25066" y="19633"/>
                </a:cubicBezTo>
                <a:cubicBezTo>
                  <a:pt x="25204" y="19543"/>
                  <a:pt x="25373" y="19539"/>
                  <a:pt x="25528" y="19503"/>
                </a:cubicBezTo>
                <a:cubicBezTo>
                  <a:pt x="25648" y="19419"/>
                  <a:pt x="25805" y="19440"/>
                  <a:pt x="25935" y="19381"/>
                </a:cubicBezTo>
                <a:cubicBezTo>
                  <a:pt x="27264" y="18976"/>
                  <a:pt x="28626" y="18700"/>
                  <a:pt x="29995" y="18475"/>
                </a:cubicBezTo>
                <a:cubicBezTo>
                  <a:pt x="30935" y="18305"/>
                  <a:pt x="31888" y="18224"/>
                  <a:pt x="32836" y="18128"/>
                </a:cubicBezTo>
                <a:cubicBezTo>
                  <a:pt x="32846" y="18128"/>
                  <a:pt x="32856" y="18128"/>
                  <a:pt x="32866" y="18128"/>
                </a:cubicBezTo>
                <a:cubicBezTo>
                  <a:pt x="33085" y="18128"/>
                  <a:pt x="33295" y="18044"/>
                  <a:pt x="33512" y="18044"/>
                </a:cubicBezTo>
                <a:close/>
                <a:moveTo>
                  <a:pt x="35796" y="17281"/>
                </a:moveTo>
                <a:cubicBezTo>
                  <a:pt x="35751" y="17329"/>
                  <a:pt x="35704" y="17373"/>
                  <a:pt x="35654" y="17414"/>
                </a:cubicBezTo>
                <a:lnTo>
                  <a:pt x="35587" y="17397"/>
                </a:lnTo>
                <a:cubicBezTo>
                  <a:pt x="35311" y="17500"/>
                  <a:pt x="35044" y="17641"/>
                  <a:pt x="34747" y="17676"/>
                </a:cubicBezTo>
                <a:cubicBezTo>
                  <a:pt x="33503" y="17849"/>
                  <a:pt x="32248" y="17900"/>
                  <a:pt x="30999" y="18044"/>
                </a:cubicBezTo>
                <a:cubicBezTo>
                  <a:pt x="29649" y="18222"/>
                  <a:pt x="28303" y="18453"/>
                  <a:pt x="26980" y="18784"/>
                </a:cubicBezTo>
                <a:cubicBezTo>
                  <a:pt x="26144" y="18983"/>
                  <a:pt x="25342" y="19300"/>
                  <a:pt x="24541" y="19601"/>
                </a:cubicBezTo>
                <a:cubicBezTo>
                  <a:pt x="24301" y="19699"/>
                  <a:pt x="24055" y="19787"/>
                  <a:pt x="23823" y="19903"/>
                </a:cubicBezTo>
                <a:cubicBezTo>
                  <a:pt x="23611" y="19975"/>
                  <a:pt x="23406" y="20070"/>
                  <a:pt x="23199" y="20159"/>
                </a:cubicBezTo>
                <a:cubicBezTo>
                  <a:pt x="23185" y="20178"/>
                  <a:pt x="23155" y="20214"/>
                  <a:pt x="23141" y="20232"/>
                </a:cubicBezTo>
                <a:cubicBezTo>
                  <a:pt x="23123" y="20234"/>
                  <a:pt x="23105" y="20235"/>
                  <a:pt x="23087" y="20235"/>
                </a:cubicBezTo>
                <a:cubicBezTo>
                  <a:pt x="23049" y="20235"/>
                  <a:pt x="23011" y="20231"/>
                  <a:pt x="22974" y="20222"/>
                </a:cubicBezTo>
                <a:cubicBezTo>
                  <a:pt x="23647" y="19861"/>
                  <a:pt x="24340" y="19535"/>
                  <a:pt x="25054" y="19261"/>
                </a:cubicBezTo>
                <a:cubicBezTo>
                  <a:pt x="26281" y="18784"/>
                  <a:pt x="27525" y="18340"/>
                  <a:pt x="28804" y="18017"/>
                </a:cubicBezTo>
                <a:cubicBezTo>
                  <a:pt x="29998" y="17732"/>
                  <a:pt x="31225" y="17597"/>
                  <a:pt x="32449" y="17584"/>
                </a:cubicBezTo>
                <a:cubicBezTo>
                  <a:pt x="32630" y="17562"/>
                  <a:pt x="32812" y="17556"/>
                  <a:pt x="32994" y="17556"/>
                </a:cubicBezTo>
                <a:cubicBezTo>
                  <a:pt x="33194" y="17556"/>
                  <a:pt x="33395" y="17563"/>
                  <a:pt x="33596" y="17563"/>
                </a:cubicBezTo>
                <a:cubicBezTo>
                  <a:pt x="33792" y="17563"/>
                  <a:pt x="33987" y="17557"/>
                  <a:pt x="34181" y="17530"/>
                </a:cubicBezTo>
                <a:cubicBezTo>
                  <a:pt x="34572" y="17526"/>
                  <a:pt x="34959" y="17473"/>
                  <a:pt x="35347" y="17424"/>
                </a:cubicBezTo>
                <a:cubicBezTo>
                  <a:pt x="35507" y="17414"/>
                  <a:pt x="35647" y="17332"/>
                  <a:pt x="35796" y="17281"/>
                </a:cubicBezTo>
                <a:close/>
                <a:moveTo>
                  <a:pt x="31749" y="19573"/>
                </a:moveTo>
                <a:lnTo>
                  <a:pt x="31749" y="19573"/>
                </a:lnTo>
                <a:cubicBezTo>
                  <a:pt x="31461" y="19697"/>
                  <a:pt x="31140" y="19749"/>
                  <a:pt x="30853" y="19885"/>
                </a:cubicBezTo>
                <a:lnTo>
                  <a:pt x="30854" y="19887"/>
                </a:lnTo>
                <a:cubicBezTo>
                  <a:pt x="29099" y="20568"/>
                  <a:pt x="27255" y="21087"/>
                  <a:pt x="25366" y="21163"/>
                </a:cubicBezTo>
                <a:cubicBezTo>
                  <a:pt x="25100" y="21188"/>
                  <a:pt x="24831" y="21203"/>
                  <a:pt x="24563" y="21203"/>
                </a:cubicBezTo>
                <a:cubicBezTo>
                  <a:pt x="23868" y="21203"/>
                  <a:pt x="23174" y="21107"/>
                  <a:pt x="22525" y="20860"/>
                </a:cubicBezTo>
                <a:lnTo>
                  <a:pt x="22527" y="20828"/>
                </a:lnTo>
                <a:cubicBezTo>
                  <a:pt x="23330" y="20659"/>
                  <a:pt x="24152" y="20594"/>
                  <a:pt x="24972" y="20578"/>
                </a:cubicBezTo>
                <a:cubicBezTo>
                  <a:pt x="25720" y="20507"/>
                  <a:pt x="26469" y="20464"/>
                  <a:pt x="27216" y="20386"/>
                </a:cubicBezTo>
                <a:lnTo>
                  <a:pt x="27196" y="20384"/>
                </a:lnTo>
                <a:cubicBezTo>
                  <a:pt x="28335" y="20283"/>
                  <a:pt x="29483" y="20160"/>
                  <a:pt x="30598" y="19887"/>
                </a:cubicBezTo>
                <a:cubicBezTo>
                  <a:pt x="30751" y="19860"/>
                  <a:pt x="30884" y="19762"/>
                  <a:pt x="31041" y="19762"/>
                </a:cubicBezTo>
                <a:cubicBezTo>
                  <a:pt x="31054" y="19762"/>
                  <a:pt x="31068" y="19763"/>
                  <a:pt x="31081" y="19764"/>
                </a:cubicBezTo>
                <a:cubicBezTo>
                  <a:pt x="31294" y="19673"/>
                  <a:pt x="31517" y="19592"/>
                  <a:pt x="31749" y="19573"/>
                </a:cubicBezTo>
                <a:close/>
                <a:moveTo>
                  <a:pt x="16690" y="14814"/>
                </a:moveTo>
                <a:lnTo>
                  <a:pt x="16690" y="14814"/>
                </a:lnTo>
                <a:cubicBezTo>
                  <a:pt x="16718" y="14854"/>
                  <a:pt x="16746" y="14895"/>
                  <a:pt x="16771" y="14937"/>
                </a:cubicBezTo>
                <a:cubicBezTo>
                  <a:pt x="17005" y="16465"/>
                  <a:pt x="17656" y="17884"/>
                  <a:pt x="18124" y="19347"/>
                </a:cubicBezTo>
                <a:lnTo>
                  <a:pt x="18125" y="19347"/>
                </a:lnTo>
                <a:cubicBezTo>
                  <a:pt x="18397" y="20191"/>
                  <a:pt x="18648" y="21051"/>
                  <a:pt x="18729" y="21935"/>
                </a:cubicBezTo>
                <a:cubicBezTo>
                  <a:pt x="18660" y="21849"/>
                  <a:pt x="18633" y="21743"/>
                  <a:pt x="18610" y="21636"/>
                </a:cubicBezTo>
                <a:cubicBezTo>
                  <a:pt x="18465" y="21620"/>
                  <a:pt x="18501" y="21507"/>
                  <a:pt x="18492" y="21400"/>
                </a:cubicBezTo>
                <a:cubicBezTo>
                  <a:pt x="17918" y="20160"/>
                  <a:pt x="17368" y="18895"/>
                  <a:pt x="17095" y="17548"/>
                </a:cubicBezTo>
                <a:cubicBezTo>
                  <a:pt x="17010" y="17122"/>
                  <a:pt x="16933" y="16693"/>
                  <a:pt x="16885" y="16261"/>
                </a:cubicBezTo>
                <a:cubicBezTo>
                  <a:pt x="16825" y="16069"/>
                  <a:pt x="16871" y="15863"/>
                  <a:pt x="16805" y="15674"/>
                </a:cubicBezTo>
                <a:cubicBezTo>
                  <a:pt x="16797" y="15385"/>
                  <a:pt x="16758" y="15095"/>
                  <a:pt x="16690" y="14814"/>
                </a:cubicBezTo>
                <a:close/>
                <a:moveTo>
                  <a:pt x="16542" y="14810"/>
                </a:moveTo>
                <a:cubicBezTo>
                  <a:pt x="16589" y="15134"/>
                  <a:pt x="16521" y="15469"/>
                  <a:pt x="16587" y="15794"/>
                </a:cubicBezTo>
                <a:cubicBezTo>
                  <a:pt x="16674" y="17518"/>
                  <a:pt x="17111" y="19233"/>
                  <a:pt x="17918" y="20764"/>
                </a:cubicBezTo>
                <a:cubicBezTo>
                  <a:pt x="18186" y="21286"/>
                  <a:pt x="18426" y="21821"/>
                  <a:pt x="18660" y="22358"/>
                </a:cubicBezTo>
                <a:cubicBezTo>
                  <a:pt x="18728" y="22501"/>
                  <a:pt x="18752" y="22659"/>
                  <a:pt x="18774" y="22814"/>
                </a:cubicBezTo>
                <a:cubicBezTo>
                  <a:pt x="18660" y="22746"/>
                  <a:pt x="18613" y="22614"/>
                  <a:pt x="18537" y="22510"/>
                </a:cubicBezTo>
                <a:cubicBezTo>
                  <a:pt x="18328" y="22206"/>
                  <a:pt x="18106" y="21910"/>
                  <a:pt x="17874" y="21623"/>
                </a:cubicBezTo>
                <a:cubicBezTo>
                  <a:pt x="17554" y="21228"/>
                  <a:pt x="17338" y="20764"/>
                  <a:pt x="17161" y="20292"/>
                </a:cubicBezTo>
                <a:cubicBezTo>
                  <a:pt x="16853" y="19540"/>
                  <a:pt x="16698" y="18739"/>
                  <a:pt x="16555" y="17942"/>
                </a:cubicBezTo>
                <a:cubicBezTo>
                  <a:pt x="16383" y="16908"/>
                  <a:pt x="16390" y="15847"/>
                  <a:pt x="16542" y="14810"/>
                </a:cubicBezTo>
                <a:close/>
                <a:moveTo>
                  <a:pt x="17545" y="16869"/>
                </a:moveTo>
                <a:lnTo>
                  <a:pt x="17545" y="16869"/>
                </a:lnTo>
                <a:cubicBezTo>
                  <a:pt x="17638" y="17101"/>
                  <a:pt x="17740" y="17330"/>
                  <a:pt x="17828" y="17565"/>
                </a:cubicBezTo>
                <a:cubicBezTo>
                  <a:pt x="18212" y="18568"/>
                  <a:pt x="18832" y="19476"/>
                  <a:pt x="19115" y="20522"/>
                </a:cubicBezTo>
                <a:cubicBezTo>
                  <a:pt x="19316" y="21290"/>
                  <a:pt x="19352" y="22123"/>
                  <a:pt x="19079" y="22879"/>
                </a:cubicBezTo>
                <a:lnTo>
                  <a:pt x="19080" y="22881"/>
                </a:lnTo>
                <a:cubicBezTo>
                  <a:pt x="19069" y="22893"/>
                  <a:pt x="19052" y="22919"/>
                  <a:pt x="19043" y="22933"/>
                </a:cubicBezTo>
                <a:cubicBezTo>
                  <a:pt x="19016" y="22669"/>
                  <a:pt x="18957" y="22407"/>
                  <a:pt x="18983" y="22139"/>
                </a:cubicBezTo>
                <a:cubicBezTo>
                  <a:pt x="18945" y="21663"/>
                  <a:pt x="18907" y="21184"/>
                  <a:pt x="18797" y="20718"/>
                </a:cubicBezTo>
                <a:cubicBezTo>
                  <a:pt x="18569" y="19752"/>
                  <a:pt x="18242" y="18813"/>
                  <a:pt x="17909" y="17880"/>
                </a:cubicBezTo>
                <a:cubicBezTo>
                  <a:pt x="17861" y="17764"/>
                  <a:pt x="17781" y="17660"/>
                  <a:pt x="17753" y="17534"/>
                </a:cubicBezTo>
                <a:cubicBezTo>
                  <a:pt x="17700" y="17308"/>
                  <a:pt x="17530" y="17110"/>
                  <a:pt x="17545" y="16869"/>
                </a:cubicBezTo>
                <a:close/>
                <a:moveTo>
                  <a:pt x="16173" y="16019"/>
                </a:moveTo>
                <a:cubicBezTo>
                  <a:pt x="16211" y="16414"/>
                  <a:pt x="16153" y="16814"/>
                  <a:pt x="16203" y="17208"/>
                </a:cubicBezTo>
                <a:cubicBezTo>
                  <a:pt x="16282" y="18132"/>
                  <a:pt x="16467" y="19052"/>
                  <a:pt x="16766" y="19931"/>
                </a:cubicBezTo>
                <a:cubicBezTo>
                  <a:pt x="16990" y="20547"/>
                  <a:pt x="17225" y="21175"/>
                  <a:pt x="17634" y="21696"/>
                </a:cubicBezTo>
                <a:cubicBezTo>
                  <a:pt x="17949" y="22133"/>
                  <a:pt x="18354" y="22503"/>
                  <a:pt x="18608" y="22981"/>
                </a:cubicBezTo>
                <a:lnTo>
                  <a:pt x="18608" y="22982"/>
                </a:lnTo>
                <a:cubicBezTo>
                  <a:pt x="17973" y="22721"/>
                  <a:pt x="17585" y="22117"/>
                  <a:pt x="17276" y="21534"/>
                </a:cubicBezTo>
                <a:cubicBezTo>
                  <a:pt x="16903" y="20835"/>
                  <a:pt x="16593" y="20104"/>
                  <a:pt x="16303" y="19368"/>
                </a:cubicBezTo>
                <a:cubicBezTo>
                  <a:pt x="16209" y="19148"/>
                  <a:pt x="16186" y="18907"/>
                  <a:pt x="16161" y="18672"/>
                </a:cubicBezTo>
                <a:cubicBezTo>
                  <a:pt x="16067" y="17790"/>
                  <a:pt x="16117" y="16901"/>
                  <a:pt x="16173" y="16019"/>
                </a:cubicBezTo>
                <a:close/>
                <a:moveTo>
                  <a:pt x="16390" y="20023"/>
                </a:moveTo>
                <a:cubicBezTo>
                  <a:pt x="16434" y="20110"/>
                  <a:pt x="16465" y="20203"/>
                  <a:pt x="16478" y="20299"/>
                </a:cubicBezTo>
                <a:cubicBezTo>
                  <a:pt x="16762" y="20947"/>
                  <a:pt x="17030" y="21610"/>
                  <a:pt x="17436" y="22195"/>
                </a:cubicBezTo>
                <a:cubicBezTo>
                  <a:pt x="17754" y="22674"/>
                  <a:pt x="18228" y="23055"/>
                  <a:pt x="18792" y="23197"/>
                </a:cubicBezTo>
                <a:cubicBezTo>
                  <a:pt x="18664" y="23292"/>
                  <a:pt x="18501" y="23341"/>
                  <a:pt x="18338" y="23341"/>
                </a:cubicBezTo>
                <a:cubicBezTo>
                  <a:pt x="18210" y="23341"/>
                  <a:pt x="18082" y="23310"/>
                  <a:pt x="17972" y="23249"/>
                </a:cubicBezTo>
                <a:cubicBezTo>
                  <a:pt x="17552" y="23074"/>
                  <a:pt x="17309" y="22665"/>
                  <a:pt x="17117" y="22275"/>
                </a:cubicBezTo>
                <a:cubicBezTo>
                  <a:pt x="16845" y="21699"/>
                  <a:pt x="16641" y="21092"/>
                  <a:pt x="16486" y="20475"/>
                </a:cubicBezTo>
                <a:cubicBezTo>
                  <a:pt x="16453" y="20355"/>
                  <a:pt x="16435" y="20226"/>
                  <a:pt x="16363" y="20120"/>
                </a:cubicBezTo>
                <a:cubicBezTo>
                  <a:pt x="16370" y="20096"/>
                  <a:pt x="16383" y="20047"/>
                  <a:pt x="16390" y="20023"/>
                </a:cubicBezTo>
                <a:close/>
                <a:moveTo>
                  <a:pt x="24158" y="23531"/>
                </a:moveTo>
                <a:cubicBezTo>
                  <a:pt x="24335" y="23531"/>
                  <a:pt x="24512" y="23536"/>
                  <a:pt x="24689" y="23545"/>
                </a:cubicBezTo>
                <a:cubicBezTo>
                  <a:pt x="26311" y="23637"/>
                  <a:pt x="27916" y="23924"/>
                  <a:pt x="29542" y="23984"/>
                </a:cubicBezTo>
                <a:cubicBezTo>
                  <a:pt x="30135" y="24072"/>
                  <a:pt x="30738" y="24026"/>
                  <a:pt x="31336" y="24065"/>
                </a:cubicBezTo>
                <a:cubicBezTo>
                  <a:pt x="31354" y="24067"/>
                  <a:pt x="31373" y="24068"/>
                  <a:pt x="31391" y="24068"/>
                </a:cubicBezTo>
                <a:cubicBezTo>
                  <a:pt x="31523" y="24068"/>
                  <a:pt x="31653" y="24023"/>
                  <a:pt x="31784" y="24023"/>
                </a:cubicBezTo>
                <a:cubicBezTo>
                  <a:pt x="31821" y="24023"/>
                  <a:pt x="31858" y="24027"/>
                  <a:pt x="31896" y="24036"/>
                </a:cubicBezTo>
                <a:cubicBezTo>
                  <a:pt x="31358" y="24133"/>
                  <a:pt x="30812" y="24163"/>
                  <a:pt x="30264" y="24163"/>
                </a:cubicBezTo>
                <a:cubicBezTo>
                  <a:pt x="29769" y="24163"/>
                  <a:pt x="29272" y="24138"/>
                  <a:pt x="28779" y="24117"/>
                </a:cubicBezTo>
                <a:cubicBezTo>
                  <a:pt x="27876" y="24018"/>
                  <a:pt x="26972" y="23918"/>
                  <a:pt x="26067" y="23838"/>
                </a:cubicBezTo>
                <a:cubicBezTo>
                  <a:pt x="25539" y="23837"/>
                  <a:pt x="25018" y="23750"/>
                  <a:pt x="24491" y="23750"/>
                </a:cubicBezTo>
                <a:cubicBezTo>
                  <a:pt x="24475" y="23750"/>
                  <a:pt x="24460" y="23750"/>
                  <a:pt x="24445" y="23750"/>
                </a:cubicBezTo>
                <a:cubicBezTo>
                  <a:pt x="24146" y="23747"/>
                  <a:pt x="23848" y="23733"/>
                  <a:pt x="23550" y="23733"/>
                </a:cubicBezTo>
                <a:cubicBezTo>
                  <a:pt x="23315" y="23733"/>
                  <a:pt x="23080" y="23741"/>
                  <a:pt x="22846" y="23770"/>
                </a:cubicBezTo>
                <a:cubicBezTo>
                  <a:pt x="22244" y="23780"/>
                  <a:pt x="21644" y="23861"/>
                  <a:pt x="21052" y="23968"/>
                </a:cubicBezTo>
                <a:cubicBezTo>
                  <a:pt x="20778" y="24081"/>
                  <a:pt x="20467" y="24136"/>
                  <a:pt x="20192" y="24270"/>
                </a:cubicBezTo>
                <a:cubicBezTo>
                  <a:pt x="19882" y="24325"/>
                  <a:pt x="19640" y="24602"/>
                  <a:pt x="19322" y="24602"/>
                </a:cubicBezTo>
                <a:cubicBezTo>
                  <a:pt x="19320" y="24602"/>
                  <a:pt x="19319" y="24602"/>
                  <a:pt x="19317" y="24602"/>
                </a:cubicBezTo>
                <a:cubicBezTo>
                  <a:pt x="19723" y="24386"/>
                  <a:pt x="20145" y="24214"/>
                  <a:pt x="20579" y="24061"/>
                </a:cubicBezTo>
                <a:cubicBezTo>
                  <a:pt x="20609" y="24060"/>
                  <a:pt x="20671" y="24058"/>
                  <a:pt x="20703" y="24057"/>
                </a:cubicBezTo>
                <a:cubicBezTo>
                  <a:pt x="20860" y="23973"/>
                  <a:pt x="21034" y="23925"/>
                  <a:pt x="21212" y="23914"/>
                </a:cubicBezTo>
                <a:cubicBezTo>
                  <a:pt x="22174" y="23671"/>
                  <a:pt x="23165" y="23531"/>
                  <a:pt x="24158" y="23531"/>
                </a:cubicBezTo>
                <a:close/>
                <a:moveTo>
                  <a:pt x="23225" y="24015"/>
                </a:moveTo>
                <a:cubicBezTo>
                  <a:pt x="23264" y="24015"/>
                  <a:pt x="23304" y="24016"/>
                  <a:pt x="23343" y="24018"/>
                </a:cubicBezTo>
                <a:cubicBezTo>
                  <a:pt x="24268" y="24045"/>
                  <a:pt x="25197" y="24022"/>
                  <a:pt x="26117" y="24130"/>
                </a:cubicBezTo>
                <a:cubicBezTo>
                  <a:pt x="26144" y="24129"/>
                  <a:pt x="26171" y="24129"/>
                  <a:pt x="26198" y="24129"/>
                </a:cubicBezTo>
                <a:cubicBezTo>
                  <a:pt x="26598" y="24129"/>
                  <a:pt x="26991" y="24216"/>
                  <a:pt x="27391" y="24224"/>
                </a:cubicBezTo>
                <a:cubicBezTo>
                  <a:pt x="27754" y="24304"/>
                  <a:pt x="28127" y="24264"/>
                  <a:pt x="28490" y="24345"/>
                </a:cubicBezTo>
                <a:cubicBezTo>
                  <a:pt x="28968" y="24372"/>
                  <a:pt x="29449" y="24376"/>
                  <a:pt x="29927" y="24389"/>
                </a:cubicBezTo>
                <a:cubicBezTo>
                  <a:pt x="29939" y="24396"/>
                  <a:pt x="29962" y="24409"/>
                  <a:pt x="29974" y="24417"/>
                </a:cubicBezTo>
                <a:cubicBezTo>
                  <a:pt x="29356" y="24429"/>
                  <a:pt x="28739" y="24518"/>
                  <a:pt x="28120" y="24518"/>
                </a:cubicBezTo>
                <a:cubicBezTo>
                  <a:pt x="28031" y="24518"/>
                  <a:pt x="27942" y="24516"/>
                  <a:pt x="27852" y="24512"/>
                </a:cubicBezTo>
                <a:cubicBezTo>
                  <a:pt x="27604" y="24528"/>
                  <a:pt x="27355" y="24535"/>
                  <a:pt x="27106" y="24535"/>
                </a:cubicBezTo>
                <a:cubicBezTo>
                  <a:pt x="26620" y="24535"/>
                  <a:pt x="26133" y="24508"/>
                  <a:pt x="25648" y="24473"/>
                </a:cubicBezTo>
                <a:cubicBezTo>
                  <a:pt x="24760" y="24445"/>
                  <a:pt x="23871" y="24437"/>
                  <a:pt x="22985" y="24416"/>
                </a:cubicBezTo>
                <a:cubicBezTo>
                  <a:pt x="21886" y="24461"/>
                  <a:pt x="20784" y="24465"/>
                  <a:pt x="19693" y="24620"/>
                </a:cubicBezTo>
                <a:cubicBezTo>
                  <a:pt x="19723" y="24612"/>
                  <a:pt x="19781" y="24596"/>
                  <a:pt x="19811" y="24588"/>
                </a:cubicBezTo>
                <a:cubicBezTo>
                  <a:pt x="20609" y="24234"/>
                  <a:pt x="21492" y="24148"/>
                  <a:pt x="22352" y="24064"/>
                </a:cubicBezTo>
                <a:cubicBezTo>
                  <a:pt x="22372" y="24064"/>
                  <a:pt x="22392" y="24064"/>
                  <a:pt x="22412" y="24064"/>
                </a:cubicBezTo>
                <a:cubicBezTo>
                  <a:pt x="22684" y="24064"/>
                  <a:pt x="22953" y="24015"/>
                  <a:pt x="23225" y="24015"/>
                </a:cubicBezTo>
                <a:close/>
                <a:moveTo>
                  <a:pt x="32039" y="24208"/>
                </a:moveTo>
                <a:cubicBezTo>
                  <a:pt x="32048" y="24208"/>
                  <a:pt x="32056" y="24208"/>
                  <a:pt x="32065" y="24209"/>
                </a:cubicBezTo>
                <a:cubicBezTo>
                  <a:pt x="31932" y="24289"/>
                  <a:pt x="31777" y="24314"/>
                  <a:pt x="31632" y="24365"/>
                </a:cubicBezTo>
                <a:cubicBezTo>
                  <a:pt x="30434" y="24744"/>
                  <a:pt x="29242" y="25152"/>
                  <a:pt x="28014" y="25420"/>
                </a:cubicBezTo>
                <a:cubicBezTo>
                  <a:pt x="27457" y="25541"/>
                  <a:pt x="26885" y="25523"/>
                  <a:pt x="26320" y="25568"/>
                </a:cubicBezTo>
                <a:cubicBezTo>
                  <a:pt x="25781" y="25559"/>
                  <a:pt x="25241" y="25548"/>
                  <a:pt x="24702" y="25536"/>
                </a:cubicBezTo>
                <a:cubicBezTo>
                  <a:pt x="24453" y="25515"/>
                  <a:pt x="24204" y="25473"/>
                  <a:pt x="23954" y="25473"/>
                </a:cubicBezTo>
                <a:cubicBezTo>
                  <a:pt x="23927" y="25473"/>
                  <a:pt x="23901" y="25474"/>
                  <a:pt x="23874" y="25475"/>
                </a:cubicBezTo>
                <a:cubicBezTo>
                  <a:pt x="22738" y="25359"/>
                  <a:pt x="21615" y="25126"/>
                  <a:pt x="20484" y="24972"/>
                </a:cubicBezTo>
                <a:cubicBezTo>
                  <a:pt x="20224" y="24927"/>
                  <a:pt x="19959" y="24917"/>
                  <a:pt x="19695" y="24917"/>
                </a:cubicBezTo>
                <a:cubicBezTo>
                  <a:pt x="19572" y="24917"/>
                  <a:pt x="19450" y="24919"/>
                  <a:pt x="19328" y="24921"/>
                </a:cubicBezTo>
                <a:cubicBezTo>
                  <a:pt x="19231" y="24950"/>
                  <a:pt x="19131" y="24962"/>
                  <a:pt x="19030" y="24962"/>
                </a:cubicBezTo>
                <a:cubicBezTo>
                  <a:pt x="18962" y="24962"/>
                  <a:pt x="18893" y="24956"/>
                  <a:pt x="18825" y="24946"/>
                </a:cubicBezTo>
                <a:cubicBezTo>
                  <a:pt x="18913" y="24887"/>
                  <a:pt x="19017" y="24880"/>
                  <a:pt x="19119" y="24880"/>
                </a:cubicBezTo>
                <a:cubicBezTo>
                  <a:pt x="19132" y="24880"/>
                  <a:pt x="19145" y="24880"/>
                  <a:pt x="19157" y="24880"/>
                </a:cubicBezTo>
                <a:cubicBezTo>
                  <a:pt x="19181" y="24881"/>
                  <a:pt x="19204" y="24881"/>
                  <a:pt x="19227" y="24881"/>
                </a:cubicBezTo>
                <a:cubicBezTo>
                  <a:pt x="19576" y="24881"/>
                  <a:pt x="19914" y="24775"/>
                  <a:pt x="20261" y="24769"/>
                </a:cubicBezTo>
                <a:cubicBezTo>
                  <a:pt x="20264" y="24769"/>
                  <a:pt x="20267" y="24769"/>
                  <a:pt x="20269" y="24769"/>
                </a:cubicBezTo>
                <a:cubicBezTo>
                  <a:pt x="20402" y="24769"/>
                  <a:pt x="20532" y="24736"/>
                  <a:pt x="20663" y="24724"/>
                </a:cubicBezTo>
                <a:cubicBezTo>
                  <a:pt x="20703" y="24725"/>
                  <a:pt x="20744" y="24726"/>
                  <a:pt x="20785" y="24726"/>
                </a:cubicBezTo>
                <a:cubicBezTo>
                  <a:pt x="21141" y="24726"/>
                  <a:pt x="21496" y="24679"/>
                  <a:pt x="21852" y="24679"/>
                </a:cubicBezTo>
                <a:cubicBezTo>
                  <a:pt x="21940" y="24679"/>
                  <a:pt x="22027" y="24682"/>
                  <a:pt x="22115" y="24689"/>
                </a:cubicBezTo>
                <a:cubicBezTo>
                  <a:pt x="22458" y="24670"/>
                  <a:pt x="22800" y="24660"/>
                  <a:pt x="23143" y="24660"/>
                </a:cubicBezTo>
                <a:cubicBezTo>
                  <a:pt x="23687" y="24660"/>
                  <a:pt x="24232" y="24684"/>
                  <a:pt x="24774" y="24734"/>
                </a:cubicBezTo>
                <a:cubicBezTo>
                  <a:pt x="25528" y="24764"/>
                  <a:pt x="26283" y="24770"/>
                  <a:pt x="27035" y="24816"/>
                </a:cubicBezTo>
                <a:cubicBezTo>
                  <a:pt x="27235" y="24821"/>
                  <a:pt x="27436" y="24824"/>
                  <a:pt x="27636" y="24824"/>
                </a:cubicBezTo>
                <a:cubicBezTo>
                  <a:pt x="28604" y="24824"/>
                  <a:pt x="29570" y="24760"/>
                  <a:pt x="30522" y="24589"/>
                </a:cubicBezTo>
                <a:cubicBezTo>
                  <a:pt x="30898" y="24530"/>
                  <a:pt x="31272" y="24449"/>
                  <a:pt x="31628" y="24316"/>
                </a:cubicBezTo>
                <a:cubicBezTo>
                  <a:pt x="31763" y="24278"/>
                  <a:pt x="31896" y="24208"/>
                  <a:pt x="32039" y="24208"/>
                </a:cubicBezTo>
                <a:close/>
                <a:moveTo>
                  <a:pt x="18948" y="25092"/>
                </a:moveTo>
                <a:lnTo>
                  <a:pt x="18948" y="25092"/>
                </a:lnTo>
                <a:cubicBezTo>
                  <a:pt x="19035" y="25136"/>
                  <a:pt x="19124" y="25149"/>
                  <a:pt x="19215" y="25149"/>
                </a:cubicBezTo>
                <a:cubicBezTo>
                  <a:pt x="19353" y="25149"/>
                  <a:pt x="19495" y="25119"/>
                  <a:pt x="19634" y="25119"/>
                </a:cubicBezTo>
                <a:cubicBezTo>
                  <a:pt x="19669" y="25119"/>
                  <a:pt x="19703" y="25121"/>
                  <a:pt x="19737" y="25125"/>
                </a:cubicBezTo>
                <a:cubicBezTo>
                  <a:pt x="19921" y="25151"/>
                  <a:pt x="20104" y="25177"/>
                  <a:pt x="20290" y="25177"/>
                </a:cubicBezTo>
                <a:cubicBezTo>
                  <a:pt x="20299" y="25177"/>
                  <a:pt x="20307" y="25177"/>
                  <a:pt x="20316" y="25177"/>
                </a:cubicBezTo>
                <a:cubicBezTo>
                  <a:pt x="21431" y="25348"/>
                  <a:pt x="22538" y="25593"/>
                  <a:pt x="23661" y="25705"/>
                </a:cubicBezTo>
                <a:cubicBezTo>
                  <a:pt x="23673" y="25705"/>
                  <a:pt x="23686" y="25705"/>
                  <a:pt x="23698" y="25705"/>
                </a:cubicBezTo>
                <a:cubicBezTo>
                  <a:pt x="23915" y="25705"/>
                  <a:pt x="24128" y="25757"/>
                  <a:pt x="24344" y="25775"/>
                </a:cubicBezTo>
                <a:cubicBezTo>
                  <a:pt x="24693" y="25785"/>
                  <a:pt x="25042" y="25785"/>
                  <a:pt x="25392" y="25796"/>
                </a:cubicBezTo>
                <a:cubicBezTo>
                  <a:pt x="25421" y="25798"/>
                  <a:pt x="25451" y="25799"/>
                  <a:pt x="25480" y="25799"/>
                </a:cubicBezTo>
                <a:cubicBezTo>
                  <a:pt x="25660" y="25799"/>
                  <a:pt x="25839" y="25764"/>
                  <a:pt x="26019" y="25764"/>
                </a:cubicBezTo>
                <a:cubicBezTo>
                  <a:pt x="26074" y="25764"/>
                  <a:pt x="26130" y="25767"/>
                  <a:pt x="26187" y="25776"/>
                </a:cubicBezTo>
                <a:cubicBezTo>
                  <a:pt x="25933" y="25859"/>
                  <a:pt x="25672" y="25837"/>
                  <a:pt x="25410" y="25853"/>
                </a:cubicBezTo>
                <a:lnTo>
                  <a:pt x="25422" y="25857"/>
                </a:lnTo>
                <a:cubicBezTo>
                  <a:pt x="24807" y="25908"/>
                  <a:pt x="24190" y="25934"/>
                  <a:pt x="23573" y="25934"/>
                </a:cubicBezTo>
                <a:cubicBezTo>
                  <a:pt x="23157" y="25934"/>
                  <a:pt x="22740" y="25922"/>
                  <a:pt x="22324" y="25899"/>
                </a:cubicBezTo>
                <a:cubicBezTo>
                  <a:pt x="21426" y="25807"/>
                  <a:pt x="20536" y="25641"/>
                  <a:pt x="19664" y="25404"/>
                </a:cubicBezTo>
                <a:cubicBezTo>
                  <a:pt x="19420" y="25344"/>
                  <a:pt x="19201" y="25195"/>
                  <a:pt x="18945" y="25183"/>
                </a:cubicBezTo>
                <a:lnTo>
                  <a:pt x="18992" y="25149"/>
                </a:lnTo>
                <a:lnTo>
                  <a:pt x="18948" y="25092"/>
                </a:lnTo>
                <a:close/>
                <a:moveTo>
                  <a:pt x="11858" y="17938"/>
                </a:moveTo>
                <a:lnTo>
                  <a:pt x="11858" y="17938"/>
                </a:lnTo>
                <a:cubicBezTo>
                  <a:pt x="11857" y="17966"/>
                  <a:pt x="11853" y="18024"/>
                  <a:pt x="11850" y="18053"/>
                </a:cubicBezTo>
                <a:cubicBezTo>
                  <a:pt x="11620" y="18523"/>
                  <a:pt x="11653" y="19061"/>
                  <a:pt x="11562" y="19565"/>
                </a:cubicBezTo>
                <a:cubicBezTo>
                  <a:pt x="11490" y="20894"/>
                  <a:pt x="11709" y="22215"/>
                  <a:pt x="11953" y="23516"/>
                </a:cubicBezTo>
                <a:cubicBezTo>
                  <a:pt x="12067" y="24121"/>
                  <a:pt x="12237" y="24714"/>
                  <a:pt x="12417" y="25304"/>
                </a:cubicBezTo>
                <a:cubicBezTo>
                  <a:pt x="12693" y="26207"/>
                  <a:pt x="12855" y="27143"/>
                  <a:pt x="12932" y="28083"/>
                </a:cubicBezTo>
                <a:cubicBezTo>
                  <a:pt x="12601" y="26771"/>
                  <a:pt x="11914" y="25581"/>
                  <a:pt x="11581" y="24269"/>
                </a:cubicBezTo>
                <a:cubicBezTo>
                  <a:pt x="11270" y="23019"/>
                  <a:pt x="11098" y="21721"/>
                  <a:pt x="11228" y="20434"/>
                </a:cubicBezTo>
                <a:cubicBezTo>
                  <a:pt x="11334" y="19584"/>
                  <a:pt x="11458" y="18704"/>
                  <a:pt x="11858" y="17938"/>
                </a:cubicBezTo>
                <a:close/>
                <a:moveTo>
                  <a:pt x="11142" y="19164"/>
                </a:moveTo>
                <a:lnTo>
                  <a:pt x="11142" y="19164"/>
                </a:lnTo>
                <a:cubicBezTo>
                  <a:pt x="10870" y="19895"/>
                  <a:pt x="10877" y="20687"/>
                  <a:pt x="10868" y="21456"/>
                </a:cubicBezTo>
                <a:cubicBezTo>
                  <a:pt x="10878" y="22970"/>
                  <a:pt x="11220" y="24476"/>
                  <a:pt x="11817" y="25865"/>
                </a:cubicBezTo>
                <a:cubicBezTo>
                  <a:pt x="12177" y="26681"/>
                  <a:pt x="12509" y="27512"/>
                  <a:pt x="12743" y="28374"/>
                </a:cubicBezTo>
                <a:cubicBezTo>
                  <a:pt x="12757" y="28439"/>
                  <a:pt x="12784" y="28500"/>
                  <a:pt x="12820" y="28556"/>
                </a:cubicBezTo>
                <a:cubicBezTo>
                  <a:pt x="12815" y="28583"/>
                  <a:pt x="12803" y="28633"/>
                  <a:pt x="12796" y="28657"/>
                </a:cubicBezTo>
                <a:cubicBezTo>
                  <a:pt x="12749" y="28575"/>
                  <a:pt x="12721" y="28484"/>
                  <a:pt x="12711" y="28391"/>
                </a:cubicBezTo>
                <a:cubicBezTo>
                  <a:pt x="12341" y="27720"/>
                  <a:pt x="11870" y="27107"/>
                  <a:pt x="11569" y="26399"/>
                </a:cubicBezTo>
                <a:cubicBezTo>
                  <a:pt x="11188" y="25519"/>
                  <a:pt x="10870" y="24604"/>
                  <a:pt x="10694" y="23658"/>
                </a:cubicBezTo>
                <a:cubicBezTo>
                  <a:pt x="10540" y="22715"/>
                  <a:pt x="10689" y="21757"/>
                  <a:pt x="10788" y="20815"/>
                </a:cubicBezTo>
                <a:cubicBezTo>
                  <a:pt x="10817" y="20487"/>
                  <a:pt x="10917" y="20168"/>
                  <a:pt x="10909" y="19837"/>
                </a:cubicBezTo>
                <a:cubicBezTo>
                  <a:pt x="10904" y="19692"/>
                  <a:pt x="10982" y="19560"/>
                  <a:pt x="11041" y="19431"/>
                </a:cubicBezTo>
                <a:cubicBezTo>
                  <a:pt x="11056" y="19339"/>
                  <a:pt x="11041" y="19215"/>
                  <a:pt x="11142" y="19164"/>
                </a:cubicBezTo>
                <a:close/>
                <a:moveTo>
                  <a:pt x="10526" y="26512"/>
                </a:moveTo>
                <a:lnTo>
                  <a:pt x="10526" y="26512"/>
                </a:lnTo>
                <a:cubicBezTo>
                  <a:pt x="10582" y="26637"/>
                  <a:pt x="10629" y="26768"/>
                  <a:pt x="10666" y="26902"/>
                </a:cubicBezTo>
                <a:cubicBezTo>
                  <a:pt x="10932" y="27418"/>
                  <a:pt x="11296" y="27875"/>
                  <a:pt x="11661" y="28326"/>
                </a:cubicBezTo>
                <a:cubicBezTo>
                  <a:pt x="11836" y="28530"/>
                  <a:pt x="12024" y="28725"/>
                  <a:pt x="12240" y="28885"/>
                </a:cubicBezTo>
                <a:cubicBezTo>
                  <a:pt x="11652" y="28746"/>
                  <a:pt x="11261" y="28224"/>
                  <a:pt x="10990" y="27718"/>
                </a:cubicBezTo>
                <a:cubicBezTo>
                  <a:pt x="10814" y="27420"/>
                  <a:pt x="10725" y="27084"/>
                  <a:pt x="10565" y="26780"/>
                </a:cubicBezTo>
                <a:cubicBezTo>
                  <a:pt x="10532" y="26696"/>
                  <a:pt x="10501" y="26605"/>
                  <a:pt x="10526" y="26512"/>
                </a:cubicBezTo>
                <a:close/>
                <a:moveTo>
                  <a:pt x="12832" y="26195"/>
                </a:moveTo>
                <a:lnTo>
                  <a:pt x="12832" y="26195"/>
                </a:lnTo>
                <a:cubicBezTo>
                  <a:pt x="12912" y="26389"/>
                  <a:pt x="12955" y="26596"/>
                  <a:pt x="12959" y="26805"/>
                </a:cubicBezTo>
                <a:cubicBezTo>
                  <a:pt x="12976" y="26817"/>
                  <a:pt x="13011" y="26841"/>
                  <a:pt x="13027" y="26852"/>
                </a:cubicBezTo>
                <a:cubicBezTo>
                  <a:pt x="12988" y="26976"/>
                  <a:pt x="13037" y="27102"/>
                  <a:pt x="13065" y="27222"/>
                </a:cubicBezTo>
                <a:cubicBezTo>
                  <a:pt x="13151" y="27664"/>
                  <a:pt x="13221" y="28114"/>
                  <a:pt x="13225" y="28564"/>
                </a:cubicBezTo>
                <a:cubicBezTo>
                  <a:pt x="13195" y="28686"/>
                  <a:pt x="13235" y="28913"/>
                  <a:pt x="13063" y="28922"/>
                </a:cubicBezTo>
                <a:cubicBezTo>
                  <a:pt x="13068" y="28747"/>
                  <a:pt x="13023" y="28572"/>
                  <a:pt x="13052" y="28398"/>
                </a:cubicBezTo>
                <a:cubicBezTo>
                  <a:pt x="13144" y="27724"/>
                  <a:pt x="13008" y="27050"/>
                  <a:pt x="12849" y="26397"/>
                </a:cubicBezTo>
                <a:cubicBezTo>
                  <a:pt x="12835" y="26331"/>
                  <a:pt x="12829" y="26263"/>
                  <a:pt x="12832" y="26195"/>
                </a:cubicBezTo>
                <a:close/>
                <a:moveTo>
                  <a:pt x="10714" y="20250"/>
                </a:moveTo>
                <a:lnTo>
                  <a:pt x="10714" y="20250"/>
                </a:lnTo>
                <a:cubicBezTo>
                  <a:pt x="10536" y="21239"/>
                  <a:pt x="10420" y="22242"/>
                  <a:pt x="10450" y="23250"/>
                </a:cubicBezTo>
                <a:cubicBezTo>
                  <a:pt x="10545" y="24230"/>
                  <a:pt x="10857" y="25175"/>
                  <a:pt x="11216" y="26088"/>
                </a:cubicBezTo>
                <a:cubicBezTo>
                  <a:pt x="11469" y="26733"/>
                  <a:pt x="11825" y="27334"/>
                  <a:pt x="12221" y="27900"/>
                </a:cubicBezTo>
                <a:cubicBezTo>
                  <a:pt x="12425" y="28219"/>
                  <a:pt x="12643" y="28548"/>
                  <a:pt x="12719" y="28923"/>
                </a:cubicBezTo>
                <a:lnTo>
                  <a:pt x="12719" y="28925"/>
                </a:lnTo>
                <a:cubicBezTo>
                  <a:pt x="12472" y="28870"/>
                  <a:pt x="12295" y="28674"/>
                  <a:pt x="12121" y="28506"/>
                </a:cubicBezTo>
                <a:cubicBezTo>
                  <a:pt x="11721" y="28070"/>
                  <a:pt x="11362" y="27596"/>
                  <a:pt x="11052" y="27092"/>
                </a:cubicBezTo>
                <a:cubicBezTo>
                  <a:pt x="10566" y="26301"/>
                  <a:pt x="10485" y="25359"/>
                  <a:pt x="10337" y="24464"/>
                </a:cubicBezTo>
                <a:cubicBezTo>
                  <a:pt x="10256" y="23908"/>
                  <a:pt x="10221" y="23347"/>
                  <a:pt x="10185" y="22786"/>
                </a:cubicBezTo>
                <a:cubicBezTo>
                  <a:pt x="10258" y="21922"/>
                  <a:pt x="10436" y="21070"/>
                  <a:pt x="10714" y="20250"/>
                </a:cubicBezTo>
                <a:close/>
                <a:moveTo>
                  <a:pt x="13063" y="29172"/>
                </a:moveTo>
                <a:cubicBezTo>
                  <a:pt x="13073" y="29172"/>
                  <a:pt x="13083" y="29173"/>
                  <a:pt x="13092" y="29175"/>
                </a:cubicBezTo>
                <a:cubicBezTo>
                  <a:pt x="13090" y="29240"/>
                  <a:pt x="13033" y="29341"/>
                  <a:pt x="12962" y="29341"/>
                </a:cubicBezTo>
                <a:cubicBezTo>
                  <a:pt x="12949" y="29341"/>
                  <a:pt x="12934" y="29337"/>
                  <a:pt x="12920" y="29329"/>
                </a:cubicBezTo>
                <a:cubicBezTo>
                  <a:pt x="12875" y="29241"/>
                  <a:pt x="12982" y="29172"/>
                  <a:pt x="13063" y="29172"/>
                </a:cubicBezTo>
                <a:close/>
                <a:moveTo>
                  <a:pt x="17998" y="27811"/>
                </a:moveTo>
                <a:cubicBezTo>
                  <a:pt x="18018" y="27811"/>
                  <a:pt x="18037" y="27812"/>
                  <a:pt x="18056" y="27814"/>
                </a:cubicBezTo>
                <a:cubicBezTo>
                  <a:pt x="18214" y="27854"/>
                  <a:pt x="18374" y="27866"/>
                  <a:pt x="18535" y="27866"/>
                </a:cubicBezTo>
                <a:cubicBezTo>
                  <a:pt x="18764" y="27866"/>
                  <a:pt x="18995" y="27842"/>
                  <a:pt x="19225" y="27842"/>
                </a:cubicBezTo>
                <a:cubicBezTo>
                  <a:pt x="19358" y="27842"/>
                  <a:pt x="19491" y="27850"/>
                  <a:pt x="19623" y="27875"/>
                </a:cubicBezTo>
                <a:cubicBezTo>
                  <a:pt x="20371" y="27888"/>
                  <a:pt x="21107" y="28060"/>
                  <a:pt x="21818" y="28288"/>
                </a:cubicBezTo>
                <a:cubicBezTo>
                  <a:pt x="22814" y="28622"/>
                  <a:pt x="23789" y="29019"/>
                  <a:pt x="24806" y="29286"/>
                </a:cubicBezTo>
                <a:cubicBezTo>
                  <a:pt x="25222" y="29429"/>
                  <a:pt x="25665" y="29489"/>
                  <a:pt x="26075" y="29634"/>
                </a:cubicBezTo>
                <a:cubicBezTo>
                  <a:pt x="26168" y="29646"/>
                  <a:pt x="26261" y="29654"/>
                  <a:pt x="26355" y="29663"/>
                </a:cubicBezTo>
                <a:cubicBezTo>
                  <a:pt x="26318" y="29672"/>
                  <a:pt x="26280" y="29676"/>
                  <a:pt x="26243" y="29676"/>
                </a:cubicBezTo>
                <a:cubicBezTo>
                  <a:pt x="26166" y="29676"/>
                  <a:pt x="26088" y="29661"/>
                  <a:pt x="26012" y="29647"/>
                </a:cubicBezTo>
                <a:cubicBezTo>
                  <a:pt x="24812" y="29517"/>
                  <a:pt x="23691" y="29034"/>
                  <a:pt x="22550" y="28675"/>
                </a:cubicBezTo>
                <a:cubicBezTo>
                  <a:pt x="21414" y="28300"/>
                  <a:pt x="20240" y="28010"/>
                  <a:pt x="19045" y="27926"/>
                </a:cubicBezTo>
                <a:cubicBezTo>
                  <a:pt x="18810" y="27926"/>
                  <a:pt x="18578" y="27890"/>
                  <a:pt x="18345" y="27876"/>
                </a:cubicBezTo>
                <a:cubicBezTo>
                  <a:pt x="18228" y="27885"/>
                  <a:pt x="18111" y="27897"/>
                  <a:pt x="17994" y="27897"/>
                </a:cubicBezTo>
                <a:cubicBezTo>
                  <a:pt x="17923" y="27897"/>
                  <a:pt x="17853" y="27892"/>
                  <a:pt x="17782" y="27880"/>
                </a:cubicBezTo>
                <a:cubicBezTo>
                  <a:pt x="17843" y="27828"/>
                  <a:pt x="17921" y="27811"/>
                  <a:pt x="17998" y="27811"/>
                </a:cubicBezTo>
                <a:close/>
                <a:moveTo>
                  <a:pt x="17778" y="28085"/>
                </a:moveTo>
                <a:cubicBezTo>
                  <a:pt x="18123" y="28085"/>
                  <a:pt x="18467" y="28101"/>
                  <a:pt x="18809" y="28150"/>
                </a:cubicBezTo>
                <a:cubicBezTo>
                  <a:pt x="20607" y="28222"/>
                  <a:pt x="22315" y="28850"/>
                  <a:pt x="24006" y="29405"/>
                </a:cubicBezTo>
                <a:cubicBezTo>
                  <a:pt x="24338" y="29518"/>
                  <a:pt x="24681" y="29595"/>
                  <a:pt x="25022" y="29674"/>
                </a:cubicBezTo>
                <a:cubicBezTo>
                  <a:pt x="25078" y="29684"/>
                  <a:pt x="25135" y="29685"/>
                  <a:pt x="25192" y="29685"/>
                </a:cubicBezTo>
                <a:cubicBezTo>
                  <a:pt x="25214" y="29685"/>
                  <a:pt x="25236" y="29685"/>
                  <a:pt x="25258" y="29685"/>
                </a:cubicBezTo>
                <a:cubicBezTo>
                  <a:pt x="25331" y="29685"/>
                  <a:pt x="25403" y="29688"/>
                  <a:pt x="25474" y="29707"/>
                </a:cubicBezTo>
                <a:cubicBezTo>
                  <a:pt x="25413" y="29717"/>
                  <a:pt x="25352" y="29722"/>
                  <a:pt x="25292" y="29722"/>
                </a:cubicBezTo>
                <a:cubicBezTo>
                  <a:pt x="25047" y="29722"/>
                  <a:pt x="24805" y="29655"/>
                  <a:pt x="24558" y="29649"/>
                </a:cubicBezTo>
                <a:cubicBezTo>
                  <a:pt x="23214" y="29473"/>
                  <a:pt x="21906" y="29110"/>
                  <a:pt x="20576" y="28850"/>
                </a:cubicBezTo>
                <a:cubicBezTo>
                  <a:pt x="19555" y="28631"/>
                  <a:pt x="18522" y="28488"/>
                  <a:pt x="17489" y="28360"/>
                </a:cubicBezTo>
                <a:cubicBezTo>
                  <a:pt x="17149" y="28343"/>
                  <a:pt x="16807" y="28340"/>
                  <a:pt x="16465" y="28340"/>
                </a:cubicBezTo>
                <a:cubicBezTo>
                  <a:pt x="16338" y="28340"/>
                  <a:pt x="16211" y="28340"/>
                  <a:pt x="16085" y="28340"/>
                </a:cubicBezTo>
                <a:cubicBezTo>
                  <a:pt x="16078" y="28340"/>
                  <a:pt x="16071" y="28339"/>
                  <a:pt x="16064" y="28339"/>
                </a:cubicBezTo>
                <a:cubicBezTo>
                  <a:pt x="15981" y="28339"/>
                  <a:pt x="15917" y="28402"/>
                  <a:pt x="15841" y="28420"/>
                </a:cubicBezTo>
                <a:cubicBezTo>
                  <a:pt x="15750" y="28404"/>
                  <a:pt x="15667" y="28356"/>
                  <a:pt x="15571" y="28356"/>
                </a:cubicBezTo>
                <a:cubicBezTo>
                  <a:pt x="15941" y="28290"/>
                  <a:pt x="16294" y="28112"/>
                  <a:pt x="16673" y="28112"/>
                </a:cubicBezTo>
                <a:cubicBezTo>
                  <a:pt x="16707" y="28112"/>
                  <a:pt x="16741" y="28113"/>
                  <a:pt x="16775" y="28116"/>
                </a:cubicBezTo>
                <a:cubicBezTo>
                  <a:pt x="17109" y="28100"/>
                  <a:pt x="17444" y="28085"/>
                  <a:pt x="17778" y="28085"/>
                </a:cubicBezTo>
                <a:close/>
                <a:moveTo>
                  <a:pt x="16635" y="28533"/>
                </a:moveTo>
                <a:cubicBezTo>
                  <a:pt x="16797" y="28533"/>
                  <a:pt x="16958" y="28565"/>
                  <a:pt x="17119" y="28582"/>
                </a:cubicBezTo>
                <a:cubicBezTo>
                  <a:pt x="17348" y="28605"/>
                  <a:pt x="17580" y="28574"/>
                  <a:pt x="17801" y="28638"/>
                </a:cubicBezTo>
                <a:cubicBezTo>
                  <a:pt x="18544" y="28731"/>
                  <a:pt x="19280" y="28857"/>
                  <a:pt x="20011" y="29015"/>
                </a:cubicBezTo>
                <a:cubicBezTo>
                  <a:pt x="21531" y="29302"/>
                  <a:pt x="23017" y="29793"/>
                  <a:pt x="24564" y="29914"/>
                </a:cubicBezTo>
                <a:cubicBezTo>
                  <a:pt x="24592" y="29917"/>
                  <a:pt x="24620" y="29918"/>
                  <a:pt x="24648" y="29918"/>
                </a:cubicBezTo>
                <a:cubicBezTo>
                  <a:pt x="24725" y="29918"/>
                  <a:pt x="24802" y="29911"/>
                  <a:pt x="24878" y="29911"/>
                </a:cubicBezTo>
                <a:cubicBezTo>
                  <a:pt x="24941" y="29911"/>
                  <a:pt x="25003" y="29915"/>
                  <a:pt x="25064" y="29933"/>
                </a:cubicBezTo>
                <a:cubicBezTo>
                  <a:pt x="25045" y="29934"/>
                  <a:pt x="25026" y="29934"/>
                  <a:pt x="25006" y="29934"/>
                </a:cubicBezTo>
                <a:cubicBezTo>
                  <a:pt x="24951" y="29934"/>
                  <a:pt x="24895" y="29930"/>
                  <a:pt x="24840" y="29922"/>
                </a:cubicBezTo>
                <a:cubicBezTo>
                  <a:pt x="24833" y="29972"/>
                  <a:pt x="24810" y="29987"/>
                  <a:pt x="24781" y="29987"/>
                </a:cubicBezTo>
                <a:cubicBezTo>
                  <a:pt x="24735" y="29987"/>
                  <a:pt x="24672" y="29948"/>
                  <a:pt x="24630" y="29948"/>
                </a:cubicBezTo>
                <a:cubicBezTo>
                  <a:pt x="24627" y="29948"/>
                  <a:pt x="24625" y="29948"/>
                  <a:pt x="24622" y="29949"/>
                </a:cubicBezTo>
                <a:cubicBezTo>
                  <a:pt x="24550" y="29943"/>
                  <a:pt x="24477" y="29940"/>
                  <a:pt x="24404" y="29940"/>
                </a:cubicBezTo>
                <a:cubicBezTo>
                  <a:pt x="24146" y="29940"/>
                  <a:pt x="23888" y="29971"/>
                  <a:pt x="23630" y="29974"/>
                </a:cubicBezTo>
                <a:cubicBezTo>
                  <a:pt x="22485" y="29965"/>
                  <a:pt x="21338" y="29857"/>
                  <a:pt x="20220" y="29595"/>
                </a:cubicBezTo>
                <a:cubicBezTo>
                  <a:pt x="18967" y="29277"/>
                  <a:pt x="17761" y="28783"/>
                  <a:pt x="16489" y="28543"/>
                </a:cubicBezTo>
                <a:cubicBezTo>
                  <a:pt x="16538" y="28536"/>
                  <a:pt x="16586" y="28533"/>
                  <a:pt x="16635" y="28533"/>
                </a:cubicBezTo>
                <a:close/>
                <a:moveTo>
                  <a:pt x="15827" y="28563"/>
                </a:moveTo>
                <a:lnTo>
                  <a:pt x="15827" y="28563"/>
                </a:lnTo>
                <a:cubicBezTo>
                  <a:pt x="15970" y="28587"/>
                  <a:pt x="16080" y="28699"/>
                  <a:pt x="16228" y="28699"/>
                </a:cubicBezTo>
                <a:cubicBezTo>
                  <a:pt x="16237" y="28699"/>
                  <a:pt x="16247" y="28699"/>
                  <a:pt x="16257" y="28698"/>
                </a:cubicBezTo>
                <a:cubicBezTo>
                  <a:pt x="17193" y="28951"/>
                  <a:pt x="18122" y="29226"/>
                  <a:pt x="19047" y="29519"/>
                </a:cubicBezTo>
                <a:cubicBezTo>
                  <a:pt x="20149" y="29868"/>
                  <a:pt x="21288" y="30157"/>
                  <a:pt x="22451" y="30157"/>
                </a:cubicBezTo>
                <a:cubicBezTo>
                  <a:pt x="22477" y="30157"/>
                  <a:pt x="22503" y="30157"/>
                  <a:pt x="22529" y="30157"/>
                </a:cubicBezTo>
                <a:cubicBezTo>
                  <a:pt x="22534" y="30157"/>
                  <a:pt x="22539" y="30157"/>
                  <a:pt x="22545" y="30157"/>
                </a:cubicBezTo>
                <a:cubicBezTo>
                  <a:pt x="22785" y="30157"/>
                  <a:pt x="23012" y="30241"/>
                  <a:pt x="23251" y="30241"/>
                </a:cubicBezTo>
                <a:cubicBezTo>
                  <a:pt x="23255" y="30241"/>
                  <a:pt x="23258" y="30241"/>
                  <a:pt x="23262" y="30241"/>
                </a:cubicBezTo>
                <a:lnTo>
                  <a:pt x="23262" y="30241"/>
                </a:lnTo>
                <a:cubicBezTo>
                  <a:pt x="23187" y="30247"/>
                  <a:pt x="23111" y="30249"/>
                  <a:pt x="23035" y="30249"/>
                </a:cubicBezTo>
                <a:cubicBezTo>
                  <a:pt x="22834" y="30249"/>
                  <a:pt x="22633" y="30234"/>
                  <a:pt x="22430" y="30234"/>
                </a:cubicBezTo>
                <a:cubicBezTo>
                  <a:pt x="22424" y="30234"/>
                  <a:pt x="22418" y="30234"/>
                  <a:pt x="22411" y="30234"/>
                </a:cubicBezTo>
                <a:cubicBezTo>
                  <a:pt x="21978" y="30141"/>
                  <a:pt x="21527" y="30206"/>
                  <a:pt x="21090" y="30125"/>
                </a:cubicBezTo>
                <a:cubicBezTo>
                  <a:pt x="19413" y="30006"/>
                  <a:pt x="17698" y="29689"/>
                  <a:pt x="16241" y="28807"/>
                </a:cubicBezTo>
                <a:cubicBezTo>
                  <a:pt x="16111" y="28709"/>
                  <a:pt x="15933" y="28694"/>
                  <a:pt x="15827" y="28563"/>
                </a:cubicBezTo>
                <a:close/>
                <a:moveTo>
                  <a:pt x="6770" y="22032"/>
                </a:moveTo>
                <a:cubicBezTo>
                  <a:pt x="6588" y="22722"/>
                  <a:pt x="6496" y="23434"/>
                  <a:pt x="6431" y="24142"/>
                </a:cubicBezTo>
                <a:cubicBezTo>
                  <a:pt x="6403" y="24953"/>
                  <a:pt x="6399" y="25765"/>
                  <a:pt x="6391" y="26577"/>
                </a:cubicBezTo>
                <a:cubicBezTo>
                  <a:pt x="6429" y="26947"/>
                  <a:pt x="6420" y="27318"/>
                  <a:pt x="6429" y="27688"/>
                </a:cubicBezTo>
                <a:cubicBezTo>
                  <a:pt x="6493" y="28002"/>
                  <a:pt x="6440" y="28323"/>
                  <a:pt x="6507" y="28635"/>
                </a:cubicBezTo>
                <a:cubicBezTo>
                  <a:pt x="6513" y="29575"/>
                  <a:pt x="6696" y="30508"/>
                  <a:pt x="6637" y="31450"/>
                </a:cubicBezTo>
                <a:cubicBezTo>
                  <a:pt x="6661" y="32237"/>
                  <a:pt x="6455" y="33003"/>
                  <a:pt x="6264" y="33758"/>
                </a:cubicBezTo>
                <a:cubicBezTo>
                  <a:pt x="6260" y="33623"/>
                  <a:pt x="6253" y="33484"/>
                  <a:pt x="6305" y="33356"/>
                </a:cubicBezTo>
                <a:cubicBezTo>
                  <a:pt x="6392" y="32600"/>
                  <a:pt x="6309" y="31837"/>
                  <a:pt x="6208" y="31086"/>
                </a:cubicBezTo>
                <a:cubicBezTo>
                  <a:pt x="6099" y="30225"/>
                  <a:pt x="5977" y="29365"/>
                  <a:pt x="5925" y="28498"/>
                </a:cubicBezTo>
                <a:cubicBezTo>
                  <a:pt x="5808" y="27082"/>
                  <a:pt x="5903" y="25655"/>
                  <a:pt x="6125" y="24253"/>
                </a:cubicBezTo>
                <a:cubicBezTo>
                  <a:pt x="6263" y="23495"/>
                  <a:pt x="6386" y="22710"/>
                  <a:pt x="6770" y="22032"/>
                </a:cubicBezTo>
                <a:close/>
                <a:moveTo>
                  <a:pt x="4610" y="26625"/>
                </a:moveTo>
                <a:cubicBezTo>
                  <a:pt x="4674" y="26677"/>
                  <a:pt x="4617" y="26815"/>
                  <a:pt x="4632" y="26895"/>
                </a:cubicBezTo>
                <a:cubicBezTo>
                  <a:pt x="4646" y="27418"/>
                  <a:pt x="4588" y="27942"/>
                  <a:pt x="4654" y="28462"/>
                </a:cubicBezTo>
                <a:cubicBezTo>
                  <a:pt x="4666" y="29342"/>
                  <a:pt x="4840" y="30211"/>
                  <a:pt x="5021" y="31072"/>
                </a:cubicBezTo>
                <a:cubicBezTo>
                  <a:pt x="5211" y="31969"/>
                  <a:pt x="5547" y="32833"/>
                  <a:pt x="5660" y="33747"/>
                </a:cubicBezTo>
                <a:cubicBezTo>
                  <a:pt x="5652" y="33902"/>
                  <a:pt x="5699" y="34071"/>
                  <a:pt x="5635" y="34216"/>
                </a:cubicBezTo>
                <a:cubicBezTo>
                  <a:pt x="5344" y="33958"/>
                  <a:pt x="5040" y="33699"/>
                  <a:pt x="4846" y="33353"/>
                </a:cubicBezTo>
                <a:cubicBezTo>
                  <a:pt x="4681" y="33037"/>
                  <a:pt x="4596" y="32687"/>
                  <a:pt x="4524" y="32340"/>
                </a:cubicBezTo>
                <a:cubicBezTo>
                  <a:pt x="4221" y="30717"/>
                  <a:pt x="4249" y="29046"/>
                  <a:pt x="4505" y="27419"/>
                </a:cubicBezTo>
                <a:cubicBezTo>
                  <a:pt x="4542" y="27155"/>
                  <a:pt x="4604" y="26894"/>
                  <a:pt x="4610" y="26625"/>
                </a:cubicBezTo>
                <a:close/>
                <a:moveTo>
                  <a:pt x="6148" y="22761"/>
                </a:moveTo>
                <a:cubicBezTo>
                  <a:pt x="5712" y="24158"/>
                  <a:pt x="5539" y="25629"/>
                  <a:pt x="5541" y="27092"/>
                </a:cubicBezTo>
                <a:cubicBezTo>
                  <a:pt x="5548" y="28504"/>
                  <a:pt x="5771" y="29901"/>
                  <a:pt x="5943" y="31301"/>
                </a:cubicBezTo>
                <a:cubicBezTo>
                  <a:pt x="6039" y="32039"/>
                  <a:pt x="6113" y="32781"/>
                  <a:pt x="6053" y="33524"/>
                </a:cubicBezTo>
                <a:cubicBezTo>
                  <a:pt x="5984" y="33791"/>
                  <a:pt x="6043" y="34074"/>
                  <a:pt x="5948" y="34334"/>
                </a:cubicBezTo>
                <a:lnTo>
                  <a:pt x="5832" y="34331"/>
                </a:lnTo>
                <a:cubicBezTo>
                  <a:pt x="5904" y="33465"/>
                  <a:pt x="5656" y="32621"/>
                  <a:pt x="5444" y="31792"/>
                </a:cubicBezTo>
                <a:cubicBezTo>
                  <a:pt x="5143" y="30549"/>
                  <a:pt x="4904" y="29279"/>
                  <a:pt x="4897" y="27999"/>
                </a:cubicBezTo>
                <a:cubicBezTo>
                  <a:pt x="4845" y="27616"/>
                  <a:pt x="4886" y="27228"/>
                  <a:pt x="4885" y="26843"/>
                </a:cubicBezTo>
                <a:cubicBezTo>
                  <a:pt x="4902" y="26475"/>
                  <a:pt x="4870" y="26101"/>
                  <a:pt x="4946" y="25736"/>
                </a:cubicBezTo>
                <a:cubicBezTo>
                  <a:pt x="4970" y="25066"/>
                  <a:pt x="5223" y="24430"/>
                  <a:pt x="5493" y="23826"/>
                </a:cubicBezTo>
                <a:cubicBezTo>
                  <a:pt x="5689" y="23457"/>
                  <a:pt x="5928" y="23115"/>
                  <a:pt x="6148" y="22761"/>
                </a:cubicBezTo>
                <a:close/>
                <a:moveTo>
                  <a:pt x="7227" y="21347"/>
                </a:moveTo>
                <a:lnTo>
                  <a:pt x="7227" y="21347"/>
                </a:lnTo>
                <a:cubicBezTo>
                  <a:pt x="7039" y="22410"/>
                  <a:pt x="6939" y="23486"/>
                  <a:pt x="6928" y="24565"/>
                </a:cubicBezTo>
                <a:cubicBezTo>
                  <a:pt x="6843" y="25589"/>
                  <a:pt x="6903" y="26615"/>
                  <a:pt x="6888" y="27639"/>
                </a:cubicBezTo>
                <a:cubicBezTo>
                  <a:pt x="6940" y="27983"/>
                  <a:pt x="6907" y="28334"/>
                  <a:pt x="6963" y="28678"/>
                </a:cubicBezTo>
                <a:cubicBezTo>
                  <a:pt x="6978" y="29221"/>
                  <a:pt x="7056" y="29761"/>
                  <a:pt x="7072" y="30303"/>
                </a:cubicBezTo>
                <a:cubicBezTo>
                  <a:pt x="7147" y="30626"/>
                  <a:pt x="7084" y="30961"/>
                  <a:pt x="7144" y="31286"/>
                </a:cubicBezTo>
                <a:cubicBezTo>
                  <a:pt x="7150" y="31925"/>
                  <a:pt x="7187" y="32576"/>
                  <a:pt x="7026" y="33200"/>
                </a:cubicBezTo>
                <a:lnTo>
                  <a:pt x="7024" y="33200"/>
                </a:lnTo>
                <a:cubicBezTo>
                  <a:pt x="6900" y="33688"/>
                  <a:pt x="6599" y="34166"/>
                  <a:pt x="6137" y="34383"/>
                </a:cubicBezTo>
                <a:cubicBezTo>
                  <a:pt x="6200" y="34275"/>
                  <a:pt x="6305" y="34187"/>
                  <a:pt x="6313" y="34055"/>
                </a:cubicBezTo>
                <a:cubicBezTo>
                  <a:pt x="6772" y="33109"/>
                  <a:pt x="6906" y="32040"/>
                  <a:pt x="6899" y="31000"/>
                </a:cubicBezTo>
                <a:cubicBezTo>
                  <a:pt x="6902" y="30163"/>
                  <a:pt x="6752" y="29338"/>
                  <a:pt x="6748" y="28502"/>
                </a:cubicBezTo>
                <a:cubicBezTo>
                  <a:pt x="6679" y="28144"/>
                  <a:pt x="6731" y="27779"/>
                  <a:pt x="6667" y="27420"/>
                </a:cubicBezTo>
                <a:cubicBezTo>
                  <a:pt x="6691" y="26775"/>
                  <a:pt x="6611" y="26131"/>
                  <a:pt x="6648" y="25484"/>
                </a:cubicBezTo>
                <a:cubicBezTo>
                  <a:pt x="6648" y="24212"/>
                  <a:pt x="6732" y="22931"/>
                  <a:pt x="7091" y="21704"/>
                </a:cubicBezTo>
                <a:cubicBezTo>
                  <a:pt x="7124" y="21580"/>
                  <a:pt x="7134" y="21444"/>
                  <a:pt x="7227" y="21347"/>
                </a:cubicBezTo>
                <a:close/>
                <a:moveTo>
                  <a:pt x="11630" y="32827"/>
                </a:moveTo>
                <a:cubicBezTo>
                  <a:pt x="12004" y="32827"/>
                  <a:pt x="12379" y="32848"/>
                  <a:pt x="12748" y="32900"/>
                </a:cubicBezTo>
                <a:cubicBezTo>
                  <a:pt x="13305" y="32901"/>
                  <a:pt x="13850" y="33051"/>
                  <a:pt x="14403" y="33087"/>
                </a:cubicBezTo>
                <a:cubicBezTo>
                  <a:pt x="14692" y="33207"/>
                  <a:pt x="15008" y="33233"/>
                  <a:pt x="15306" y="33328"/>
                </a:cubicBezTo>
                <a:cubicBezTo>
                  <a:pt x="16895" y="33775"/>
                  <a:pt x="18442" y="34378"/>
                  <a:pt x="20063" y="34711"/>
                </a:cubicBezTo>
                <a:cubicBezTo>
                  <a:pt x="20225" y="34737"/>
                  <a:pt x="20377" y="34827"/>
                  <a:pt x="20542" y="34827"/>
                </a:cubicBezTo>
                <a:cubicBezTo>
                  <a:pt x="20549" y="34827"/>
                  <a:pt x="20555" y="34827"/>
                  <a:pt x="20562" y="34826"/>
                </a:cubicBezTo>
                <a:lnTo>
                  <a:pt x="20562" y="34826"/>
                </a:lnTo>
                <a:cubicBezTo>
                  <a:pt x="20481" y="34835"/>
                  <a:pt x="20399" y="34840"/>
                  <a:pt x="20318" y="34840"/>
                </a:cubicBezTo>
                <a:cubicBezTo>
                  <a:pt x="19832" y="34840"/>
                  <a:pt x="19347" y="34697"/>
                  <a:pt x="18865" y="34635"/>
                </a:cubicBezTo>
                <a:cubicBezTo>
                  <a:pt x="17394" y="34390"/>
                  <a:pt x="15959" y="33975"/>
                  <a:pt x="14530" y="33563"/>
                </a:cubicBezTo>
                <a:cubicBezTo>
                  <a:pt x="13588" y="33279"/>
                  <a:pt x="12632" y="33039"/>
                  <a:pt x="11662" y="32881"/>
                </a:cubicBezTo>
                <a:cubicBezTo>
                  <a:pt x="11568" y="32876"/>
                  <a:pt x="11473" y="32871"/>
                  <a:pt x="11377" y="32867"/>
                </a:cubicBezTo>
                <a:cubicBezTo>
                  <a:pt x="11400" y="32856"/>
                  <a:pt x="11446" y="32837"/>
                  <a:pt x="11468" y="32828"/>
                </a:cubicBezTo>
                <a:cubicBezTo>
                  <a:pt x="11522" y="32827"/>
                  <a:pt x="11576" y="32827"/>
                  <a:pt x="11630" y="32827"/>
                </a:cubicBezTo>
                <a:close/>
                <a:moveTo>
                  <a:pt x="13124" y="32453"/>
                </a:moveTo>
                <a:cubicBezTo>
                  <a:pt x="13746" y="32453"/>
                  <a:pt x="14368" y="32493"/>
                  <a:pt x="14986" y="32541"/>
                </a:cubicBezTo>
                <a:lnTo>
                  <a:pt x="14979" y="32541"/>
                </a:lnTo>
                <a:cubicBezTo>
                  <a:pt x="15950" y="32644"/>
                  <a:pt x="16919" y="32801"/>
                  <a:pt x="17842" y="33125"/>
                </a:cubicBezTo>
                <a:cubicBezTo>
                  <a:pt x="19376" y="33649"/>
                  <a:pt x="20851" y="34344"/>
                  <a:pt x="22419" y="34766"/>
                </a:cubicBezTo>
                <a:cubicBezTo>
                  <a:pt x="22566" y="34782"/>
                  <a:pt x="22722" y="34779"/>
                  <a:pt x="22833" y="34890"/>
                </a:cubicBezTo>
                <a:cubicBezTo>
                  <a:pt x="22563" y="34863"/>
                  <a:pt x="22302" y="34784"/>
                  <a:pt x="22031" y="34764"/>
                </a:cubicBezTo>
                <a:cubicBezTo>
                  <a:pt x="21452" y="34755"/>
                  <a:pt x="20888" y="34596"/>
                  <a:pt x="20309" y="34596"/>
                </a:cubicBezTo>
                <a:cubicBezTo>
                  <a:pt x="20304" y="34596"/>
                  <a:pt x="20300" y="34596"/>
                  <a:pt x="20295" y="34596"/>
                </a:cubicBezTo>
                <a:cubicBezTo>
                  <a:pt x="20105" y="34595"/>
                  <a:pt x="19955" y="34462"/>
                  <a:pt x="19776" y="34420"/>
                </a:cubicBezTo>
                <a:cubicBezTo>
                  <a:pt x="19021" y="34218"/>
                  <a:pt x="18282" y="33959"/>
                  <a:pt x="17541" y="33713"/>
                </a:cubicBezTo>
                <a:cubicBezTo>
                  <a:pt x="16285" y="33271"/>
                  <a:pt x="15014" y="32820"/>
                  <a:pt x="13680" y="32677"/>
                </a:cubicBezTo>
                <a:cubicBezTo>
                  <a:pt x="13053" y="32589"/>
                  <a:pt x="12419" y="32593"/>
                  <a:pt x="11786" y="32585"/>
                </a:cubicBezTo>
                <a:cubicBezTo>
                  <a:pt x="11775" y="32585"/>
                  <a:pt x="11764" y="32585"/>
                  <a:pt x="11752" y="32585"/>
                </a:cubicBezTo>
                <a:cubicBezTo>
                  <a:pt x="11592" y="32585"/>
                  <a:pt x="11435" y="32630"/>
                  <a:pt x="11274" y="32630"/>
                </a:cubicBezTo>
                <a:cubicBezTo>
                  <a:pt x="11232" y="32630"/>
                  <a:pt x="11188" y="32627"/>
                  <a:pt x="11145" y="32619"/>
                </a:cubicBezTo>
                <a:cubicBezTo>
                  <a:pt x="11297" y="32573"/>
                  <a:pt x="11451" y="32540"/>
                  <a:pt x="11609" y="32540"/>
                </a:cubicBezTo>
                <a:cubicBezTo>
                  <a:pt x="11628" y="32540"/>
                  <a:pt x="11647" y="32540"/>
                  <a:pt x="11666" y="32541"/>
                </a:cubicBezTo>
                <a:cubicBezTo>
                  <a:pt x="12150" y="32477"/>
                  <a:pt x="12637" y="32453"/>
                  <a:pt x="13124" y="32453"/>
                </a:cubicBezTo>
                <a:close/>
                <a:moveTo>
                  <a:pt x="10198" y="32927"/>
                </a:moveTo>
                <a:lnTo>
                  <a:pt x="10198" y="32927"/>
                </a:lnTo>
                <a:cubicBezTo>
                  <a:pt x="11370" y="33008"/>
                  <a:pt x="12524" y="33289"/>
                  <a:pt x="13659" y="33593"/>
                </a:cubicBezTo>
                <a:cubicBezTo>
                  <a:pt x="14791" y="33927"/>
                  <a:pt x="15923" y="34263"/>
                  <a:pt x="17071" y="34538"/>
                </a:cubicBezTo>
                <a:cubicBezTo>
                  <a:pt x="18450" y="34870"/>
                  <a:pt x="19864" y="35011"/>
                  <a:pt x="21276" y="35075"/>
                </a:cubicBezTo>
                <a:cubicBezTo>
                  <a:pt x="21470" y="35073"/>
                  <a:pt x="21664" y="35061"/>
                  <a:pt x="21858" y="35061"/>
                </a:cubicBezTo>
                <a:cubicBezTo>
                  <a:pt x="21966" y="35061"/>
                  <a:pt x="22073" y="35065"/>
                  <a:pt x="22180" y="35076"/>
                </a:cubicBezTo>
                <a:lnTo>
                  <a:pt x="22180" y="35092"/>
                </a:lnTo>
                <a:cubicBezTo>
                  <a:pt x="22142" y="35096"/>
                  <a:pt x="22103" y="35097"/>
                  <a:pt x="22064" y="35097"/>
                </a:cubicBezTo>
                <a:cubicBezTo>
                  <a:pt x="21947" y="35097"/>
                  <a:pt x="21829" y="35086"/>
                  <a:pt x="21713" y="35086"/>
                </a:cubicBezTo>
                <a:cubicBezTo>
                  <a:pt x="21641" y="35086"/>
                  <a:pt x="21570" y="35090"/>
                  <a:pt x="21499" y="35103"/>
                </a:cubicBezTo>
                <a:cubicBezTo>
                  <a:pt x="21349" y="35139"/>
                  <a:pt x="21197" y="35147"/>
                  <a:pt x="21045" y="35147"/>
                </a:cubicBezTo>
                <a:cubicBezTo>
                  <a:pt x="20922" y="35147"/>
                  <a:pt x="20799" y="35142"/>
                  <a:pt x="20676" y="35142"/>
                </a:cubicBezTo>
                <a:cubicBezTo>
                  <a:pt x="20564" y="35142"/>
                  <a:pt x="20452" y="35147"/>
                  <a:pt x="20340" y="35163"/>
                </a:cubicBezTo>
                <a:cubicBezTo>
                  <a:pt x="20188" y="35171"/>
                  <a:pt x="20035" y="35174"/>
                  <a:pt x="19883" y="35174"/>
                </a:cubicBezTo>
                <a:cubicBezTo>
                  <a:pt x="19478" y="35174"/>
                  <a:pt x="19073" y="35153"/>
                  <a:pt x="18669" y="35152"/>
                </a:cubicBezTo>
                <a:cubicBezTo>
                  <a:pt x="18652" y="35153"/>
                  <a:pt x="18635" y="35153"/>
                  <a:pt x="18618" y="35153"/>
                </a:cubicBezTo>
                <a:cubicBezTo>
                  <a:pt x="18351" y="35153"/>
                  <a:pt x="18089" y="35083"/>
                  <a:pt x="17822" y="35083"/>
                </a:cubicBezTo>
                <a:cubicBezTo>
                  <a:pt x="17811" y="35083"/>
                  <a:pt x="17800" y="35083"/>
                  <a:pt x="17789" y="35083"/>
                </a:cubicBezTo>
                <a:cubicBezTo>
                  <a:pt x="16635" y="34954"/>
                  <a:pt x="15501" y="34684"/>
                  <a:pt x="14400" y="34314"/>
                </a:cubicBezTo>
                <a:cubicBezTo>
                  <a:pt x="13441" y="34020"/>
                  <a:pt x="12532" y="33583"/>
                  <a:pt x="11565" y="33313"/>
                </a:cubicBezTo>
                <a:cubicBezTo>
                  <a:pt x="11192" y="33205"/>
                  <a:pt x="10814" y="33101"/>
                  <a:pt x="10432" y="33032"/>
                </a:cubicBezTo>
                <a:cubicBezTo>
                  <a:pt x="10344" y="33025"/>
                  <a:pt x="10268" y="32979"/>
                  <a:pt x="10198" y="32927"/>
                </a:cubicBezTo>
                <a:close/>
                <a:moveTo>
                  <a:pt x="10584" y="33263"/>
                </a:moveTo>
                <a:lnTo>
                  <a:pt x="10584" y="33263"/>
                </a:lnTo>
                <a:cubicBezTo>
                  <a:pt x="11637" y="33501"/>
                  <a:pt x="12635" y="33923"/>
                  <a:pt x="13643" y="34298"/>
                </a:cubicBezTo>
                <a:cubicBezTo>
                  <a:pt x="14774" y="34674"/>
                  <a:pt x="15911" y="35055"/>
                  <a:pt x="17097" y="35210"/>
                </a:cubicBezTo>
                <a:cubicBezTo>
                  <a:pt x="17346" y="35264"/>
                  <a:pt x="17602" y="35259"/>
                  <a:pt x="17850" y="35312"/>
                </a:cubicBezTo>
                <a:cubicBezTo>
                  <a:pt x="18142" y="35332"/>
                  <a:pt x="18436" y="35323"/>
                  <a:pt x="18725" y="35363"/>
                </a:cubicBezTo>
                <a:cubicBezTo>
                  <a:pt x="18802" y="35374"/>
                  <a:pt x="18879" y="35378"/>
                  <a:pt x="18957" y="35378"/>
                </a:cubicBezTo>
                <a:cubicBezTo>
                  <a:pt x="19115" y="35378"/>
                  <a:pt x="19273" y="35362"/>
                  <a:pt x="19431" y="35362"/>
                </a:cubicBezTo>
                <a:cubicBezTo>
                  <a:pt x="19518" y="35362"/>
                  <a:pt x="19604" y="35367"/>
                  <a:pt x="19691" y="35382"/>
                </a:cubicBezTo>
                <a:cubicBezTo>
                  <a:pt x="19453" y="35387"/>
                  <a:pt x="19215" y="35390"/>
                  <a:pt x="18978" y="35390"/>
                </a:cubicBezTo>
                <a:cubicBezTo>
                  <a:pt x="18353" y="35390"/>
                  <a:pt x="17728" y="35374"/>
                  <a:pt x="17103" y="35360"/>
                </a:cubicBezTo>
                <a:cubicBezTo>
                  <a:pt x="16222" y="35322"/>
                  <a:pt x="15347" y="35210"/>
                  <a:pt x="14486" y="35024"/>
                </a:cubicBezTo>
                <a:cubicBezTo>
                  <a:pt x="13407" y="34774"/>
                  <a:pt x="12315" y="34476"/>
                  <a:pt x="11366" y="33884"/>
                </a:cubicBezTo>
                <a:cubicBezTo>
                  <a:pt x="11096" y="33692"/>
                  <a:pt x="10796" y="33523"/>
                  <a:pt x="10584" y="33263"/>
                </a:cubicBezTo>
                <a:close/>
                <a:moveTo>
                  <a:pt x="26643" y="13132"/>
                </a:moveTo>
                <a:lnTo>
                  <a:pt x="26743" y="13164"/>
                </a:lnTo>
                <a:cubicBezTo>
                  <a:pt x="26697" y="13214"/>
                  <a:pt x="26656" y="13268"/>
                  <a:pt x="26621" y="13327"/>
                </a:cubicBezTo>
                <a:cubicBezTo>
                  <a:pt x="25414" y="15421"/>
                  <a:pt x="24031" y="17405"/>
                  <a:pt x="22630" y="19371"/>
                </a:cubicBezTo>
                <a:cubicBezTo>
                  <a:pt x="21368" y="21111"/>
                  <a:pt x="20016" y="22785"/>
                  <a:pt x="18616" y="24413"/>
                </a:cubicBezTo>
                <a:cubicBezTo>
                  <a:pt x="17325" y="25892"/>
                  <a:pt x="15983" y="27334"/>
                  <a:pt x="14535" y="28662"/>
                </a:cubicBezTo>
                <a:cubicBezTo>
                  <a:pt x="10322" y="32577"/>
                  <a:pt x="5533" y="35835"/>
                  <a:pt x="503" y="38608"/>
                </a:cubicBezTo>
                <a:cubicBezTo>
                  <a:pt x="490" y="38609"/>
                  <a:pt x="462" y="38609"/>
                  <a:pt x="447" y="38609"/>
                </a:cubicBezTo>
                <a:cubicBezTo>
                  <a:pt x="407" y="38476"/>
                  <a:pt x="324" y="38329"/>
                  <a:pt x="390" y="38190"/>
                </a:cubicBezTo>
                <a:cubicBezTo>
                  <a:pt x="515" y="37918"/>
                  <a:pt x="810" y="37797"/>
                  <a:pt x="1042" y="37630"/>
                </a:cubicBezTo>
                <a:cubicBezTo>
                  <a:pt x="2094" y="36913"/>
                  <a:pt x="3254" y="36378"/>
                  <a:pt x="4360" y="35749"/>
                </a:cubicBezTo>
                <a:cubicBezTo>
                  <a:pt x="4944" y="35412"/>
                  <a:pt x="5517" y="35060"/>
                  <a:pt x="6107" y="34732"/>
                </a:cubicBezTo>
                <a:cubicBezTo>
                  <a:pt x="6177" y="34690"/>
                  <a:pt x="6263" y="34698"/>
                  <a:pt x="6340" y="34686"/>
                </a:cubicBezTo>
                <a:cubicBezTo>
                  <a:pt x="6431" y="34594"/>
                  <a:pt x="6509" y="34482"/>
                  <a:pt x="6629" y="34422"/>
                </a:cubicBezTo>
                <a:cubicBezTo>
                  <a:pt x="8432" y="33359"/>
                  <a:pt x="10095" y="32081"/>
                  <a:pt x="11738" y="30789"/>
                </a:cubicBezTo>
                <a:cubicBezTo>
                  <a:pt x="12481" y="30169"/>
                  <a:pt x="13193" y="29510"/>
                  <a:pt x="13896" y="28845"/>
                </a:cubicBezTo>
                <a:cubicBezTo>
                  <a:pt x="15673" y="27211"/>
                  <a:pt x="17390" y="25505"/>
                  <a:pt x="18923" y="23637"/>
                </a:cubicBezTo>
                <a:cubicBezTo>
                  <a:pt x="18963" y="23584"/>
                  <a:pt x="19024" y="23552"/>
                  <a:pt x="19085" y="23526"/>
                </a:cubicBezTo>
                <a:cubicBezTo>
                  <a:pt x="19107" y="23476"/>
                  <a:pt x="19127" y="23426"/>
                  <a:pt x="19147" y="23377"/>
                </a:cubicBezTo>
                <a:cubicBezTo>
                  <a:pt x="20368" y="21887"/>
                  <a:pt x="21544" y="20359"/>
                  <a:pt x="22757" y="18861"/>
                </a:cubicBezTo>
                <a:cubicBezTo>
                  <a:pt x="22870" y="18740"/>
                  <a:pt x="22941" y="18559"/>
                  <a:pt x="23107" y="18504"/>
                </a:cubicBezTo>
                <a:cubicBezTo>
                  <a:pt x="23118" y="18472"/>
                  <a:pt x="23141" y="18409"/>
                  <a:pt x="23151" y="18379"/>
                </a:cubicBezTo>
                <a:cubicBezTo>
                  <a:pt x="23485" y="18130"/>
                  <a:pt x="23651" y="17744"/>
                  <a:pt x="23865" y="17402"/>
                </a:cubicBezTo>
                <a:cubicBezTo>
                  <a:pt x="24525" y="16498"/>
                  <a:pt x="25145" y="15563"/>
                  <a:pt x="25745" y="14619"/>
                </a:cubicBezTo>
                <a:cubicBezTo>
                  <a:pt x="26007" y="14198"/>
                  <a:pt x="26263" y="13771"/>
                  <a:pt x="26557" y="13372"/>
                </a:cubicBezTo>
                <a:cubicBezTo>
                  <a:pt x="26627" y="13310"/>
                  <a:pt x="26628" y="13218"/>
                  <a:pt x="26643" y="13132"/>
                </a:cubicBezTo>
                <a:close/>
                <a:moveTo>
                  <a:pt x="6013" y="36713"/>
                </a:moveTo>
                <a:lnTo>
                  <a:pt x="6013" y="36713"/>
                </a:lnTo>
                <a:cubicBezTo>
                  <a:pt x="7554" y="37434"/>
                  <a:pt x="8894" y="38512"/>
                  <a:pt x="10424" y="39256"/>
                </a:cubicBezTo>
                <a:cubicBezTo>
                  <a:pt x="10797" y="39429"/>
                  <a:pt x="11160" y="39639"/>
                  <a:pt x="11564" y="39735"/>
                </a:cubicBezTo>
                <a:cubicBezTo>
                  <a:pt x="11628" y="39747"/>
                  <a:pt x="11674" y="39796"/>
                  <a:pt x="11726" y="39829"/>
                </a:cubicBezTo>
                <a:cubicBezTo>
                  <a:pt x="11726" y="39829"/>
                  <a:pt x="11725" y="39829"/>
                  <a:pt x="11724" y="39829"/>
                </a:cubicBezTo>
                <a:cubicBezTo>
                  <a:pt x="11616" y="39829"/>
                  <a:pt x="11530" y="39738"/>
                  <a:pt x="11426" y="39738"/>
                </a:cubicBezTo>
                <a:cubicBezTo>
                  <a:pt x="11406" y="39738"/>
                  <a:pt x="11385" y="39741"/>
                  <a:pt x="11364" y="39749"/>
                </a:cubicBezTo>
                <a:cubicBezTo>
                  <a:pt x="11353" y="39735"/>
                  <a:pt x="11330" y="39707"/>
                  <a:pt x="11320" y="39692"/>
                </a:cubicBezTo>
                <a:cubicBezTo>
                  <a:pt x="10186" y="39411"/>
                  <a:pt x="9106" y="38937"/>
                  <a:pt x="8114" y="38321"/>
                </a:cubicBezTo>
                <a:cubicBezTo>
                  <a:pt x="7367" y="37856"/>
                  <a:pt x="6583" y="37398"/>
                  <a:pt x="6013" y="36713"/>
                </a:cubicBezTo>
                <a:close/>
                <a:moveTo>
                  <a:pt x="6398" y="36150"/>
                </a:moveTo>
                <a:cubicBezTo>
                  <a:pt x="6580" y="36150"/>
                  <a:pt x="6739" y="36279"/>
                  <a:pt x="6923" y="36279"/>
                </a:cubicBezTo>
                <a:cubicBezTo>
                  <a:pt x="6932" y="36279"/>
                  <a:pt x="6941" y="36279"/>
                  <a:pt x="6951" y="36278"/>
                </a:cubicBezTo>
                <a:cubicBezTo>
                  <a:pt x="8618" y="36759"/>
                  <a:pt x="10236" y="37434"/>
                  <a:pt x="11800" y="38190"/>
                </a:cubicBezTo>
                <a:cubicBezTo>
                  <a:pt x="12816" y="38701"/>
                  <a:pt x="13820" y="39243"/>
                  <a:pt x="14754" y="39892"/>
                </a:cubicBezTo>
                <a:cubicBezTo>
                  <a:pt x="14824" y="39953"/>
                  <a:pt x="14926" y="39949"/>
                  <a:pt x="14996" y="40007"/>
                </a:cubicBezTo>
                <a:cubicBezTo>
                  <a:pt x="15041" y="40043"/>
                  <a:pt x="15011" y="40058"/>
                  <a:pt x="14972" y="40058"/>
                </a:cubicBezTo>
                <a:cubicBezTo>
                  <a:pt x="14942" y="40058"/>
                  <a:pt x="14906" y="40049"/>
                  <a:pt x="14894" y="40036"/>
                </a:cubicBezTo>
                <a:cubicBezTo>
                  <a:pt x="14810" y="39995"/>
                  <a:pt x="14727" y="39951"/>
                  <a:pt x="14634" y="39933"/>
                </a:cubicBezTo>
                <a:cubicBezTo>
                  <a:pt x="13480" y="39628"/>
                  <a:pt x="12363" y="39195"/>
                  <a:pt x="11296" y="38660"/>
                </a:cubicBezTo>
                <a:cubicBezTo>
                  <a:pt x="10224" y="38118"/>
                  <a:pt x="9170" y="37540"/>
                  <a:pt x="8120" y="36955"/>
                </a:cubicBezTo>
                <a:cubicBezTo>
                  <a:pt x="7544" y="36645"/>
                  <a:pt x="6960" y="36338"/>
                  <a:pt x="6331" y="36157"/>
                </a:cubicBezTo>
                <a:cubicBezTo>
                  <a:pt x="6354" y="36152"/>
                  <a:pt x="6376" y="36150"/>
                  <a:pt x="6398" y="36150"/>
                </a:cubicBezTo>
                <a:close/>
                <a:moveTo>
                  <a:pt x="8413" y="36421"/>
                </a:moveTo>
                <a:cubicBezTo>
                  <a:pt x="8517" y="36421"/>
                  <a:pt x="8606" y="36494"/>
                  <a:pt x="8710" y="36494"/>
                </a:cubicBezTo>
                <a:cubicBezTo>
                  <a:pt x="8729" y="36494"/>
                  <a:pt x="8749" y="36492"/>
                  <a:pt x="8769" y="36486"/>
                </a:cubicBezTo>
                <a:cubicBezTo>
                  <a:pt x="8782" y="36499"/>
                  <a:pt x="8807" y="36527"/>
                  <a:pt x="8821" y="36541"/>
                </a:cubicBezTo>
                <a:cubicBezTo>
                  <a:pt x="9986" y="36791"/>
                  <a:pt x="11101" y="37240"/>
                  <a:pt x="12115" y="37866"/>
                </a:cubicBezTo>
                <a:cubicBezTo>
                  <a:pt x="13016" y="38428"/>
                  <a:pt x="13911" y="38997"/>
                  <a:pt x="14828" y="39531"/>
                </a:cubicBezTo>
                <a:cubicBezTo>
                  <a:pt x="15295" y="39793"/>
                  <a:pt x="15741" y="40096"/>
                  <a:pt x="16234" y="40303"/>
                </a:cubicBezTo>
                <a:cubicBezTo>
                  <a:pt x="16206" y="40306"/>
                  <a:pt x="16178" y="40308"/>
                  <a:pt x="16150" y="40308"/>
                </a:cubicBezTo>
                <a:cubicBezTo>
                  <a:pt x="16098" y="40308"/>
                  <a:pt x="16046" y="40301"/>
                  <a:pt x="15998" y="40277"/>
                </a:cubicBezTo>
                <a:cubicBezTo>
                  <a:pt x="15790" y="40189"/>
                  <a:pt x="15547" y="40188"/>
                  <a:pt x="15367" y="40037"/>
                </a:cubicBezTo>
                <a:cubicBezTo>
                  <a:pt x="14635" y="39527"/>
                  <a:pt x="13904" y="39011"/>
                  <a:pt x="13131" y="38561"/>
                </a:cubicBezTo>
                <a:cubicBezTo>
                  <a:pt x="11932" y="37856"/>
                  <a:pt x="10662" y="37274"/>
                  <a:pt x="9369" y="36763"/>
                </a:cubicBezTo>
                <a:cubicBezTo>
                  <a:pt x="9038" y="36625"/>
                  <a:pt x="8690" y="36542"/>
                  <a:pt x="8351" y="36430"/>
                </a:cubicBezTo>
                <a:cubicBezTo>
                  <a:pt x="8372" y="36424"/>
                  <a:pt x="8393" y="36421"/>
                  <a:pt x="8413" y="36421"/>
                </a:cubicBezTo>
                <a:close/>
                <a:moveTo>
                  <a:pt x="5795" y="36190"/>
                </a:moveTo>
                <a:cubicBezTo>
                  <a:pt x="6890" y="36541"/>
                  <a:pt x="7874" y="37147"/>
                  <a:pt x="8866" y="37717"/>
                </a:cubicBezTo>
                <a:cubicBezTo>
                  <a:pt x="9835" y="38253"/>
                  <a:pt x="10808" y="38793"/>
                  <a:pt x="11822" y="39244"/>
                </a:cubicBezTo>
                <a:cubicBezTo>
                  <a:pt x="12872" y="39700"/>
                  <a:pt x="13966" y="40071"/>
                  <a:pt x="15090" y="40300"/>
                </a:cubicBezTo>
                <a:cubicBezTo>
                  <a:pt x="15270" y="40300"/>
                  <a:pt x="15438" y="40363"/>
                  <a:pt x="15609" y="40409"/>
                </a:cubicBezTo>
                <a:cubicBezTo>
                  <a:pt x="15599" y="40409"/>
                  <a:pt x="15590" y="40409"/>
                  <a:pt x="15581" y="40409"/>
                </a:cubicBezTo>
                <a:cubicBezTo>
                  <a:pt x="15536" y="40409"/>
                  <a:pt x="15489" y="40412"/>
                  <a:pt x="15442" y="40412"/>
                </a:cubicBezTo>
                <a:cubicBezTo>
                  <a:pt x="15363" y="40412"/>
                  <a:pt x="15285" y="40404"/>
                  <a:pt x="15216" y="40360"/>
                </a:cubicBezTo>
                <a:cubicBezTo>
                  <a:pt x="14786" y="40293"/>
                  <a:pt x="14354" y="40265"/>
                  <a:pt x="13927" y="40176"/>
                </a:cubicBezTo>
                <a:cubicBezTo>
                  <a:pt x="12541" y="39941"/>
                  <a:pt x="11237" y="39375"/>
                  <a:pt x="10011" y="38698"/>
                </a:cubicBezTo>
                <a:cubicBezTo>
                  <a:pt x="9082" y="38201"/>
                  <a:pt x="8216" y="37593"/>
                  <a:pt x="7287" y="37095"/>
                </a:cubicBezTo>
                <a:cubicBezTo>
                  <a:pt x="6811" y="36843"/>
                  <a:pt x="6329" y="36601"/>
                  <a:pt x="5833" y="36387"/>
                </a:cubicBezTo>
                <a:cubicBezTo>
                  <a:pt x="5744" y="36350"/>
                  <a:pt x="5669" y="36283"/>
                  <a:pt x="5624" y="36198"/>
                </a:cubicBezTo>
                <a:lnTo>
                  <a:pt x="5795" y="36190"/>
                </a:lnTo>
                <a:close/>
                <a:moveTo>
                  <a:pt x="32426" y="0"/>
                </a:moveTo>
                <a:cubicBezTo>
                  <a:pt x="32338" y="0"/>
                  <a:pt x="32253" y="108"/>
                  <a:pt x="32221" y="184"/>
                </a:cubicBezTo>
                <a:cubicBezTo>
                  <a:pt x="31774" y="1095"/>
                  <a:pt x="31308" y="1998"/>
                  <a:pt x="30769" y="2860"/>
                </a:cubicBezTo>
                <a:cubicBezTo>
                  <a:pt x="30053" y="4000"/>
                  <a:pt x="29307" y="5121"/>
                  <a:pt x="28588" y="6260"/>
                </a:cubicBezTo>
                <a:cubicBezTo>
                  <a:pt x="28088" y="7032"/>
                  <a:pt x="27623" y="7832"/>
                  <a:pt x="27292" y="8693"/>
                </a:cubicBezTo>
                <a:cubicBezTo>
                  <a:pt x="26916" y="9677"/>
                  <a:pt x="26577" y="10688"/>
                  <a:pt x="26441" y="11737"/>
                </a:cubicBezTo>
                <a:cubicBezTo>
                  <a:pt x="26356" y="12169"/>
                  <a:pt x="26439" y="12613"/>
                  <a:pt x="26569" y="13027"/>
                </a:cubicBezTo>
                <a:cubicBezTo>
                  <a:pt x="26375" y="13320"/>
                  <a:pt x="26139" y="13587"/>
                  <a:pt x="25949" y="13887"/>
                </a:cubicBezTo>
                <a:cubicBezTo>
                  <a:pt x="25374" y="14787"/>
                  <a:pt x="24792" y="15682"/>
                  <a:pt x="24186" y="16559"/>
                </a:cubicBezTo>
                <a:cubicBezTo>
                  <a:pt x="24136" y="16645"/>
                  <a:pt x="24104" y="16745"/>
                  <a:pt x="24011" y="16794"/>
                </a:cubicBezTo>
                <a:cubicBezTo>
                  <a:pt x="24201" y="16278"/>
                  <a:pt x="24193" y="15713"/>
                  <a:pt x="24142" y="15171"/>
                </a:cubicBezTo>
                <a:cubicBezTo>
                  <a:pt x="23946" y="13934"/>
                  <a:pt x="23289" y="12833"/>
                  <a:pt x="22991" y="11624"/>
                </a:cubicBezTo>
                <a:cubicBezTo>
                  <a:pt x="22705" y="10158"/>
                  <a:pt x="22406" y="8691"/>
                  <a:pt x="22223" y="7207"/>
                </a:cubicBezTo>
                <a:cubicBezTo>
                  <a:pt x="22131" y="6651"/>
                  <a:pt x="22211" y="6088"/>
                  <a:pt x="22190" y="5529"/>
                </a:cubicBezTo>
                <a:cubicBezTo>
                  <a:pt x="22191" y="5425"/>
                  <a:pt x="22135" y="5279"/>
                  <a:pt x="22020" y="5279"/>
                </a:cubicBezTo>
                <a:cubicBezTo>
                  <a:pt x="22005" y="5279"/>
                  <a:pt x="21989" y="5282"/>
                  <a:pt x="21972" y="5287"/>
                </a:cubicBezTo>
                <a:cubicBezTo>
                  <a:pt x="21804" y="5355"/>
                  <a:pt x="21670" y="5497"/>
                  <a:pt x="21579" y="5655"/>
                </a:cubicBezTo>
                <a:cubicBezTo>
                  <a:pt x="21192" y="6276"/>
                  <a:pt x="20860" y="6936"/>
                  <a:pt x="20654" y="7640"/>
                </a:cubicBezTo>
                <a:cubicBezTo>
                  <a:pt x="20388" y="8543"/>
                  <a:pt x="20216" y="9470"/>
                  <a:pt x="20140" y="10408"/>
                </a:cubicBezTo>
                <a:cubicBezTo>
                  <a:pt x="20043" y="12309"/>
                  <a:pt x="20257" y="14242"/>
                  <a:pt x="20900" y="16039"/>
                </a:cubicBezTo>
                <a:cubicBezTo>
                  <a:pt x="21096" y="16561"/>
                  <a:pt x="21320" y="17076"/>
                  <a:pt x="21630" y="17540"/>
                </a:cubicBezTo>
                <a:cubicBezTo>
                  <a:pt x="21920" y="17954"/>
                  <a:pt x="22355" y="18226"/>
                  <a:pt x="22789" y="18469"/>
                </a:cubicBezTo>
                <a:cubicBezTo>
                  <a:pt x="21676" y="19824"/>
                  <a:pt x="20612" y="21216"/>
                  <a:pt x="19500" y="22571"/>
                </a:cubicBezTo>
                <a:cubicBezTo>
                  <a:pt x="19425" y="22637"/>
                  <a:pt x="19432" y="22797"/>
                  <a:pt x="19332" y="22818"/>
                </a:cubicBezTo>
                <a:cubicBezTo>
                  <a:pt x="19301" y="22718"/>
                  <a:pt x="19392" y="22642"/>
                  <a:pt x="19424" y="22554"/>
                </a:cubicBezTo>
                <a:cubicBezTo>
                  <a:pt x="19629" y="21631"/>
                  <a:pt x="19496" y="20660"/>
                  <a:pt x="19185" y="19776"/>
                </a:cubicBezTo>
                <a:cubicBezTo>
                  <a:pt x="18948" y="19133"/>
                  <a:pt x="18636" y="18520"/>
                  <a:pt x="18342" y="17902"/>
                </a:cubicBezTo>
                <a:cubicBezTo>
                  <a:pt x="17918" y="16960"/>
                  <a:pt x="17494" y="16006"/>
                  <a:pt x="17249" y="14999"/>
                </a:cubicBezTo>
                <a:cubicBezTo>
                  <a:pt x="17139" y="14515"/>
                  <a:pt x="17074" y="14024"/>
                  <a:pt x="16994" y="13535"/>
                </a:cubicBezTo>
                <a:cubicBezTo>
                  <a:pt x="16963" y="13436"/>
                  <a:pt x="16951" y="13288"/>
                  <a:pt x="16825" y="13262"/>
                </a:cubicBezTo>
                <a:cubicBezTo>
                  <a:pt x="16820" y="13261"/>
                  <a:pt x="16815" y="13261"/>
                  <a:pt x="16810" y="13261"/>
                </a:cubicBezTo>
                <a:cubicBezTo>
                  <a:pt x="16611" y="13261"/>
                  <a:pt x="16552" y="13497"/>
                  <a:pt x="16475" y="13643"/>
                </a:cubicBezTo>
                <a:cubicBezTo>
                  <a:pt x="16135" y="14506"/>
                  <a:pt x="16006" y="15433"/>
                  <a:pt x="15859" y="16342"/>
                </a:cubicBezTo>
                <a:cubicBezTo>
                  <a:pt x="15806" y="16902"/>
                  <a:pt x="15817" y="17466"/>
                  <a:pt x="15803" y="18028"/>
                </a:cubicBezTo>
                <a:cubicBezTo>
                  <a:pt x="15742" y="18280"/>
                  <a:pt x="15855" y="18524"/>
                  <a:pt x="15862" y="18773"/>
                </a:cubicBezTo>
                <a:cubicBezTo>
                  <a:pt x="15983" y="19959"/>
                  <a:pt x="16289" y="21119"/>
                  <a:pt x="16767" y="22210"/>
                </a:cubicBezTo>
                <a:cubicBezTo>
                  <a:pt x="16998" y="22727"/>
                  <a:pt x="17312" y="23266"/>
                  <a:pt x="17856" y="23498"/>
                </a:cubicBezTo>
                <a:cubicBezTo>
                  <a:pt x="17974" y="23572"/>
                  <a:pt x="18105" y="23581"/>
                  <a:pt x="18238" y="23581"/>
                </a:cubicBezTo>
                <a:cubicBezTo>
                  <a:pt x="18285" y="23581"/>
                  <a:pt x="18331" y="23580"/>
                  <a:pt x="18378" y="23580"/>
                </a:cubicBezTo>
                <a:cubicBezTo>
                  <a:pt x="18449" y="23580"/>
                  <a:pt x="18521" y="23583"/>
                  <a:pt x="18590" y="23597"/>
                </a:cubicBezTo>
                <a:cubicBezTo>
                  <a:pt x="18588" y="23613"/>
                  <a:pt x="18582" y="23646"/>
                  <a:pt x="18580" y="23662"/>
                </a:cubicBezTo>
                <a:cubicBezTo>
                  <a:pt x="17119" y="25384"/>
                  <a:pt x="15509" y="26970"/>
                  <a:pt x="13858" y="28506"/>
                </a:cubicBezTo>
                <a:cubicBezTo>
                  <a:pt x="13690" y="28673"/>
                  <a:pt x="13496" y="28819"/>
                  <a:pt x="13361" y="29017"/>
                </a:cubicBezTo>
                <a:cubicBezTo>
                  <a:pt x="13373" y="28993"/>
                  <a:pt x="13396" y="28945"/>
                  <a:pt x="13407" y="28921"/>
                </a:cubicBezTo>
                <a:cubicBezTo>
                  <a:pt x="13524" y="28523"/>
                  <a:pt x="13468" y="28106"/>
                  <a:pt x="13421" y="27702"/>
                </a:cubicBezTo>
                <a:cubicBezTo>
                  <a:pt x="13056" y="25204"/>
                  <a:pt x="12177" y="22801"/>
                  <a:pt x="11999" y="20274"/>
                </a:cubicBezTo>
                <a:cubicBezTo>
                  <a:pt x="11928" y="19811"/>
                  <a:pt x="11980" y="19341"/>
                  <a:pt x="11979" y="18875"/>
                </a:cubicBezTo>
                <a:cubicBezTo>
                  <a:pt x="11973" y="18427"/>
                  <a:pt x="12052" y="17984"/>
                  <a:pt x="12121" y="17545"/>
                </a:cubicBezTo>
                <a:cubicBezTo>
                  <a:pt x="12131" y="17460"/>
                  <a:pt x="12056" y="17417"/>
                  <a:pt x="11981" y="17417"/>
                </a:cubicBezTo>
                <a:cubicBezTo>
                  <a:pt x="11954" y="17417"/>
                  <a:pt x="11927" y="17423"/>
                  <a:pt x="11904" y="17434"/>
                </a:cubicBezTo>
                <a:cubicBezTo>
                  <a:pt x="11722" y="17568"/>
                  <a:pt x="11609" y="17766"/>
                  <a:pt x="11486" y="17952"/>
                </a:cubicBezTo>
                <a:cubicBezTo>
                  <a:pt x="10137" y="20066"/>
                  <a:pt x="9594" y="22666"/>
                  <a:pt x="9938" y="25146"/>
                </a:cubicBezTo>
                <a:cubicBezTo>
                  <a:pt x="10098" y="26281"/>
                  <a:pt x="10388" y="27443"/>
                  <a:pt x="11069" y="28386"/>
                </a:cubicBezTo>
                <a:cubicBezTo>
                  <a:pt x="11438" y="28916"/>
                  <a:pt x="12070" y="29263"/>
                  <a:pt x="12719" y="29263"/>
                </a:cubicBezTo>
                <a:cubicBezTo>
                  <a:pt x="12752" y="29263"/>
                  <a:pt x="12784" y="29262"/>
                  <a:pt x="12817" y="29261"/>
                </a:cubicBezTo>
                <a:lnTo>
                  <a:pt x="12817" y="29261"/>
                </a:lnTo>
                <a:cubicBezTo>
                  <a:pt x="12807" y="29282"/>
                  <a:pt x="12787" y="29326"/>
                  <a:pt x="12776" y="29347"/>
                </a:cubicBezTo>
                <a:cubicBezTo>
                  <a:pt x="12805" y="29357"/>
                  <a:pt x="12861" y="29373"/>
                  <a:pt x="12889" y="29381"/>
                </a:cubicBezTo>
                <a:cubicBezTo>
                  <a:pt x="11976" y="30312"/>
                  <a:pt x="10912" y="31082"/>
                  <a:pt x="9875" y="31873"/>
                </a:cubicBezTo>
                <a:cubicBezTo>
                  <a:pt x="8926" y="32584"/>
                  <a:pt x="7958" y="33272"/>
                  <a:pt x="6948" y="33892"/>
                </a:cubicBezTo>
                <a:cubicBezTo>
                  <a:pt x="7208" y="33501"/>
                  <a:pt x="7324" y="33035"/>
                  <a:pt x="7370" y="32572"/>
                </a:cubicBezTo>
                <a:cubicBezTo>
                  <a:pt x="7459" y="31098"/>
                  <a:pt x="7272" y="29631"/>
                  <a:pt x="7215" y="28160"/>
                </a:cubicBezTo>
                <a:cubicBezTo>
                  <a:pt x="7144" y="27663"/>
                  <a:pt x="7211" y="27159"/>
                  <a:pt x="7158" y="26659"/>
                </a:cubicBezTo>
                <a:cubicBezTo>
                  <a:pt x="7163" y="25884"/>
                  <a:pt x="7158" y="25108"/>
                  <a:pt x="7235" y="24337"/>
                </a:cubicBezTo>
                <a:cubicBezTo>
                  <a:pt x="7258" y="23837"/>
                  <a:pt x="7246" y="23334"/>
                  <a:pt x="7324" y="22838"/>
                </a:cubicBezTo>
                <a:cubicBezTo>
                  <a:pt x="7334" y="22177"/>
                  <a:pt x="7500" y="21530"/>
                  <a:pt x="7486" y="20870"/>
                </a:cubicBezTo>
                <a:cubicBezTo>
                  <a:pt x="7437" y="20789"/>
                  <a:pt x="7352" y="20748"/>
                  <a:pt x="7266" y="20748"/>
                </a:cubicBezTo>
                <a:cubicBezTo>
                  <a:pt x="7203" y="20748"/>
                  <a:pt x="7138" y="20770"/>
                  <a:pt x="7087" y="20816"/>
                </a:cubicBezTo>
                <a:cubicBezTo>
                  <a:pt x="6411" y="21363"/>
                  <a:pt x="5957" y="22125"/>
                  <a:pt x="5544" y="22877"/>
                </a:cubicBezTo>
                <a:cubicBezTo>
                  <a:pt x="4897" y="24057"/>
                  <a:pt x="4500" y="25357"/>
                  <a:pt x="4246" y="26676"/>
                </a:cubicBezTo>
                <a:cubicBezTo>
                  <a:pt x="4105" y="27395"/>
                  <a:pt x="4026" y="28124"/>
                  <a:pt x="3965" y="28854"/>
                </a:cubicBezTo>
                <a:cubicBezTo>
                  <a:pt x="3957" y="29337"/>
                  <a:pt x="3946" y="29818"/>
                  <a:pt x="3937" y="30301"/>
                </a:cubicBezTo>
                <a:cubicBezTo>
                  <a:pt x="3973" y="30842"/>
                  <a:pt x="4012" y="31384"/>
                  <a:pt x="4094" y="31920"/>
                </a:cubicBezTo>
                <a:cubicBezTo>
                  <a:pt x="4186" y="32467"/>
                  <a:pt x="4262" y="33033"/>
                  <a:pt x="4533" y="33527"/>
                </a:cubicBezTo>
                <a:cubicBezTo>
                  <a:pt x="4682" y="33810"/>
                  <a:pt x="4913" y="34035"/>
                  <a:pt x="5143" y="34254"/>
                </a:cubicBezTo>
                <a:cubicBezTo>
                  <a:pt x="5320" y="34400"/>
                  <a:pt x="5517" y="34543"/>
                  <a:pt x="5748" y="34587"/>
                </a:cubicBezTo>
                <a:cubicBezTo>
                  <a:pt x="4921" y="35062"/>
                  <a:pt x="4105" y="35557"/>
                  <a:pt x="3257" y="35997"/>
                </a:cubicBezTo>
                <a:cubicBezTo>
                  <a:pt x="2451" y="36419"/>
                  <a:pt x="1641" y="36837"/>
                  <a:pt x="882" y="37342"/>
                </a:cubicBezTo>
                <a:cubicBezTo>
                  <a:pt x="590" y="37544"/>
                  <a:pt x="222" y="37702"/>
                  <a:pt x="87" y="38058"/>
                </a:cubicBezTo>
                <a:cubicBezTo>
                  <a:pt x="0" y="38352"/>
                  <a:pt x="58" y="38710"/>
                  <a:pt x="299" y="38917"/>
                </a:cubicBezTo>
                <a:cubicBezTo>
                  <a:pt x="306" y="38917"/>
                  <a:pt x="314" y="38917"/>
                  <a:pt x="321" y="38917"/>
                </a:cubicBezTo>
                <a:cubicBezTo>
                  <a:pt x="359" y="38917"/>
                  <a:pt x="397" y="38919"/>
                  <a:pt x="435" y="38919"/>
                </a:cubicBezTo>
                <a:cubicBezTo>
                  <a:pt x="506" y="38919"/>
                  <a:pt x="575" y="38912"/>
                  <a:pt x="638" y="38876"/>
                </a:cubicBezTo>
                <a:cubicBezTo>
                  <a:pt x="1012" y="38613"/>
                  <a:pt x="1440" y="38437"/>
                  <a:pt x="1838" y="38209"/>
                </a:cubicBezTo>
                <a:cubicBezTo>
                  <a:pt x="2963" y="37598"/>
                  <a:pt x="4085" y="36981"/>
                  <a:pt x="5159" y="36282"/>
                </a:cubicBezTo>
                <a:cubicBezTo>
                  <a:pt x="5391" y="36382"/>
                  <a:pt x="5467" y="36634"/>
                  <a:pt x="5615" y="36815"/>
                </a:cubicBezTo>
                <a:cubicBezTo>
                  <a:pt x="5988" y="37369"/>
                  <a:pt x="6568" y="37726"/>
                  <a:pt x="7103" y="38105"/>
                </a:cubicBezTo>
                <a:cubicBezTo>
                  <a:pt x="8158" y="38773"/>
                  <a:pt x="9255" y="39404"/>
                  <a:pt x="10454" y="39776"/>
                </a:cubicBezTo>
                <a:cubicBezTo>
                  <a:pt x="11545" y="40132"/>
                  <a:pt x="12673" y="40365"/>
                  <a:pt x="13816" y="40473"/>
                </a:cubicBezTo>
                <a:cubicBezTo>
                  <a:pt x="14102" y="40535"/>
                  <a:pt x="14396" y="40513"/>
                  <a:pt x="14680" y="40580"/>
                </a:cubicBezTo>
                <a:cubicBezTo>
                  <a:pt x="14688" y="40580"/>
                  <a:pt x="14695" y="40580"/>
                  <a:pt x="14702" y="40580"/>
                </a:cubicBezTo>
                <a:cubicBezTo>
                  <a:pt x="15051" y="40580"/>
                  <a:pt x="15392" y="40670"/>
                  <a:pt x="15741" y="40670"/>
                </a:cubicBezTo>
                <a:cubicBezTo>
                  <a:pt x="15755" y="40670"/>
                  <a:pt x="15769" y="40670"/>
                  <a:pt x="15783" y="40670"/>
                </a:cubicBezTo>
                <a:cubicBezTo>
                  <a:pt x="16019" y="40702"/>
                  <a:pt x="16254" y="40740"/>
                  <a:pt x="16492" y="40740"/>
                </a:cubicBezTo>
                <a:cubicBezTo>
                  <a:pt x="16524" y="40740"/>
                  <a:pt x="16556" y="40739"/>
                  <a:pt x="16587" y="40738"/>
                </a:cubicBezTo>
                <a:cubicBezTo>
                  <a:pt x="16601" y="40736"/>
                  <a:pt x="16616" y="40736"/>
                  <a:pt x="16631" y="40736"/>
                </a:cubicBezTo>
                <a:cubicBezTo>
                  <a:pt x="16693" y="40736"/>
                  <a:pt x="16759" y="40746"/>
                  <a:pt x="16823" y="40746"/>
                </a:cubicBezTo>
                <a:cubicBezTo>
                  <a:pt x="16890" y="40746"/>
                  <a:pt x="16955" y="40734"/>
                  <a:pt x="17007" y="40688"/>
                </a:cubicBezTo>
                <a:cubicBezTo>
                  <a:pt x="17077" y="40607"/>
                  <a:pt x="16979" y="40521"/>
                  <a:pt x="16910" y="40487"/>
                </a:cubicBezTo>
                <a:cubicBezTo>
                  <a:pt x="16158" y="40112"/>
                  <a:pt x="15470" y="39623"/>
                  <a:pt x="14752" y="39185"/>
                </a:cubicBezTo>
                <a:cubicBezTo>
                  <a:pt x="14391" y="38933"/>
                  <a:pt x="14018" y="38698"/>
                  <a:pt x="13652" y="38450"/>
                </a:cubicBezTo>
                <a:cubicBezTo>
                  <a:pt x="12677" y="37821"/>
                  <a:pt x="11721" y="37143"/>
                  <a:pt x="10641" y="36705"/>
                </a:cubicBezTo>
                <a:cubicBezTo>
                  <a:pt x="9486" y="36241"/>
                  <a:pt x="8251" y="36013"/>
                  <a:pt x="7020" y="35874"/>
                </a:cubicBezTo>
                <a:cubicBezTo>
                  <a:pt x="6859" y="35856"/>
                  <a:pt x="6696" y="35847"/>
                  <a:pt x="6534" y="35847"/>
                </a:cubicBezTo>
                <a:cubicBezTo>
                  <a:pt x="6251" y="35847"/>
                  <a:pt x="5967" y="35874"/>
                  <a:pt x="5689" y="35929"/>
                </a:cubicBezTo>
                <a:cubicBezTo>
                  <a:pt x="5716" y="35922"/>
                  <a:pt x="5771" y="35909"/>
                  <a:pt x="5799" y="35902"/>
                </a:cubicBezTo>
                <a:cubicBezTo>
                  <a:pt x="5873" y="35818"/>
                  <a:pt x="5975" y="35767"/>
                  <a:pt x="6068" y="35706"/>
                </a:cubicBezTo>
                <a:cubicBezTo>
                  <a:pt x="6850" y="35200"/>
                  <a:pt x="7618" y="34675"/>
                  <a:pt x="8382" y="34143"/>
                </a:cubicBezTo>
                <a:cubicBezTo>
                  <a:pt x="8919" y="33776"/>
                  <a:pt x="9427" y="33365"/>
                  <a:pt x="9969" y="33009"/>
                </a:cubicBezTo>
                <a:cubicBezTo>
                  <a:pt x="10600" y="33776"/>
                  <a:pt x="11452" y="34327"/>
                  <a:pt x="12367" y="34692"/>
                </a:cubicBezTo>
                <a:cubicBezTo>
                  <a:pt x="13764" y="35239"/>
                  <a:pt x="15254" y="35541"/>
                  <a:pt x="16751" y="35603"/>
                </a:cubicBezTo>
                <a:cubicBezTo>
                  <a:pt x="17073" y="35644"/>
                  <a:pt x="17397" y="35662"/>
                  <a:pt x="17721" y="35662"/>
                </a:cubicBezTo>
                <a:cubicBezTo>
                  <a:pt x="17974" y="35662"/>
                  <a:pt x="18227" y="35651"/>
                  <a:pt x="18480" y="35633"/>
                </a:cubicBezTo>
                <a:cubicBezTo>
                  <a:pt x="18536" y="35634"/>
                  <a:pt x="18593" y="35634"/>
                  <a:pt x="18649" y="35634"/>
                </a:cubicBezTo>
                <a:cubicBezTo>
                  <a:pt x="19212" y="35634"/>
                  <a:pt x="19772" y="35588"/>
                  <a:pt x="20333" y="35542"/>
                </a:cubicBezTo>
                <a:cubicBezTo>
                  <a:pt x="21400" y="35454"/>
                  <a:pt x="22471" y="35338"/>
                  <a:pt x="23526" y="35142"/>
                </a:cubicBezTo>
                <a:cubicBezTo>
                  <a:pt x="23527" y="35142"/>
                  <a:pt x="23528" y="35142"/>
                  <a:pt x="23529" y="35142"/>
                </a:cubicBezTo>
                <a:cubicBezTo>
                  <a:pt x="23676" y="35142"/>
                  <a:pt x="23739" y="34920"/>
                  <a:pt x="23590" y="34866"/>
                </a:cubicBezTo>
                <a:cubicBezTo>
                  <a:pt x="21795" y="34374"/>
                  <a:pt x="20103" y="33585"/>
                  <a:pt x="18364" y="32933"/>
                </a:cubicBezTo>
                <a:cubicBezTo>
                  <a:pt x="17186" y="32476"/>
                  <a:pt x="15938" y="32187"/>
                  <a:pt x="14672" y="32157"/>
                </a:cubicBezTo>
                <a:cubicBezTo>
                  <a:pt x="14435" y="32125"/>
                  <a:pt x="14196" y="32115"/>
                  <a:pt x="13958" y="32115"/>
                </a:cubicBezTo>
                <a:cubicBezTo>
                  <a:pt x="13559" y="32115"/>
                  <a:pt x="13159" y="32144"/>
                  <a:pt x="12760" y="32148"/>
                </a:cubicBezTo>
                <a:cubicBezTo>
                  <a:pt x="12119" y="32200"/>
                  <a:pt x="11472" y="32244"/>
                  <a:pt x="10850" y="32423"/>
                </a:cubicBezTo>
                <a:cubicBezTo>
                  <a:pt x="10744" y="32466"/>
                  <a:pt x="10641" y="32540"/>
                  <a:pt x="10524" y="32540"/>
                </a:cubicBezTo>
                <a:cubicBezTo>
                  <a:pt x="10509" y="32540"/>
                  <a:pt x="10494" y="32538"/>
                  <a:pt x="10478" y="32536"/>
                </a:cubicBezTo>
                <a:cubicBezTo>
                  <a:pt x="10600" y="32473"/>
                  <a:pt x="10720" y="32411"/>
                  <a:pt x="10830" y="32329"/>
                </a:cubicBezTo>
                <a:cubicBezTo>
                  <a:pt x="11932" y="31470"/>
                  <a:pt x="13005" y="30578"/>
                  <a:pt x="14050" y="29650"/>
                </a:cubicBezTo>
                <a:cubicBezTo>
                  <a:pt x="14455" y="29257"/>
                  <a:pt x="14903" y="28906"/>
                  <a:pt x="15291" y="28495"/>
                </a:cubicBezTo>
                <a:cubicBezTo>
                  <a:pt x="15442" y="28527"/>
                  <a:pt x="15534" y="28655"/>
                  <a:pt x="15647" y="28746"/>
                </a:cubicBezTo>
                <a:cubicBezTo>
                  <a:pt x="16766" y="29514"/>
                  <a:pt x="18069" y="29993"/>
                  <a:pt x="19408" y="30202"/>
                </a:cubicBezTo>
                <a:cubicBezTo>
                  <a:pt x="20395" y="30372"/>
                  <a:pt x="21394" y="30444"/>
                  <a:pt x="22394" y="30444"/>
                </a:cubicBezTo>
                <a:cubicBezTo>
                  <a:pt x="23249" y="30444"/>
                  <a:pt x="24105" y="30392"/>
                  <a:pt x="24954" y="30305"/>
                </a:cubicBezTo>
                <a:cubicBezTo>
                  <a:pt x="25773" y="30205"/>
                  <a:pt x="26603" y="30151"/>
                  <a:pt x="27408" y="29969"/>
                </a:cubicBezTo>
                <a:cubicBezTo>
                  <a:pt x="27567" y="29949"/>
                  <a:pt x="27516" y="29754"/>
                  <a:pt x="27389" y="29725"/>
                </a:cubicBezTo>
                <a:cubicBezTo>
                  <a:pt x="27061" y="29701"/>
                  <a:pt x="26745" y="29605"/>
                  <a:pt x="26427" y="29531"/>
                </a:cubicBezTo>
                <a:cubicBezTo>
                  <a:pt x="24928" y="29166"/>
                  <a:pt x="23487" y="28607"/>
                  <a:pt x="22039" y="28086"/>
                </a:cubicBezTo>
                <a:cubicBezTo>
                  <a:pt x="21096" y="27729"/>
                  <a:pt x="20090" y="27570"/>
                  <a:pt x="19083" y="27570"/>
                </a:cubicBezTo>
                <a:cubicBezTo>
                  <a:pt x="18971" y="27570"/>
                  <a:pt x="18860" y="27572"/>
                  <a:pt x="18748" y="27576"/>
                </a:cubicBezTo>
                <a:cubicBezTo>
                  <a:pt x="17720" y="27630"/>
                  <a:pt x="16662" y="27692"/>
                  <a:pt x="15697" y="28082"/>
                </a:cubicBezTo>
                <a:cubicBezTo>
                  <a:pt x="15745" y="28024"/>
                  <a:pt x="15821" y="27996"/>
                  <a:pt x="15874" y="27943"/>
                </a:cubicBezTo>
                <a:cubicBezTo>
                  <a:pt x="16765" y="27055"/>
                  <a:pt x="17624" y="26140"/>
                  <a:pt x="18450" y="25196"/>
                </a:cubicBezTo>
                <a:cubicBezTo>
                  <a:pt x="18490" y="25199"/>
                  <a:pt x="18570" y="25203"/>
                  <a:pt x="18610" y="25205"/>
                </a:cubicBezTo>
                <a:cubicBezTo>
                  <a:pt x="18837" y="25447"/>
                  <a:pt x="19163" y="25559"/>
                  <a:pt x="19472" y="25651"/>
                </a:cubicBezTo>
                <a:cubicBezTo>
                  <a:pt x="20293" y="25868"/>
                  <a:pt x="21130" y="26029"/>
                  <a:pt x="21972" y="26135"/>
                </a:cubicBezTo>
                <a:cubicBezTo>
                  <a:pt x="22415" y="26142"/>
                  <a:pt x="22854" y="26202"/>
                  <a:pt x="23294" y="26202"/>
                </a:cubicBezTo>
                <a:cubicBezTo>
                  <a:pt x="23355" y="26202"/>
                  <a:pt x="23415" y="26201"/>
                  <a:pt x="23475" y="26199"/>
                </a:cubicBezTo>
                <a:cubicBezTo>
                  <a:pt x="23672" y="26187"/>
                  <a:pt x="23869" y="26185"/>
                  <a:pt x="24067" y="26185"/>
                </a:cubicBezTo>
                <a:cubicBezTo>
                  <a:pt x="24192" y="26185"/>
                  <a:pt x="24317" y="26186"/>
                  <a:pt x="24442" y="26186"/>
                </a:cubicBezTo>
                <a:cubicBezTo>
                  <a:pt x="24544" y="26186"/>
                  <a:pt x="24647" y="26185"/>
                  <a:pt x="24750" y="26183"/>
                </a:cubicBezTo>
                <a:cubicBezTo>
                  <a:pt x="24904" y="26162"/>
                  <a:pt x="25059" y="26143"/>
                  <a:pt x="25214" y="26143"/>
                </a:cubicBezTo>
                <a:cubicBezTo>
                  <a:pt x="25233" y="26143"/>
                  <a:pt x="25251" y="26143"/>
                  <a:pt x="25269" y="26144"/>
                </a:cubicBezTo>
                <a:cubicBezTo>
                  <a:pt x="26008" y="26096"/>
                  <a:pt x="26743" y="25997"/>
                  <a:pt x="27468" y="25847"/>
                </a:cubicBezTo>
                <a:cubicBezTo>
                  <a:pt x="28890" y="25531"/>
                  <a:pt x="30326" y="25220"/>
                  <a:pt x="31665" y="24633"/>
                </a:cubicBezTo>
                <a:cubicBezTo>
                  <a:pt x="32184" y="24389"/>
                  <a:pt x="32722" y="24192"/>
                  <a:pt x="33244" y="23954"/>
                </a:cubicBezTo>
                <a:cubicBezTo>
                  <a:pt x="33401" y="23922"/>
                  <a:pt x="33356" y="23697"/>
                  <a:pt x="33217" y="23697"/>
                </a:cubicBezTo>
                <a:cubicBezTo>
                  <a:pt x="33211" y="23697"/>
                  <a:pt x="33205" y="23697"/>
                  <a:pt x="33199" y="23698"/>
                </a:cubicBezTo>
                <a:cubicBezTo>
                  <a:pt x="32776" y="23742"/>
                  <a:pt x="32352" y="23784"/>
                  <a:pt x="31927" y="23784"/>
                </a:cubicBezTo>
                <a:cubicBezTo>
                  <a:pt x="31865" y="23784"/>
                  <a:pt x="31803" y="23783"/>
                  <a:pt x="31741" y="23781"/>
                </a:cubicBezTo>
                <a:cubicBezTo>
                  <a:pt x="31564" y="23795"/>
                  <a:pt x="31387" y="23803"/>
                  <a:pt x="31211" y="23803"/>
                </a:cubicBezTo>
                <a:cubicBezTo>
                  <a:pt x="30963" y="23803"/>
                  <a:pt x="30715" y="23788"/>
                  <a:pt x="30469" y="23760"/>
                </a:cubicBezTo>
                <a:cubicBezTo>
                  <a:pt x="29518" y="23729"/>
                  <a:pt x="28575" y="23596"/>
                  <a:pt x="27631" y="23480"/>
                </a:cubicBezTo>
                <a:cubicBezTo>
                  <a:pt x="26462" y="23337"/>
                  <a:pt x="25281" y="23163"/>
                  <a:pt x="24102" y="23163"/>
                </a:cubicBezTo>
                <a:cubicBezTo>
                  <a:pt x="23566" y="23163"/>
                  <a:pt x="23030" y="23199"/>
                  <a:pt x="22497" y="23290"/>
                </a:cubicBezTo>
                <a:cubicBezTo>
                  <a:pt x="21412" y="23464"/>
                  <a:pt x="20320" y="23724"/>
                  <a:pt x="19352" y="24258"/>
                </a:cubicBezTo>
                <a:cubicBezTo>
                  <a:pt x="19236" y="24298"/>
                  <a:pt x="19181" y="24434"/>
                  <a:pt x="19056" y="24450"/>
                </a:cubicBezTo>
                <a:cubicBezTo>
                  <a:pt x="19119" y="24365"/>
                  <a:pt x="19209" y="24305"/>
                  <a:pt x="19280" y="24228"/>
                </a:cubicBezTo>
                <a:cubicBezTo>
                  <a:pt x="20197" y="23138"/>
                  <a:pt x="21092" y="22027"/>
                  <a:pt x="21948" y="20887"/>
                </a:cubicBezTo>
                <a:lnTo>
                  <a:pt x="22006" y="20871"/>
                </a:lnTo>
                <a:cubicBezTo>
                  <a:pt x="22490" y="21128"/>
                  <a:pt x="23031" y="21271"/>
                  <a:pt x="23570" y="21354"/>
                </a:cubicBezTo>
                <a:cubicBezTo>
                  <a:pt x="23954" y="21387"/>
                  <a:pt x="24338" y="21403"/>
                  <a:pt x="24722" y="21403"/>
                </a:cubicBezTo>
                <a:cubicBezTo>
                  <a:pt x="25225" y="21403"/>
                  <a:pt x="25728" y="21375"/>
                  <a:pt x="26228" y="21319"/>
                </a:cubicBezTo>
                <a:cubicBezTo>
                  <a:pt x="27328" y="21230"/>
                  <a:pt x="28403" y="20959"/>
                  <a:pt x="29455" y="20636"/>
                </a:cubicBezTo>
                <a:cubicBezTo>
                  <a:pt x="30655" y="20272"/>
                  <a:pt x="31812" y="19777"/>
                  <a:pt x="32935" y="19224"/>
                </a:cubicBezTo>
                <a:cubicBezTo>
                  <a:pt x="34003" y="18700"/>
                  <a:pt x="35043" y="18117"/>
                  <a:pt x="36027" y="17449"/>
                </a:cubicBezTo>
                <a:cubicBezTo>
                  <a:pt x="36160" y="17337"/>
                  <a:pt x="36447" y="17277"/>
                  <a:pt x="36387" y="17052"/>
                </a:cubicBezTo>
                <a:lnTo>
                  <a:pt x="36295" y="17046"/>
                </a:lnTo>
                <a:cubicBezTo>
                  <a:pt x="35620" y="17184"/>
                  <a:pt x="34934" y="17280"/>
                  <a:pt x="34244" y="17292"/>
                </a:cubicBezTo>
                <a:cubicBezTo>
                  <a:pt x="34018" y="17317"/>
                  <a:pt x="33791" y="17325"/>
                  <a:pt x="33564" y="17325"/>
                </a:cubicBezTo>
                <a:cubicBezTo>
                  <a:pt x="33261" y="17325"/>
                  <a:pt x="32958" y="17312"/>
                  <a:pt x="32655" y="17312"/>
                </a:cubicBezTo>
                <a:cubicBezTo>
                  <a:pt x="32452" y="17312"/>
                  <a:pt x="32249" y="17317"/>
                  <a:pt x="32046" y="17337"/>
                </a:cubicBezTo>
                <a:cubicBezTo>
                  <a:pt x="32041" y="17337"/>
                  <a:pt x="32035" y="17337"/>
                  <a:pt x="32029" y="17337"/>
                </a:cubicBezTo>
                <a:cubicBezTo>
                  <a:pt x="31105" y="17337"/>
                  <a:pt x="30184" y="17442"/>
                  <a:pt x="29272" y="17597"/>
                </a:cubicBezTo>
                <a:cubicBezTo>
                  <a:pt x="27883" y="17850"/>
                  <a:pt x="26548" y="18329"/>
                  <a:pt x="25242" y="18856"/>
                </a:cubicBezTo>
                <a:cubicBezTo>
                  <a:pt x="24250" y="19271"/>
                  <a:pt x="23245" y="19704"/>
                  <a:pt x="22399" y="20380"/>
                </a:cubicBezTo>
                <a:cubicBezTo>
                  <a:pt x="22335" y="20444"/>
                  <a:pt x="22216" y="20526"/>
                  <a:pt x="22262" y="20627"/>
                </a:cubicBezTo>
                <a:cubicBezTo>
                  <a:pt x="22289" y="20646"/>
                  <a:pt x="22316" y="20654"/>
                  <a:pt x="22341" y="20654"/>
                </a:cubicBezTo>
                <a:cubicBezTo>
                  <a:pt x="22447" y="20654"/>
                  <a:pt x="22535" y="20514"/>
                  <a:pt x="22638" y="20514"/>
                </a:cubicBezTo>
                <a:cubicBezTo>
                  <a:pt x="22662" y="20514"/>
                  <a:pt x="22687" y="20522"/>
                  <a:pt x="22714" y="20542"/>
                </a:cubicBezTo>
                <a:cubicBezTo>
                  <a:pt x="24010" y="20084"/>
                  <a:pt x="25362" y="19817"/>
                  <a:pt x="26713" y="19565"/>
                </a:cubicBezTo>
                <a:cubicBezTo>
                  <a:pt x="28070" y="19309"/>
                  <a:pt x="29441" y="19136"/>
                  <a:pt x="30799" y="18896"/>
                </a:cubicBezTo>
                <a:cubicBezTo>
                  <a:pt x="32034" y="18709"/>
                  <a:pt x="33263" y="18457"/>
                  <a:pt x="34455" y="18081"/>
                </a:cubicBezTo>
                <a:cubicBezTo>
                  <a:pt x="34567" y="18033"/>
                  <a:pt x="34675" y="17946"/>
                  <a:pt x="34800" y="17946"/>
                </a:cubicBezTo>
                <a:cubicBezTo>
                  <a:pt x="34816" y="17946"/>
                  <a:pt x="34833" y="17947"/>
                  <a:pt x="34850" y="17950"/>
                </a:cubicBezTo>
                <a:cubicBezTo>
                  <a:pt x="33719" y="18489"/>
                  <a:pt x="32584" y="19048"/>
                  <a:pt x="31369" y="19381"/>
                </a:cubicBezTo>
                <a:cubicBezTo>
                  <a:pt x="30106" y="19760"/>
                  <a:pt x="28794" y="19925"/>
                  <a:pt x="27485" y="20062"/>
                </a:cubicBezTo>
                <a:cubicBezTo>
                  <a:pt x="26707" y="20150"/>
                  <a:pt x="25927" y="20218"/>
                  <a:pt x="25146" y="20287"/>
                </a:cubicBezTo>
                <a:cubicBezTo>
                  <a:pt x="24497" y="20344"/>
                  <a:pt x="23839" y="20356"/>
                  <a:pt x="23198" y="20482"/>
                </a:cubicBezTo>
                <a:lnTo>
                  <a:pt x="23215" y="20486"/>
                </a:lnTo>
                <a:cubicBezTo>
                  <a:pt x="23205" y="20485"/>
                  <a:pt x="23194" y="20484"/>
                  <a:pt x="23184" y="20484"/>
                </a:cubicBezTo>
                <a:cubicBezTo>
                  <a:pt x="23053" y="20484"/>
                  <a:pt x="22927" y="20542"/>
                  <a:pt x="22793" y="20542"/>
                </a:cubicBezTo>
                <a:lnTo>
                  <a:pt x="22789" y="20586"/>
                </a:lnTo>
                <a:cubicBezTo>
                  <a:pt x="22613" y="20627"/>
                  <a:pt x="22433" y="20662"/>
                  <a:pt x="22266" y="20735"/>
                </a:cubicBezTo>
                <a:cubicBezTo>
                  <a:pt x="22216" y="20702"/>
                  <a:pt x="22159" y="20682"/>
                  <a:pt x="22099" y="20675"/>
                </a:cubicBezTo>
                <a:cubicBezTo>
                  <a:pt x="23247" y="19167"/>
                  <a:pt x="24270" y="17558"/>
                  <a:pt x="25324" y="15979"/>
                </a:cubicBezTo>
                <a:cubicBezTo>
                  <a:pt x="25356" y="15915"/>
                  <a:pt x="25406" y="15894"/>
                  <a:pt x="25463" y="15894"/>
                </a:cubicBezTo>
                <a:cubicBezTo>
                  <a:pt x="25546" y="15894"/>
                  <a:pt x="25642" y="15937"/>
                  <a:pt x="25717" y="15949"/>
                </a:cubicBezTo>
                <a:cubicBezTo>
                  <a:pt x="26285" y="16052"/>
                  <a:pt x="26865" y="16111"/>
                  <a:pt x="27443" y="16111"/>
                </a:cubicBezTo>
                <a:cubicBezTo>
                  <a:pt x="27983" y="16111"/>
                  <a:pt x="28522" y="16060"/>
                  <a:pt x="29051" y="15946"/>
                </a:cubicBezTo>
                <a:cubicBezTo>
                  <a:pt x="30371" y="15637"/>
                  <a:pt x="31668" y="15183"/>
                  <a:pt x="32847" y="14507"/>
                </a:cubicBezTo>
                <a:cubicBezTo>
                  <a:pt x="34277" y="13679"/>
                  <a:pt x="35595" y="12667"/>
                  <a:pt x="36841" y="11581"/>
                </a:cubicBezTo>
                <a:cubicBezTo>
                  <a:pt x="36951" y="11536"/>
                  <a:pt x="37062" y="11312"/>
                  <a:pt x="36862" y="11301"/>
                </a:cubicBezTo>
                <a:lnTo>
                  <a:pt x="36862" y="11301"/>
                </a:lnTo>
                <a:cubicBezTo>
                  <a:pt x="36529" y="11370"/>
                  <a:pt x="36211" y="11503"/>
                  <a:pt x="35884" y="11599"/>
                </a:cubicBezTo>
                <a:cubicBezTo>
                  <a:pt x="34244" y="12152"/>
                  <a:pt x="32533" y="12440"/>
                  <a:pt x="30854" y="12855"/>
                </a:cubicBezTo>
                <a:cubicBezTo>
                  <a:pt x="29457" y="13194"/>
                  <a:pt x="28142" y="13802"/>
                  <a:pt x="26893" y="14504"/>
                </a:cubicBezTo>
                <a:cubicBezTo>
                  <a:pt x="26511" y="14731"/>
                  <a:pt x="26116" y="14950"/>
                  <a:pt x="25785" y="15246"/>
                </a:cubicBezTo>
                <a:cubicBezTo>
                  <a:pt x="26227" y="14502"/>
                  <a:pt x="26703" y="13752"/>
                  <a:pt x="27029" y="12943"/>
                </a:cubicBezTo>
                <a:cubicBezTo>
                  <a:pt x="27455" y="12677"/>
                  <a:pt x="27888" y="12423"/>
                  <a:pt x="28314" y="12156"/>
                </a:cubicBezTo>
                <a:cubicBezTo>
                  <a:pt x="28959" y="11751"/>
                  <a:pt x="29527" y="11233"/>
                  <a:pt x="30027" y="10661"/>
                </a:cubicBezTo>
                <a:cubicBezTo>
                  <a:pt x="30598" y="10006"/>
                  <a:pt x="30963" y="9209"/>
                  <a:pt x="31314" y="8423"/>
                </a:cubicBezTo>
                <a:cubicBezTo>
                  <a:pt x="32174" y="6483"/>
                  <a:pt x="32513" y="4356"/>
                  <a:pt x="32641" y="2253"/>
                </a:cubicBezTo>
                <a:cubicBezTo>
                  <a:pt x="32712" y="1814"/>
                  <a:pt x="32714" y="1366"/>
                  <a:pt x="32701" y="923"/>
                </a:cubicBezTo>
                <a:cubicBezTo>
                  <a:pt x="32493" y="676"/>
                  <a:pt x="32710" y="292"/>
                  <a:pt x="32510" y="38"/>
                </a:cubicBezTo>
                <a:cubicBezTo>
                  <a:pt x="32483" y="11"/>
                  <a:pt x="32455" y="0"/>
                  <a:pt x="32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7" name="Google Shape;2377;p44"/>
          <p:cNvGrpSpPr/>
          <p:nvPr/>
        </p:nvGrpSpPr>
        <p:grpSpPr>
          <a:xfrm rot="9844768">
            <a:off x="-882154" y="2766431"/>
            <a:ext cx="2338505" cy="2862960"/>
            <a:chOff x="769875" y="772325"/>
            <a:chExt cx="1172475" cy="1435425"/>
          </a:xfrm>
        </p:grpSpPr>
        <p:sp>
          <p:nvSpPr>
            <p:cNvPr id="2378" name="Google Shape;2378;p44"/>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4"/>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201233" y="-8210"/>
            <a:ext cx="2827428" cy="646331"/>
          </a:xfrm>
          <a:prstGeom prst="rect">
            <a:avLst/>
          </a:prstGeom>
        </p:spPr>
        <p:txBody>
          <a:bodyPr wrap="square">
            <a:spAutoFit/>
          </a:bodyPr>
          <a:lstStyle/>
          <a:p>
            <a:r>
              <a:rPr lang="en-US" sz="3600" smtClean="0">
                <a:solidFill>
                  <a:srgbClr val="002060"/>
                </a:solidFill>
                <a:latin typeface="Times New Roman" panose="02020603050405020304" pitchFamily="18" charset="0"/>
                <a:cs typeface="Times New Roman" panose="02020603050405020304" pitchFamily="18" charset="0"/>
              </a:rPr>
              <a:t>KHỞI ĐỘNG</a:t>
            </a:r>
            <a:endParaRPr lang="vi-VN" sz="3600"/>
          </a:p>
        </p:txBody>
      </p:sp>
      <p:pic>
        <p:nvPicPr>
          <p:cNvPr id="3" name="Lớp Chúng Ta Đoàn Kết - Nhạc Thiếu Nhi Có Lời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423"/>
    </mc:Choice>
    <mc:Fallback xmlns="">
      <p:transition spd="slow" advTm="624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cxnSp>
        <p:nvCxnSpPr>
          <p:cNvPr id="2101" name="Google Shape;2101;p36"/>
          <p:cNvCxnSpPr/>
          <p:nvPr/>
        </p:nvCxnSpPr>
        <p:spPr>
          <a:xfrm rot="10800000">
            <a:off x="3636300" y="2930775"/>
            <a:ext cx="1871400" cy="0"/>
          </a:xfrm>
          <a:prstGeom prst="straightConnector1">
            <a:avLst/>
          </a:prstGeom>
          <a:noFill/>
          <a:ln w="19050" cap="flat" cmpd="sng">
            <a:solidFill>
              <a:schemeClr val="lt1"/>
            </a:solidFill>
            <a:prstDash val="solid"/>
            <a:round/>
            <a:headEnd type="none" w="med" len="med"/>
            <a:tailEnd type="none" w="med" len="med"/>
          </a:ln>
        </p:spPr>
      </p:cxnSp>
      <p:sp>
        <p:nvSpPr>
          <p:cNvPr id="5" name="TextBox 4">
            <a:extLst>
              <a:ext uri="{FF2B5EF4-FFF2-40B4-BE49-F238E27FC236}">
                <a16:creationId xmlns="" xmlns:a16="http://schemas.microsoft.com/office/drawing/2014/main" id="{7BE5AB7F-AE10-4FF7-8A3A-AAC318590336}"/>
              </a:ext>
            </a:extLst>
          </p:cNvPr>
          <p:cNvSpPr txBox="1"/>
          <p:nvPr/>
        </p:nvSpPr>
        <p:spPr>
          <a:xfrm>
            <a:off x="1429117" y="442978"/>
            <a:ext cx="6096000" cy="313932"/>
          </a:xfrm>
          <a:prstGeom prst="rect">
            <a:avLst/>
          </a:prstGeom>
          <a:noFill/>
        </p:spPr>
        <p:txBody>
          <a:bodyPr wrap="square">
            <a:spAutoFit/>
          </a:bodyPr>
          <a:lstStyle/>
          <a:p>
            <a:pPr algn="ctr">
              <a:lnSpc>
                <a:spcPct val="80000"/>
              </a:lnSpc>
            </a:pPr>
            <a:r>
              <a:rPr kumimoji="1" lang="en-US" altLang="zh-CN" sz="180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rPr>
              <a:t>PHÒNG GIÁO DỤC VÀ ĐÀO TẠO QUẬN LONG BIÊN</a:t>
            </a:r>
            <a:endParaRPr lang="en-US" altLang="zh-CN" sz="105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endParaRPr>
          </a:p>
        </p:txBody>
      </p:sp>
      <p:sp>
        <p:nvSpPr>
          <p:cNvPr id="6" name="TextBox 26">
            <a:extLst>
              <a:ext uri="{FF2B5EF4-FFF2-40B4-BE49-F238E27FC236}">
                <a16:creationId xmlns="" xmlns:a16="http://schemas.microsoft.com/office/drawing/2014/main" id="{B9359037-5450-4395-8A28-BA466A7C397E}"/>
              </a:ext>
            </a:extLst>
          </p:cNvPr>
          <p:cNvSpPr txBox="1"/>
          <p:nvPr/>
        </p:nvSpPr>
        <p:spPr>
          <a:xfrm>
            <a:off x="122435" y="810634"/>
            <a:ext cx="8899129" cy="1107996"/>
          </a:xfrm>
          <a:prstGeom prst="rect">
            <a:avLst/>
          </a:prstGeom>
          <a:noFill/>
        </p:spPr>
        <p:txBody>
          <a:bodyPr wrap="square" rtlCol="0">
            <a:spAutoFit/>
          </a:bodyPr>
          <a:lstStyle/>
          <a:p>
            <a:pPr algn="ct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M</a:t>
            </a:r>
            <a:r>
              <a:rPr lang="en-US" altLang="zh-CN" sz="6600" b="1">
                <a:ln w="22225">
                  <a:solidFill>
                    <a:schemeClr val="accent2"/>
                  </a:solidFill>
                  <a:prstDash val="solid"/>
                </a:ln>
                <a:solidFill>
                  <a:schemeClr val="tx2"/>
                </a:solidFill>
                <a:latin typeface="Times New Roman" panose="02020603050405020304" pitchFamily="18" charset="0"/>
                <a:ea typeface="方正大标宋简体" panose="02010601030101010101" charset="-122"/>
                <a:cs typeface="Montserrat Semi" charset="0"/>
              </a:rPr>
              <a:t>Ĩ</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T</a:t>
            </a:r>
            <a:r>
              <a:rPr lang="en-US" altLang="zh-CN" sz="6600" b="1">
                <a:ln w="22225">
                  <a:solidFill>
                    <a:schemeClr val="accent2"/>
                  </a:solidFill>
                  <a:prstDash val="solid"/>
                </a:ln>
                <a:solidFill>
                  <a:srgbClr val="00B0F0"/>
                </a:solidFill>
                <a:latin typeface="Times New Roman" panose="02020603050405020304" pitchFamily="18" charset="0"/>
                <a:ea typeface="方正大标宋简体" panose="02010601030101010101" charset="-122"/>
                <a:cs typeface="Montserrat Semi" charset="0"/>
              </a:rPr>
              <a:t>H</a:t>
            </a:r>
            <a:r>
              <a:rPr lang="en-US" altLang="zh-CN" sz="6600" b="1">
                <a:ln w="22225">
                  <a:solidFill>
                    <a:schemeClr val="accent2"/>
                  </a:solidFill>
                  <a:prstDash val="solid"/>
                </a:ln>
                <a:solidFill>
                  <a:srgbClr val="7030A0"/>
                </a:solidFill>
                <a:latin typeface="Times New Roman" panose="02020603050405020304" pitchFamily="18" charset="0"/>
                <a:ea typeface="方正大标宋简体" panose="02010601030101010101" charset="-122"/>
                <a:cs typeface="Montserrat Semi" charset="0"/>
              </a:rPr>
              <a:t>U</a:t>
            </a:r>
            <a:r>
              <a:rPr lang="en-US" altLang="zh-CN" sz="6600" b="1">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Ậ</a:t>
            </a:r>
            <a:r>
              <a:rPr lang="en-US" altLang="zh-CN" sz="6600" b="1">
                <a:ln w="22225">
                  <a:solidFill>
                    <a:schemeClr val="accent2"/>
                  </a:solidFill>
                  <a:prstDash val="solid"/>
                </a:ln>
                <a:solidFill>
                  <a:srgbClr val="ED11D3"/>
                </a:solidFill>
                <a:latin typeface="Times New Roman" panose="02020603050405020304" pitchFamily="18" charset="0"/>
                <a:ea typeface="方正大标宋简体" panose="02010601030101010101" charset="-122"/>
                <a:cs typeface="Montserrat Semi" charset="0"/>
              </a:rPr>
              <a:t>T</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L</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Ớ</a:t>
            </a:r>
            <a:r>
              <a:rPr lang="en-US" altLang="zh-CN" sz="6600" b="1">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P</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2</a:t>
            </a:r>
            <a:endPar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endParaRPr>
          </a:p>
        </p:txBody>
      </p:sp>
      <p:sp>
        <p:nvSpPr>
          <p:cNvPr id="12" name="TextBox 11">
            <a:extLst>
              <a:ext uri="{FF2B5EF4-FFF2-40B4-BE49-F238E27FC236}">
                <a16:creationId xmlns="" xmlns:a16="http://schemas.microsoft.com/office/drawing/2014/main" id="{91E3D234-2985-4A8E-9DF5-7A9C43A894AB}"/>
              </a:ext>
            </a:extLst>
          </p:cNvPr>
          <p:cNvSpPr txBox="1"/>
          <p:nvPr/>
        </p:nvSpPr>
        <p:spPr>
          <a:xfrm>
            <a:off x="927336" y="1918630"/>
            <a:ext cx="7493650" cy="2431435"/>
          </a:xfrm>
          <a:prstGeom prst="rect">
            <a:avLst/>
          </a:prstGeom>
          <a:noFill/>
        </p:spPr>
        <p:txBody>
          <a:bodyPr wrap="square">
            <a:spAutoFit/>
          </a:bodyPr>
          <a:lstStyle/>
          <a:p>
            <a:pPr algn="ctr">
              <a:spcBef>
                <a:spcPct val="0"/>
              </a:spcBef>
              <a:buFontTx/>
              <a:buNone/>
            </a:pPr>
            <a:r>
              <a:rPr lang="en-US" altLang="en-US" sz="3600" b="1" dirty="0" err="1">
                <a:solidFill>
                  <a:srgbClr val="002060"/>
                </a:solidFill>
                <a:latin typeface="Times New Roman" panose="02020603050405020304" pitchFamily="18" charset="0"/>
                <a:cs typeface="Times New Roman" panose="02020603050405020304" pitchFamily="18" charset="0"/>
              </a:rPr>
              <a:t>Chủ</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a:solidFill>
                  <a:srgbClr val="002060"/>
                </a:solidFill>
                <a:latin typeface="Times New Roman" panose="02020603050405020304" pitchFamily="18" charset="0"/>
                <a:cs typeface="Times New Roman" panose="02020603050405020304" pitchFamily="18" charset="0"/>
              </a:rPr>
              <a:t>: </a:t>
            </a:r>
            <a:r>
              <a:rPr lang="en-US" altLang="en-US" sz="3600" b="1" smtClean="0">
                <a:solidFill>
                  <a:srgbClr val="002060"/>
                </a:solidFill>
                <a:latin typeface="Times New Roman" panose="02020603050405020304" pitchFamily="18" charset="0"/>
                <a:cs typeface="Times New Roman" panose="02020603050405020304" pitchFamily="18" charset="0"/>
              </a:rPr>
              <a:t>Thế giới tự nhiên</a:t>
            </a:r>
            <a:endParaRPr lang="en-US" altLang="en-US" sz="3600" b="1"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a:solidFill>
                  <a:srgbClr val="002060"/>
                </a:solidFill>
                <a:latin typeface="Times New Roman" panose="02020603050405020304" pitchFamily="18" charset="0"/>
                <a:cs typeface="Times New Roman" panose="02020603050405020304" pitchFamily="18" charset="0"/>
              </a:rPr>
              <a:t>: </a:t>
            </a:r>
            <a:r>
              <a:rPr lang="en-US" altLang="en-US" sz="2800" smtClean="0">
                <a:solidFill>
                  <a:srgbClr val="002060"/>
                </a:solidFill>
                <a:latin typeface="Times New Roman" panose="02020603050405020304" pitchFamily="18" charset="0"/>
                <a:cs typeface="Times New Roman" panose="02020603050405020304" pitchFamily="18" charset="0"/>
              </a:rPr>
              <a:t>Khu bảo tồn thiên nhiên</a:t>
            </a:r>
            <a:endParaRPr lang="vi-VN" altLang="en-US" sz="2800" dirty="0">
              <a:solidFill>
                <a:srgbClr val="002060"/>
              </a:solidFill>
              <a:latin typeface="Times New Roman" panose="02020603050405020304" pitchFamily="18" charset="0"/>
              <a:cs typeface="Times New Roman" panose="02020603050405020304" pitchFamily="18" charset="0"/>
            </a:endParaRPr>
          </a:p>
          <a:p>
            <a:pPr algn="ctr">
              <a:spcBef>
                <a:spcPct val="0"/>
              </a:spcBef>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2800" err="1">
                <a:solidFill>
                  <a:srgbClr val="002060"/>
                </a:solidFill>
                <a:latin typeface="Times New Roman" panose="02020603050405020304" pitchFamily="18" charset="0"/>
                <a:cs typeface="Times New Roman" panose="02020603050405020304" pitchFamily="18" charset="0"/>
              </a:rPr>
              <a:t>Tiết</a:t>
            </a:r>
            <a:r>
              <a:rPr lang="en-US" altLang="en-US" sz="2800">
                <a:solidFill>
                  <a:srgbClr val="002060"/>
                </a:solidFill>
                <a:latin typeface="Times New Roman" panose="02020603050405020304" pitchFamily="18" charset="0"/>
                <a:cs typeface="Times New Roman" panose="02020603050405020304" pitchFamily="18" charset="0"/>
              </a:rPr>
              <a:t> </a:t>
            </a:r>
            <a:r>
              <a:rPr lang="vi-VN" altLang="en-US" sz="2800" smtClean="0">
                <a:solidFill>
                  <a:srgbClr val="002060"/>
                </a:solidFill>
                <a:latin typeface="Times New Roman" panose="02020603050405020304" pitchFamily="18" charset="0"/>
                <a:cs typeface="Times New Roman" panose="02020603050405020304" pitchFamily="18" charset="0"/>
              </a:rPr>
              <a:t>1:</a:t>
            </a:r>
            <a:r>
              <a:rPr lang="en-US" sz="2800" smtClean="0">
                <a:solidFill>
                  <a:schemeClr val="tx1">
                    <a:lumMod val="75000"/>
                  </a:schemeClr>
                </a:solidFill>
                <a:latin typeface="Times New Roman" panose="02020603050405020304" pitchFamily="18" charset="0"/>
                <a:cs typeface="Times New Roman" panose="02020603050405020304" pitchFamily="18" charset="0"/>
              </a:rPr>
              <a:t>Tạo mô </a:t>
            </a:r>
            <a:r>
              <a:rPr lang="en-US" sz="2800">
                <a:solidFill>
                  <a:schemeClr val="tx1">
                    <a:lumMod val="75000"/>
                  </a:schemeClr>
                </a:solidFill>
                <a:latin typeface="Times New Roman" panose="02020603050405020304" pitchFamily="18" charset="0"/>
                <a:cs typeface="Times New Roman" panose="02020603050405020304" pitchFamily="18" charset="0"/>
              </a:rPr>
              <a:t>hình khu bảo tồn thiên nhiên bằng giấy bìa.</a:t>
            </a:r>
            <a:endParaRPr lang="vi-VN" sz="2800">
              <a:solidFill>
                <a:schemeClr val="tx1">
                  <a:lumMod val="75000"/>
                </a:schemeClr>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en-US" sz="2800" dirty="0">
              <a:solidFill>
                <a:schemeClr val="tx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060688"/>
      </p:ext>
    </p:extLst>
  </p:cSld>
  <p:clrMapOvr>
    <a:masterClrMapping/>
  </p:clrMapOvr>
  <mc:AlternateContent xmlns:mc="http://schemas.openxmlformats.org/markup-compatibility/2006" xmlns:p14="http://schemas.microsoft.com/office/powerpoint/2010/main">
    <mc:Choice Requires="p14">
      <p:transition spd="slow" p14:dur="2000" advTm="16774"/>
    </mc:Choice>
    <mc:Fallback xmlns="">
      <p:transition spd="slow" advTm="1677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93229"/>
            <a:ext cx="3434316" cy="2952750"/>
          </a:xfrm>
          <a:prstGeom prst="rect">
            <a:avLst/>
          </a:prstGeom>
        </p:spPr>
      </p:pic>
      <p:pic>
        <p:nvPicPr>
          <p:cNvPr id="4" name="Picture 3"/>
          <p:cNvPicPr>
            <a:picLocks noChangeAspect="1"/>
          </p:cNvPicPr>
          <p:nvPr/>
        </p:nvPicPr>
        <p:blipFill>
          <a:blip r:embed="rId3"/>
          <a:stretch>
            <a:fillRect/>
          </a:stretch>
        </p:blipFill>
        <p:spPr>
          <a:xfrm>
            <a:off x="6777591" y="239741"/>
            <a:ext cx="2026500" cy="2777960"/>
          </a:xfrm>
          <a:prstGeom prst="rect">
            <a:avLst/>
          </a:prstGeom>
        </p:spPr>
      </p:pic>
      <p:pic>
        <p:nvPicPr>
          <p:cNvPr id="9" name="Picture 8"/>
          <p:cNvPicPr>
            <a:picLocks noChangeAspect="1"/>
          </p:cNvPicPr>
          <p:nvPr/>
        </p:nvPicPr>
        <p:blipFill>
          <a:blip r:embed="rId4"/>
          <a:stretch>
            <a:fillRect/>
          </a:stretch>
        </p:blipFill>
        <p:spPr>
          <a:xfrm>
            <a:off x="3700600" y="1424666"/>
            <a:ext cx="2927332" cy="2787329"/>
          </a:xfrm>
          <a:prstGeom prst="rect">
            <a:avLst/>
          </a:prstGeom>
        </p:spPr>
      </p:pic>
      <p:sp>
        <p:nvSpPr>
          <p:cNvPr id="10" name="Rectangle 9"/>
          <p:cNvSpPr/>
          <p:nvPr/>
        </p:nvSpPr>
        <p:spPr>
          <a:xfrm>
            <a:off x="2023667" y="239741"/>
            <a:ext cx="4604265" cy="584775"/>
          </a:xfrm>
          <a:prstGeom prst="rect">
            <a:avLst/>
          </a:prstGeom>
        </p:spPr>
        <p:txBody>
          <a:bodyPr wrap="square">
            <a:spAutoFit/>
          </a:bodyPr>
          <a:lstStyle/>
          <a:p>
            <a:pPr algn="ctr">
              <a:spcBef>
                <a:spcPct val="0"/>
              </a:spcBef>
              <a:buFontTx/>
              <a:buNone/>
            </a:pPr>
            <a:r>
              <a:rPr lang="en-US" altLang="en-US" sz="3200" b="1" smtClean="0">
                <a:solidFill>
                  <a:srgbClr val="002060"/>
                </a:solidFill>
                <a:latin typeface="Times New Roman" panose="02020603050405020304" pitchFamily="18" charset="0"/>
                <a:cs typeface="Times New Roman" panose="02020603050405020304" pitchFamily="18" charset="0"/>
              </a:rPr>
              <a:t>Đồ dùng chuẩn bị</a:t>
            </a:r>
            <a:endParaRPr lang="en-US" altLang="en-US" sz="32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777591" y="2982667"/>
            <a:ext cx="2366409" cy="2130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5219">
        <p:fade/>
      </p:transition>
    </mc:Choice>
    <mc:Fallback xmlns="">
      <p:transition spd="med" advTm="1521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0916EF4-9F8D-4746-802E-89A1209891CC}"/>
              </a:ext>
            </a:extLst>
          </p:cNvPr>
          <p:cNvSpPr txBox="1"/>
          <p:nvPr/>
        </p:nvSpPr>
        <p:spPr>
          <a:xfrm>
            <a:off x="2320865" y="573718"/>
            <a:ext cx="4430809" cy="800219"/>
          </a:xfrm>
          <a:prstGeom prst="rect">
            <a:avLst/>
          </a:prstGeom>
          <a:noFill/>
        </p:spPr>
        <p:txBody>
          <a:bodyPr wrap="square" rtlCol="0">
            <a:spAutoFit/>
          </a:bodyPr>
          <a:lstStyle/>
          <a:p>
            <a:r>
              <a:rPr lang="en-US" sz="3200" dirty="0">
                <a:ln w="0"/>
                <a:solidFill>
                  <a:srgbClr val="0070C0"/>
                </a:solidFill>
                <a:effectLst>
                  <a:outerShdw blurRad="38100" dist="25400" dir="5400000" algn="ctr" rotWithShape="0">
                    <a:srgbClr val="6E747A">
                      <a:alpha val="43000"/>
                    </a:srgbClr>
                  </a:outerShdw>
                </a:effectLst>
                <a:latin typeface="Bahnschrift SemiLight SemiConde" panose="020B0502040204020203" pitchFamily="34" charset="0"/>
              </a:rPr>
              <a:t>YÊU CẦU CẦN ĐẠT </a:t>
            </a:r>
          </a:p>
          <a:p>
            <a:endParaRPr lang="vi-VN" dirty="0">
              <a:ln w="0"/>
              <a:solidFill>
                <a:srgbClr val="0070C0"/>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 xmlns:a16="http://schemas.microsoft.com/office/drawing/2014/main" id="{1007AFEF-BE75-4A19-A693-54F7E2A0F649}"/>
              </a:ext>
            </a:extLst>
          </p:cNvPr>
          <p:cNvSpPr txBox="1"/>
          <p:nvPr/>
        </p:nvSpPr>
        <p:spPr>
          <a:xfrm>
            <a:off x="1034257" y="1373937"/>
            <a:ext cx="7375657" cy="2818207"/>
          </a:xfrm>
          <a:prstGeom prst="rect">
            <a:avLst/>
          </a:prstGeom>
          <a:noFill/>
        </p:spPr>
        <p:txBody>
          <a:bodyPr wrap="square" rtlCol="0">
            <a:spAutoFit/>
          </a:bodyPr>
          <a:lstStyle/>
          <a:p>
            <a:pPr algn="just">
              <a:lnSpc>
                <a:spcPct val="150000"/>
              </a:lnSpc>
            </a:pPr>
            <a:r>
              <a:rPr lang="en-US" sz="1800" b="1" smtClean="0">
                <a:solidFill>
                  <a:srgbClr val="002060"/>
                </a:solidFill>
                <a:latin typeface="#9Slide03 Ample" panose="02000000000000000000" pitchFamily="2" charset="0"/>
              </a:rPr>
              <a:t>-</a:t>
            </a:r>
            <a:r>
              <a:rPr lang="en-US" sz="1800" smtClean="0"/>
              <a:t>Nêu </a:t>
            </a:r>
            <a:r>
              <a:rPr lang="en-US" sz="1800"/>
              <a:t>được cách sắp xếp các hình cắt tạo không gian cho mô hình sản phẩm mĩ thuật.</a:t>
            </a:r>
            <a:endParaRPr lang="en-US" sz="1800" b="1" dirty="0">
              <a:solidFill>
                <a:srgbClr val="002060"/>
              </a:solidFill>
              <a:latin typeface="#9Slide03 Ample" panose="02000000000000000000" pitchFamily="2" charset="0"/>
            </a:endParaRPr>
          </a:p>
          <a:p>
            <a:pPr algn="just">
              <a:lnSpc>
                <a:spcPct val="150000"/>
              </a:lnSpc>
            </a:pPr>
            <a:r>
              <a:rPr lang="en-US" sz="1800" b="1" smtClean="0">
                <a:solidFill>
                  <a:srgbClr val="002060"/>
                </a:solidFill>
                <a:latin typeface="#9Slide03 Ample" panose="02000000000000000000" pitchFamily="2" charset="0"/>
              </a:rPr>
              <a:t>- </a:t>
            </a:r>
            <a:r>
              <a:rPr lang="en-US" sz="1800" smtClean="0"/>
              <a:t>Tạo </a:t>
            </a:r>
            <a:r>
              <a:rPr lang="en-US" sz="1800"/>
              <a:t>được mô hình khu bảo tồn thiên nhiên bằng giấy bìa.</a:t>
            </a:r>
            <a:endParaRPr lang="vi-VN" sz="1800"/>
          </a:p>
          <a:p>
            <a:r>
              <a:rPr lang="en-US" sz="1800" b="1" smtClean="0"/>
              <a:t>- </a:t>
            </a:r>
            <a:r>
              <a:rPr lang="en-US" sz="1800" smtClean="0"/>
              <a:t>Chỉ </a:t>
            </a:r>
            <a:r>
              <a:rPr lang="en-US" sz="1800"/>
              <a:t>ra được cách sắp xếp khoảng cách vị trí hình khối tạo không gian trong sản phẩm mĩ thuật </a:t>
            </a:r>
            <a:endParaRPr lang="vi-VN" sz="1800"/>
          </a:p>
          <a:p>
            <a:r>
              <a:rPr lang="en-US" sz="1800"/>
              <a:t>-</a:t>
            </a:r>
            <a:r>
              <a:rPr lang="en-US" sz="1800" smtClean="0"/>
              <a:t> Chia </a:t>
            </a:r>
            <a:r>
              <a:rPr lang="en-US" sz="1800"/>
              <a:t>sẻ được ý nghĩa của việc bảo vệ động vật quý hiếm và thiên nhiên trong cuộc sống.</a:t>
            </a:r>
            <a:endParaRPr lang="vi-VN" sz="1800"/>
          </a:p>
          <a:p>
            <a:pPr algn="just">
              <a:lnSpc>
                <a:spcPct val="150000"/>
              </a:lnSpc>
            </a:pPr>
            <a:endParaRPr lang="en-GB" sz="1800" b="1" dirty="0">
              <a:solidFill>
                <a:srgbClr val="002060"/>
              </a:solidFill>
              <a:latin typeface="#9Slide03 Ample" panose="02000000000000000000" pitchFamily="2" charset="0"/>
            </a:endParaRPr>
          </a:p>
        </p:txBody>
      </p:sp>
    </p:spTree>
    <p:extLst>
      <p:ext uri="{BB962C8B-B14F-4D97-AF65-F5344CB8AC3E}">
        <p14:creationId xmlns:p14="http://schemas.microsoft.com/office/powerpoint/2010/main" val="462597565"/>
      </p:ext>
    </p:extLst>
  </p:cSld>
  <p:clrMapOvr>
    <a:masterClrMapping/>
  </p:clrMapOvr>
  <mc:AlternateContent xmlns:mc="http://schemas.openxmlformats.org/markup-compatibility/2006" xmlns:p14="http://schemas.microsoft.com/office/powerpoint/2010/main">
    <mc:Choice Requires="p14">
      <p:transition spd="slow" p14:dur="2000" advTm="25466"/>
    </mc:Choice>
    <mc:Fallback xmlns="">
      <p:transition spd="slow" advTm="2546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 xmlns:a16="http://schemas.microsoft.com/office/drawing/2014/main" id="{C8C2CD5B-6EAD-4B4B-8AB5-B2893A7CC477}"/>
              </a:ext>
            </a:extLst>
          </p:cNvPr>
          <p:cNvSpPr/>
          <p:nvPr/>
        </p:nvSpPr>
        <p:spPr bwMode="auto">
          <a:xfrm>
            <a:off x="121927" y="114341"/>
            <a:ext cx="4184602" cy="434765"/>
          </a:xfrm>
          <a:prstGeom prst="rect">
            <a:avLst/>
          </a:prstGeom>
          <a:ln/>
        </p:spPr>
        <p:style>
          <a:lnRef idx="3">
            <a:schemeClr val="lt1"/>
          </a:lnRef>
          <a:fillRef idx="1">
            <a:schemeClr val="accent3"/>
          </a:fillRef>
          <a:effectRef idx="1">
            <a:schemeClr val="accent3"/>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rPr>
              <a:t>HOẠT ĐỘNG 1: KHÁM PHÁ</a:t>
            </a:r>
            <a:endParaRP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endParaRPr>
          </a:p>
        </p:txBody>
      </p:sp>
      <p:pic>
        <p:nvPicPr>
          <p:cNvPr id="2050" name="Picture 2" descr="kham-pha-8-khu-rung-noi-tieng-o-Viet-Nam-danh-cho-nhung-nguoi-yeu-thien-nhien-2">
            <a:extLst>
              <a:ext uri="{FF2B5EF4-FFF2-40B4-BE49-F238E27FC236}">
                <a16:creationId xmlns="" xmlns:a16="http://schemas.microsoft.com/office/drawing/2014/main" id="{796E9050-DCA2-40D8-8944-C2A08108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98" y="1730560"/>
            <a:ext cx="4884229" cy="2776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 xmlns:a16="http://schemas.microsoft.com/office/drawing/2014/main" id="{0CE98E30-3A88-40FE-9465-50ABECA2B90D}"/>
              </a:ext>
            </a:extLst>
          </p:cNvPr>
          <p:cNvSpPr txBox="1"/>
          <p:nvPr/>
        </p:nvSpPr>
        <p:spPr>
          <a:xfrm>
            <a:off x="291537" y="229953"/>
            <a:ext cx="7455177" cy="1384995"/>
          </a:xfrm>
          <a:prstGeom prst="rect">
            <a:avLst/>
          </a:prstGeom>
          <a:noFill/>
        </p:spPr>
        <p:txBody>
          <a:bodyPr wrap="square" rtlCol="0">
            <a:spAutoFit/>
          </a:bodyPr>
          <a:lstStyle/>
          <a:p>
            <a:r>
              <a:rPr lang="en-US"/>
              <a:t> </a:t>
            </a:r>
          </a:p>
          <a:p>
            <a:endParaRPr lang="en-US" i="1"/>
          </a:p>
          <a:p>
            <a:r>
              <a:rPr lang="en-US" i="1"/>
              <a:t>+</a:t>
            </a:r>
            <a:r>
              <a:rPr lang="en-US" i="1" smtClean="0"/>
              <a:t>Các </a:t>
            </a:r>
            <a:r>
              <a:rPr lang="en-US" i="1"/>
              <a:t>loài động vật hoang dã thường sinh sống trong môi trường nào?</a:t>
            </a:r>
            <a:endParaRPr lang="vi-VN"/>
          </a:p>
          <a:p>
            <a:r>
              <a:rPr lang="en-US" i="1"/>
              <a:t>+ Cảnh vật ở môi trường sống đó thường có những gì</a:t>
            </a:r>
            <a:r>
              <a:rPr lang="en-US" i="1" smtClean="0"/>
              <a:t>?</a:t>
            </a:r>
          </a:p>
          <a:p>
            <a:endParaRPr lang="vi-VN"/>
          </a:p>
          <a:p>
            <a:r>
              <a:rPr lang="en-US" i="1" smtClean="0"/>
              <a:t>+ </a:t>
            </a:r>
            <a:r>
              <a:rPr lang="en-US" i="1"/>
              <a:t>Em còn biết những địa điểm nào khác là môi trường sống của động vật hoang </a:t>
            </a:r>
            <a:r>
              <a:rPr lang="en-US" i="1" smtClean="0"/>
              <a:t>dã?</a:t>
            </a:r>
            <a:endParaRPr lang="vi-VN" dirty="0"/>
          </a:p>
        </p:txBody>
      </p:sp>
      <p:sp>
        <p:nvSpPr>
          <p:cNvPr id="4" name="Rectangle: Rounded Corners 3">
            <a:extLst>
              <a:ext uri="{FF2B5EF4-FFF2-40B4-BE49-F238E27FC236}">
                <a16:creationId xmlns="" xmlns:a16="http://schemas.microsoft.com/office/drawing/2014/main" id="{B6D8FCDC-475D-4D90-AF4C-D4D1C7FE2B44}"/>
              </a:ext>
            </a:extLst>
          </p:cNvPr>
          <p:cNvSpPr/>
          <p:nvPr/>
        </p:nvSpPr>
        <p:spPr>
          <a:xfrm rot="602951">
            <a:off x="6037434" y="2373331"/>
            <a:ext cx="2541486" cy="2434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t>Môi trường sống của các động vật hoang dã chủ yếu ở các khu vực núi, rừng đầm lầy,..</a:t>
            </a:r>
            <a:endParaRPr lang="vi-VN" sz="1600">
              <a:solidFill>
                <a:schemeClr val="tx1"/>
              </a:solidFill>
            </a:endParaRPr>
          </a:p>
        </p:txBody>
      </p:sp>
    </p:spTree>
    <p:custDataLst>
      <p:tags r:id="rId1"/>
    </p:custDataLst>
    <p:extLst>
      <p:ext uri="{BB962C8B-B14F-4D97-AF65-F5344CB8AC3E}">
        <p14:creationId xmlns:p14="http://schemas.microsoft.com/office/powerpoint/2010/main" val="178897089"/>
      </p:ext>
    </p:extLst>
  </p:cSld>
  <p:clrMapOvr>
    <a:masterClrMapping/>
  </p:clrMapOvr>
  <mc:AlternateContent xmlns:mc="http://schemas.openxmlformats.org/markup-compatibility/2006" xmlns:p14="http://schemas.microsoft.com/office/powerpoint/2010/main">
    <mc:Choice Requires="p14">
      <p:transition spd="slow" p14:dur="2000" advTm="41712"/>
    </mc:Choice>
    <mc:Fallback xmlns="">
      <p:transition spd="slow" advTm="41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 xmlns:a16="http://schemas.microsoft.com/office/drawing/2014/main" id="{C8C2CD5B-6EAD-4B4B-8AB5-B2893A7CC477}"/>
              </a:ext>
            </a:extLst>
          </p:cNvPr>
          <p:cNvSpPr/>
          <p:nvPr/>
        </p:nvSpPr>
        <p:spPr bwMode="auto">
          <a:xfrm>
            <a:off x="121927" y="114341"/>
            <a:ext cx="4184602" cy="434765"/>
          </a:xfrm>
          <a:prstGeom prst="rect">
            <a:avLst/>
          </a:prstGeom>
          <a:ln/>
        </p:spPr>
        <p:style>
          <a:lnRef idx="3">
            <a:schemeClr val="lt1"/>
          </a:lnRef>
          <a:fillRef idx="1">
            <a:schemeClr val="accent3"/>
          </a:fillRef>
          <a:effectRef idx="1">
            <a:schemeClr val="accent3"/>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rPr>
              <a:t>HOẠT ĐỘNG 1: KHÁM PHÁ</a:t>
            </a:r>
            <a:endParaRP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endParaRPr>
          </a:p>
        </p:txBody>
      </p:sp>
      <p:pic>
        <p:nvPicPr>
          <p:cNvPr id="3074" name="Picture 2" descr="kham-pha-8-khu-rung-noi-tieng-o-Viet-Nam-danh-cho-nhung-nguoi-yeu-thien-nhien-3">
            <a:extLst>
              <a:ext uri="{FF2B5EF4-FFF2-40B4-BE49-F238E27FC236}">
                <a16:creationId xmlns="" xmlns:a16="http://schemas.microsoft.com/office/drawing/2014/main" id="{9B1EB22B-B008-42A1-9E8E-1E0788FF4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37" y="1641402"/>
            <a:ext cx="4129550" cy="3097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57996" y="725922"/>
            <a:ext cx="6880752" cy="738664"/>
          </a:xfrm>
          <a:prstGeom prst="rect">
            <a:avLst/>
          </a:prstGeom>
        </p:spPr>
        <p:txBody>
          <a:bodyPr wrap="square">
            <a:spAutoFit/>
          </a:bodyPr>
          <a:lstStyle/>
          <a:p>
            <a:r>
              <a:rPr lang="en-US" i="1"/>
              <a:t>+Các loài động vật hoang dã thường sinh sống trong môi trường nào?</a:t>
            </a:r>
            <a:endParaRPr lang="vi-VN"/>
          </a:p>
          <a:p>
            <a:r>
              <a:rPr lang="en-US" i="1"/>
              <a:t>+ Cảnh vật ở môi trường sống đó thường có những gì?</a:t>
            </a:r>
            <a:endParaRPr lang="vi-VN"/>
          </a:p>
          <a:p>
            <a:r>
              <a:rPr lang="en-US" i="1" smtClean="0"/>
              <a:t>+ </a:t>
            </a:r>
            <a:r>
              <a:rPr lang="en-US" i="1"/>
              <a:t>Em còn biết những địa điểm nào khác là môi trường sống của động vật hoang dã</a:t>
            </a:r>
            <a:endParaRPr lang="vi-VN" dirty="0"/>
          </a:p>
        </p:txBody>
      </p:sp>
      <p:sp>
        <p:nvSpPr>
          <p:cNvPr id="7" name="Rectangle: Rounded Corners 3">
            <a:extLst>
              <a:ext uri="{FF2B5EF4-FFF2-40B4-BE49-F238E27FC236}">
                <a16:creationId xmlns="" xmlns:a16="http://schemas.microsoft.com/office/drawing/2014/main" id="{B6D8FCDC-475D-4D90-AF4C-D4D1C7FE2B44}"/>
              </a:ext>
            </a:extLst>
          </p:cNvPr>
          <p:cNvSpPr/>
          <p:nvPr/>
        </p:nvSpPr>
        <p:spPr>
          <a:xfrm rot="418924">
            <a:off x="5691883" y="2061379"/>
            <a:ext cx="2474416" cy="2780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smtClean="0"/>
              <a:t>Vinpearl </a:t>
            </a:r>
            <a:r>
              <a:rPr lang="en-US" sz="1600" i="1"/>
              <a:t>Safari Phú Quốc, vườn bách thú, các trung tâm cứu hộ động vật..</a:t>
            </a:r>
            <a:endParaRPr lang="vi-VN" sz="1600" dirty="0">
              <a:solidFill>
                <a:schemeClr val="tx1"/>
              </a:solidFill>
            </a:endParaRPr>
          </a:p>
        </p:txBody>
      </p:sp>
    </p:spTree>
    <p:custDataLst>
      <p:tags r:id="rId1"/>
    </p:custDataLst>
    <p:extLst>
      <p:ext uri="{BB962C8B-B14F-4D97-AF65-F5344CB8AC3E}">
        <p14:creationId xmlns:p14="http://schemas.microsoft.com/office/powerpoint/2010/main" val="255939035"/>
      </p:ext>
    </p:extLst>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5552" y="632379"/>
            <a:ext cx="4294800" cy="792600"/>
          </a:xfrm>
        </p:spPr>
        <p:txBody>
          <a:bodyPr/>
          <a:lstStyle/>
          <a:p>
            <a:r>
              <a:rPr lang="en-US" sz="6600" smtClean="0">
                <a:solidFill>
                  <a:schemeClr val="tx1">
                    <a:lumMod val="60000"/>
                    <a:lumOff val="40000"/>
                  </a:schemeClr>
                </a:solidFill>
              </a:rPr>
              <a:t>GHI NHỚ</a:t>
            </a:r>
            <a:endParaRPr lang="vi-VN" sz="6600">
              <a:solidFill>
                <a:schemeClr val="tx1">
                  <a:lumMod val="60000"/>
                  <a:lumOff val="40000"/>
                </a:schemeClr>
              </a:solidFill>
            </a:endParaRPr>
          </a:p>
        </p:txBody>
      </p:sp>
      <p:sp>
        <p:nvSpPr>
          <p:cNvPr id="3" name="Subtitle 2"/>
          <p:cNvSpPr>
            <a:spLocks noGrp="1"/>
          </p:cNvSpPr>
          <p:nvPr>
            <p:ph type="subTitle" idx="1"/>
          </p:nvPr>
        </p:nvSpPr>
        <p:spPr/>
        <p:txBody>
          <a:bodyPr/>
          <a:lstStyle/>
          <a:p>
            <a:endParaRPr lang="vi-VN"/>
          </a:p>
        </p:txBody>
      </p:sp>
      <p:sp>
        <p:nvSpPr>
          <p:cNvPr id="4" name="Wave 3">
            <a:extLst>
              <a:ext uri="{FF2B5EF4-FFF2-40B4-BE49-F238E27FC236}">
                <a16:creationId xmlns="" xmlns:a16="http://schemas.microsoft.com/office/drawing/2014/main" id="{2CBE0B83-EB05-4721-8960-432ED0D776A2}"/>
              </a:ext>
            </a:extLst>
          </p:cNvPr>
          <p:cNvSpPr/>
          <p:nvPr/>
        </p:nvSpPr>
        <p:spPr>
          <a:xfrm>
            <a:off x="195210" y="285996"/>
            <a:ext cx="8774130" cy="503085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solidFill>
                  <a:schemeClr val="tx1">
                    <a:lumMod val="50000"/>
                  </a:schemeClr>
                </a:solidFill>
              </a:rPr>
              <a:t>  </a:t>
            </a:r>
            <a:r>
              <a:rPr lang="en-US" sz="2400" i="1" smtClean="0">
                <a:solidFill>
                  <a:schemeClr val="tx1">
                    <a:lumMod val="50000"/>
                  </a:schemeClr>
                </a:solidFill>
              </a:rPr>
              <a:t>-Môi trường sống của động vật hoang dã là rừng nguyên sinh, rừng nhiệt đới, sa mạc, núi cao, vùng băng tuyết. cảnh vật thường rất hoang sơ, môi trường trong lành không bị ô nhiễm</a:t>
            </a:r>
            <a:endParaRPr lang="vi-VN" sz="2400" smtClean="0">
              <a:solidFill>
                <a:schemeClr val="tx1">
                  <a:lumMod val="50000"/>
                </a:schemeClr>
              </a:solidFill>
            </a:endParaRPr>
          </a:p>
          <a:p>
            <a:r>
              <a:rPr lang="en-US" sz="2400" i="1" smtClean="0">
                <a:solidFill>
                  <a:schemeClr val="tx1">
                    <a:lumMod val="50000"/>
                  </a:schemeClr>
                </a:solidFill>
              </a:rPr>
              <a:t>- Địa điểm khác là môi trường sống của động vật hoang dã: Vinpearl Safari Phú Quốc, vườn bách thú, các trung tâm cứu hộ động vật..</a:t>
            </a:r>
            <a:endParaRPr lang="vi-VN" sz="2400" dirty="0">
              <a:solidFill>
                <a:schemeClr val="tx1">
                  <a:lumMod val="50000"/>
                </a:schemeClr>
              </a:solidFill>
            </a:endParaRPr>
          </a:p>
        </p:txBody>
      </p:sp>
    </p:spTree>
    <p:extLst>
      <p:ext uri="{BB962C8B-B14F-4D97-AF65-F5344CB8AC3E}">
        <p14:creationId xmlns:p14="http://schemas.microsoft.com/office/powerpoint/2010/main" val="396436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a:extLst>
              <a:ext uri="{FF2B5EF4-FFF2-40B4-BE49-F238E27FC236}">
                <a16:creationId xmlns="" xmlns:a16="http://schemas.microsoft.com/office/drawing/2014/main" id="{7A1378B5-63E2-4A16-89EF-DCE1B2412513}"/>
              </a:ext>
            </a:extLst>
          </p:cNvPr>
          <p:cNvSpPr/>
          <p:nvPr/>
        </p:nvSpPr>
        <p:spPr bwMode="auto">
          <a:xfrm>
            <a:off x="1435834" y="2046591"/>
            <a:ext cx="6665296" cy="1050318"/>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2: </a:t>
            </a:r>
          </a:p>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KIẾN TẠO KIẾN THỨC – KĨ NĂNG</a:t>
            </a:r>
            <a:endParaRPr sz="24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60357938"/>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11.8|4.6|18.6"/>
</p:tagLst>
</file>

<file path=ppt/tags/tag2.xml><?xml version="1.0" encoding="utf-8"?>
<p:tagLst xmlns:a="http://schemas.openxmlformats.org/drawingml/2006/main" xmlns:r="http://schemas.openxmlformats.org/officeDocument/2006/relationships" xmlns:p="http://schemas.openxmlformats.org/presentationml/2006/main">
  <p:tag name="TIMING" val="|19.9"/>
</p:tagLst>
</file>

<file path=ppt/tags/tag3.xml><?xml version="1.0" encoding="utf-8"?>
<p:tagLst xmlns:a="http://schemas.openxmlformats.org/drawingml/2006/main" xmlns:r="http://schemas.openxmlformats.org/officeDocument/2006/relationships" xmlns:p="http://schemas.openxmlformats.org/presentationml/2006/main">
  <p:tag name="TIMING" val="|4.1"/>
</p:tagLst>
</file>

<file path=ppt/tags/tag4.xml><?xml version="1.0" encoding="utf-8"?>
<p:tagLst xmlns:a="http://schemas.openxmlformats.org/drawingml/2006/main" xmlns:r="http://schemas.openxmlformats.org/officeDocument/2006/relationships" xmlns:p="http://schemas.openxmlformats.org/presentationml/2006/main">
  <p:tag name="TIMING" val="|164.8"/>
</p:tagLst>
</file>

<file path=ppt/tags/tag5.xml><?xml version="1.0" encoding="utf-8"?>
<p:tagLst xmlns:a="http://schemas.openxmlformats.org/drawingml/2006/main" xmlns:r="http://schemas.openxmlformats.org/officeDocument/2006/relationships" xmlns:p="http://schemas.openxmlformats.org/presentationml/2006/main">
  <p:tag name="TIMING" val="|14.7|5.3|9.3|6.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671</Words>
  <Application>Microsoft Office PowerPoint</Application>
  <PresentationFormat>On-screen Show (16:9)</PresentationFormat>
  <Paragraphs>62</Paragraphs>
  <Slides>17</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Bahnschrift SemiLight SemiConde</vt:lpstr>
      <vt:lpstr>微软雅黑</vt:lpstr>
      <vt:lpstr>Lora</vt:lpstr>
      <vt:lpstr>方正大标宋简体</vt:lpstr>
      <vt:lpstr>Times New Roman</vt:lpstr>
      <vt:lpstr>.VnTime</vt:lpstr>
      <vt:lpstr>Concert One</vt:lpstr>
      <vt:lpstr>Arial</vt:lpstr>
      <vt:lpstr>#9Slide03 Ample</vt:lpstr>
      <vt:lpstr>Montserrat Semi</vt:lpstr>
      <vt:lpstr>Summer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5:  VẬN DỤNG – PHÁT TRIỂN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CAMPAIGN</dc:title>
  <dc:creator>Administrator</dc:creator>
  <cp:lastModifiedBy>Admin</cp:lastModifiedBy>
  <cp:revision>35</cp:revision>
  <dcterms:modified xsi:type="dcterms:W3CDTF">2023-08-15T01:37:14Z</dcterms:modified>
</cp:coreProperties>
</file>