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44" d="100"/>
          <a:sy n="44" d="100"/>
        </p:scale>
        <p:origin x="-138" y="-198"/>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xmlns=""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xmlns=""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xmlns=""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xmlns=""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xmlns=""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xmlns=""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xmlns=""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xmlns=""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xmlns=""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xmlns=""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xmlns=""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xmlns=""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xmlns=""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xmlns=""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xmlns=""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xmlns=""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xmlns=""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xmlns=""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xmlns=""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xmlns=""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xmlns=""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xmlns=""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notesSlide" Target="../notesSlides/notesSlide6.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7.svg"/><Relationship Id="rId7" Type="http://schemas.openxmlformats.org/officeDocument/2006/relationships/image" Target="../media/image37.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5.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39.png"/><Relationship Id="rId5" Type="http://schemas.openxmlformats.org/officeDocument/2006/relationships/image" Target="../media/image39.svg"/><Relationship Id="rId15" Type="http://schemas.openxmlformats.org/officeDocument/2006/relationships/image" Target="../media/image41.jpe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6.png"/><Relationship Id="rId9" Type="http://schemas.openxmlformats.org/officeDocument/2006/relationships/image" Target="../media/image38.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7.svg"/><Relationship Id="rId3" Type="http://schemas.openxmlformats.org/officeDocument/2006/relationships/image" Target="../media/image44.png"/><Relationship Id="rId7" Type="http://schemas.openxmlformats.org/officeDocument/2006/relationships/image" Target="../media/image46.jpe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gif"/><Relationship Id="rId5" Type="http://schemas.openxmlformats.org/officeDocument/2006/relationships/image" Target="../media/image51.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59.png"/><Relationship Id="rId18" Type="http://schemas.openxmlformats.org/officeDocument/2006/relationships/image" Target="../media/image81.svg"/><Relationship Id="rId3" Type="http://schemas.openxmlformats.org/officeDocument/2006/relationships/image" Target="../media/image54.png"/><Relationship Id="rId21" Type="http://schemas.openxmlformats.org/officeDocument/2006/relationships/image" Target="../media/image6.gif"/><Relationship Id="rId7" Type="http://schemas.openxmlformats.org/officeDocument/2006/relationships/image" Target="../media/image56.png"/><Relationship Id="rId12" Type="http://schemas.openxmlformats.org/officeDocument/2006/relationships/image" Target="../media/image75.sv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image" Target="../media/image73.svg"/><Relationship Id="rId19" Type="http://schemas.openxmlformats.org/officeDocument/2006/relationships/image" Target="../media/image62.png"/><Relationship Id="rId4" Type="http://schemas.openxmlformats.org/officeDocument/2006/relationships/image" Target="../media/image67.svg"/><Relationship Id="rId9" Type="http://schemas.openxmlformats.org/officeDocument/2006/relationships/image" Target="../media/image57.pn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3.gif"/><Relationship Id="rId4" Type="http://schemas.openxmlformats.org/officeDocument/2006/relationships/image" Target="../media/image12.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6.gif"/><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6.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 y="-19276"/>
            <a:ext cx="16830210" cy="9514340"/>
          </a:xfrm>
          <a:prstGeom prst="rect">
            <a:avLst/>
          </a:prstGeom>
        </p:spPr>
      </p:pic>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xmlns=""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en-US" sz="4418" b="1" dirty="0">
                <a:solidFill>
                  <a:srgbClr val="002060"/>
                </a:solidFill>
                <a:latin typeface="Times New Roman" panose="02020603050405020304" pitchFamily="18" charset="0"/>
                <a:cs typeface="Times New Roman" panose="02020603050405020304" pitchFamily="18" charset="0"/>
              </a:rPr>
              <a:t>PHÒNG GIÁO DỤC &amp; ĐÀO TẠO QUẬN LONG BIÊN</a:t>
            </a:r>
            <a:endParaRPr lang="vi-VN" sz="4418" b="1" dirty="0">
              <a:solidFill>
                <a:srgbClr val="002060"/>
              </a:solidFill>
              <a:latin typeface="Times New Roman" panose="02020603050405020304" pitchFamily="18" charset="0"/>
              <a:cs typeface="Times New Roman" panose="02020603050405020304" pitchFamily="18" charset="0"/>
            </a:endParaRPr>
          </a:p>
        </p:txBody>
      </p:sp>
      <p:pic>
        <p:nvPicPr>
          <p:cNvPr id="10" name="Picture 8" descr="New Years Yes Sticker by Nora Fikse">
            <a:extLst>
              <a:ext uri="{FF2B5EF4-FFF2-40B4-BE49-F238E27FC236}">
                <a16:creationId xmlns:a16="http://schemas.microsoft.com/office/drawing/2014/main" xmlns="" id="{FD587628-D72B-42CD-B20F-BB282F0E3D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499" y="6024563"/>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Years Yes Sticker by Nora Fikse">
            <a:extLst>
              <a:ext uri="{FF2B5EF4-FFF2-40B4-BE49-F238E27FC236}">
                <a16:creationId xmlns:a16="http://schemas.microsoft.com/office/drawing/2014/main" xmlns="" id="{7EC070B3-FF39-4FB5-984A-8FC8E78B56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3371" y="1421129"/>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xmlns="" id="{AA0D4027-1964-4940-A6F8-9A6A2C2D17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088" y="113768"/>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ew Years Yes Sticker by Nora Fikse">
            <a:extLst>
              <a:ext uri="{FF2B5EF4-FFF2-40B4-BE49-F238E27FC236}">
                <a16:creationId xmlns:a16="http://schemas.microsoft.com/office/drawing/2014/main" xmlns="" id="{69E6884D-32B0-413B-96E8-340B3E6DED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69134" y="13708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ew Years Yes Sticker by Nora Fikse">
            <a:extLst>
              <a:ext uri="{FF2B5EF4-FFF2-40B4-BE49-F238E27FC236}">
                <a16:creationId xmlns:a16="http://schemas.microsoft.com/office/drawing/2014/main" xmlns="" id="{25E8BF87-47C0-48E6-ACA7-6238634F8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4774850"/>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ew Years Yes Sticker by Nora Fikse">
            <a:extLst>
              <a:ext uri="{FF2B5EF4-FFF2-40B4-BE49-F238E27FC236}">
                <a16:creationId xmlns:a16="http://schemas.microsoft.com/office/drawing/2014/main" xmlns="" id="{F12F16BD-6192-43DF-B648-8C552B8F9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1078" y="3941991"/>
            <a:ext cx="2157494"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xmlns=""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xmlns=""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xmlns=""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xmlns=""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xmlns=""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A9E79A1-4C7B-5C34-3A64-6319EC3A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xmlns=""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
            </a: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xmlns=""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xmlns=""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xmlns=""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xmlns=""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xmlns=""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xmlns=""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xmlns=""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xmlns=""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xmlns="" id="{CA110A56-FD3D-4EE7-B92A-61CDCA2188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xmlns=""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xmlns=""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xmlns=""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xmlns=""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58BAA435-FE6F-4387-2A9C-BCA4FB0686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BA205F63-6954-0240-910A-736FC96CE191}"/>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advTm="1000">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xmlns=""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xmlns=""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xmlns=""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xmlns=""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xmlns=""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xmlns=""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xmlns=""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xmlns=""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xmlns=""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xmlns=""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xmlns=""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xmlns=""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xmlns=""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xmlns=""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xmlns=""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xmlns=""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xmlns=""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xmlns=""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xmlns="" id="{C38A3814-6C6C-4F1C-AA57-5CC49FE4E0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xmlns=""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xmlns=""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xmlns=""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xmlns=""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xmlns=""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xmlns=""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xmlns=""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xmlns="" id="{0F736313-7219-31DB-1B96-D4BF771012E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xmlns=""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xmlns=""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xmlns=""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xmlns=""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xmlns=""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xmlns=""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xmlns=""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xmlns=""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xmlns=""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xmlns=""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xmlns=""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xmlns=""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xmlns=""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xmlns=""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xmlns=""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xmlns=""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xmlns=""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xmlns=""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xmlns=""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xmlns=""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xmlns=""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xmlns=""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xmlns=""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xmlns=""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xmlns=""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xmlns="" id="{71987308-E42C-E901-E1A4-1C334C374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xmlns=""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xmlns=""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xmlns=""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xmlns=""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xmlns=""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xmlns=""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xmlns=""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xmlns=""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xmlns=""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xmlns=""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xmlns=""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xmlns=""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xmlns=""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xmlns=""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xmlns=""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xmlns=""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2025</TotalTime>
  <Words>569</Words>
  <Application>Microsoft Office PowerPoint</Application>
  <PresentationFormat>Custom</PresentationFormat>
  <Paragraphs>57</Paragraphs>
  <Slides>16</Slides>
  <Notes>9</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cp:lastModifiedBy>
  <cp:revision>157</cp:revision>
  <dcterms:created xsi:type="dcterms:W3CDTF">2015-09-14T06:10:05Z</dcterms:created>
  <dcterms:modified xsi:type="dcterms:W3CDTF">2024-02-28T08:10:38Z</dcterms:modified>
</cp:coreProperties>
</file>