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7" r:id="rId2"/>
  </p:sldMasterIdLst>
  <p:notesMasterIdLst>
    <p:notesMasterId r:id="rId24"/>
  </p:notesMasterIdLst>
  <p:sldIdLst>
    <p:sldId id="575" r:id="rId3"/>
    <p:sldId id="322" r:id="rId4"/>
    <p:sldId id="320" r:id="rId5"/>
    <p:sldId id="348" r:id="rId6"/>
    <p:sldId id="354" r:id="rId7"/>
    <p:sldId id="326" r:id="rId8"/>
    <p:sldId id="325" r:id="rId9"/>
    <p:sldId id="327" r:id="rId10"/>
    <p:sldId id="328" r:id="rId11"/>
    <p:sldId id="355" r:id="rId12"/>
    <p:sldId id="357" r:id="rId13"/>
    <p:sldId id="330" r:id="rId14"/>
    <p:sldId id="331" r:id="rId15"/>
    <p:sldId id="352" r:id="rId16"/>
    <p:sldId id="353" r:id="rId17"/>
    <p:sldId id="333" r:id="rId18"/>
    <p:sldId id="334" r:id="rId19"/>
    <p:sldId id="335" r:id="rId20"/>
    <p:sldId id="341" r:id="rId21"/>
    <p:sldId id="356" r:id="rId22"/>
    <p:sldId id="344" r:id="rId23"/>
  </p:sldIdLst>
  <p:sldSz cx="6858000" cy="5143500"/>
  <p:notesSz cx="6858000" cy="9144000"/>
  <p:embeddedFontLst>
    <p:embeddedFont>
      <p:font typeface="HP001 4 hàng" panose="020B0603050302020204" pitchFamily="34" charset="0"/>
      <p:regular r:id="rId25"/>
      <p:bold r:id="rId26"/>
    </p:embeddedFont>
    <p:embeddedFont>
      <p:font typeface="iCiel Bambola" panose="02000000000000000000" pitchFamily="2" charset="0"/>
      <p:regular r:id="rId27"/>
    </p:embeddedFont>
    <p:embeddedFont>
      <p:font typeface="Kalam" panose="020B0604020202020204" charset="0"/>
      <p:regular r:id="rId28"/>
      <p:bold r:id="rId29"/>
    </p:embeddedFont>
    <p:embeddedFont>
      <p:font typeface="Montserrat" panose="00000500000000000000" pitchFamily="2" charset="0"/>
      <p:regular r:id="rId30"/>
      <p:bold r:id="rId31"/>
      <p:italic r:id="rId32"/>
      <p:boldItalic r:id="rId33"/>
    </p:embeddedFont>
    <p:embeddedFont>
      <p:font typeface="UTM Avo" panose="02040603050506020204" pitchFamily="18" charset="0"/>
      <p:regular r:id="rId34"/>
      <p:bold r:id="rId35"/>
      <p:italic r:id="rId36"/>
      <p:boldItalic r:id="rId37"/>
    </p:embeddedFont>
    <p:embeddedFont>
      <p:font typeface="UTM Cookies" panose="02040603050506020204" pitchFamily="18" charset="0"/>
      <p:regular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574"/>
    <a:srgbClr val="FFFFFF"/>
    <a:srgbClr val="8AB036"/>
    <a:srgbClr val="000000"/>
    <a:srgbClr val="FFAB40"/>
    <a:srgbClr val="17479D"/>
    <a:srgbClr val="3B64AC"/>
    <a:srgbClr val="F7446B"/>
    <a:srgbClr val="7EA131"/>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94615"/>
  </p:normalViewPr>
  <p:slideViewPr>
    <p:cSldViewPr snapToGrid="0">
      <p:cViewPr varScale="1">
        <p:scale>
          <a:sx n="85" d="100"/>
          <a:sy n="85" d="100"/>
        </p:scale>
        <p:origin x="14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94631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90245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59697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73530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3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63556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9A61040C-8E55-FC47-8822-2F052903D263}"/>
              </a:ext>
            </a:extLst>
          </p:cNvPr>
          <p:cNvSpPr>
            <a:spLocks/>
          </p:cNvSpPr>
          <p:nvPr userDrawn="1"/>
        </p:nvSpPr>
        <p:spPr bwMode="auto">
          <a:xfrm rot="10800000">
            <a:off x="0" y="-3"/>
            <a:ext cx="6857999" cy="514350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5214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7175" y="1065212"/>
            <a:ext cx="2914650" cy="735013"/>
          </a:xfrm>
          <a:prstGeom prst="rect">
            <a:avLst/>
          </a:prstGeom>
        </p:spPr>
        <p:txBody>
          <a:bodyPr lIns="91439" tIns="45719" rIns="91439" bIns="45719"/>
          <a:lstStyle/>
          <a:p>
            <a:r>
              <a:rPr lang="en-US"/>
              <a:t>Click to edit Master title style</a:t>
            </a:r>
          </a:p>
        </p:txBody>
      </p:sp>
      <p:sp>
        <p:nvSpPr>
          <p:cNvPr id="3" name="Subtitle 2"/>
          <p:cNvSpPr>
            <a:spLocks noGrp="1"/>
          </p:cNvSpPr>
          <p:nvPr>
            <p:ph type="subTitle" idx="1"/>
          </p:nvPr>
        </p:nvSpPr>
        <p:spPr>
          <a:xfrm>
            <a:off x="514350" y="1943100"/>
            <a:ext cx="2400300" cy="876300"/>
          </a:xfrm>
          <a:prstGeom prst="rect">
            <a:avLst/>
          </a:prstGeom>
        </p:spPr>
        <p:txBody>
          <a:bodyPr lIns="91439" tIns="45719" rIns="91439" bIns="45719"/>
          <a:lstStyle>
            <a:lvl1pPr marL="0" indent="0" algn="ctr">
              <a:buNone/>
              <a:defRPr>
                <a:solidFill>
                  <a:schemeClr val="tx1">
                    <a:tint val="75000"/>
                  </a:schemeClr>
                </a:solidFill>
              </a:defRPr>
            </a:lvl1pPr>
            <a:lvl2pPr marL="171441" indent="0" algn="ctr">
              <a:buNone/>
              <a:defRPr>
                <a:solidFill>
                  <a:schemeClr val="tx1">
                    <a:tint val="75000"/>
                  </a:schemeClr>
                </a:solidFill>
              </a:defRPr>
            </a:lvl2pPr>
            <a:lvl3pPr marL="342882" indent="0" algn="ctr">
              <a:buNone/>
              <a:defRPr>
                <a:solidFill>
                  <a:schemeClr val="tx1">
                    <a:tint val="75000"/>
                  </a:schemeClr>
                </a:solidFill>
              </a:defRPr>
            </a:lvl3pPr>
            <a:lvl4pPr marL="514323" indent="0" algn="ctr">
              <a:buNone/>
              <a:defRPr>
                <a:solidFill>
                  <a:schemeClr val="tx1">
                    <a:tint val="75000"/>
                  </a:schemeClr>
                </a:solidFill>
              </a:defRPr>
            </a:lvl4pPr>
            <a:lvl5pPr marL="685765" indent="0" algn="ctr">
              <a:buNone/>
              <a:defRPr>
                <a:solidFill>
                  <a:schemeClr val="tx1">
                    <a:tint val="75000"/>
                  </a:schemeClr>
                </a:solidFill>
              </a:defRPr>
            </a:lvl5pPr>
            <a:lvl6pPr marL="857206" indent="0" algn="ctr">
              <a:buNone/>
              <a:defRPr>
                <a:solidFill>
                  <a:schemeClr val="tx1">
                    <a:tint val="75000"/>
                  </a:schemeClr>
                </a:solidFill>
              </a:defRPr>
            </a:lvl6pPr>
            <a:lvl7pPr marL="1028645" indent="0" algn="ctr">
              <a:buNone/>
              <a:defRPr>
                <a:solidFill>
                  <a:schemeClr val="tx1">
                    <a:tint val="75000"/>
                  </a:schemeClr>
                </a:solidFill>
              </a:defRPr>
            </a:lvl7pPr>
            <a:lvl8pPr marL="1200088" indent="0" algn="ctr">
              <a:buNone/>
              <a:defRPr>
                <a:solidFill>
                  <a:schemeClr val="tx1">
                    <a:tint val="75000"/>
                  </a:schemeClr>
                </a:solidFill>
              </a:defRPr>
            </a:lvl8pPr>
            <a:lvl9pPr marL="137152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71450" y="3178181"/>
            <a:ext cx="800100" cy="182563"/>
          </a:xfrm>
          <a:prstGeom prst="rect">
            <a:avLst/>
          </a:prstGeom>
        </p:spPr>
        <p:txBody>
          <a:bodyPr lIns="91439" tIns="45719" rIns="91439" bIns="45719"/>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a:xfrm>
            <a:off x="1171575" y="3178181"/>
            <a:ext cx="1085850" cy="182563"/>
          </a:xfrm>
          <a:prstGeom prst="rect">
            <a:avLst/>
          </a:prstGeom>
        </p:spPr>
        <p:txBody>
          <a:bodyPr lIns="91439" tIns="45719" rIns="91439" bIns="45719"/>
          <a:lstStyle/>
          <a:p>
            <a:endParaRPr lang="en-US"/>
          </a:p>
        </p:txBody>
      </p:sp>
      <p:sp>
        <p:nvSpPr>
          <p:cNvPr id="6" name="Slide Number Placeholder 5"/>
          <p:cNvSpPr>
            <a:spLocks noGrp="1"/>
          </p:cNvSpPr>
          <p:nvPr>
            <p:ph type="sldNum" sz="quarter" idx="12"/>
          </p:nvPr>
        </p:nvSpPr>
        <p:spPr>
          <a:xfrm>
            <a:off x="2457450" y="3178181"/>
            <a:ext cx="800100" cy="182563"/>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345243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137319"/>
            <a:ext cx="3086100" cy="571500"/>
          </a:xfrm>
          <a:prstGeom prst="rect">
            <a:avLst/>
          </a:prstGeom>
        </p:spPr>
        <p:txBody>
          <a:bodyPr lIns="91439" tIns="45719" rIns="91439" bIns="45719"/>
          <a:lstStyle/>
          <a:p>
            <a:r>
              <a:rPr lang="en-US"/>
              <a:t>Click to edit Master title style</a:t>
            </a:r>
          </a:p>
        </p:txBody>
      </p:sp>
      <p:sp>
        <p:nvSpPr>
          <p:cNvPr id="3" name="Content Placeholder 2"/>
          <p:cNvSpPr>
            <a:spLocks noGrp="1"/>
          </p:cNvSpPr>
          <p:nvPr>
            <p:ph idx="1"/>
          </p:nvPr>
        </p:nvSpPr>
        <p:spPr>
          <a:xfrm>
            <a:off x="171450" y="800102"/>
            <a:ext cx="3086100" cy="2262982"/>
          </a:xfrm>
          <a:prstGeom prst="rect">
            <a:avLst/>
          </a:prstGeom>
        </p:spPr>
        <p:txBody>
          <a:bodyPr lIns="91439" tIns="45719" rIns="91439"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1450" y="3178181"/>
            <a:ext cx="800100" cy="182563"/>
          </a:xfrm>
          <a:prstGeom prst="rect">
            <a:avLst/>
          </a:prstGeom>
        </p:spPr>
        <p:txBody>
          <a:bodyPr lIns="91439" tIns="45719" rIns="91439" bIns="45719"/>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a:xfrm>
            <a:off x="1171575" y="3178181"/>
            <a:ext cx="1085850" cy="182563"/>
          </a:xfrm>
          <a:prstGeom prst="rect">
            <a:avLst/>
          </a:prstGeom>
        </p:spPr>
        <p:txBody>
          <a:bodyPr lIns="91439" tIns="45719" rIns="91439" bIns="45719"/>
          <a:lstStyle/>
          <a:p>
            <a:endParaRPr lang="en-US"/>
          </a:p>
        </p:txBody>
      </p:sp>
      <p:sp>
        <p:nvSpPr>
          <p:cNvPr id="6" name="Slide Number Placeholder 5"/>
          <p:cNvSpPr>
            <a:spLocks noGrp="1"/>
          </p:cNvSpPr>
          <p:nvPr>
            <p:ph type="sldNum" sz="quarter" idx="12"/>
          </p:nvPr>
        </p:nvSpPr>
        <p:spPr>
          <a:xfrm>
            <a:off x="2457450" y="3178181"/>
            <a:ext cx="800100" cy="182563"/>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710545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868" y="2203450"/>
            <a:ext cx="2914650" cy="681038"/>
          </a:xfrm>
          <a:prstGeom prst="rect">
            <a:avLst/>
          </a:prstGeom>
        </p:spPr>
        <p:txBody>
          <a:bodyPr lIns="91439" tIns="45719" rIns="91439" bIns="45719" anchor="t"/>
          <a:lstStyle>
            <a:lvl1pPr algn="l">
              <a:defRPr sz="1463" b="1" cap="all"/>
            </a:lvl1pPr>
          </a:lstStyle>
          <a:p>
            <a:r>
              <a:rPr lang="en-US"/>
              <a:t>Click to edit Master title style</a:t>
            </a:r>
          </a:p>
        </p:txBody>
      </p:sp>
      <p:sp>
        <p:nvSpPr>
          <p:cNvPr id="3" name="Text Placeholder 2"/>
          <p:cNvSpPr>
            <a:spLocks noGrp="1"/>
          </p:cNvSpPr>
          <p:nvPr>
            <p:ph type="body" idx="1"/>
          </p:nvPr>
        </p:nvSpPr>
        <p:spPr>
          <a:xfrm>
            <a:off x="270868" y="1453361"/>
            <a:ext cx="2914650" cy="750094"/>
          </a:xfrm>
          <a:prstGeom prst="rect">
            <a:avLst/>
          </a:prstGeom>
        </p:spPr>
        <p:txBody>
          <a:bodyPr lIns="91439" tIns="45719" rIns="91439" bIns="45719" anchor="b"/>
          <a:lstStyle>
            <a:lvl1pPr marL="0" indent="0">
              <a:buNone/>
              <a:defRPr sz="750">
                <a:solidFill>
                  <a:schemeClr val="tx1">
                    <a:tint val="75000"/>
                  </a:schemeClr>
                </a:solidFill>
              </a:defRPr>
            </a:lvl1pPr>
            <a:lvl2pPr marL="171441" indent="0">
              <a:buNone/>
              <a:defRPr sz="675">
                <a:solidFill>
                  <a:schemeClr val="tx1">
                    <a:tint val="75000"/>
                  </a:schemeClr>
                </a:solidFill>
              </a:defRPr>
            </a:lvl2pPr>
            <a:lvl3pPr marL="342882" indent="0">
              <a:buNone/>
              <a:defRPr sz="600">
                <a:solidFill>
                  <a:schemeClr val="tx1">
                    <a:tint val="75000"/>
                  </a:schemeClr>
                </a:solidFill>
              </a:defRPr>
            </a:lvl3pPr>
            <a:lvl4pPr marL="514323" indent="0">
              <a:buNone/>
              <a:defRPr sz="525">
                <a:solidFill>
                  <a:schemeClr val="tx1">
                    <a:tint val="75000"/>
                  </a:schemeClr>
                </a:solidFill>
              </a:defRPr>
            </a:lvl4pPr>
            <a:lvl5pPr marL="685765" indent="0">
              <a:buNone/>
              <a:defRPr sz="525">
                <a:solidFill>
                  <a:schemeClr val="tx1">
                    <a:tint val="75000"/>
                  </a:schemeClr>
                </a:solidFill>
              </a:defRPr>
            </a:lvl5pPr>
            <a:lvl6pPr marL="857206" indent="0">
              <a:buNone/>
              <a:defRPr sz="525">
                <a:solidFill>
                  <a:schemeClr val="tx1">
                    <a:tint val="75000"/>
                  </a:schemeClr>
                </a:solidFill>
              </a:defRPr>
            </a:lvl6pPr>
            <a:lvl7pPr marL="1028645" indent="0">
              <a:buNone/>
              <a:defRPr sz="525">
                <a:solidFill>
                  <a:schemeClr val="tx1">
                    <a:tint val="75000"/>
                  </a:schemeClr>
                </a:solidFill>
              </a:defRPr>
            </a:lvl7pPr>
            <a:lvl8pPr marL="1200088" indent="0">
              <a:buNone/>
              <a:defRPr sz="525">
                <a:solidFill>
                  <a:schemeClr val="tx1">
                    <a:tint val="75000"/>
                  </a:schemeClr>
                </a:solidFill>
              </a:defRPr>
            </a:lvl8pPr>
            <a:lvl9pPr marL="1371527" indent="0">
              <a:buNone/>
              <a:defRPr sz="5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71450" y="3178181"/>
            <a:ext cx="800100" cy="182563"/>
          </a:xfrm>
          <a:prstGeom prst="rect">
            <a:avLst/>
          </a:prstGeom>
        </p:spPr>
        <p:txBody>
          <a:bodyPr lIns="91439" tIns="45719" rIns="91439" bIns="45719"/>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a:xfrm>
            <a:off x="1171575" y="3178181"/>
            <a:ext cx="1085850" cy="182563"/>
          </a:xfrm>
          <a:prstGeom prst="rect">
            <a:avLst/>
          </a:prstGeom>
        </p:spPr>
        <p:txBody>
          <a:bodyPr lIns="91439" tIns="45719" rIns="91439" bIns="45719"/>
          <a:lstStyle/>
          <a:p>
            <a:endParaRPr lang="en-US"/>
          </a:p>
        </p:txBody>
      </p:sp>
      <p:sp>
        <p:nvSpPr>
          <p:cNvPr id="6" name="Slide Number Placeholder 5"/>
          <p:cNvSpPr>
            <a:spLocks noGrp="1"/>
          </p:cNvSpPr>
          <p:nvPr>
            <p:ph type="sldNum" sz="quarter" idx="12"/>
          </p:nvPr>
        </p:nvSpPr>
        <p:spPr>
          <a:xfrm>
            <a:off x="2457450" y="3178181"/>
            <a:ext cx="800100" cy="182563"/>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358756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137319"/>
            <a:ext cx="3086100" cy="571500"/>
          </a:xfrm>
          <a:prstGeom prst="rect">
            <a:avLst/>
          </a:prstGeom>
        </p:spPr>
        <p:txBody>
          <a:bodyPr lIns="91439" tIns="45719" rIns="91439" bIns="45719"/>
          <a:lstStyle/>
          <a:p>
            <a:r>
              <a:rPr lang="en-US"/>
              <a:t>Click to edit Master title style</a:t>
            </a:r>
          </a:p>
        </p:txBody>
      </p:sp>
      <p:sp>
        <p:nvSpPr>
          <p:cNvPr id="3" name="Content Placeholder 2"/>
          <p:cNvSpPr>
            <a:spLocks noGrp="1"/>
          </p:cNvSpPr>
          <p:nvPr>
            <p:ph sz="half" idx="1"/>
          </p:nvPr>
        </p:nvSpPr>
        <p:spPr>
          <a:xfrm>
            <a:off x="171450" y="800102"/>
            <a:ext cx="1514475" cy="2262982"/>
          </a:xfrm>
          <a:prstGeom prst="rect">
            <a:avLst/>
          </a:prstGeom>
        </p:spPr>
        <p:txBody>
          <a:bodyPr lIns="91439" tIns="45719" rIns="91439" bIns="45719"/>
          <a:lstStyle>
            <a:lvl1pPr>
              <a:defRPr sz="1087"/>
            </a:lvl1pPr>
            <a:lvl2pPr>
              <a:defRPr sz="862"/>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743075" y="800102"/>
            <a:ext cx="1514475" cy="2262982"/>
          </a:xfrm>
          <a:prstGeom prst="rect">
            <a:avLst/>
          </a:prstGeom>
        </p:spPr>
        <p:txBody>
          <a:bodyPr lIns="91439" tIns="45719" rIns="91439" bIns="45719"/>
          <a:lstStyle>
            <a:lvl1pPr>
              <a:defRPr sz="1087"/>
            </a:lvl1pPr>
            <a:lvl2pPr>
              <a:defRPr sz="862"/>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71450" y="3178181"/>
            <a:ext cx="800100" cy="182563"/>
          </a:xfrm>
          <a:prstGeom prst="rect">
            <a:avLst/>
          </a:prstGeom>
        </p:spPr>
        <p:txBody>
          <a:bodyPr lIns="91439" tIns="45719" rIns="91439" bIns="45719"/>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a:xfrm>
            <a:off x="1171575" y="3178181"/>
            <a:ext cx="1085850" cy="182563"/>
          </a:xfrm>
          <a:prstGeom prst="rect">
            <a:avLst/>
          </a:prstGeom>
        </p:spPr>
        <p:txBody>
          <a:bodyPr lIns="91439" tIns="45719" rIns="91439" bIns="45719"/>
          <a:lstStyle/>
          <a:p>
            <a:endParaRPr lang="en-US"/>
          </a:p>
        </p:txBody>
      </p:sp>
      <p:sp>
        <p:nvSpPr>
          <p:cNvPr id="7" name="Slide Number Placeholder 6"/>
          <p:cNvSpPr>
            <a:spLocks noGrp="1"/>
          </p:cNvSpPr>
          <p:nvPr>
            <p:ph type="sldNum" sz="quarter" idx="12"/>
          </p:nvPr>
        </p:nvSpPr>
        <p:spPr>
          <a:xfrm>
            <a:off x="2457450" y="3178181"/>
            <a:ext cx="800100" cy="182563"/>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210770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450" y="137319"/>
            <a:ext cx="3086100" cy="571500"/>
          </a:xfrm>
          <a:prstGeom prst="rect">
            <a:avLst/>
          </a:prstGeom>
        </p:spPr>
        <p:txBody>
          <a:bodyPr lIns="91439" tIns="45719" rIns="91439" bIns="45719"/>
          <a:lstStyle>
            <a:lvl1pPr>
              <a:defRPr/>
            </a:lvl1pPr>
          </a:lstStyle>
          <a:p>
            <a:r>
              <a:rPr lang="en-US"/>
              <a:t>Click to edit Master title style</a:t>
            </a:r>
          </a:p>
        </p:txBody>
      </p:sp>
      <p:sp>
        <p:nvSpPr>
          <p:cNvPr id="3" name="Text Placeholder 2"/>
          <p:cNvSpPr>
            <a:spLocks noGrp="1"/>
          </p:cNvSpPr>
          <p:nvPr>
            <p:ph type="body" idx="1"/>
          </p:nvPr>
        </p:nvSpPr>
        <p:spPr>
          <a:xfrm>
            <a:off x="171450" y="767557"/>
            <a:ext cx="1515071" cy="319881"/>
          </a:xfrm>
          <a:prstGeom prst="rect">
            <a:avLst/>
          </a:prstGeom>
        </p:spPr>
        <p:txBody>
          <a:bodyPr lIns="91439" tIns="45719" rIns="91439" bIns="45719" anchor="b"/>
          <a:lstStyle>
            <a:lvl1pPr marL="0" indent="0">
              <a:buNone/>
              <a:defRPr sz="862" b="1"/>
            </a:lvl1pPr>
            <a:lvl2pPr marL="171441" indent="0">
              <a:buNone/>
              <a:defRPr sz="750" b="1"/>
            </a:lvl2pPr>
            <a:lvl3pPr marL="342882" indent="0">
              <a:buNone/>
              <a:defRPr sz="675" b="1"/>
            </a:lvl3pPr>
            <a:lvl4pPr marL="514323" indent="0">
              <a:buNone/>
              <a:defRPr sz="600" b="1"/>
            </a:lvl4pPr>
            <a:lvl5pPr marL="685765" indent="0">
              <a:buNone/>
              <a:defRPr sz="600" b="1"/>
            </a:lvl5pPr>
            <a:lvl6pPr marL="857206" indent="0">
              <a:buNone/>
              <a:defRPr sz="600" b="1"/>
            </a:lvl6pPr>
            <a:lvl7pPr marL="1028645" indent="0">
              <a:buNone/>
              <a:defRPr sz="600" b="1"/>
            </a:lvl7pPr>
            <a:lvl8pPr marL="1200088" indent="0">
              <a:buNone/>
              <a:defRPr sz="600" b="1"/>
            </a:lvl8pPr>
            <a:lvl9pPr marL="1371527" indent="0">
              <a:buNone/>
              <a:defRPr sz="600" b="1"/>
            </a:lvl9pPr>
          </a:lstStyle>
          <a:p>
            <a:pPr lvl="0"/>
            <a:r>
              <a:rPr lang="en-US"/>
              <a:t>Click to edit Master text styles</a:t>
            </a:r>
          </a:p>
        </p:txBody>
      </p:sp>
      <p:sp>
        <p:nvSpPr>
          <p:cNvPr id="4" name="Content Placeholder 3"/>
          <p:cNvSpPr>
            <a:spLocks noGrp="1"/>
          </p:cNvSpPr>
          <p:nvPr>
            <p:ph sz="half" idx="2"/>
          </p:nvPr>
        </p:nvSpPr>
        <p:spPr>
          <a:xfrm>
            <a:off x="171450" y="1087438"/>
            <a:ext cx="1515071" cy="1975644"/>
          </a:xfrm>
          <a:prstGeom prst="rect">
            <a:avLst/>
          </a:prstGeom>
        </p:spPr>
        <p:txBody>
          <a:bodyPr lIns="91439" tIns="45719" rIns="91439" bIns="45719"/>
          <a:lstStyle>
            <a:lvl1pPr>
              <a:defRPr sz="862"/>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741885" y="767557"/>
            <a:ext cx="1515666" cy="319881"/>
          </a:xfrm>
          <a:prstGeom prst="rect">
            <a:avLst/>
          </a:prstGeom>
        </p:spPr>
        <p:txBody>
          <a:bodyPr lIns="91439" tIns="45719" rIns="91439" bIns="45719" anchor="b"/>
          <a:lstStyle>
            <a:lvl1pPr marL="0" indent="0">
              <a:buNone/>
              <a:defRPr sz="862" b="1"/>
            </a:lvl1pPr>
            <a:lvl2pPr marL="171441" indent="0">
              <a:buNone/>
              <a:defRPr sz="750" b="1"/>
            </a:lvl2pPr>
            <a:lvl3pPr marL="342882" indent="0">
              <a:buNone/>
              <a:defRPr sz="675" b="1"/>
            </a:lvl3pPr>
            <a:lvl4pPr marL="514323" indent="0">
              <a:buNone/>
              <a:defRPr sz="600" b="1"/>
            </a:lvl4pPr>
            <a:lvl5pPr marL="685765" indent="0">
              <a:buNone/>
              <a:defRPr sz="600" b="1"/>
            </a:lvl5pPr>
            <a:lvl6pPr marL="857206" indent="0">
              <a:buNone/>
              <a:defRPr sz="600" b="1"/>
            </a:lvl6pPr>
            <a:lvl7pPr marL="1028645" indent="0">
              <a:buNone/>
              <a:defRPr sz="600" b="1"/>
            </a:lvl7pPr>
            <a:lvl8pPr marL="1200088" indent="0">
              <a:buNone/>
              <a:defRPr sz="600" b="1"/>
            </a:lvl8pPr>
            <a:lvl9pPr marL="1371527" indent="0">
              <a:buNone/>
              <a:defRPr sz="600" b="1"/>
            </a:lvl9pPr>
          </a:lstStyle>
          <a:p>
            <a:pPr lvl="0"/>
            <a:r>
              <a:rPr lang="en-US"/>
              <a:t>Click to edit Master text styles</a:t>
            </a:r>
          </a:p>
        </p:txBody>
      </p:sp>
      <p:sp>
        <p:nvSpPr>
          <p:cNvPr id="6" name="Content Placeholder 5"/>
          <p:cNvSpPr>
            <a:spLocks noGrp="1"/>
          </p:cNvSpPr>
          <p:nvPr>
            <p:ph sz="quarter" idx="4"/>
          </p:nvPr>
        </p:nvSpPr>
        <p:spPr>
          <a:xfrm>
            <a:off x="1741885" y="1087438"/>
            <a:ext cx="1515666" cy="1975644"/>
          </a:xfrm>
          <a:prstGeom prst="rect">
            <a:avLst/>
          </a:prstGeom>
        </p:spPr>
        <p:txBody>
          <a:bodyPr lIns="91439" tIns="45719" rIns="91439" bIns="45719"/>
          <a:lstStyle>
            <a:lvl1pPr>
              <a:defRPr sz="862"/>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71450" y="3178181"/>
            <a:ext cx="800100" cy="182563"/>
          </a:xfrm>
          <a:prstGeom prst="rect">
            <a:avLst/>
          </a:prstGeom>
        </p:spPr>
        <p:txBody>
          <a:bodyPr lIns="91439" tIns="45719" rIns="91439" bIns="45719"/>
          <a:lstStyle/>
          <a:p>
            <a:fld id="{1D8BD707-D9CF-40AE-B4C6-C98DA3205C09}" type="datetimeFigureOut">
              <a:rPr lang="en-US" smtClean="0"/>
              <a:pPr/>
              <a:t>1/11/2024</a:t>
            </a:fld>
            <a:endParaRPr lang="en-US"/>
          </a:p>
        </p:txBody>
      </p:sp>
      <p:sp>
        <p:nvSpPr>
          <p:cNvPr id="8" name="Footer Placeholder 7"/>
          <p:cNvSpPr>
            <a:spLocks noGrp="1"/>
          </p:cNvSpPr>
          <p:nvPr>
            <p:ph type="ftr" sz="quarter" idx="11"/>
          </p:nvPr>
        </p:nvSpPr>
        <p:spPr>
          <a:xfrm>
            <a:off x="1171575" y="3178181"/>
            <a:ext cx="1085850" cy="182563"/>
          </a:xfrm>
          <a:prstGeom prst="rect">
            <a:avLst/>
          </a:prstGeom>
        </p:spPr>
        <p:txBody>
          <a:bodyPr lIns="91439" tIns="45719" rIns="91439" bIns="45719"/>
          <a:lstStyle/>
          <a:p>
            <a:endParaRPr lang="en-US"/>
          </a:p>
        </p:txBody>
      </p:sp>
      <p:sp>
        <p:nvSpPr>
          <p:cNvPr id="9" name="Slide Number Placeholder 8"/>
          <p:cNvSpPr>
            <a:spLocks noGrp="1"/>
          </p:cNvSpPr>
          <p:nvPr>
            <p:ph type="sldNum" sz="quarter" idx="12"/>
          </p:nvPr>
        </p:nvSpPr>
        <p:spPr>
          <a:xfrm>
            <a:off x="2457450" y="3178181"/>
            <a:ext cx="800100" cy="182563"/>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1420773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1450" y="137319"/>
            <a:ext cx="3086100" cy="571500"/>
          </a:xfrm>
          <a:prstGeom prst="rect">
            <a:avLst/>
          </a:prstGeom>
        </p:spPr>
        <p:txBody>
          <a:bodyPr lIns="91439" tIns="45719" rIns="91439" bIns="45719"/>
          <a:lstStyle/>
          <a:p>
            <a:r>
              <a:rPr lang="en-US"/>
              <a:t>Click to edit Master title style</a:t>
            </a:r>
          </a:p>
        </p:txBody>
      </p:sp>
      <p:sp>
        <p:nvSpPr>
          <p:cNvPr id="3" name="Date Placeholder 2"/>
          <p:cNvSpPr>
            <a:spLocks noGrp="1"/>
          </p:cNvSpPr>
          <p:nvPr>
            <p:ph type="dt" sz="half" idx="10"/>
          </p:nvPr>
        </p:nvSpPr>
        <p:spPr>
          <a:xfrm>
            <a:off x="171450" y="3178181"/>
            <a:ext cx="800100" cy="182563"/>
          </a:xfrm>
          <a:prstGeom prst="rect">
            <a:avLst/>
          </a:prstGeom>
        </p:spPr>
        <p:txBody>
          <a:bodyPr lIns="91439" tIns="45719" rIns="91439" bIns="45719"/>
          <a:lstStyle/>
          <a:p>
            <a:fld id="{1D8BD707-D9CF-40AE-B4C6-C98DA3205C09}" type="datetimeFigureOut">
              <a:rPr lang="en-US" smtClean="0"/>
              <a:pPr/>
              <a:t>1/11/2024</a:t>
            </a:fld>
            <a:endParaRPr lang="en-US"/>
          </a:p>
        </p:txBody>
      </p:sp>
      <p:sp>
        <p:nvSpPr>
          <p:cNvPr id="4" name="Footer Placeholder 3"/>
          <p:cNvSpPr>
            <a:spLocks noGrp="1"/>
          </p:cNvSpPr>
          <p:nvPr>
            <p:ph type="ftr" sz="quarter" idx="11"/>
          </p:nvPr>
        </p:nvSpPr>
        <p:spPr>
          <a:xfrm>
            <a:off x="1171575" y="3178181"/>
            <a:ext cx="1085850" cy="182563"/>
          </a:xfrm>
          <a:prstGeom prst="rect">
            <a:avLst/>
          </a:prstGeom>
        </p:spPr>
        <p:txBody>
          <a:bodyPr lIns="91439" tIns="45719" rIns="91439" bIns="45719"/>
          <a:lstStyle/>
          <a:p>
            <a:endParaRPr lang="en-US"/>
          </a:p>
        </p:txBody>
      </p:sp>
      <p:sp>
        <p:nvSpPr>
          <p:cNvPr id="5" name="Slide Number Placeholder 4"/>
          <p:cNvSpPr>
            <a:spLocks noGrp="1"/>
          </p:cNvSpPr>
          <p:nvPr>
            <p:ph type="sldNum" sz="quarter" idx="12"/>
          </p:nvPr>
        </p:nvSpPr>
        <p:spPr>
          <a:xfrm>
            <a:off x="2457450" y="3178181"/>
            <a:ext cx="800100" cy="182563"/>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4247411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1450" y="3178181"/>
            <a:ext cx="800100" cy="182563"/>
          </a:xfrm>
          <a:prstGeom prst="rect">
            <a:avLst/>
          </a:prstGeom>
        </p:spPr>
        <p:txBody>
          <a:bodyPr lIns="91439" tIns="45719" rIns="91439" bIns="45719"/>
          <a:lstStyle/>
          <a:p>
            <a:fld id="{1D8BD707-D9CF-40AE-B4C6-C98DA3205C09}" type="datetimeFigureOut">
              <a:rPr lang="en-US" smtClean="0"/>
              <a:pPr/>
              <a:t>1/11/2024</a:t>
            </a:fld>
            <a:endParaRPr lang="en-US"/>
          </a:p>
        </p:txBody>
      </p:sp>
      <p:sp>
        <p:nvSpPr>
          <p:cNvPr id="3" name="Footer Placeholder 2"/>
          <p:cNvSpPr>
            <a:spLocks noGrp="1"/>
          </p:cNvSpPr>
          <p:nvPr>
            <p:ph type="ftr" sz="quarter" idx="11"/>
          </p:nvPr>
        </p:nvSpPr>
        <p:spPr>
          <a:xfrm>
            <a:off x="1171575" y="3178181"/>
            <a:ext cx="1085850" cy="182563"/>
          </a:xfrm>
          <a:prstGeom prst="rect">
            <a:avLst/>
          </a:prstGeom>
        </p:spPr>
        <p:txBody>
          <a:bodyPr lIns="91439" tIns="45719" rIns="91439" bIns="45719"/>
          <a:lstStyle/>
          <a:p>
            <a:endParaRPr lang="en-US"/>
          </a:p>
        </p:txBody>
      </p:sp>
      <p:sp>
        <p:nvSpPr>
          <p:cNvPr id="4" name="Slide Number Placeholder 3"/>
          <p:cNvSpPr>
            <a:spLocks noGrp="1"/>
          </p:cNvSpPr>
          <p:nvPr>
            <p:ph type="sldNum" sz="quarter" idx="12"/>
          </p:nvPr>
        </p:nvSpPr>
        <p:spPr>
          <a:xfrm>
            <a:off x="2457450" y="3178181"/>
            <a:ext cx="800100" cy="182563"/>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3227604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458" y="136525"/>
            <a:ext cx="1128118" cy="581025"/>
          </a:xfrm>
          <a:prstGeom prst="rect">
            <a:avLst/>
          </a:prstGeom>
        </p:spPr>
        <p:txBody>
          <a:bodyPr lIns="91439" tIns="45719" rIns="91439" bIns="45719" anchor="b"/>
          <a:lstStyle>
            <a:lvl1pPr algn="l">
              <a:defRPr sz="750" b="1"/>
            </a:lvl1pPr>
          </a:lstStyle>
          <a:p>
            <a:r>
              <a:rPr lang="en-US"/>
              <a:t>Click to edit Master title style</a:t>
            </a:r>
          </a:p>
        </p:txBody>
      </p:sp>
      <p:sp>
        <p:nvSpPr>
          <p:cNvPr id="3" name="Content Placeholder 2"/>
          <p:cNvSpPr>
            <a:spLocks noGrp="1"/>
          </p:cNvSpPr>
          <p:nvPr>
            <p:ph idx="1"/>
          </p:nvPr>
        </p:nvSpPr>
        <p:spPr>
          <a:xfrm>
            <a:off x="1340653" y="136536"/>
            <a:ext cx="1916906" cy="2926556"/>
          </a:xfrm>
          <a:prstGeom prst="rect">
            <a:avLst/>
          </a:prstGeom>
        </p:spPr>
        <p:txBody>
          <a:bodyPr lIns="91439" tIns="45719" rIns="91439" bIns="45719"/>
          <a:lstStyle>
            <a:lvl1pPr>
              <a:defRPr sz="1200"/>
            </a:lvl1pPr>
            <a:lvl2pPr>
              <a:defRPr sz="1087"/>
            </a:lvl2pPr>
            <a:lvl3pPr>
              <a:defRPr sz="862"/>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71458" y="717561"/>
            <a:ext cx="1128118" cy="2345531"/>
          </a:xfrm>
          <a:prstGeom prst="rect">
            <a:avLst/>
          </a:prstGeom>
        </p:spPr>
        <p:txBody>
          <a:bodyPr lIns="91439" tIns="45719" rIns="91439" bIns="45719"/>
          <a:lstStyle>
            <a:lvl1pPr marL="0" indent="0">
              <a:buNone/>
              <a:defRPr sz="525"/>
            </a:lvl1pPr>
            <a:lvl2pPr marL="171441" indent="0">
              <a:buNone/>
              <a:defRPr sz="450"/>
            </a:lvl2pPr>
            <a:lvl3pPr marL="342882" indent="0">
              <a:buNone/>
              <a:defRPr sz="412"/>
            </a:lvl3pPr>
            <a:lvl4pPr marL="514323" indent="0">
              <a:buNone/>
              <a:defRPr sz="338"/>
            </a:lvl4pPr>
            <a:lvl5pPr marL="685765" indent="0">
              <a:buNone/>
              <a:defRPr sz="338"/>
            </a:lvl5pPr>
            <a:lvl6pPr marL="857206" indent="0">
              <a:buNone/>
              <a:defRPr sz="338"/>
            </a:lvl6pPr>
            <a:lvl7pPr marL="1028645" indent="0">
              <a:buNone/>
              <a:defRPr sz="338"/>
            </a:lvl7pPr>
            <a:lvl8pPr marL="1200088" indent="0">
              <a:buNone/>
              <a:defRPr sz="338"/>
            </a:lvl8pPr>
            <a:lvl9pPr marL="1371527" indent="0">
              <a:buNone/>
              <a:defRPr sz="338"/>
            </a:lvl9pPr>
          </a:lstStyle>
          <a:p>
            <a:pPr lvl="0"/>
            <a:r>
              <a:rPr lang="en-US"/>
              <a:t>Click to edit Master text styles</a:t>
            </a:r>
          </a:p>
        </p:txBody>
      </p:sp>
      <p:sp>
        <p:nvSpPr>
          <p:cNvPr id="5" name="Date Placeholder 4"/>
          <p:cNvSpPr>
            <a:spLocks noGrp="1"/>
          </p:cNvSpPr>
          <p:nvPr>
            <p:ph type="dt" sz="half" idx="10"/>
          </p:nvPr>
        </p:nvSpPr>
        <p:spPr>
          <a:xfrm>
            <a:off x="171450" y="3178181"/>
            <a:ext cx="800100" cy="182563"/>
          </a:xfrm>
          <a:prstGeom prst="rect">
            <a:avLst/>
          </a:prstGeom>
        </p:spPr>
        <p:txBody>
          <a:bodyPr lIns="91439" tIns="45719" rIns="91439" bIns="45719"/>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a:xfrm>
            <a:off x="1171575" y="3178181"/>
            <a:ext cx="1085850" cy="182563"/>
          </a:xfrm>
          <a:prstGeom prst="rect">
            <a:avLst/>
          </a:prstGeom>
        </p:spPr>
        <p:txBody>
          <a:bodyPr lIns="91439" tIns="45719" rIns="91439" bIns="45719"/>
          <a:lstStyle/>
          <a:p>
            <a:endParaRPr lang="en-US"/>
          </a:p>
        </p:txBody>
      </p:sp>
      <p:sp>
        <p:nvSpPr>
          <p:cNvPr id="7" name="Slide Number Placeholder 6"/>
          <p:cNvSpPr>
            <a:spLocks noGrp="1"/>
          </p:cNvSpPr>
          <p:nvPr>
            <p:ph type="sldNum" sz="quarter" idx="12"/>
          </p:nvPr>
        </p:nvSpPr>
        <p:spPr>
          <a:xfrm>
            <a:off x="2457450" y="3178181"/>
            <a:ext cx="800100" cy="182563"/>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956104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108" y="2400310"/>
            <a:ext cx="2057400" cy="283369"/>
          </a:xfrm>
          <a:prstGeom prst="rect">
            <a:avLst/>
          </a:prstGeom>
        </p:spPr>
        <p:txBody>
          <a:bodyPr lIns="91439" tIns="45719" rIns="91439" bIns="45719" anchor="b"/>
          <a:lstStyle>
            <a:lvl1pPr algn="l">
              <a:defRPr sz="750" b="1"/>
            </a:lvl1pPr>
          </a:lstStyle>
          <a:p>
            <a:r>
              <a:rPr lang="en-US"/>
              <a:t>Click to edit Master title style</a:t>
            </a:r>
          </a:p>
        </p:txBody>
      </p:sp>
      <p:sp>
        <p:nvSpPr>
          <p:cNvPr id="3" name="Picture Placeholder 2"/>
          <p:cNvSpPr>
            <a:spLocks noGrp="1"/>
          </p:cNvSpPr>
          <p:nvPr>
            <p:ph type="pic" idx="1"/>
          </p:nvPr>
        </p:nvSpPr>
        <p:spPr>
          <a:xfrm>
            <a:off x="672108" y="306388"/>
            <a:ext cx="2057400" cy="2057400"/>
          </a:xfrm>
          <a:prstGeom prst="rect">
            <a:avLst/>
          </a:prstGeom>
        </p:spPr>
        <p:txBody>
          <a:bodyPr lIns="91439" tIns="45719" rIns="91439" bIns="45719"/>
          <a:lstStyle>
            <a:lvl1pPr marL="0" indent="0">
              <a:buNone/>
              <a:defRPr sz="1200"/>
            </a:lvl1pPr>
            <a:lvl2pPr marL="171441" indent="0">
              <a:buNone/>
              <a:defRPr sz="1087"/>
            </a:lvl2pPr>
            <a:lvl3pPr marL="342882" indent="0">
              <a:buNone/>
              <a:defRPr sz="862"/>
            </a:lvl3pPr>
            <a:lvl4pPr marL="514323" indent="0">
              <a:buNone/>
              <a:defRPr sz="750"/>
            </a:lvl4pPr>
            <a:lvl5pPr marL="685765" indent="0">
              <a:buNone/>
              <a:defRPr sz="750"/>
            </a:lvl5pPr>
            <a:lvl6pPr marL="857206" indent="0">
              <a:buNone/>
              <a:defRPr sz="750"/>
            </a:lvl6pPr>
            <a:lvl7pPr marL="1028645" indent="0">
              <a:buNone/>
              <a:defRPr sz="750"/>
            </a:lvl7pPr>
            <a:lvl8pPr marL="1200088" indent="0">
              <a:buNone/>
              <a:defRPr sz="750"/>
            </a:lvl8pPr>
            <a:lvl9pPr marL="1371527" indent="0">
              <a:buNone/>
              <a:defRPr sz="750"/>
            </a:lvl9pPr>
          </a:lstStyle>
          <a:p>
            <a:endParaRPr lang="en-US"/>
          </a:p>
        </p:txBody>
      </p:sp>
      <p:sp>
        <p:nvSpPr>
          <p:cNvPr id="4" name="Text Placeholder 3"/>
          <p:cNvSpPr>
            <a:spLocks noGrp="1"/>
          </p:cNvSpPr>
          <p:nvPr>
            <p:ph type="body" sz="half" idx="2"/>
          </p:nvPr>
        </p:nvSpPr>
        <p:spPr>
          <a:xfrm>
            <a:off x="672108" y="2683679"/>
            <a:ext cx="2057400" cy="402431"/>
          </a:xfrm>
          <a:prstGeom prst="rect">
            <a:avLst/>
          </a:prstGeom>
        </p:spPr>
        <p:txBody>
          <a:bodyPr lIns="91439" tIns="45719" rIns="91439" bIns="45719"/>
          <a:lstStyle>
            <a:lvl1pPr marL="0" indent="0">
              <a:buNone/>
              <a:defRPr sz="525"/>
            </a:lvl1pPr>
            <a:lvl2pPr marL="171441" indent="0">
              <a:buNone/>
              <a:defRPr sz="450"/>
            </a:lvl2pPr>
            <a:lvl3pPr marL="342882" indent="0">
              <a:buNone/>
              <a:defRPr sz="412"/>
            </a:lvl3pPr>
            <a:lvl4pPr marL="514323" indent="0">
              <a:buNone/>
              <a:defRPr sz="338"/>
            </a:lvl4pPr>
            <a:lvl5pPr marL="685765" indent="0">
              <a:buNone/>
              <a:defRPr sz="338"/>
            </a:lvl5pPr>
            <a:lvl6pPr marL="857206" indent="0">
              <a:buNone/>
              <a:defRPr sz="338"/>
            </a:lvl6pPr>
            <a:lvl7pPr marL="1028645" indent="0">
              <a:buNone/>
              <a:defRPr sz="338"/>
            </a:lvl7pPr>
            <a:lvl8pPr marL="1200088" indent="0">
              <a:buNone/>
              <a:defRPr sz="338"/>
            </a:lvl8pPr>
            <a:lvl9pPr marL="1371527" indent="0">
              <a:buNone/>
              <a:defRPr sz="338"/>
            </a:lvl9pPr>
          </a:lstStyle>
          <a:p>
            <a:pPr lvl="0"/>
            <a:r>
              <a:rPr lang="en-US"/>
              <a:t>Click to edit Master text styles</a:t>
            </a:r>
          </a:p>
        </p:txBody>
      </p:sp>
      <p:sp>
        <p:nvSpPr>
          <p:cNvPr id="5" name="Date Placeholder 4"/>
          <p:cNvSpPr>
            <a:spLocks noGrp="1"/>
          </p:cNvSpPr>
          <p:nvPr>
            <p:ph type="dt" sz="half" idx="10"/>
          </p:nvPr>
        </p:nvSpPr>
        <p:spPr>
          <a:xfrm>
            <a:off x="171450" y="3178181"/>
            <a:ext cx="800100" cy="182563"/>
          </a:xfrm>
          <a:prstGeom prst="rect">
            <a:avLst/>
          </a:prstGeom>
        </p:spPr>
        <p:txBody>
          <a:bodyPr lIns="91439" tIns="45719" rIns="91439" bIns="45719"/>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a:xfrm>
            <a:off x="1171575" y="3178181"/>
            <a:ext cx="1085850" cy="182563"/>
          </a:xfrm>
          <a:prstGeom prst="rect">
            <a:avLst/>
          </a:prstGeom>
        </p:spPr>
        <p:txBody>
          <a:bodyPr lIns="91439" tIns="45719" rIns="91439" bIns="45719"/>
          <a:lstStyle/>
          <a:p>
            <a:endParaRPr lang="en-US"/>
          </a:p>
        </p:txBody>
      </p:sp>
      <p:sp>
        <p:nvSpPr>
          <p:cNvPr id="7" name="Slide Number Placeholder 6"/>
          <p:cNvSpPr>
            <a:spLocks noGrp="1"/>
          </p:cNvSpPr>
          <p:nvPr>
            <p:ph type="sldNum" sz="quarter" idx="12"/>
          </p:nvPr>
        </p:nvSpPr>
        <p:spPr>
          <a:xfrm>
            <a:off x="2457450" y="3178181"/>
            <a:ext cx="800100" cy="182563"/>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164869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1450" y="137319"/>
            <a:ext cx="3086100" cy="571500"/>
          </a:xfrm>
          <a:prstGeom prst="rect">
            <a:avLst/>
          </a:prstGeom>
        </p:spPr>
        <p:txBody>
          <a:bodyPr lIns="91439" tIns="45719" rIns="91439" bIns="45719"/>
          <a:lstStyle/>
          <a:p>
            <a:r>
              <a:rPr lang="en-US"/>
              <a:t>Click to edit Master title style</a:t>
            </a:r>
          </a:p>
        </p:txBody>
      </p:sp>
      <p:sp>
        <p:nvSpPr>
          <p:cNvPr id="3" name="Vertical Text Placeholder 2"/>
          <p:cNvSpPr>
            <a:spLocks noGrp="1"/>
          </p:cNvSpPr>
          <p:nvPr>
            <p:ph type="body" orient="vert" idx="1"/>
          </p:nvPr>
        </p:nvSpPr>
        <p:spPr>
          <a:xfrm>
            <a:off x="171450" y="800102"/>
            <a:ext cx="3086100" cy="2262982"/>
          </a:xfrm>
          <a:prstGeom prst="rect">
            <a:avLst/>
          </a:prstGeom>
        </p:spPr>
        <p:txBody>
          <a:bodyPr vert="eaVert" lIns="91439" tIns="45719" rIns="91439"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1450" y="3178181"/>
            <a:ext cx="800100" cy="182563"/>
          </a:xfrm>
          <a:prstGeom prst="rect">
            <a:avLst/>
          </a:prstGeom>
        </p:spPr>
        <p:txBody>
          <a:bodyPr lIns="91439" tIns="45719" rIns="91439" bIns="45719"/>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a:xfrm>
            <a:off x="1171575" y="3178181"/>
            <a:ext cx="1085850" cy="182563"/>
          </a:xfrm>
          <a:prstGeom prst="rect">
            <a:avLst/>
          </a:prstGeom>
        </p:spPr>
        <p:txBody>
          <a:bodyPr lIns="91439" tIns="45719" rIns="91439" bIns="45719"/>
          <a:lstStyle/>
          <a:p>
            <a:endParaRPr lang="en-US"/>
          </a:p>
        </p:txBody>
      </p:sp>
      <p:sp>
        <p:nvSpPr>
          <p:cNvPr id="6" name="Slide Number Placeholder 5"/>
          <p:cNvSpPr>
            <a:spLocks noGrp="1"/>
          </p:cNvSpPr>
          <p:nvPr>
            <p:ph type="sldNum" sz="quarter" idx="12"/>
          </p:nvPr>
        </p:nvSpPr>
        <p:spPr>
          <a:xfrm>
            <a:off x="2457450" y="3178181"/>
            <a:ext cx="800100" cy="182563"/>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2552300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86025" y="137329"/>
            <a:ext cx="771525" cy="2925763"/>
          </a:xfrm>
          <a:prstGeom prst="rect">
            <a:avLst/>
          </a:prstGeom>
        </p:spPr>
        <p:txBody>
          <a:bodyPr vert="eaVert" lIns="91439" tIns="45719" rIns="91439" bIns="45719"/>
          <a:lstStyle/>
          <a:p>
            <a:r>
              <a:rPr lang="en-US"/>
              <a:t>Click to edit Master title style</a:t>
            </a:r>
          </a:p>
        </p:txBody>
      </p:sp>
      <p:sp>
        <p:nvSpPr>
          <p:cNvPr id="3" name="Vertical Text Placeholder 2"/>
          <p:cNvSpPr>
            <a:spLocks noGrp="1"/>
          </p:cNvSpPr>
          <p:nvPr>
            <p:ph type="body" orient="vert" idx="1"/>
          </p:nvPr>
        </p:nvSpPr>
        <p:spPr>
          <a:xfrm>
            <a:off x="171450" y="137329"/>
            <a:ext cx="2257425" cy="2925763"/>
          </a:xfrm>
          <a:prstGeom prst="rect">
            <a:avLst/>
          </a:prstGeom>
        </p:spPr>
        <p:txBody>
          <a:bodyPr vert="eaVert" lIns="91439" tIns="45719" rIns="91439"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1450" y="3178181"/>
            <a:ext cx="800100" cy="182563"/>
          </a:xfrm>
          <a:prstGeom prst="rect">
            <a:avLst/>
          </a:prstGeom>
        </p:spPr>
        <p:txBody>
          <a:bodyPr lIns="91439" tIns="45719" rIns="91439" bIns="45719"/>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a:xfrm>
            <a:off x="1171575" y="3178181"/>
            <a:ext cx="1085850" cy="182563"/>
          </a:xfrm>
          <a:prstGeom prst="rect">
            <a:avLst/>
          </a:prstGeom>
        </p:spPr>
        <p:txBody>
          <a:bodyPr lIns="91439" tIns="45719" rIns="91439" bIns="45719"/>
          <a:lstStyle/>
          <a:p>
            <a:endParaRPr lang="en-US"/>
          </a:p>
        </p:txBody>
      </p:sp>
      <p:sp>
        <p:nvSpPr>
          <p:cNvPr id="6" name="Slide Number Placeholder 5"/>
          <p:cNvSpPr>
            <a:spLocks noGrp="1"/>
          </p:cNvSpPr>
          <p:nvPr>
            <p:ph type="sldNum" sz="quarter" idx="12"/>
          </p:nvPr>
        </p:nvSpPr>
        <p:spPr>
          <a:xfrm>
            <a:off x="2457450" y="3178181"/>
            <a:ext cx="800100" cy="182563"/>
          </a:xfrm>
          <a:prstGeom prst="rect">
            <a:avLst/>
          </a:prstGeom>
        </p:spPr>
        <p:txBody>
          <a:bodyPr lIns="91439" tIns="45719" rIns="91439" bIns="45719"/>
          <a:lstStyle/>
          <a:p>
            <a:fld id="{B6F15528-21DE-4FAA-801E-634DDDAF4B2B}" type="slidenum">
              <a:rPr lang="en-US" smtClean="0"/>
              <a:pPr/>
              <a:t>‹#›</a:t>
            </a:fld>
            <a:endParaRPr lang="en-US"/>
          </a:p>
        </p:txBody>
      </p:sp>
    </p:spTree>
    <p:extLst>
      <p:ext uri="{BB962C8B-B14F-4D97-AF65-F5344CB8AC3E}">
        <p14:creationId xmlns:p14="http://schemas.microsoft.com/office/powerpoint/2010/main" val="26166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B7D574"/>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id="{98212400-0E01-DA40-A2E2-B199DA8B6BD6}"/>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8AB036"/>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id="{49E41DF2-1E9F-D04D-8A83-C875B540223D}"/>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2144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1160D5E9-5C13-4E49-B243-2427E10B365B}"/>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 id="2147483694" r:id="rId9"/>
    <p:sldLayoutId id="214748370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76032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342882" rtl="0" eaLnBrk="1" latinLnBrk="0" hangingPunct="1">
        <a:spcBef>
          <a:spcPct val="0"/>
        </a:spcBef>
        <a:buNone/>
        <a:defRPr sz="1688" kern="1200">
          <a:solidFill>
            <a:schemeClr val="tx1"/>
          </a:solidFill>
          <a:latin typeface="+mj-lt"/>
          <a:ea typeface="+mj-ea"/>
          <a:cs typeface="+mj-cs"/>
        </a:defRPr>
      </a:lvl1pPr>
    </p:titleStyle>
    <p:bodyStyle>
      <a:lvl1pPr marL="128581" indent="-128581" algn="l" defTabSz="342882"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278591" indent="-107152" algn="l" defTabSz="342882" rtl="0" eaLnBrk="1" latinLnBrk="0" hangingPunct="1">
        <a:spcBef>
          <a:spcPct val="20000"/>
        </a:spcBef>
        <a:buFont typeface="Arial" pitchFamily="34" charset="0"/>
        <a:buChar char="–"/>
        <a:defRPr sz="1087" kern="1200">
          <a:solidFill>
            <a:schemeClr val="tx1"/>
          </a:solidFill>
          <a:latin typeface="+mn-lt"/>
          <a:ea typeface="+mn-ea"/>
          <a:cs typeface="+mn-cs"/>
        </a:defRPr>
      </a:lvl2pPr>
      <a:lvl3pPr marL="428603" indent="-85721" algn="l" defTabSz="342882" rtl="0" eaLnBrk="1" latinLnBrk="0" hangingPunct="1">
        <a:spcBef>
          <a:spcPct val="20000"/>
        </a:spcBef>
        <a:buFont typeface="Arial" pitchFamily="34" charset="0"/>
        <a:buChar char="•"/>
        <a:defRPr sz="862" kern="1200">
          <a:solidFill>
            <a:schemeClr val="tx1"/>
          </a:solidFill>
          <a:latin typeface="+mn-lt"/>
          <a:ea typeface="+mn-ea"/>
          <a:cs typeface="+mn-cs"/>
        </a:defRPr>
      </a:lvl3pPr>
      <a:lvl4pPr marL="600044" indent="-85721" algn="l" defTabSz="342882" rtl="0" eaLnBrk="1" latinLnBrk="0" hangingPunct="1">
        <a:spcBef>
          <a:spcPct val="20000"/>
        </a:spcBef>
        <a:buFont typeface="Arial" pitchFamily="34" charset="0"/>
        <a:buChar char="–"/>
        <a:defRPr sz="750" kern="1200">
          <a:solidFill>
            <a:schemeClr val="tx1"/>
          </a:solidFill>
          <a:latin typeface="+mn-lt"/>
          <a:ea typeface="+mn-ea"/>
          <a:cs typeface="+mn-cs"/>
        </a:defRPr>
      </a:lvl4pPr>
      <a:lvl5pPr marL="771485" indent="-85721" algn="l" defTabSz="342882" rtl="0" eaLnBrk="1" latinLnBrk="0" hangingPunct="1">
        <a:spcBef>
          <a:spcPct val="20000"/>
        </a:spcBef>
        <a:buFont typeface="Arial" pitchFamily="34" charset="0"/>
        <a:buChar char="»"/>
        <a:defRPr sz="750" kern="1200">
          <a:solidFill>
            <a:schemeClr val="tx1"/>
          </a:solidFill>
          <a:latin typeface="+mn-lt"/>
          <a:ea typeface="+mn-ea"/>
          <a:cs typeface="+mn-cs"/>
        </a:defRPr>
      </a:lvl5pPr>
      <a:lvl6pPr marL="942926" indent="-85721" algn="l" defTabSz="342882"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14362" indent="-85721" algn="l" defTabSz="342882"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285806" indent="-85721" algn="l" defTabSz="342882"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57246" indent="-85721" algn="l" defTabSz="342882" rtl="0" eaLnBrk="1" latinLnBrk="0" hangingPunct="1">
        <a:spcBef>
          <a:spcPct val="20000"/>
        </a:spcBef>
        <a:buFont typeface="Arial" pitchFamily="34" charset="0"/>
        <a:buChar char="•"/>
        <a:defRPr sz="750" kern="1200">
          <a:solidFill>
            <a:schemeClr val="tx1"/>
          </a:solidFill>
          <a:latin typeface="+mn-lt"/>
          <a:ea typeface="+mn-ea"/>
          <a:cs typeface="+mn-cs"/>
        </a:defRPr>
      </a:lvl9pPr>
    </p:bodyStyle>
    <p:otherStyle>
      <a:defPPr>
        <a:defRPr lang="en-US"/>
      </a:defPPr>
      <a:lvl1pPr marL="0" algn="l" defTabSz="342882" rtl="0" eaLnBrk="1" latinLnBrk="0" hangingPunct="1">
        <a:defRPr sz="675" kern="1200">
          <a:solidFill>
            <a:schemeClr val="tx1"/>
          </a:solidFill>
          <a:latin typeface="+mn-lt"/>
          <a:ea typeface="+mn-ea"/>
          <a:cs typeface="+mn-cs"/>
        </a:defRPr>
      </a:lvl1pPr>
      <a:lvl2pPr marL="171441" algn="l" defTabSz="342882" rtl="0" eaLnBrk="1" latinLnBrk="0" hangingPunct="1">
        <a:defRPr sz="675" kern="1200">
          <a:solidFill>
            <a:schemeClr val="tx1"/>
          </a:solidFill>
          <a:latin typeface="+mn-lt"/>
          <a:ea typeface="+mn-ea"/>
          <a:cs typeface="+mn-cs"/>
        </a:defRPr>
      </a:lvl2pPr>
      <a:lvl3pPr marL="342882" algn="l" defTabSz="342882" rtl="0" eaLnBrk="1" latinLnBrk="0" hangingPunct="1">
        <a:defRPr sz="675" kern="1200">
          <a:solidFill>
            <a:schemeClr val="tx1"/>
          </a:solidFill>
          <a:latin typeface="+mn-lt"/>
          <a:ea typeface="+mn-ea"/>
          <a:cs typeface="+mn-cs"/>
        </a:defRPr>
      </a:lvl3pPr>
      <a:lvl4pPr marL="514323" algn="l" defTabSz="342882" rtl="0" eaLnBrk="1" latinLnBrk="0" hangingPunct="1">
        <a:defRPr sz="675" kern="1200">
          <a:solidFill>
            <a:schemeClr val="tx1"/>
          </a:solidFill>
          <a:latin typeface="+mn-lt"/>
          <a:ea typeface="+mn-ea"/>
          <a:cs typeface="+mn-cs"/>
        </a:defRPr>
      </a:lvl4pPr>
      <a:lvl5pPr marL="685765" algn="l" defTabSz="342882" rtl="0" eaLnBrk="1" latinLnBrk="0" hangingPunct="1">
        <a:defRPr sz="675" kern="1200">
          <a:solidFill>
            <a:schemeClr val="tx1"/>
          </a:solidFill>
          <a:latin typeface="+mn-lt"/>
          <a:ea typeface="+mn-ea"/>
          <a:cs typeface="+mn-cs"/>
        </a:defRPr>
      </a:lvl5pPr>
      <a:lvl6pPr marL="857206" algn="l" defTabSz="342882" rtl="0" eaLnBrk="1" latinLnBrk="0" hangingPunct="1">
        <a:defRPr sz="675" kern="1200">
          <a:solidFill>
            <a:schemeClr val="tx1"/>
          </a:solidFill>
          <a:latin typeface="+mn-lt"/>
          <a:ea typeface="+mn-ea"/>
          <a:cs typeface="+mn-cs"/>
        </a:defRPr>
      </a:lvl6pPr>
      <a:lvl7pPr marL="1028645" algn="l" defTabSz="342882" rtl="0" eaLnBrk="1" latinLnBrk="0" hangingPunct="1">
        <a:defRPr sz="675" kern="1200">
          <a:solidFill>
            <a:schemeClr val="tx1"/>
          </a:solidFill>
          <a:latin typeface="+mn-lt"/>
          <a:ea typeface="+mn-ea"/>
          <a:cs typeface="+mn-cs"/>
        </a:defRPr>
      </a:lvl7pPr>
      <a:lvl8pPr marL="1200088" algn="l" defTabSz="342882" rtl="0" eaLnBrk="1" latinLnBrk="0" hangingPunct="1">
        <a:defRPr sz="675" kern="1200">
          <a:solidFill>
            <a:schemeClr val="tx1"/>
          </a:solidFill>
          <a:latin typeface="+mn-lt"/>
          <a:ea typeface="+mn-ea"/>
          <a:cs typeface="+mn-cs"/>
        </a:defRPr>
      </a:lvl8pPr>
      <a:lvl9pPr marL="1371527" algn="l" defTabSz="342882"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7.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8.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1.jpg"/><Relationship Id="rId5" Type="http://schemas.microsoft.com/office/2007/relationships/hdphoto" Target="../media/hdphoto9.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1.xml"/><Relationship Id="rId5" Type="http://schemas.openxmlformats.org/officeDocument/2006/relationships/image" Target="../media/image23.png"/><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14.xml"/><Relationship Id="rId5" Type="http://schemas.microsoft.com/office/2007/relationships/hdphoto" Target="../media/hdphoto10.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1.png"/><Relationship Id="rId7" Type="http://schemas.openxmlformats.org/officeDocument/2006/relationships/image" Target="../media/image27.png"/><Relationship Id="rId12" Type="http://schemas.microsoft.com/office/2007/relationships/hdphoto" Target="../media/hdphoto15.wdp"/><Relationship Id="rId2" Type="http://schemas.openxmlformats.org/officeDocument/2006/relationships/slideLayout" Target="../slideLayouts/slideLayout6.xml"/><Relationship Id="rId1" Type="http://schemas.openxmlformats.org/officeDocument/2006/relationships/tags" Target="../tags/tag15.xml"/><Relationship Id="rId6" Type="http://schemas.microsoft.com/office/2007/relationships/hdphoto" Target="../media/hdphoto12.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14.wdp"/><Relationship Id="rId4" Type="http://schemas.microsoft.com/office/2007/relationships/hdphoto" Target="../media/hdphoto11.wdp"/><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6.wdp"/><Relationship Id="rId7" Type="http://schemas.microsoft.com/office/2007/relationships/hdphoto" Target="../media/hdphoto18.wdp"/><Relationship Id="rId2" Type="http://schemas.openxmlformats.org/officeDocument/2006/relationships/image" Target="../media/image26.png"/><Relationship Id="rId1" Type="http://schemas.openxmlformats.org/officeDocument/2006/relationships/slideLayout" Target="../slideLayouts/slideLayout10.xml"/><Relationship Id="rId6" Type="http://schemas.openxmlformats.org/officeDocument/2006/relationships/image" Target="../media/image28.png"/><Relationship Id="rId5" Type="http://schemas.microsoft.com/office/2007/relationships/hdphoto" Target="../media/hdphoto17.wdp"/><Relationship Id="rId4" Type="http://schemas.openxmlformats.org/officeDocument/2006/relationships/image" Target="../media/image27.png"/><Relationship Id="rId9" Type="http://schemas.microsoft.com/office/2007/relationships/hdphoto" Target="../media/hdphoto19.wdp"/></Relationships>
</file>

<file path=ppt/slides/_rels/slide2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6.jpeg"/><Relationship Id="rId5" Type="http://schemas.microsoft.com/office/2007/relationships/hdphoto" Target="../media/hdphoto4.wdp"/><Relationship Id="rId4" Type="http://schemas.openxmlformats.org/officeDocument/2006/relationships/image" Target="../media/image12.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5.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6.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93ml"/>
          <p:cNvPicPr>
            <a:picLocks noChangeAspect="1" noChangeArrowheads="1"/>
          </p:cNvPicPr>
          <p:nvPr/>
        </p:nvPicPr>
        <p:blipFill>
          <a:blip r:embed="rId3"/>
          <a:srcRect/>
          <a:stretch>
            <a:fillRect/>
          </a:stretch>
        </p:blipFill>
        <p:spPr bwMode="auto">
          <a:xfrm>
            <a:off x="5196" y="0"/>
            <a:ext cx="6858000" cy="5143500"/>
          </a:xfrm>
          <a:prstGeom prst="rect">
            <a:avLst/>
          </a:prstGeom>
          <a:noFill/>
          <a:ln w="9525">
            <a:noFill/>
            <a:miter lim="800000"/>
            <a:headEnd/>
            <a:tailEnd/>
          </a:ln>
        </p:spPr>
      </p:pic>
      <p:sp>
        <p:nvSpPr>
          <p:cNvPr id="6147" name="WordArt 3"/>
          <p:cNvSpPr>
            <a:spLocks noChangeArrowheads="1" noChangeShapeType="1" noTextEdit="1"/>
          </p:cNvSpPr>
          <p:nvPr/>
        </p:nvSpPr>
        <p:spPr bwMode="auto">
          <a:xfrm>
            <a:off x="833871" y="1692073"/>
            <a:ext cx="5353683" cy="441127"/>
          </a:xfrm>
          <a:prstGeom prst="rect">
            <a:avLst/>
          </a:prstGeom>
        </p:spPr>
        <p:txBody>
          <a:bodyPr wrap="none" lIns="61225" tIns="30616" rIns="61225" bIns="30616" numCol="1" fromWordArt="1">
            <a:prstTxWarp prst="textCanUp">
              <a:avLst>
                <a:gd name="adj" fmla="val 85713"/>
              </a:avLst>
            </a:prstTxWarp>
          </a:bodyPr>
          <a:lstStyle/>
          <a:p>
            <a:pPr algn="ctr" defTabSz="342882">
              <a:buClrTx/>
              <a:defRPr/>
            </a:pPr>
            <a:r>
              <a:rPr lang="en-US" sz="2400" kern="10" dirty="0">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latin typeface=".VnVogueH"/>
                <a:ea typeface="+mn-ea"/>
                <a:cs typeface="+mn-cs"/>
              </a:rPr>
              <a:t> </a:t>
            </a:r>
            <a:r>
              <a:rPr lang="en-US" sz="2400" kern="10" dirty="0">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latin typeface="Times New Roman" panose="02020603050405020304" pitchFamily="18" charset="0"/>
                <a:ea typeface="+mn-ea"/>
                <a:cs typeface="Times New Roman" panose="02020603050405020304" pitchFamily="18" charset="0"/>
              </a:rPr>
              <a:t>Môn: </a:t>
            </a:r>
            <a:r>
              <a:rPr lang="en-US" sz="2400" kern="10" dirty="0" err="1">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latin typeface="Times New Roman" panose="02020603050405020304" pitchFamily="18" charset="0"/>
                <a:ea typeface="+mn-ea"/>
                <a:cs typeface="Times New Roman" panose="02020603050405020304" pitchFamily="18" charset="0"/>
              </a:rPr>
              <a:t>Tiếng</a:t>
            </a:r>
            <a:r>
              <a:rPr lang="en-US" sz="2400" kern="10" dirty="0">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latin typeface="Times New Roman" panose="02020603050405020304" pitchFamily="18" charset="0"/>
                <a:ea typeface="+mn-ea"/>
                <a:cs typeface="Times New Roman" panose="02020603050405020304" pitchFamily="18" charset="0"/>
              </a:rPr>
              <a:t> </a:t>
            </a:r>
            <a:r>
              <a:rPr lang="en-US" sz="2400" kern="10" dirty="0" err="1">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latin typeface="Times New Roman" panose="02020603050405020304" pitchFamily="18" charset="0"/>
                <a:ea typeface="+mn-ea"/>
                <a:cs typeface="Times New Roman" panose="02020603050405020304" pitchFamily="18" charset="0"/>
              </a:rPr>
              <a:t>Việt</a:t>
            </a:r>
            <a:endParaRPr lang="en-US" sz="2400" kern="10" dirty="0">
              <a:ln w="1270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latin typeface=".VnVogueH"/>
              <a:ea typeface="+mn-ea"/>
              <a:cs typeface="+mn-cs"/>
            </a:endParaRPr>
          </a:p>
        </p:txBody>
      </p:sp>
      <p:sp>
        <p:nvSpPr>
          <p:cNvPr id="6149" name="WordArt 5"/>
          <p:cNvSpPr>
            <a:spLocks noChangeArrowheads="1" noChangeShapeType="1" noTextEdit="1"/>
          </p:cNvSpPr>
          <p:nvPr/>
        </p:nvSpPr>
        <p:spPr bwMode="auto">
          <a:xfrm>
            <a:off x="1457325" y="2233998"/>
            <a:ext cx="3514725" cy="557213"/>
          </a:xfrm>
          <a:prstGeom prst="rect">
            <a:avLst/>
          </a:prstGeom>
        </p:spPr>
        <p:txBody>
          <a:bodyPr wrap="none" lIns="61225" tIns="30616" rIns="61225" bIns="30616" numCol="1" fromWordArt="1">
            <a:prstTxWarp prst="textPlain">
              <a:avLst>
                <a:gd name="adj" fmla="val 50000"/>
              </a:avLst>
            </a:prstTxWarp>
          </a:bodyPr>
          <a:lstStyle/>
          <a:p>
            <a:pPr algn="ctr" defTabSz="342882">
              <a:buClrTx/>
              <a:defRPr/>
            </a:pPr>
            <a:r>
              <a:rPr lang="en-US" sz="2400" kern="10" dirty="0" err="1">
                <a:ln w="12700">
                  <a:solidFill>
                    <a:srgbClr val="C0504D"/>
                  </a:solidFill>
                  <a:round/>
                  <a:headEnd/>
                  <a:tailEnd/>
                </a:ln>
                <a:solidFill>
                  <a:srgbClr val="FF6600">
                    <a:alpha val="50195"/>
                  </a:srgbClr>
                </a:solidFill>
                <a:effectLst>
                  <a:outerShdw dist="45791" dir="2021404" algn="ctr" rotWithShape="0">
                    <a:srgbClr val="9999FF"/>
                  </a:outerShdw>
                </a:effectLst>
                <a:latin typeface=".VnVogue"/>
                <a:ea typeface="+mn-ea"/>
                <a:cs typeface="+mn-cs"/>
              </a:rPr>
              <a:t>Lớp</a:t>
            </a:r>
            <a:r>
              <a:rPr lang="en-US" sz="2400" kern="10" dirty="0">
                <a:ln w="12700">
                  <a:solidFill>
                    <a:srgbClr val="C0504D"/>
                  </a:solidFill>
                  <a:round/>
                  <a:headEnd/>
                  <a:tailEnd/>
                </a:ln>
                <a:solidFill>
                  <a:srgbClr val="FF6600">
                    <a:alpha val="50195"/>
                  </a:srgbClr>
                </a:solidFill>
                <a:effectLst>
                  <a:outerShdw dist="45791" dir="2021404" algn="ctr" rotWithShape="0">
                    <a:srgbClr val="9999FF"/>
                  </a:outerShdw>
                </a:effectLst>
                <a:latin typeface=".VnVogue"/>
                <a:ea typeface="+mn-ea"/>
                <a:cs typeface="+mn-cs"/>
              </a:rPr>
              <a:t> 2A3</a:t>
            </a:r>
          </a:p>
        </p:txBody>
      </p:sp>
      <p:sp>
        <p:nvSpPr>
          <p:cNvPr id="6151" name="Text Box 7"/>
          <p:cNvSpPr txBox="1">
            <a:spLocks noChangeArrowheads="1"/>
          </p:cNvSpPr>
          <p:nvPr/>
        </p:nvSpPr>
        <p:spPr bwMode="auto">
          <a:xfrm>
            <a:off x="2400300" y="2892009"/>
            <a:ext cx="3886200" cy="390831"/>
          </a:xfrm>
          <a:prstGeom prst="rect">
            <a:avLst/>
          </a:prstGeom>
          <a:noFill/>
          <a:ln w="9525">
            <a:noFill/>
            <a:miter lim="800000"/>
            <a:headEnd/>
            <a:tailEnd/>
          </a:ln>
        </p:spPr>
        <p:txBody>
          <a:bodyPr wrap="square" lIns="61225" tIns="30616" rIns="61225" bIns="30616">
            <a:spAutoFit/>
          </a:bodyPr>
          <a:lstStyle/>
          <a:p>
            <a:pPr defTabSz="342882" eaLnBrk="0" hangingPunct="0">
              <a:buClrTx/>
              <a:defRPr/>
            </a:pPr>
            <a:r>
              <a:rPr lang="en-US" sz="1613" b="1" i="1" kern="1200" dirty="0" err="1">
                <a:solidFill>
                  <a:srgbClr val="FF0000"/>
                </a:solidFill>
                <a:latin typeface="Times New Roman" pitchFamily="18" charset="0"/>
                <a:ea typeface="+mn-ea"/>
                <a:cs typeface="Times New Roman" pitchFamily="18" charset="0"/>
              </a:rPr>
              <a:t>Giáo</a:t>
            </a:r>
            <a:r>
              <a:rPr lang="en-US" sz="1613" b="1" i="1" kern="1200" dirty="0">
                <a:solidFill>
                  <a:srgbClr val="FF0000"/>
                </a:solidFill>
                <a:latin typeface="Times New Roman" pitchFamily="18" charset="0"/>
                <a:ea typeface="+mn-ea"/>
                <a:cs typeface="Times New Roman" pitchFamily="18" charset="0"/>
              </a:rPr>
              <a:t> </a:t>
            </a:r>
            <a:r>
              <a:rPr lang="en-US" sz="1613" b="1" i="1" kern="1200" dirty="0" err="1">
                <a:solidFill>
                  <a:srgbClr val="FF0000"/>
                </a:solidFill>
                <a:latin typeface="Times New Roman" pitchFamily="18" charset="0"/>
                <a:ea typeface="+mn-ea"/>
                <a:cs typeface="Times New Roman" pitchFamily="18" charset="0"/>
              </a:rPr>
              <a:t>viên</a:t>
            </a:r>
            <a:r>
              <a:rPr lang="en-US" sz="1613" b="1" i="1" kern="1200" dirty="0">
                <a:solidFill>
                  <a:srgbClr val="FF0000"/>
                </a:solidFill>
                <a:latin typeface="Times New Roman" pitchFamily="18" charset="0"/>
                <a:ea typeface="+mn-ea"/>
                <a:cs typeface="Times New Roman" pitchFamily="18" charset="0"/>
              </a:rPr>
              <a:t> </a:t>
            </a:r>
            <a:r>
              <a:rPr lang="en-US" sz="1613" b="1" i="1" kern="1200" dirty="0">
                <a:solidFill>
                  <a:srgbClr val="FF0000"/>
                </a:solidFill>
                <a:latin typeface=".VnTime" pitchFamily="34" charset="0"/>
                <a:ea typeface="+mn-ea"/>
                <a:cs typeface="+mn-cs"/>
              </a:rPr>
              <a:t>:</a:t>
            </a:r>
            <a:r>
              <a:rPr lang="en-US" sz="1613" kern="1200" dirty="0">
                <a:solidFill>
                  <a:srgbClr val="FF0000"/>
                </a:solidFill>
                <a:latin typeface="Calibri"/>
                <a:ea typeface="+mn-ea"/>
                <a:cs typeface="+mn-cs"/>
              </a:rPr>
              <a:t> </a:t>
            </a:r>
            <a:r>
              <a:rPr lang="en-US" sz="2138" kern="1200" dirty="0" err="1">
                <a:solidFill>
                  <a:srgbClr val="FF0000"/>
                </a:solidFill>
                <a:latin typeface="iCiel Bambola" panose="02000000000000000000" pitchFamily="2" charset="0"/>
                <a:ea typeface="+mn-ea"/>
                <a:cs typeface="+mn-cs"/>
              </a:rPr>
              <a:t>Kiều</a:t>
            </a:r>
            <a:r>
              <a:rPr lang="en-US" sz="2138" kern="1200" dirty="0">
                <a:solidFill>
                  <a:srgbClr val="FF0000"/>
                </a:solidFill>
                <a:latin typeface="iCiel Bambola" panose="02000000000000000000" pitchFamily="2" charset="0"/>
                <a:ea typeface="+mn-ea"/>
                <a:cs typeface="+mn-cs"/>
              </a:rPr>
              <a:t>  </a:t>
            </a:r>
            <a:r>
              <a:rPr lang="en-US" sz="2138" kern="1200" dirty="0" err="1">
                <a:solidFill>
                  <a:srgbClr val="FF0000"/>
                </a:solidFill>
                <a:latin typeface="iCiel Bambola" panose="02000000000000000000" pitchFamily="2" charset="0"/>
                <a:ea typeface="+mn-ea"/>
                <a:cs typeface="+mn-cs"/>
              </a:rPr>
              <a:t>Thúy</a:t>
            </a:r>
            <a:r>
              <a:rPr lang="en-US" sz="2138" kern="1200" dirty="0">
                <a:solidFill>
                  <a:srgbClr val="FF0000"/>
                </a:solidFill>
                <a:latin typeface="iCiel Bambola" panose="02000000000000000000" pitchFamily="2" charset="0"/>
                <a:ea typeface="+mn-ea"/>
                <a:cs typeface="+mn-cs"/>
              </a:rPr>
              <a:t> </a:t>
            </a:r>
            <a:r>
              <a:rPr lang="en-US" sz="2138" kern="1200" dirty="0" err="1">
                <a:solidFill>
                  <a:srgbClr val="FF0000"/>
                </a:solidFill>
                <a:latin typeface="iCiel Bambola" panose="02000000000000000000" pitchFamily="2" charset="0"/>
                <a:ea typeface="+mn-ea"/>
                <a:cs typeface="+mn-cs"/>
              </a:rPr>
              <a:t>Ngân</a:t>
            </a:r>
            <a:endParaRPr lang="en-US" sz="2138" kern="1200" dirty="0">
              <a:solidFill>
                <a:srgbClr val="FF0000"/>
              </a:solidFill>
              <a:latin typeface="iCiel Bambola" panose="02000000000000000000" pitchFamily="2" charset="0"/>
              <a:ea typeface="+mn-ea"/>
              <a:cs typeface="+mn-cs"/>
            </a:endParaRPr>
          </a:p>
        </p:txBody>
      </p:sp>
      <p:pic>
        <p:nvPicPr>
          <p:cNvPr id="34824" name="Picture 6" descr="star4"/>
          <p:cNvPicPr>
            <a:picLocks noChangeAspect="1" noChangeArrowheads="1" noCrop="1"/>
          </p:cNvPicPr>
          <p:nvPr/>
        </p:nvPicPr>
        <p:blipFill>
          <a:blip r:embed="rId4"/>
          <a:srcRect/>
          <a:stretch>
            <a:fillRect/>
          </a:stretch>
        </p:blipFill>
        <p:spPr bwMode="auto">
          <a:xfrm>
            <a:off x="3371850" y="4041585"/>
            <a:ext cx="857250" cy="458986"/>
          </a:xfrm>
          <a:prstGeom prst="rect">
            <a:avLst/>
          </a:prstGeom>
          <a:noFill/>
          <a:ln w="9525">
            <a:noFill/>
            <a:miter lim="800000"/>
            <a:headEnd/>
            <a:tailEnd/>
          </a:ln>
        </p:spPr>
      </p:pic>
    </p:spTree>
    <p:extLst>
      <p:ext uri="{BB962C8B-B14F-4D97-AF65-F5344CB8AC3E}">
        <p14:creationId xmlns:p14="http://schemas.microsoft.com/office/powerpoint/2010/main" val="95706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ircle(out)">
                                      <p:cBhvr>
                                        <p:cTn id="7" dur="2000"/>
                                        <p:tgtEl>
                                          <p:spTgt spid="6149"/>
                                        </p:tgtEl>
                                      </p:cBhvr>
                                    </p:animEffect>
                                  </p:childTnLst>
                                </p:cTn>
                              </p:par>
                            </p:childTnLst>
                          </p:cTn>
                        </p:par>
                        <p:par>
                          <p:cTn id="8" fill="hold">
                            <p:stCondLst>
                              <p:cond delay="2000"/>
                            </p:stCondLst>
                            <p:childTnLst>
                              <p:par>
                                <p:cTn id="9" presetID="51" presetClass="entr" presetSubtype="0"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fade">
                                      <p:cBhvr>
                                        <p:cTn id="11" dur="1155" decel="100000"/>
                                        <p:tgtEl>
                                          <p:spTgt spid="6147"/>
                                        </p:tgtEl>
                                      </p:cBhvr>
                                    </p:animEffect>
                                    <p:animScale>
                                      <p:cBhvr>
                                        <p:cTn id="12" dur="1155" decel="100000"/>
                                        <p:tgtEl>
                                          <p:spTgt spid="6147"/>
                                        </p:tgtEl>
                                      </p:cBhvr>
                                      <p:from x="10000" y="10000"/>
                                      <p:to x="200000" y="450000"/>
                                    </p:animScale>
                                    <p:animScale>
                                      <p:cBhvr>
                                        <p:cTn id="13" dur="1845" accel="100000" fill="hold">
                                          <p:stCondLst>
                                            <p:cond delay="1155"/>
                                          </p:stCondLst>
                                        </p:cTn>
                                        <p:tgtEl>
                                          <p:spTgt spid="6147"/>
                                        </p:tgtEl>
                                      </p:cBhvr>
                                      <p:from x="200000" y="450000"/>
                                      <p:to x="100000" y="100000"/>
                                    </p:animScale>
                                    <p:set>
                                      <p:cBhvr>
                                        <p:cTn id="14" dur="1155" fill="hold"/>
                                        <p:tgtEl>
                                          <p:spTgt spid="6147"/>
                                        </p:tgtEl>
                                        <p:attrNameLst>
                                          <p:attrName>ppt_x</p:attrName>
                                        </p:attrNameLst>
                                      </p:cBhvr>
                                      <p:to>
                                        <p:strVal val="(0.5)"/>
                                      </p:to>
                                    </p:set>
                                    <p:anim from="(0.5)" to="(#ppt_x)" calcmode="lin" valueType="num">
                                      <p:cBhvr>
                                        <p:cTn id="15" dur="1845" accel="100000" fill="hold">
                                          <p:stCondLst>
                                            <p:cond delay="1155"/>
                                          </p:stCondLst>
                                        </p:cTn>
                                        <p:tgtEl>
                                          <p:spTgt spid="6147"/>
                                        </p:tgtEl>
                                        <p:attrNameLst>
                                          <p:attrName>ppt_x</p:attrName>
                                        </p:attrNameLst>
                                      </p:cBhvr>
                                    </p:anim>
                                    <p:set>
                                      <p:cBhvr>
                                        <p:cTn id="16" dur="1155" fill="hold"/>
                                        <p:tgtEl>
                                          <p:spTgt spid="6147"/>
                                        </p:tgtEl>
                                        <p:attrNameLst>
                                          <p:attrName>ppt_y</p:attrName>
                                        </p:attrNameLst>
                                      </p:cBhvr>
                                      <p:to>
                                        <p:strVal val="(#ppt_y+0.4)"/>
                                      </p:to>
                                    </p:set>
                                    <p:anim from="(#ppt_y+0.4)" to="(#ppt_y)" calcmode="lin" valueType="num">
                                      <p:cBhvr>
                                        <p:cTn id="17" dur="1845" accel="100000" fill="hold">
                                          <p:stCondLst>
                                            <p:cond delay="1155"/>
                                          </p:stCondLst>
                                        </p:cTn>
                                        <p:tgtEl>
                                          <p:spTgt spid="6147"/>
                                        </p:tgtEl>
                                        <p:attrNameLst>
                                          <p:attrName>ppt_y</p:attrName>
                                        </p:attrNameLst>
                                      </p:cBhvr>
                                    </p:anim>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par>
                          <p:cTn id="18" fill="hold">
                            <p:stCondLst>
                              <p:cond delay="5000"/>
                            </p:stCondLst>
                            <p:childTnLst>
                              <p:par>
                                <p:cTn id="19" presetID="55" presetClass="entr" presetSubtype="0"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 calcmode="lin" valueType="num">
                                      <p:cBhvr>
                                        <p:cTn id="21" dur="1000" fill="hold"/>
                                        <p:tgtEl>
                                          <p:spTgt spid="6151"/>
                                        </p:tgtEl>
                                        <p:attrNameLst>
                                          <p:attrName>ppt_w</p:attrName>
                                        </p:attrNameLst>
                                      </p:cBhvr>
                                      <p:tavLst>
                                        <p:tav tm="0">
                                          <p:val>
                                            <p:strVal val="#ppt_w*0.70"/>
                                          </p:val>
                                        </p:tav>
                                        <p:tav tm="100000">
                                          <p:val>
                                            <p:strVal val="#ppt_w"/>
                                          </p:val>
                                        </p:tav>
                                      </p:tavLst>
                                    </p:anim>
                                    <p:anim calcmode="lin" valueType="num">
                                      <p:cBhvr>
                                        <p:cTn id="22" dur="1000" fill="hold"/>
                                        <p:tgtEl>
                                          <p:spTgt spid="6151"/>
                                        </p:tgtEl>
                                        <p:attrNameLst>
                                          <p:attrName>ppt_h</p:attrName>
                                        </p:attrNameLst>
                                      </p:cBhvr>
                                      <p:tavLst>
                                        <p:tav tm="0">
                                          <p:val>
                                            <p:strVal val="#ppt_h"/>
                                          </p:val>
                                        </p:tav>
                                        <p:tav tm="100000">
                                          <p:val>
                                            <p:strVal val="#ppt_h"/>
                                          </p:val>
                                        </p:tav>
                                      </p:tavLst>
                                    </p:anim>
                                    <p:animEffect transition="in" filter="fade">
                                      <p:cBhvr>
                                        <p:cTn id="23"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9" grpId="0" animBg="1"/>
      <p:bldP spid="61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Rồng rắn 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vòng vèo 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núc nắc</a:t>
            </a: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99" y="656631"/>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a16="http://schemas.microsoft.com/office/drawing/2014/main" id="{1E6D9032-00C1-1846-AA95-97429EFD9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535" y="3509297"/>
            <a:ext cx="288000" cy="288000"/>
          </a:xfrm>
          <a:prstGeom prst="rect">
            <a:avLst/>
          </a:prstGeom>
        </p:spPr>
      </p:pic>
    </p:spTree>
    <p:extLst>
      <p:ext uri="{BB962C8B-B14F-4D97-AF65-F5344CB8AC3E}">
        <p14:creationId xmlns:p14="http://schemas.microsoft.com/office/powerpoint/2010/main" val="235960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649EF9-34A0-5E39-0F9B-7420245050E6}"/>
              </a:ext>
            </a:extLst>
          </p:cNvPr>
          <p:cNvSpPr txBox="1"/>
          <p:nvPr/>
        </p:nvSpPr>
        <p:spPr>
          <a:xfrm>
            <a:off x="265813" y="291674"/>
            <a:ext cx="6049925" cy="2111027"/>
          </a:xfrm>
          <a:prstGeom prst="rect">
            <a:avLst/>
          </a:prstGeom>
          <a:noFill/>
        </p:spPr>
        <p:txBody>
          <a:bodyPr wrap="square">
            <a:spAutoFit/>
          </a:bodyPr>
          <a:lstStyle/>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p:txBody>
      </p:sp>
    </p:spTree>
    <p:extLst>
      <p:ext uri="{BB962C8B-B14F-4D97-AF65-F5344CB8AC3E}">
        <p14:creationId xmlns:p14="http://schemas.microsoft.com/office/powerpoint/2010/main" val="199657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371285" y="1677877"/>
            <a:ext cx="6119826" cy="409343"/>
          </a:xfrm>
          <a:prstGeom prst="rect">
            <a:avLst/>
          </a:prstGeom>
          <a:noFill/>
        </p:spPr>
        <p:txBody>
          <a:bodyPr wrap="square" rtlCol="0">
            <a:spAutoFit/>
          </a:bodyPr>
          <a:lstStyle/>
          <a:p>
            <a:pPr lvl="0" algn="just">
              <a:lnSpc>
                <a:spcPct val="150000"/>
              </a:lnSpc>
            </a:pPr>
            <a:r>
              <a:rPr lang="vi-VN" sz="1600" b="1" dirty="0">
                <a:solidFill>
                  <a:srgbClr val="FF0000"/>
                </a:solidFill>
                <a:latin typeface="UTM Avo" panose="02040603050506020204" pitchFamily="18" charset="0"/>
              </a:rPr>
              <a:t>1. </a:t>
            </a:r>
            <a:r>
              <a:rPr lang="vi-VN" sz="1600" dirty="0">
                <a:latin typeface="UTM Avo" panose="02040603050506020204" pitchFamily="18" charset="0"/>
              </a:rPr>
              <a:t>Nói tiếp để hoàn thành câu:</a:t>
            </a:r>
          </a:p>
        </p:txBody>
      </p:sp>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14" name="Picture 13">
            <a:extLst>
              <a:ext uri="{FF2B5EF4-FFF2-40B4-BE49-F238E27FC236}">
                <a16:creationId xmlns:a16="http://schemas.microsoft.com/office/drawing/2014/main" id="{7FC2CD40-30FB-1647-87E4-C2A1BB2C78F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
        <p:nvSpPr>
          <p:cNvPr id="11" name="TextBox 10">
            <a:extLst>
              <a:ext uri="{FF2B5EF4-FFF2-40B4-BE49-F238E27FC236}">
                <a16:creationId xmlns:a16="http://schemas.microsoft.com/office/drawing/2014/main" id="{F3700BE8-37E7-464C-9E38-7AD2A3E286EA}"/>
              </a:ext>
            </a:extLst>
          </p:cNvPr>
          <p:cNvSpPr txBox="1"/>
          <p:nvPr/>
        </p:nvSpPr>
        <p:spPr>
          <a:xfrm>
            <a:off x="3232638" y="2066219"/>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rồng rắn đi tiếp.</a:t>
            </a:r>
          </a:p>
        </p:txBody>
      </p:sp>
      <p:sp>
        <p:nvSpPr>
          <p:cNvPr id="17" name="TextBox 16">
            <a:extLst>
              <a:ext uri="{FF2B5EF4-FFF2-40B4-BE49-F238E27FC236}">
                <a16:creationId xmlns:a16="http://schemas.microsoft.com/office/drawing/2014/main" id="{821C3254-6F47-1947-B420-A191BF13F3E8}"/>
              </a:ext>
            </a:extLst>
          </p:cNvPr>
          <p:cNvSpPr txBox="1"/>
          <p:nvPr/>
        </p:nvSpPr>
        <p:spPr>
          <a:xfrm>
            <a:off x="2906678" y="2571668"/>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rồng rắn xin thuốc cho con.</a:t>
            </a:r>
          </a:p>
        </p:txBody>
      </p:sp>
      <p:sp>
        <p:nvSpPr>
          <p:cNvPr id="20" name="TextBox 19">
            <a:extLst>
              <a:ext uri="{FF2B5EF4-FFF2-40B4-BE49-F238E27FC236}">
                <a16:creationId xmlns:a16="http://schemas.microsoft.com/office/drawing/2014/main" id="{645B9CF0-46E5-BB44-8527-EC1FF14D1B4A}"/>
              </a:ext>
            </a:extLst>
          </p:cNvPr>
          <p:cNvSpPr txBox="1"/>
          <p:nvPr/>
        </p:nvSpPr>
        <p:spPr>
          <a:xfrm>
            <a:off x="636390" y="3419405"/>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đổi vai làm thầy thuốc.</a:t>
            </a:r>
          </a:p>
        </p:txBody>
      </p:sp>
      <p:grpSp>
        <p:nvGrpSpPr>
          <p:cNvPr id="4" name="Group 3">
            <a:extLst>
              <a:ext uri="{FF2B5EF4-FFF2-40B4-BE49-F238E27FC236}">
                <a16:creationId xmlns:a16="http://schemas.microsoft.com/office/drawing/2014/main" id="{87F9393D-357F-7F42-8379-4B6C544E8E3E}"/>
              </a:ext>
            </a:extLst>
          </p:cNvPr>
          <p:cNvGrpSpPr/>
          <p:nvPr/>
        </p:nvGrpSpPr>
        <p:grpSpPr>
          <a:xfrm>
            <a:off x="371285" y="2115495"/>
            <a:ext cx="6284037" cy="2531554"/>
            <a:chOff x="371285" y="2172057"/>
            <a:chExt cx="6284037" cy="2531554"/>
          </a:xfrm>
        </p:grpSpPr>
        <p:sp>
          <p:nvSpPr>
            <p:cNvPr id="3" name="Rectangle 2">
              <a:extLst>
                <a:ext uri="{FF2B5EF4-FFF2-40B4-BE49-F238E27FC236}">
                  <a16:creationId xmlns:a16="http://schemas.microsoft.com/office/drawing/2014/main" id="{D7090A61-7743-D44F-A222-E93C74E315A2}"/>
                </a:ext>
              </a:extLst>
            </p:cNvPr>
            <p:cNvSpPr/>
            <p:nvPr/>
          </p:nvSpPr>
          <p:spPr>
            <a:xfrm>
              <a:off x="397365" y="2172057"/>
              <a:ext cx="6248529" cy="409343"/>
            </a:xfrm>
            <a:prstGeom prst="rect">
              <a:avLst/>
            </a:prstGeom>
          </p:spPr>
          <p:txBody>
            <a:bodyPr wrap="square">
              <a:spAutoFit/>
            </a:bodyPr>
            <a:lstStyle/>
            <a:p>
              <a:pPr lvl="0" algn="just">
                <a:lnSpc>
                  <a:spcPct val="150000"/>
                </a:lnSpc>
              </a:pPr>
              <a:r>
                <a:rPr lang="vi-VN" sz="1600" dirty="0">
                  <a:latin typeface="UTM Avo" panose="02040603050506020204" pitchFamily="18" charset="0"/>
                </a:rPr>
                <a:t>a. Nếu thầy nói “không” thì ………………………………………….</a:t>
              </a:r>
            </a:p>
          </p:txBody>
        </p:sp>
        <p:sp>
          <p:nvSpPr>
            <p:cNvPr id="15" name="Rectangle 14">
              <a:extLst>
                <a:ext uri="{FF2B5EF4-FFF2-40B4-BE49-F238E27FC236}">
                  <a16:creationId xmlns:a16="http://schemas.microsoft.com/office/drawing/2014/main" id="{EBE7D9C1-171E-4645-8ECE-C6F696E0A637}"/>
                </a:ext>
              </a:extLst>
            </p:cNvPr>
            <p:cNvSpPr/>
            <p:nvPr/>
          </p:nvSpPr>
          <p:spPr>
            <a:xfrm>
              <a:off x="406793" y="2674603"/>
              <a:ext cx="6248529" cy="409343"/>
            </a:xfrm>
            <a:prstGeom prst="rect">
              <a:avLst/>
            </a:prstGeom>
          </p:spPr>
          <p:txBody>
            <a:bodyPr wrap="square">
              <a:spAutoFit/>
            </a:bodyPr>
            <a:lstStyle/>
            <a:p>
              <a:pPr lvl="0" algn="just">
                <a:lnSpc>
                  <a:spcPct val="150000"/>
                </a:lnSpc>
              </a:pPr>
              <a:r>
                <a:rPr lang="vi-VN" sz="1600" dirty="0">
                  <a:latin typeface="UTM Avo" panose="02040603050506020204" pitchFamily="18" charset="0"/>
                </a:rPr>
                <a:t>b. Nếu thầy nói “có” thì ………………………………………….......</a:t>
              </a:r>
            </a:p>
          </p:txBody>
        </p:sp>
        <p:sp>
          <p:nvSpPr>
            <p:cNvPr id="16" name="Rectangle 15">
              <a:extLst>
                <a:ext uri="{FF2B5EF4-FFF2-40B4-BE49-F238E27FC236}">
                  <a16:creationId xmlns:a16="http://schemas.microsoft.com/office/drawing/2014/main" id="{69792D18-3549-2C4D-8F07-749D1E0F0F5B}"/>
                </a:ext>
              </a:extLst>
            </p:cNvPr>
            <p:cNvSpPr/>
            <p:nvPr/>
          </p:nvSpPr>
          <p:spPr>
            <a:xfrm>
              <a:off x="371285" y="3167722"/>
              <a:ext cx="6248529" cy="778675"/>
            </a:xfrm>
            <a:prstGeom prst="rect">
              <a:avLst/>
            </a:prstGeom>
          </p:spPr>
          <p:txBody>
            <a:bodyPr wrap="square">
              <a:spAutoFit/>
            </a:bodyPr>
            <a:lstStyle/>
            <a:p>
              <a:pPr algn="just">
                <a:lnSpc>
                  <a:spcPct val="150000"/>
                </a:lnSpc>
              </a:pPr>
              <a:r>
                <a:rPr lang="vi-VN" sz="1600" dirty="0">
                  <a:latin typeface="UTM Avo" panose="02040603050506020204" pitchFamily="18" charset="0"/>
                </a:rPr>
                <a:t>c. Nếu bạn khúc đuôi để thầy bắt được thì………………………</a:t>
              </a:r>
            </a:p>
            <a:p>
              <a:pPr algn="just">
                <a:lnSpc>
                  <a:spcPct val="150000"/>
                </a:lnSpc>
              </a:pPr>
              <a:r>
                <a:rPr lang="vi-VN" sz="1600" dirty="0">
                  <a:latin typeface="UTM Avo" panose="02040603050506020204" pitchFamily="18" charset="0"/>
                </a:rPr>
                <a:t>……………………………………………………………………………...</a:t>
              </a:r>
            </a:p>
          </p:txBody>
        </p:sp>
        <p:sp>
          <p:nvSpPr>
            <p:cNvPr id="21" name="Rectangle 20">
              <a:extLst>
                <a:ext uri="{FF2B5EF4-FFF2-40B4-BE49-F238E27FC236}">
                  <a16:creationId xmlns:a16="http://schemas.microsoft.com/office/drawing/2014/main" id="{56AA7F11-6BFE-0F48-8862-CFF8E6DB0AD6}"/>
                </a:ext>
              </a:extLst>
            </p:cNvPr>
            <p:cNvSpPr/>
            <p:nvPr/>
          </p:nvSpPr>
          <p:spPr>
            <a:xfrm>
              <a:off x="406793" y="3924936"/>
              <a:ext cx="6248529" cy="778675"/>
            </a:xfrm>
            <a:prstGeom prst="rect">
              <a:avLst/>
            </a:prstGeom>
          </p:spPr>
          <p:txBody>
            <a:bodyPr wrap="square">
              <a:spAutoFit/>
            </a:bodyPr>
            <a:lstStyle/>
            <a:p>
              <a:pPr algn="just">
                <a:lnSpc>
                  <a:spcPct val="150000"/>
                </a:lnSpc>
              </a:pPr>
              <a:r>
                <a:rPr lang="vi-VN" sz="1600" dirty="0">
                  <a:latin typeface="UTM Avo" panose="02040603050506020204" pitchFamily="18" charset="0"/>
                </a:rPr>
                <a:t>d. Nếu bạn khúc </a:t>
              </a:r>
              <a:r>
                <a:rPr lang="en-US" sz="1600" dirty="0" err="1">
                  <a:latin typeface="UTM Avo" panose="02040603050506020204" pitchFamily="18" charset="0"/>
                </a:rPr>
                <a:t>giữa</a:t>
              </a:r>
              <a:r>
                <a:rPr lang="en-US" sz="1600" dirty="0">
                  <a:latin typeface="UTM Avo" panose="02040603050506020204" pitchFamily="18" charset="0"/>
                </a:rPr>
                <a:t> </a:t>
              </a:r>
              <a:r>
                <a:rPr lang="vi-VN" sz="1600" dirty="0">
                  <a:latin typeface="UTM Avo" panose="02040603050506020204" pitchFamily="18" charset="0"/>
                </a:rPr>
                <a:t>để </a:t>
              </a:r>
              <a:r>
                <a:rPr lang="en-US" sz="1600" dirty="0" err="1">
                  <a:latin typeface="UTM Avo" panose="02040603050506020204" pitchFamily="18" charset="0"/>
                </a:rPr>
                <a:t>đứt</a:t>
              </a:r>
              <a:r>
                <a:rPr lang="en-US" sz="1600" dirty="0">
                  <a:latin typeface="UTM Avo" panose="02040603050506020204" pitchFamily="18" charset="0"/>
                </a:rPr>
                <a:t> </a:t>
              </a:r>
              <a:r>
                <a:rPr lang="en-US" sz="1600" dirty="0" err="1">
                  <a:latin typeface="UTM Avo" panose="02040603050506020204" pitchFamily="18" charset="0"/>
                </a:rPr>
                <a:t>thì</a:t>
              </a:r>
              <a:r>
                <a:rPr lang="vi-VN" sz="1600" dirty="0">
                  <a:latin typeface="UTM Avo" panose="02040603050506020204" pitchFamily="18" charset="0"/>
                </a:rPr>
                <a:t>……………………</a:t>
              </a:r>
            </a:p>
            <a:p>
              <a:pPr algn="just">
                <a:lnSpc>
                  <a:spcPct val="150000"/>
                </a:lnSpc>
              </a:pPr>
              <a:r>
                <a:rPr lang="vi-VN" sz="1600" dirty="0">
                  <a:latin typeface="UTM Avo" panose="02040603050506020204" pitchFamily="18" charset="0"/>
                </a:rPr>
                <a:t>……………………………………………………………………..…….</a:t>
              </a:r>
            </a:p>
          </p:txBody>
        </p:sp>
      </p:grpSp>
      <p:sp>
        <p:nvSpPr>
          <p:cNvPr id="22" name="TextBox 21">
            <a:extLst>
              <a:ext uri="{FF2B5EF4-FFF2-40B4-BE49-F238E27FC236}">
                <a16:creationId xmlns:a16="http://schemas.microsoft.com/office/drawing/2014/main" id="{999B871B-D9F6-9948-AFBC-C0B10B13E93B}"/>
              </a:ext>
            </a:extLst>
          </p:cNvPr>
          <p:cNvSpPr txBox="1"/>
          <p:nvPr/>
        </p:nvSpPr>
        <p:spPr>
          <a:xfrm>
            <a:off x="636390" y="4194646"/>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đổi vai làm đuôi.</a:t>
            </a:r>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7"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1794759" y="507410"/>
            <a:ext cx="5693745" cy="646331"/>
          </a:xfrm>
          <a:prstGeom prst="rect">
            <a:avLst/>
          </a:prstGeom>
          <a:noFill/>
        </p:spPr>
        <p:txBody>
          <a:bodyPr wrap="square" rtlCol="0">
            <a:spAutoFit/>
          </a:bodyPr>
          <a:lstStyle/>
          <a:p>
            <a:r>
              <a:rPr lang="en-US" sz="3600" dirty="0" err="1">
                <a:solidFill>
                  <a:schemeClr val="accent2"/>
                </a:solidFill>
                <a:latin typeface="UTM Cookies" panose="02040603050506020204" pitchFamily="18" charset="0"/>
              </a:rPr>
              <a:t>Viết</a:t>
            </a:r>
            <a:endParaRPr lang="en-US" sz="3600" dirty="0">
              <a:solidFill>
                <a:schemeClr val="accent2"/>
              </a:solidFill>
              <a:latin typeface="UTM Cookies" panose="02040603050506020204" pitchFamily="18" charset="0"/>
            </a:endParaRPr>
          </a:p>
        </p:txBody>
      </p:sp>
      <p:sp>
        <p:nvSpPr>
          <p:cNvPr id="15" name="TextBox 14">
            <a:extLst>
              <a:ext uri="{FF2B5EF4-FFF2-40B4-BE49-F238E27FC236}">
                <a16:creationId xmlns:a16="http://schemas.microsoft.com/office/drawing/2014/main" id="{4EE8798D-F779-4F1A-9D86-6EEF877F9109}"/>
              </a:ext>
            </a:extLst>
          </p:cNvPr>
          <p:cNvSpPr txBox="1"/>
          <p:nvPr/>
        </p:nvSpPr>
        <p:spPr>
          <a:xfrm>
            <a:off x="963302" y="1305435"/>
            <a:ext cx="5365827" cy="600164"/>
          </a:xfrm>
          <a:prstGeom prst="rect">
            <a:avLst/>
          </a:prstGeom>
          <a:noFill/>
        </p:spPr>
        <p:txBody>
          <a:bodyPr wrap="square" rtlCol="0" anchor="b">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chữ</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hoa</a:t>
            </a:r>
            <a:r>
              <a:rPr lang="en-US" sz="1600" b="1" dirty="0">
                <a:solidFill>
                  <a:schemeClr val="accent1">
                    <a:lumMod val="50000"/>
                  </a:schemeClr>
                </a:solidFill>
                <a:latin typeface="UTM Avo" panose="02040603050506020204" pitchFamily="18" charset="0"/>
              </a:rPr>
              <a:t> </a:t>
            </a:r>
            <a:r>
              <a:rPr lang="en-US" sz="2400" b="1" dirty="0">
                <a:solidFill>
                  <a:schemeClr val="accent1">
                    <a:lumMod val="50000"/>
                  </a:schemeClr>
                </a:solidFill>
                <a:latin typeface="HP001 4 hàng" panose="020B0603050302020204" pitchFamily="34" charset="0"/>
              </a:rPr>
              <a:t>M</a:t>
            </a:r>
            <a:endParaRPr lang="en-US" sz="1600" b="1" dirty="0">
              <a:solidFill>
                <a:schemeClr val="accent1">
                  <a:lumMod val="50000"/>
                </a:schemeClr>
              </a:solidFill>
              <a:latin typeface="UTM Avo" panose="02040603050506020204" pitchFamily="18" charset="0"/>
            </a:endParaRPr>
          </a:p>
        </p:txBody>
      </p:sp>
      <p:pic>
        <p:nvPicPr>
          <p:cNvPr id="3" name="Picture 2">
            <a:extLst>
              <a:ext uri="{FF2B5EF4-FFF2-40B4-BE49-F238E27FC236}">
                <a16:creationId xmlns:a16="http://schemas.microsoft.com/office/drawing/2014/main" id="{54BCF0E0-063A-6D48-96D7-86AA1DDDCD56}"/>
              </a:ext>
            </a:extLst>
          </p:cNvPr>
          <p:cNvPicPr>
            <a:picLocks noChangeAspect="1"/>
          </p:cNvPicPr>
          <p:nvPr/>
        </p:nvPicPr>
        <p:blipFill rotWithShape="1">
          <a:blip r:embed="rId3"/>
          <a:srcRect l="-2620" t="-1276" r="52508" b="1276"/>
          <a:stretch/>
        </p:blipFill>
        <p:spPr>
          <a:xfrm>
            <a:off x="652164" y="2053603"/>
            <a:ext cx="2485506" cy="2549959"/>
          </a:xfrm>
          <a:prstGeom prst="rect">
            <a:avLst/>
          </a:prstGeom>
        </p:spPr>
      </p:pic>
      <p:pic>
        <p:nvPicPr>
          <p:cNvPr id="10" name="Picture 9">
            <a:extLst>
              <a:ext uri="{FF2B5EF4-FFF2-40B4-BE49-F238E27FC236}">
                <a16:creationId xmlns:a16="http://schemas.microsoft.com/office/drawing/2014/main" id="{2CC44381-EFEF-D54A-9155-80FD376FCCC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pic>
        <p:nvPicPr>
          <p:cNvPr id="5" name="Picture 4">
            <a:extLst>
              <a:ext uri="{FF2B5EF4-FFF2-40B4-BE49-F238E27FC236}">
                <a16:creationId xmlns:a16="http://schemas.microsoft.com/office/drawing/2014/main" id="{8136F112-7AC6-9845-9837-A6B38548968B}"/>
              </a:ext>
            </a:extLst>
          </p:cNvPr>
          <p:cNvPicPr>
            <a:picLocks noChangeAspect="1"/>
          </p:cNvPicPr>
          <p:nvPr/>
        </p:nvPicPr>
        <p:blipFill rotWithShape="1">
          <a:blip r:embed="rId6"/>
          <a:srcRect l="10404" t="23826" r="10793" b="22291"/>
          <a:stretch/>
        </p:blipFill>
        <p:spPr>
          <a:xfrm>
            <a:off x="3646215" y="2686640"/>
            <a:ext cx="1881256" cy="1819373"/>
          </a:xfrm>
          <a:prstGeom prst="rect">
            <a:avLst/>
          </a:prstGeom>
        </p:spPr>
      </p:pic>
    </p:spTree>
    <p:custDataLst>
      <p:tags r:id="rId1"/>
    </p:custDataLst>
    <p:extLst>
      <p:ext uri="{BB962C8B-B14F-4D97-AF65-F5344CB8AC3E}">
        <p14:creationId xmlns:p14="http://schemas.microsoft.com/office/powerpoint/2010/main" val="197038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E8798D-F779-4F1A-9D86-6EEF877F9109}"/>
              </a:ext>
            </a:extLst>
          </p:cNvPr>
          <p:cNvSpPr txBox="1"/>
          <p:nvPr/>
        </p:nvSpPr>
        <p:spPr>
          <a:xfrm>
            <a:off x="698307" y="400560"/>
            <a:ext cx="5365827" cy="600164"/>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chữ</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hoa</a:t>
            </a:r>
            <a:r>
              <a:rPr lang="en-US" sz="1600" b="1" dirty="0">
                <a:solidFill>
                  <a:schemeClr val="accent1">
                    <a:lumMod val="50000"/>
                  </a:schemeClr>
                </a:solidFill>
                <a:latin typeface="UTM Avo" panose="02040603050506020204" pitchFamily="18" charset="0"/>
              </a:rPr>
              <a:t> </a:t>
            </a:r>
            <a:r>
              <a:rPr lang="en-US" sz="2400" b="1" dirty="0">
                <a:solidFill>
                  <a:schemeClr val="accent1">
                    <a:lumMod val="50000"/>
                  </a:schemeClr>
                </a:solidFill>
                <a:latin typeface="HP001 4 hàng" panose="020B0603050302020204" pitchFamily="34" charset="0"/>
              </a:rPr>
              <a:t>M</a:t>
            </a:r>
            <a:endParaRPr lang="en-US" sz="1600" b="1" dirty="0">
              <a:solidFill>
                <a:schemeClr val="accent1">
                  <a:lumMod val="50000"/>
                </a:schemeClr>
              </a:solidFill>
              <a:latin typeface="UTM Avo" panose="02040603050506020204" pitchFamily="18" charset="0"/>
            </a:endParaRPr>
          </a:p>
        </p:txBody>
      </p:sp>
      <p:pic>
        <p:nvPicPr>
          <p:cNvPr id="4" name="Picture 3">
            <a:extLst>
              <a:ext uri="{FF2B5EF4-FFF2-40B4-BE49-F238E27FC236}">
                <a16:creationId xmlns:a16="http://schemas.microsoft.com/office/drawing/2014/main" id="{429EBF27-A947-EB4C-AF94-8DC04D43955A}"/>
              </a:ext>
            </a:extLst>
          </p:cNvPr>
          <p:cNvPicPr>
            <a:picLocks noChangeAspect="1"/>
          </p:cNvPicPr>
          <p:nvPr/>
        </p:nvPicPr>
        <p:blipFill>
          <a:blip r:embed="rId3"/>
          <a:stretch>
            <a:fillRect/>
          </a:stretch>
        </p:blipFill>
        <p:spPr>
          <a:xfrm>
            <a:off x="650811" y="1177926"/>
            <a:ext cx="5556377" cy="3251456"/>
          </a:xfrm>
          <a:prstGeom prst="rect">
            <a:avLst/>
          </a:prstGeom>
        </p:spPr>
      </p:pic>
    </p:spTree>
    <p:custDataLst>
      <p:tags r:id="rId1"/>
    </p:custDataLst>
    <p:extLst>
      <p:ext uri="{BB962C8B-B14F-4D97-AF65-F5344CB8AC3E}">
        <p14:creationId xmlns:p14="http://schemas.microsoft.com/office/powerpoint/2010/main" val="159122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E8798D-F779-4F1A-9D86-6EEF877F9109}"/>
              </a:ext>
            </a:extLst>
          </p:cNvPr>
          <p:cNvSpPr txBox="1"/>
          <p:nvPr/>
        </p:nvSpPr>
        <p:spPr>
          <a:xfrm>
            <a:off x="746086" y="282154"/>
            <a:ext cx="5365827" cy="600164"/>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chữ</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hoa</a:t>
            </a:r>
            <a:r>
              <a:rPr lang="en-US" sz="1600" b="1" dirty="0">
                <a:solidFill>
                  <a:schemeClr val="accent1">
                    <a:lumMod val="50000"/>
                  </a:schemeClr>
                </a:solidFill>
                <a:latin typeface="UTM Avo" panose="02040603050506020204" pitchFamily="18" charset="0"/>
              </a:rPr>
              <a:t> </a:t>
            </a:r>
            <a:r>
              <a:rPr lang="en-US" sz="2400" b="1" dirty="0">
                <a:solidFill>
                  <a:schemeClr val="accent1">
                    <a:lumMod val="50000"/>
                  </a:schemeClr>
                </a:solidFill>
                <a:latin typeface="HP001 4 hàng" panose="020B0603050302020204" pitchFamily="34" charset="0"/>
              </a:rPr>
              <a:t>M</a:t>
            </a:r>
            <a:endParaRPr lang="en-US" sz="1600" b="1" dirty="0">
              <a:solidFill>
                <a:schemeClr val="accent1">
                  <a:lumMod val="50000"/>
                </a:schemeClr>
              </a:solidFill>
              <a:latin typeface="UTM Avo" panose="02040603050506020204" pitchFamily="18" charset="0"/>
            </a:endParaRPr>
          </a:p>
        </p:txBody>
      </p:sp>
      <p:pic>
        <p:nvPicPr>
          <p:cNvPr id="2" name="M.mp4" descr="M.mp4">
            <a:hlinkClick r:id="" action="ppaction://media"/>
            <a:extLst>
              <a:ext uri="{FF2B5EF4-FFF2-40B4-BE49-F238E27FC236}">
                <a16:creationId xmlns:a16="http://schemas.microsoft.com/office/drawing/2014/main" id="{902D7CD5-CE76-DF4D-AA70-6E09FA619C28}"/>
              </a:ext>
            </a:extLst>
          </p:cNvPr>
          <p:cNvPicPr>
            <a:picLocks noChangeAspect="1"/>
          </p:cNvPicPr>
          <p:nvPr>
            <a:videoFile r:link="rId3"/>
            <p:extLst>
              <p:ext uri="{DAA4B4D4-6D71-4841-9C94-3DE7FCFB9230}">
                <p14:media xmlns:p14="http://schemas.microsoft.com/office/powerpoint/2010/main" r:embed="rId2"/>
              </p:ext>
            </p:extLst>
          </p:nvPr>
        </p:nvPicPr>
        <p:blipFill rotWithShape="1">
          <a:blip r:embed="rId5"/>
          <a:srcRect l="8247" b="14476"/>
          <a:stretch/>
        </p:blipFill>
        <p:spPr>
          <a:xfrm>
            <a:off x="1432874" y="957734"/>
            <a:ext cx="4345757" cy="3792646"/>
          </a:xfrm>
          <a:prstGeom prst="rect">
            <a:avLst/>
          </a:prstGeom>
        </p:spPr>
      </p:pic>
    </p:spTree>
    <p:custDataLst>
      <p:tags r:id="rId1"/>
    </p:custDataLst>
    <p:extLst>
      <p:ext uri="{BB962C8B-B14F-4D97-AF65-F5344CB8AC3E}">
        <p14:creationId xmlns:p14="http://schemas.microsoft.com/office/powerpoint/2010/main" val="41048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E8798D-F779-4F1A-9D86-6EEF877F9109}"/>
              </a:ext>
            </a:extLst>
          </p:cNvPr>
          <p:cNvSpPr txBox="1"/>
          <p:nvPr/>
        </p:nvSpPr>
        <p:spPr>
          <a:xfrm>
            <a:off x="798379" y="686417"/>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ứng</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dụng</a:t>
            </a:r>
            <a:endParaRPr lang="en-US" sz="1600" b="1" dirty="0">
              <a:solidFill>
                <a:schemeClr val="accent1">
                  <a:lumMod val="50000"/>
                </a:schemeClr>
              </a:solidFill>
              <a:latin typeface="UTM Avo" panose="02040603050506020204" pitchFamily="18" charset="0"/>
            </a:endParaRPr>
          </a:p>
        </p:txBody>
      </p:sp>
      <p:grpSp>
        <p:nvGrpSpPr>
          <p:cNvPr id="13" name="Group 12">
            <a:extLst>
              <a:ext uri="{FF2B5EF4-FFF2-40B4-BE49-F238E27FC236}">
                <a16:creationId xmlns:a16="http://schemas.microsoft.com/office/drawing/2014/main" id="{B5F063AB-C280-4E28-ADB4-43A7FF276B18}"/>
              </a:ext>
            </a:extLst>
          </p:cNvPr>
          <p:cNvGrpSpPr/>
          <p:nvPr/>
        </p:nvGrpSpPr>
        <p:grpSpPr>
          <a:xfrm>
            <a:off x="338042" y="1946849"/>
            <a:ext cx="6181915" cy="1249801"/>
            <a:chOff x="318992" y="2043956"/>
            <a:chExt cx="6181915" cy="1249801"/>
          </a:xfrm>
        </p:grpSpPr>
        <p:pic>
          <p:nvPicPr>
            <p:cNvPr id="10" name="Picture 9">
              <a:extLst>
                <a:ext uri="{FF2B5EF4-FFF2-40B4-BE49-F238E27FC236}">
                  <a16:creationId xmlns:a16="http://schemas.microsoft.com/office/drawing/2014/main" id="{38FCC9F5-3ADD-49E6-BF99-870CE5D869EF}"/>
                </a:ext>
              </a:extLst>
            </p:cNvPr>
            <p:cNvPicPr>
              <a:picLocks noChangeAspect="1"/>
            </p:cNvPicPr>
            <p:nvPr/>
          </p:nvPicPr>
          <p:blipFill rotWithShape="1">
            <a:blip r:embed="rId4"/>
            <a:srcRect l="1" r="27106" b="78302"/>
            <a:stretch/>
          </p:blipFill>
          <p:spPr>
            <a:xfrm>
              <a:off x="418676" y="2043956"/>
              <a:ext cx="6020648" cy="1249801"/>
            </a:xfrm>
            <a:prstGeom prst="rect">
              <a:avLst/>
            </a:prstGeom>
          </p:spPr>
        </p:pic>
        <p:sp>
          <p:nvSpPr>
            <p:cNvPr id="8" name="TextBox 7">
              <a:extLst>
                <a:ext uri="{FF2B5EF4-FFF2-40B4-BE49-F238E27FC236}">
                  <a16:creationId xmlns:a16="http://schemas.microsoft.com/office/drawing/2014/main" id="{2B67B63C-34E2-4080-ADED-08D79607BF2F}"/>
                </a:ext>
              </a:extLst>
            </p:cNvPr>
            <p:cNvSpPr txBox="1"/>
            <p:nvPr/>
          </p:nvSpPr>
          <p:spPr>
            <a:xfrm>
              <a:off x="318992" y="2331614"/>
              <a:ext cx="6181915"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Mộ</a:t>
              </a:r>
              <a:r>
                <a:rPr lang="en-US" sz="600" dirty="0">
                  <a:solidFill>
                    <a:srgbClr val="FF0000"/>
                  </a:solidFill>
                  <a:latin typeface="HP001 4 hàng" panose="020B0603050302020204" pitchFamily="34" charset="0"/>
                </a:rPr>
                <a:t> </a:t>
              </a:r>
              <a:r>
                <a:rPr lang="en-US" sz="2800" dirty="0">
                  <a:solidFill>
                    <a:srgbClr val="FF0000"/>
                  </a:solidFill>
                  <a:latin typeface="HP001 4 hàng" panose="020B0603050302020204" pitchFamily="34" charset="0"/>
                </a:rPr>
                <a:t>t con </a:t>
              </a:r>
              <a:r>
                <a:rPr lang="en-US" sz="2800" dirty="0" err="1">
                  <a:solidFill>
                    <a:srgbClr val="FF0000"/>
                  </a:solidFill>
                  <a:latin typeface="HP001 4 hàng" panose="020B0603050302020204" pitchFamily="34" charset="0"/>
                </a:rPr>
                <a:t>ngựa</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đau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cả</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tàu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bỏ</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cỏ</a:t>
              </a:r>
              <a:r>
                <a:rPr lang="en-US" sz="2800" dirty="0">
                  <a:solidFill>
                    <a:srgbClr val="FF0000"/>
                  </a:solidFill>
                  <a:latin typeface="HP001 4 hàng" panose="020B0603050302020204" pitchFamily="34" charset="0"/>
                </a:rPr>
                <a:t>.</a:t>
              </a:r>
            </a:p>
          </p:txBody>
        </p:sp>
      </p:grpSp>
    </p:spTree>
    <p:custDataLst>
      <p:tags r:id="rId1"/>
    </p:custDataLst>
    <p:extLst>
      <p:ext uri="{BB962C8B-B14F-4D97-AF65-F5344CB8AC3E}">
        <p14:creationId xmlns:p14="http://schemas.microsoft.com/office/powerpoint/2010/main" val="17118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E8798D-F779-4F1A-9D86-6EEF877F9109}"/>
              </a:ext>
            </a:extLst>
          </p:cNvPr>
          <p:cNvSpPr txBox="1"/>
          <p:nvPr/>
        </p:nvSpPr>
        <p:spPr>
          <a:xfrm>
            <a:off x="746086" y="471907"/>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ứng</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dụng</a:t>
            </a:r>
            <a:endParaRPr lang="en-US" sz="1600" b="1" dirty="0">
              <a:solidFill>
                <a:schemeClr val="accent1">
                  <a:lumMod val="50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D4587754-D4A9-4DEA-8550-9E9C0057C99F}"/>
              </a:ext>
            </a:extLst>
          </p:cNvPr>
          <p:cNvSpPr txBox="1"/>
          <p:nvPr/>
        </p:nvSpPr>
        <p:spPr>
          <a:xfrm>
            <a:off x="595299" y="2436326"/>
            <a:ext cx="6119826" cy="1861087"/>
          </a:xfrm>
          <a:prstGeom prst="rect">
            <a:avLst/>
          </a:prstGeom>
          <a:noFill/>
        </p:spPr>
        <p:txBody>
          <a:bodyPr wrap="square" rtlCol="0">
            <a:spAutoFit/>
          </a:bodyPr>
          <a:lstStyle/>
          <a:p>
            <a:pPr algn="just">
              <a:lnSpc>
                <a:spcPct val="20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20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200000"/>
              </a:lnSpc>
            </a:pPr>
            <a:endParaRPr lang="vi-VN" sz="1500" dirty="0">
              <a:latin typeface="UTM Avo" panose="02040603050506020204" pitchFamily="18" charset="0"/>
            </a:endParaRPr>
          </a:p>
          <a:p>
            <a:pPr algn="just">
              <a:lnSpc>
                <a:spcPct val="20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grpSp>
        <p:nvGrpSpPr>
          <p:cNvPr id="7" name="Group 6">
            <a:extLst>
              <a:ext uri="{FF2B5EF4-FFF2-40B4-BE49-F238E27FC236}">
                <a16:creationId xmlns:a16="http://schemas.microsoft.com/office/drawing/2014/main" id="{306476EB-1811-4299-8963-F255E352B0FA}"/>
              </a:ext>
            </a:extLst>
          </p:cNvPr>
          <p:cNvGrpSpPr/>
          <p:nvPr/>
        </p:nvGrpSpPr>
        <p:grpSpPr>
          <a:xfrm>
            <a:off x="338041" y="1090487"/>
            <a:ext cx="6181915" cy="1249801"/>
            <a:chOff x="318992" y="2043956"/>
            <a:chExt cx="6181915" cy="1249801"/>
          </a:xfrm>
        </p:grpSpPr>
        <p:pic>
          <p:nvPicPr>
            <p:cNvPr id="10" name="Picture 9">
              <a:extLst>
                <a:ext uri="{FF2B5EF4-FFF2-40B4-BE49-F238E27FC236}">
                  <a16:creationId xmlns:a16="http://schemas.microsoft.com/office/drawing/2014/main" id="{28B3E5CF-748B-420D-90C9-2D39441A5529}"/>
                </a:ext>
              </a:extLst>
            </p:cNvPr>
            <p:cNvPicPr>
              <a:picLocks noChangeAspect="1"/>
            </p:cNvPicPr>
            <p:nvPr/>
          </p:nvPicPr>
          <p:blipFill rotWithShape="1">
            <a:blip r:embed="rId4"/>
            <a:srcRect l="1" r="27106" b="78302"/>
            <a:stretch/>
          </p:blipFill>
          <p:spPr>
            <a:xfrm>
              <a:off x="418676" y="2043956"/>
              <a:ext cx="6020648" cy="1249801"/>
            </a:xfrm>
            <a:prstGeom prst="rect">
              <a:avLst/>
            </a:prstGeom>
          </p:spPr>
        </p:pic>
        <p:sp>
          <p:nvSpPr>
            <p:cNvPr id="13" name="TextBox 12">
              <a:extLst>
                <a:ext uri="{FF2B5EF4-FFF2-40B4-BE49-F238E27FC236}">
                  <a16:creationId xmlns:a16="http://schemas.microsoft.com/office/drawing/2014/main" id="{B95DCDB4-FED5-4063-86E7-C6A03E429D9A}"/>
                </a:ext>
              </a:extLst>
            </p:cNvPr>
            <p:cNvSpPr txBox="1"/>
            <p:nvPr/>
          </p:nvSpPr>
          <p:spPr>
            <a:xfrm>
              <a:off x="318992" y="2331614"/>
              <a:ext cx="6181915"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Mộ</a:t>
              </a:r>
              <a:r>
                <a:rPr lang="en-US" sz="600" dirty="0">
                  <a:solidFill>
                    <a:srgbClr val="FF0000"/>
                  </a:solidFill>
                  <a:latin typeface="HP001 4 hàng" panose="020B0603050302020204" pitchFamily="34" charset="0"/>
                </a:rPr>
                <a:t> </a:t>
              </a:r>
              <a:r>
                <a:rPr lang="en-US" sz="2800" dirty="0">
                  <a:solidFill>
                    <a:srgbClr val="FF0000"/>
                  </a:solidFill>
                  <a:latin typeface="HP001 4 hàng" panose="020B0603050302020204" pitchFamily="34" charset="0"/>
                </a:rPr>
                <a:t>t con </a:t>
              </a:r>
              <a:r>
                <a:rPr lang="en-US" sz="2800" dirty="0" err="1">
                  <a:solidFill>
                    <a:srgbClr val="FF0000"/>
                  </a:solidFill>
                  <a:latin typeface="HP001 4 hàng" panose="020B0603050302020204" pitchFamily="34" charset="0"/>
                </a:rPr>
                <a:t>ngựa</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đau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cả</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tàu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bỏ</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cỏ</a:t>
              </a:r>
              <a:r>
                <a:rPr lang="en-US" sz="2800" dirty="0">
                  <a:solidFill>
                    <a:srgbClr val="FF0000"/>
                  </a:solidFill>
                  <a:latin typeface="HP001 4 hàng" panose="020B0603050302020204" pitchFamily="34" charset="0"/>
                </a:rPr>
                <a:t>.</a:t>
              </a:r>
            </a:p>
          </p:txBody>
        </p:sp>
      </p:grpSp>
      <p:sp>
        <p:nvSpPr>
          <p:cNvPr id="16" name="TextBox 15">
            <a:extLst>
              <a:ext uri="{FF2B5EF4-FFF2-40B4-BE49-F238E27FC236}">
                <a16:creationId xmlns:a16="http://schemas.microsoft.com/office/drawing/2014/main" id="{0B71237B-24BD-45CF-B1F2-CDFE52ABE103}"/>
              </a:ext>
            </a:extLst>
          </p:cNvPr>
          <p:cNvSpPr txBox="1"/>
          <p:nvPr/>
        </p:nvSpPr>
        <p:spPr>
          <a:xfrm>
            <a:off x="595299" y="3421289"/>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7" name="TextBox 16">
            <a:extLst>
              <a:ext uri="{FF2B5EF4-FFF2-40B4-BE49-F238E27FC236}">
                <a16:creationId xmlns:a16="http://schemas.microsoft.com/office/drawing/2014/main" id="{AE0F53E9-BA5E-4E44-B532-DD3DDA38C9ED}"/>
              </a:ext>
            </a:extLst>
          </p:cNvPr>
          <p:cNvSpPr txBox="1"/>
          <p:nvPr/>
        </p:nvSpPr>
        <p:spPr>
          <a:xfrm>
            <a:off x="3655212" y="2545165"/>
            <a:ext cx="1209019"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M</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id="{809EF5CD-14DC-41E3-A034-489A32944ED7}"/>
              </a:ext>
            </a:extLst>
          </p:cNvPr>
          <p:cNvSpPr txBox="1"/>
          <p:nvPr/>
        </p:nvSpPr>
        <p:spPr>
          <a:xfrm>
            <a:off x="595299" y="427687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M, b, g.</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92887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6" grpId="0" uiExpand="1"/>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udent Writing (#4) | Free SVG">
            <a:extLst>
              <a:ext uri="{FF2B5EF4-FFF2-40B4-BE49-F238E27FC236}">
                <a16:creationId xmlns:a16="http://schemas.microsoft.com/office/drawing/2014/main" id="{008A2DFE-B3DF-4634-A3F3-A8094D68F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69" y="2102228"/>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1986C86-C886-4D53-906E-8CB62392B84F}"/>
              </a:ext>
            </a:extLst>
          </p:cNvPr>
          <p:cNvSpPr txBox="1"/>
          <p:nvPr/>
        </p:nvSpPr>
        <p:spPr>
          <a:xfrm>
            <a:off x="906858" y="1513608"/>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Luyện</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vở</a:t>
            </a:r>
            <a:endParaRPr lang="en-US" sz="1600" b="1" dirty="0">
              <a:solidFill>
                <a:schemeClr val="accent1">
                  <a:lumMod val="50000"/>
                </a:schemeClr>
              </a:solidFill>
              <a:latin typeface="UTM Avo" panose="02040603050506020204" pitchFamily="18" charset="0"/>
            </a:endParaRPr>
          </a:p>
        </p:txBody>
      </p:sp>
      <p:sp>
        <p:nvSpPr>
          <p:cNvPr id="7" name="TextBox 6">
            <a:extLst>
              <a:ext uri="{FF2B5EF4-FFF2-40B4-BE49-F238E27FC236}">
                <a16:creationId xmlns:a16="http://schemas.microsoft.com/office/drawing/2014/main" id="{31FBF81D-FF52-403B-A1FD-3CD559BC8CE6}"/>
              </a:ext>
            </a:extLst>
          </p:cNvPr>
          <p:cNvSpPr txBox="1"/>
          <p:nvPr/>
        </p:nvSpPr>
        <p:spPr>
          <a:xfrm>
            <a:off x="1794759" y="507410"/>
            <a:ext cx="5693745" cy="646331"/>
          </a:xfrm>
          <a:prstGeom prst="rect">
            <a:avLst/>
          </a:prstGeom>
          <a:noFill/>
        </p:spPr>
        <p:txBody>
          <a:bodyPr wrap="square" rtlCol="0">
            <a:spAutoFit/>
          </a:bodyPr>
          <a:lstStyle/>
          <a:p>
            <a:r>
              <a:rPr lang="en-US" sz="3600" dirty="0" err="1">
                <a:solidFill>
                  <a:schemeClr val="accent2"/>
                </a:solidFill>
                <a:latin typeface="UTM Cookies" panose="02040603050506020204" pitchFamily="18" charset="0"/>
              </a:rPr>
              <a:t>Viết</a:t>
            </a:r>
            <a:endParaRPr lang="en-US" sz="3600" dirty="0">
              <a:solidFill>
                <a:schemeClr val="accent2"/>
              </a:solidFill>
              <a:latin typeface="UTM Cookies" panose="02040603050506020204" pitchFamily="18" charset="0"/>
            </a:endParaRPr>
          </a:p>
        </p:txBody>
      </p:sp>
      <p:pic>
        <p:nvPicPr>
          <p:cNvPr id="11" name="Picture 10">
            <a:extLst>
              <a:ext uri="{FF2B5EF4-FFF2-40B4-BE49-F238E27FC236}">
                <a16:creationId xmlns:a16="http://schemas.microsoft.com/office/drawing/2014/main" id="{28C90169-EEAF-3D4B-8250-42F776945DE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Tree>
    <p:custDataLst>
      <p:tags r:id="rId1"/>
    </p:custDataLst>
    <p:extLst>
      <p:ext uri="{BB962C8B-B14F-4D97-AF65-F5344CB8AC3E}">
        <p14:creationId xmlns:p14="http://schemas.microsoft.com/office/powerpoint/2010/main" val="146084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Nói và nghe</a:t>
            </a:r>
            <a:endParaRPr lang="en-US" sz="3600" dirty="0">
              <a:solidFill>
                <a:schemeClr val="accent2"/>
              </a:solidFill>
              <a:latin typeface="UTM Cookies" panose="02040603050506020204" pitchFamily="18" charset="0"/>
            </a:endParaRPr>
          </a:p>
        </p:txBody>
      </p:sp>
      <p:pic>
        <p:nvPicPr>
          <p:cNvPr id="21" name="Picture 20">
            <a:extLst>
              <a:ext uri="{FF2B5EF4-FFF2-40B4-BE49-F238E27FC236}">
                <a16:creationId xmlns:a16="http://schemas.microsoft.com/office/drawing/2014/main" id="{CDB1243B-5248-CE43-B4AB-9CB365C0C1F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pic>
        <p:nvPicPr>
          <p:cNvPr id="24" name="Picture 23">
            <a:extLst>
              <a:ext uri="{FF2B5EF4-FFF2-40B4-BE49-F238E27FC236}">
                <a16:creationId xmlns:a16="http://schemas.microsoft.com/office/drawing/2014/main" id="{A6762D4D-4149-5143-9D6F-6FA085AEBFDE}"/>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36000"/>
                    </a14:imgEffect>
                    <a14:imgEffect>
                      <a14:brightnessContrast bright="17000"/>
                    </a14:imgEffect>
                  </a14:imgLayer>
                </a14:imgProps>
              </a:ext>
            </a:extLst>
          </a:blip>
          <a:srcRect l="5787" t="3894" r="3163" b="5056"/>
          <a:stretch/>
        </p:blipFill>
        <p:spPr>
          <a:xfrm>
            <a:off x="778570" y="1947135"/>
            <a:ext cx="2373873" cy="1475532"/>
          </a:xfrm>
          <a:prstGeom prst="roundRect">
            <a:avLst>
              <a:gd name="adj" fmla="val 6947"/>
            </a:avLst>
          </a:prstGeom>
        </p:spPr>
      </p:pic>
      <p:pic>
        <p:nvPicPr>
          <p:cNvPr id="25" name="Picture 24">
            <a:extLst>
              <a:ext uri="{FF2B5EF4-FFF2-40B4-BE49-F238E27FC236}">
                <a16:creationId xmlns:a16="http://schemas.microsoft.com/office/drawing/2014/main" id="{473803AD-6D73-0045-A954-2F24163C9E6A}"/>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7000"/>
                    </a14:imgEffect>
                    <a14:imgEffect>
                      <a14:brightnessContrast bright="15000"/>
                    </a14:imgEffect>
                  </a14:imgLayer>
                </a14:imgProps>
              </a:ext>
            </a:extLst>
          </a:blip>
          <a:srcRect l="947" t="3045" r="949" b="1646"/>
          <a:stretch/>
        </p:blipFill>
        <p:spPr>
          <a:xfrm>
            <a:off x="3776123" y="1948186"/>
            <a:ext cx="2454438" cy="1496538"/>
          </a:xfrm>
          <a:prstGeom prst="roundRect">
            <a:avLst>
              <a:gd name="adj" fmla="val 8602"/>
            </a:avLst>
          </a:prstGeom>
        </p:spPr>
      </p:pic>
      <p:pic>
        <p:nvPicPr>
          <p:cNvPr id="26" name="Picture 25">
            <a:extLst>
              <a:ext uri="{FF2B5EF4-FFF2-40B4-BE49-F238E27FC236}">
                <a16:creationId xmlns:a16="http://schemas.microsoft.com/office/drawing/2014/main" id="{0D02DDD3-C366-EA4F-9868-4FD3711641F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38000"/>
                    </a14:imgEffect>
                    <a14:imgEffect>
                      <a14:brightnessContrast bright="15000"/>
                    </a14:imgEffect>
                  </a14:imgLayer>
                </a14:imgProps>
              </a:ext>
            </a:extLst>
          </a:blip>
          <a:srcRect l="2347" t="597" b="597"/>
          <a:stretch/>
        </p:blipFill>
        <p:spPr>
          <a:xfrm>
            <a:off x="787996" y="3502094"/>
            <a:ext cx="2373872" cy="1438515"/>
          </a:xfrm>
          <a:prstGeom prst="roundRect">
            <a:avLst>
              <a:gd name="adj" fmla="val 6059"/>
            </a:avLst>
          </a:prstGeom>
        </p:spPr>
      </p:pic>
      <p:pic>
        <p:nvPicPr>
          <p:cNvPr id="27" name="Picture 26">
            <a:extLst>
              <a:ext uri="{FF2B5EF4-FFF2-40B4-BE49-F238E27FC236}">
                <a16:creationId xmlns:a16="http://schemas.microsoft.com/office/drawing/2014/main" id="{073FE464-B09F-2441-B2F8-530DB931B2A1}"/>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43000"/>
                    </a14:imgEffect>
                    <a14:imgEffect>
                      <a14:brightnessContrast bright="11000"/>
                    </a14:imgEffect>
                  </a14:imgLayer>
                </a14:imgProps>
              </a:ext>
            </a:extLst>
          </a:blip>
          <a:srcRect l="2346" t="1437" r="2346" b="1437"/>
          <a:stretch/>
        </p:blipFill>
        <p:spPr>
          <a:xfrm>
            <a:off x="3856689" y="3502094"/>
            <a:ext cx="2373872" cy="1394604"/>
          </a:xfrm>
          <a:prstGeom prst="roundRect">
            <a:avLst>
              <a:gd name="adj" fmla="val 10172"/>
            </a:avLst>
          </a:prstGeom>
        </p:spPr>
      </p:pic>
      <p:sp>
        <p:nvSpPr>
          <p:cNvPr id="28" name="TextBox 27">
            <a:extLst>
              <a:ext uri="{FF2B5EF4-FFF2-40B4-BE49-F238E27FC236}">
                <a16:creationId xmlns:a16="http://schemas.microsoft.com/office/drawing/2014/main" id="{2595BEF7-E3B6-2145-BBC5-3B4D34ACFB23}"/>
              </a:ext>
            </a:extLst>
          </p:cNvPr>
          <p:cNvSpPr txBox="1"/>
          <p:nvPr/>
        </p:nvSpPr>
        <p:spPr>
          <a:xfrm>
            <a:off x="415421" y="1254954"/>
            <a:ext cx="6224482" cy="3735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b="1" dirty="0">
                <a:solidFill>
                  <a:srgbClr val="17479D"/>
                </a:solidFill>
                <a:latin typeface="UTM Avo" panose="02040603050506020204" pitchFamily="18" charset="0"/>
              </a:rPr>
              <a:t>Nghe kể chuyện</a:t>
            </a:r>
            <a:endPar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endParaRPr>
          </a:p>
        </p:txBody>
      </p:sp>
      <p:sp>
        <p:nvSpPr>
          <p:cNvPr id="29" name="TextBox 28">
            <a:extLst>
              <a:ext uri="{FF2B5EF4-FFF2-40B4-BE49-F238E27FC236}">
                <a16:creationId xmlns:a16="http://schemas.microsoft.com/office/drawing/2014/main" id="{215D9616-60D4-5349-92DD-E57FD58C5B54}"/>
              </a:ext>
            </a:extLst>
          </p:cNvPr>
          <p:cNvSpPr txBox="1"/>
          <p:nvPr/>
        </p:nvSpPr>
        <p:spPr>
          <a:xfrm>
            <a:off x="844749" y="1494160"/>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Búp</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bê</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biết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khóc</a:t>
            </a:r>
            <a:endParaRPr lang="en-US" sz="16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08467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7D574"/>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AA9BCD4-E6BE-9044-B920-6DAC5801D580}"/>
              </a:ext>
            </a:extLst>
          </p:cNvPr>
          <p:cNvSpPr txBox="1"/>
          <p:nvPr/>
        </p:nvSpPr>
        <p:spPr>
          <a:xfrm>
            <a:off x="-88683" y="103668"/>
            <a:ext cx="6224482" cy="3735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Chọn</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kể</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1 - 2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đoạn</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của</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câu</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chuyện</a:t>
            </a:r>
            <a:r>
              <a:rPr lang="en-US" b="1" dirty="0">
                <a:solidFill>
                  <a:srgbClr val="17479D"/>
                </a:solidFill>
                <a:latin typeface="UTM Avo" panose="02040603050506020204" pitchFamily="18" charset="0"/>
              </a:rPr>
              <a:t>.</a:t>
            </a:r>
            <a:endPar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endParaRPr>
          </a:p>
        </p:txBody>
      </p:sp>
      <p:grpSp>
        <p:nvGrpSpPr>
          <p:cNvPr id="2" name="Group 1">
            <a:extLst>
              <a:ext uri="{FF2B5EF4-FFF2-40B4-BE49-F238E27FC236}">
                <a16:creationId xmlns:a16="http://schemas.microsoft.com/office/drawing/2014/main" id="{6EBC64E4-3926-BE43-87C0-AC104E9EFD57}"/>
              </a:ext>
            </a:extLst>
          </p:cNvPr>
          <p:cNvGrpSpPr/>
          <p:nvPr/>
        </p:nvGrpSpPr>
        <p:grpSpPr>
          <a:xfrm>
            <a:off x="415934" y="560032"/>
            <a:ext cx="3118808" cy="2287377"/>
            <a:chOff x="415934" y="560032"/>
            <a:chExt cx="3118808" cy="2287377"/>
          </a:xfrm>
        </p:grpSpPr>
        <p:sp>
          <p:nvSpPr>
            <p:cNvPr id="6" name="Rounded Rectangle 5">
              <a:extLst>
                <a:ext uri="{FF2B5EF4-FFF2-40B4-BE49-F238E27FC236}">
                  <a16:creationId xmlns:a16="http://schemas.microsoft.com/office/drawing/2014/main" id="{103F67A2-848A-4744-A625-2258E4A7CF10}"/>
                </a:ext>
              </a:extLst>
            </p:cNvPr>
            <p:cNvSpPr/>
            <p:nvPr/>
          </p:nvSpPr>
          <p:spPr>
            <a:xfrm>
              <a:off x="415934" y="2376355"/>
              <a:ext cx="3118808" cy="4710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bg1">
                      <a:lumMod val="10000"/>
                    </a:schemeClr>
                  </a:solidFill>
                  <a:latin typeface="UTM Avo" panose="02040603050506020204" pitchFamily="18" charset="0"/>
                </a:rPr>
                <a:t>Sinh nhật 6 tuổi Hoa được tặng quà gì? Hoa yêu thích món đồ đó như thế nào?</a:t>
              </a:r>
            </a:p>
          </p:txBody>
        </p:sp>
        <p:pic>
          <p:nvPicPr>
            <p:cNvPr id="12" name="Picture 11">
              <a:extLst>
                <a:ext uri="{FF2B5EF4-FFF2-40B4-BE49-F238E27FC236}">
                  <a16:creationId xmlns:a16="http://schemas.microsoft.com/office/drawing/2014/main" id="{38C85A86-F589-5549-93A1-F7A874ADE2E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7000"/>
                      </a14:imgEffect>
                    </a14:imgLayer>
                  </a14:imgProps>
                </a:ext>
              </a:extLst>
            </a:blip>
            <a:srcRect l="5787" t="3894" r="3163" b="5056"/>
            <a:stretch/>
          </p:blipFill>
          <p:spPr>
            <a:xfrm>
              <a:off x="669303" y="560032"/>
              <a:ext cx="2611260" cy="1623085"/>
            </a:xfrm>
            <a:prstGeom prst="roundRect">
              <a:avLst>
                <a:gd name="adj" fmla="val 6947"/>
              </a:avLst>
            </a:prstGeom>
          </p:spPr>
        </p:pic>
      </p:grpSp>
      <p:grpSp>
        <p:nvGrpSpPr>
          <p:cNvPr id="3" name="Group 2">
            <a:extLst>
              <a:ext uri="{FF2B5EF4-FFF2-40B4-BE49-F238E27FC236}">
                <a16:creationId xmlns:a16="http://schemas.microsoft.com/office/drawing/2014/main" id="{3AEE5718-493A-EE45-8CA3-A28F1EE3877B}"/>
              </a:ext>
            </a:extLst>
          </p:cNvPr>
          <p:cNvGrpSpPr/>
          <p:nvPr/>
        </p:nvGrpSpPr>
        <p:grpSpPr>
          <a:xfrm>
            <a:off x="3541773" y="542780"/>
            <a:ext cx="2941992" cy="2309790"/>
            <a:chOff x="3541773" y="542780"/>
            <a:chExt cx="2941992" cy="2309790"/>
          </a:xfrm>
        </p:grpSpPr>
        <p:sp>
          <p:nvSpPr>
            <p:cNvPr id="7" name="Rounded Rectangle 6">
              <a:extLst>
                <a:ext uri="{FF2B5EF4-FFF2-40B4-BE49-F238E27FC236}">
                  <a16:creationId xmlns:a16="http://schemas.microsoft.com/office/drawing/2014/main" id="{21C8AB90-06A3-7446-8E56-12F41D0577C8}"/>
                </a:ext>
              </a:extLst>
            </p:cNvPr>
            <p:cNvSpPr/>
            <p:nvPr/>
          </p:nvSpPr>
          <p:spPr>
            <a:xfrm>
              <a:off x="3541773" y="2381516"/>
              <a:ext cx="2941992" cy="4710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bg1">
                      <a:lumMod val="10000"/>
                    </a:schemeClr>
                  </a:solidFill>
                  <a:latin typeface="UTM Avo" panose="02040603050506020204" pitchFamily="18" charset="0"/>
                </a:rPr>
                <a:t>Sinh nhật 7 tuổi Hoa được tặng quà gì? Hoa đã làm gì với món quà cũ?</a:t>
              </a:r>
            </a:p>
          </p:txBody>
        </p:sp>
        <p:pic>
          <p:nvPicPr>
            <p:cNvPr id="14" name="Picture 13">
              <a:extLst>
                <a:ext uri="{FF2B5EF4-FFF2-40B4-BE49-F238E27FC236}">
                  <a16:creationId xmlns:a16="http://schemas.microsoft.com/office/drawing/2014/main" id="{AF2D823C-0B18-2F47-BFC7-DFBA4A3393F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7000"/>
                      </a14:imgEffect>
                      <a14:imgEffect>
                        <a14:brightnessContrast bright="15000"/>
                      </a14:imgEffect>
                    </a14:imgLayer>
                  </a14:imgProps>
                </a:ext>
              </a:extLst>
            </a:blip>
            <a:srcRect l="947" t="3045" r="949" b="1646"/>
            <a:stretch/>
          </p:blipFill>
          <p:spPr>
            <a:xfrm>
              <a:off x="3662828" y="542780"/>
              <a:ext cx="2699882" cy="1646192"/>
            </a:xfrm>
            <a:prstGeom prst="roundRect">
              <a:avLst>
                <a:gd name="adj" fmla="val 8602"/>
              </a:avLst>
            </a:prstGeom>
          </p:spPr>
        </p:pic>
      </p:grpSp>
      <p:grpSp>
        <p:nvGrpSpPr>
          <p:cNvPr id="4" name="Group 3">
            <a:extLst>
              <a:ext uri="{FF2B5EF4-FFF2-40B4-BE49-F238E27FC236}">
                <a16:creationId xmlns:a16="http://schemas.microsoft.com/office/drawing/2014/main" id="{19AB58D0-5222-624C-848B-3F1A5121A700}"/>
              </a:ext>
            </a:extLst>
          </p:cNvPr>
          <p:cNvGrpSpPr/>
          <p:nvPr/>
        </p:nvGrpSpPr>
        <p:grpSpPr>
          <a:xfrm>
            <a:off x="534872" y="3025098"/>
            <a:ext cx="2941992" cy="1991206"/>
            <a:chOff x="534872" y="3025098"/>
            <a:chExt cx="2941992" cy="1991206"/>
          </a:xfrm>
        </p:grpSpPr>
        <p:sp>
          <p:nvSpPr>
            <p:cNvPr id="8" name="Rounded Rectangle 7">
              <a:extLst>
                <a:ext uri="{FF2B5EF4-FFF2-40B4-BE49-F238E27FC236}">
                  <a16:creationId xmlns:a16="http://schemas.microsoft.com/office/drawing/2014/main" id="{5AB80307-2E7E-E14A-96DD-8BE96236BD55}"/>
                </a:ext>
              </a:extLst>
            </p:cNvPr>
            <p:cNvSpPr/>
            <p:nvPr/>
          </p:nvSpPr>
          <p:spPr>
            <a:xfrm>
              <a:off x="534872" y="4545250"/>
              <a:ext cx="2941992" cy="4710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bg1">
                      <a:lumMod val="10000"/>
                    </a:schemeClr>
                  </a:solidFill>
                  <a:latin typeface="UTM Avo" panose="02040603050506020204" pitchFamily="18" charset="0"/>
                </a:rPr>
                <a:t>Hoa nằm mơ thấy gì?</a:t>
              </a:r>
            </a:p>
          </p:txBody>
        </p:sp>
        <p:pic>
          <p:nvPicPr>
            <p:cNvPr id="16" name="Picture 15">
              <a:extLst>
                <a:ext uri="{FF2B5EF4-FFF2-40B4-BE49-F238E27FC236}">
                  <a16:creationId xmlns:a16="http://schemas.microsoft.com/office/drawing/2014/main" id="{24449A7E-5F63-624E-BCED-0B67459891EB}"/>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38000"/>
                      </a14:imgEffect>
                      <a14:imgEffect>
                        <a14:brightnessContrast bright="15000"/>
                      </a14:imgEffect>
                    </a14:imgLayer>
                  </a14:imgProps>
                </a:ext>
              </a:extLst>
            </a:blip>
            <a:srcRect l="2347" t="597" b="597"/>
            <a:stretch/>
          </p:blipFill>
          <p:spPr>
            <a:xfrm>
              <a:off x="669303" y="3025098"/>
              <a:ext cx="2611259" cy="1582367"/>
            </a:xfrm>
            <a:prstGeom prst="roundRect">
              <a:avLst>
                <a:gd name="adj" fmla="val 6059"/>
              </a:avLst>
            </a:prstGeom>
          </p:spPr>
        </p:pic>
      </p:grpSp>
      <p:grpSp>
        <p:nvGrpSpPr>
          <p:cNvPr id="5" name="Group 4">
            <a:extLst>
              <a:ext uri="{FF2B5EF4-FFF2-40B4-BE49-F238E27FC236}">
                <a16:creationId xmlns:a16="http://schemas.microsoft.com/office/drawing/2014/main" id="{64AF98FB-3FF8-5749-A6CE-68CF905E9A43}"/>
              </a:ext>
            </a:extLst>
          </p:cNvPr>
          <p:cNvGrpSpPr/>
          <p:nvPr/>
        </p:nvGrpSpPr>
        <p:grpSpPr>
          <a:xfrm>
            <a:off x="3541773" y="3050976"/>
            <a:ext cx="2941992" cy="2001069"/>
            <a:chOff x="3541773" y="3050976"/>
            <a:chExt cx="2941992" cy="2001069"/>
          </a:xfrm>
        </p:grpSpPr>
        <p:sp>
          <p:nvSpPr>
            <p:cNvPr id="9" name="Rounded Rectangle 8">
              <a:extLst>
                <a:ext uri="{FF2B5EF4-FFF2-40B4-BE49-F238E27FC236}">
                  <a16:creationId xmlns:a16="http://schemas.microsoft.com/office/drawing/2014/main" id="{DDF2A48B-4C51-244D-8A17-D5A02DAB251B}"/>
                </a:ext>
              </a:extLst>
            </p:cNvPr>
            <p:cNvSpPr/>
            <p:nvPr/>
          </p:nvSpPr>
          <p:spPr>
            <a:xfrm>
              <a:off x="3541773" y="4580991"/>
              <a:ext cx="2941992" cy="4710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bg1">
                      <a:lumMod val="10000"/>
                    </a:schemeClr>
                  </a:solidFill>
                  <a:latin typeface="UTM Avo" panose="02040603050506020204" pitchFamily="18" charset="0"/>
                </a:rPr>
                <a:t>Hoa đã làm gì với hai đồ chơi của mình?</a:t>
              </a:r>
            </a:p>
          </p:txBody>
        </p:sp>
        <p:pic>
          <p:nvPicPr>
            <p:cNvPr id="18" name="Picture 17">
              <a:extLst>
                <a:ext uri="{FF2B5EF4-FFF2-40B4-BE49-F238E27FC236}">
                  <a16:creationId xmlns:a16="http://schemas.microsoft.com/office/drawing/2014/main" id="{FC9E3D42-7F7E-004F-9018-3031BA0B6AF9}"/>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43000"/>
                      </a14:imgEffect>
                      <a14:imgEffect>
                        <a14:brightnessContrast bright="11000"/>
                      </a14:imgEffect>
                    </a14:imgLayer>
                  </a14:imgProps>
                </a:ext>
              </a:extLst>
            </a:blip>
            <a:srcRect l="2346" t="1437" r="2346" b="1437"/>
            <a:stretch/>
          </p:blipFill>
          <p:spPr>
            <a:xfrm>
              <a:off x="3662827" y="3050976"/>
              <a:ext cx="2611259" cy="1534064"/>
            </a:xfrm>
            <a:prstGeom prst="roundRect">
              <a:avLst>
                <a:gd name="adj" fmla="val 10172"/>
              </a:avLst>
            </a:prstGeom>
          </p:spPr>
        </p:pic>
      </p:grpSp>
    </p:spTree>
    <p:extLst>
      <p:ext uri="{BB962C8B-B14F-4D97-AF65-F5344CB8AC3E}">
        <p14:creationId xmlns:p14="http://schemas.microsoft.com/office/powerpoint/2010/main" val="39505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EA3D10E-9155-6244-AF9A-C0483A6F826A}"/>
              </a:ext>
            </a:extLst>
          </p:cNvPr>
          <p:cNvGrpSpPr/>
          <p:nvPr/>
        </p:nvGrpSpPr>
        <p:grpSpPr>
          <a:xfrm>
            <a:off x="899082" y="1536569"/>
            <a:ext cx="5398024" cy="1659119"/>
            <a:chOff x="899082" y="1178349"/>
            <a:chExt cx="5398024" cy="1659119"/>
          </a:xfrm>
        </p:grpSpPr>
        <p:sp>
          <p:nvSpPr>
            <p:cNvPr id="5" name="Rounded Rectangle 4">
              <a:extLst>
                <a:ext uri="{FF2B5EF4-FFF2-40B4-BE49-F238E27FC236}">
                  <a16:creationId xmlns:a16="http://schemas.microsoft.com/office/drawing/2014/main" id="{CFE8ECA7-A455-7847-9F27-1BB23390BE4C}"/>
                </a:ext>
              </a:extLst>
            </p:cNvPr>
            <p:cNvSpPr/>
            <p:nvPr/>
          </p:nvSpPr>
          <p:spPr>
            <a:xfrm>
              <a:off x="899082" y="1178349"/>
              <a:ext cx="5398024" cy="165911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Oval 5">
              <a:extLst>
                <a:ext uri="{FF2B5EF4-FFF2-40B4-BE49-F238E27FC236}">
                  <a16:creationId xmlns:a16="http://schemas.microsoft.com/office/drawing/2014/main" id="{72F3355B-E2ED-2245-B340-06AEB6F520A4}"/>
                </a:ext>
              </a:extLst>
            </p:cNvPr>
            <p:cNvSpPr/>
            <p:nvPr/>
          </p:nvSpPr>
          <p:spPr>
            <a:xfrm>
              <a:off x="1007811" y="2016267"/>
              <a:ext cx="171396" cy="171396"/>
            </a:xfrm>
            <a:prstGeom prst="ellipse">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Oval 6">
              <a:extLst>
                <a:ext uri="{FF2B5EF4-FFF2-40B4-BE49-F238E27FC236}">
                  <a16:creationId xmlns:a16="http://schemas.microsoft.com/office/drawing/2014/main" id="{C51552CF-3E90-7846-AA2D-855ED71F441B}"/>
                </a:ext>
              </a:extLst>
            </p:cNvPr>
            <p:cNvSpPr/>
            <p:nvPr/>
          </p:nvSpPr>
          <p:spPr>
            <a:xfrm>
              <a:off x="1018808" y="2517464"/>
              <a:ext cx="171396" cy="171396"/>
            </a:xfrm>
            <a:prstGeom prst="ellipse">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3" name="TextBox 2">
            <a:extLst>
              <a:ext uri="{FF2B5EF4-FFF2-40B4-BE49-F238E27FC236}">
                <a16:creationId xmlns:a16="http://schemas.microsoft.com/office/drawing/2014/main" id="{0A7D1CC0-A1AC-A24A-AFA4-9A623509F757}"/>
              </a:ext>
            </a:extLst>
          </p:cNvPr>
          <p:cNvSpPr txBox="1"/>
          <p:nvPr/>
        </p:nvSpPr>
        <p:spPr>
          <a:xfrm>
            <a:off x="1104506" y="1503877"/>
            <a:ext cx="5026965" cy="16823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Kể về bạn Hoa trong câu chuyện “Búp bê biết khóc” cho người thân nghe. </a:t>
            </a:r>
            <a:endParaRPr kumimoji="0" lang="en-US" sz="24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sp>
        <p:nvSpPr>
          <p:cNvPr id="9" name="Oval 8">
            <a:extLst>
              <a:ext uri="{FF2B5EF4-FFF2-40B4-BE49-F238E27FC236}">
                <a16:creationId xmlns:a16="http://schemas.microsoft.com/office/drawing/2014/main" id="{2CE9E944-70A0-384A-A6EC-AD896EA2BF45}"/>
              </a:ext>
            </a:extLst>
          </p:cNvPr>
          <p:cNvSpPr/>
          <p:nvPr/>
        </p:nvSpPr>
        <p:spPr>
          <a:xfrm>
            <a:off x="1009379" y="1904717"/>
            <a:ext cx="171396" cy="171396"/>
          </a:xfrm>
          <a:prstGeom prst="ellipse">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 name="Picture 9">
            <a:extLst>
              <a:ext uri="{FF2B5EF4-FFF2-40B4-BE49-F238E27FC236}">
                <a16:creationId xmlns:a16="http://schemas.microsoft.com/office/drawing/2014/main" id="{6D18D372-DC5C-6749-ACAE-097DE046D40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8000"/>
                    </a14:imgEffect>
                  </a14:imgLayer>
                </a14:imgProps>
              </a:ext>
            </a:extLst>
          </a:blip>
          <a:srcRect r="90393" b="63395"/>
          <a:stretch/>
        </p:blipFill>
        <p:spPr>
          <a:xfrm>
            <a:off x="254923" y="1060038"/>
            <a:ext cx="935281" cy="809782"/>
          </a:xfrm>
          <a:prstGeom prst="rect">
            <a:avLst/>
          </a:prstGeom>
        </p:spPr>
      </p:pic>
    </p:spTree>
    <p:extLst>
      <p:ext uri="{BB962C8B-B14F-4D97-AF65-F5344CB8AC3E}">
        <p14:creationId xmlns:p14="http://schemas.microsoft.com/office/powerpoint/2010/main" val="5612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19656" y="617893"/>
            <a:ext cx="1635626" cy="617025"/>
            <a:chOff x="347364" y="617893"/>
            <a:chExt cx="1635626" cy="617025"/>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23</a:t>
              </a:r>
            </a:p>
          </p:txBody>
        </p:sp>
        <p:sp>
          <p:nvSpPr>
            <p:cNvPr id="4" name="TextBox 3">
              <a:extLst>
                <a:ext uri="{FF2B5EF4-FFF2-40B4-BE49-F238E27FC236}">
                  <a16:creationId xmlns:a16="http://schemas.microsoft.com/office/drawing/2014/main" id="{31A601FE-6892-4EC6-ACDD-75D395FCC956}"/>
                </a:ext>
              </a:extLst>
            </p:cNvPr>
            <p:cNvSpPr txBox="1"/>
            <p:nvPr/>
          </p:nvSpPr>
          <p:spPr>
            <a:xfrm>
              <a:off x="347364" y="650143"/>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23</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3665" y="1371656"/>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375564" y="1411203"/>
            <a:ext cx="5572410" cy="39292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Em biết gì về trò chơi rồng rắn lên mây?</a:t>
            </a:r>
            <a:endParaRPr lang="en-US" sz="1500" b="1" dirty="0">
              <a:latin typeface="UTM Avo" panose="02040603050506020204" pitchFamily="18" charset="0"/>
            </a:endParaRPr>
          </a:p>
        </p:txBody>
      </p:sp>
      <p:sp>
        <p:nvSpPr>
          <p:cNvPr id="13" name="TextBox 12">
            <a:extLst>
              <a:ext uri="{FF2B5EF4-FFF2-40B4-BE49-F238E27FC236}">
                <a16:creationId xmlns:a16="http://schemas.microsoft.com/office/drawing/2014/main" id="{7B5B728C-6E08-431C-95CB-497657ACF5B5}"/>
              </a:ext>
            </a:extLst>
          </p:cNvPr>
          <p:cNvSpPr txBox="1"/>
          <p:nvPr/>
        </p:nvSpPr>
        <p:spPr>
          <a:xfrm>
            <a:off x="1678778" y="473821"/>
            <a:ext cx="4727590"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RỒNG RẮN LÊN MÂY</a:t>
            </a:r>
            <a:endParaRPr lang="en-US" sz="4000"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id="{14BAF950-0B30-E54B-A54A-0A5E75F60C3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33000"/>
                    </a14:imgEffect>
                    <a14:imgEffect>
                      <a14:brightnessContrast bright="6000"/>
                    </a14:imgEffect>
                  </a14:imgLayer>
                </a14:imgProps>
              </a:ext>
            </a:extLst>
          </a:blip>
          <a:stretch>
            <a:fillRect/>
          </a:stretch>
        </p:blipFill>
        <p:spPr>
          <a:xfrm>
            <a:off x="216815" y="1875107"/>
            <a:ext cx="6400801" cy="3210799"/>
          </a:xfrm>
          <a:prstGeom prst="roundRect">
            <a:avLst>
              <a:gd name="adj" fmla="val 29879"/>
            </a:avLst>
          </a:prstGeom>
        </p:spPr>
      </p:pic>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Rồng rắn 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vòng vèo 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núc nắc</a:t>
            </a: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99" y="656631"/>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a16="http://schemas.microsoft.com/office/drawing/2014/main" id="{1E6D9032-00C1-1846-AA95-97429EFD9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535" y="3509297"/>
            <a:ext cx="288000" cy="288000"/>
          </a:xfrm>
          <a:prstGeom prst="rect">
            <a:avLst/>
          </a:prstGeom>
        </p:spPr>
      </p:pic>
    </p:spTree>
    <p:extLst>
      <p:ext uri="{BB962C8B-B14F-4D97-AF65-F5344CB8AC3E}">
        <p14:creationId xmlns:p14="http://schemas.microsoft.com/office/powerpoint/2010/main" val="29340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a:t>
            </a:r>
            <a:r>
              <a:rPr lang="vi-VN" b="1" dirty="0">
                <a:solidFill>
                  <a:srgbClr val="FF0000"/>
                </a:solidFill>
                <a:latin typeface="UTM Avo" panose="02040603050506020204" pitchFamily="18" charset="0"/>
              </a:rPr>
              <a:t>Rồng rắn </a:t>
            </a:r>
            <a:r>
              <a:rPr lang="vi-VN" dirty="0">
                <a:latin typeface="UTM Avo" panose="02040603050506020204" pitchFamily="18" charset="0"/>
              </a:rPr>
              <a:t>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a:t>
            </a:r>
            <a:r>
              <a:rPr lang="vi-VN" b="1" dirty="0">
                <a:solidFill>
                  <a:srgbClr val="FF0000"/>
                </a:solidFill>
                <a:latin typeface="UTM Avo" panose="02040603050506020204" pitchFamily="18" charset="0"/>
              </a:rPr>
              <a:t>vòng vèo </a:t>
            </a:r>
            <a:r>
              <a:rPr lang="vi-VN" dirty="0">
                <a:latin typeface="UTM Avo" panose="02040603050506020204" pitchFamily="18" charset="0"/>
              </a:rPr>
              <a:t>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a:t>
            </a:r>
            <a:r>
              <a:rPr lang="vi-VN" b="1" dirty="0">
                <a:solidFill>
                  <a:srgbClr val="FF0000"/>
                </a:solidFill>
                <a:latin typeface="UTM Avo" panose="02040603050506020204" pitchFamily="18" charset="0"/>
              </a:rPr>
              <a:t>núc nắc</a:t>
            </a: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a:t>
            </a:r>
            <a:r>
              <a:rPr lang="vi-VN" b="1" dirty="0">
                <a:solidFill>
                  <a:srgbClr val="FF0000"/>
                </a:solidFill>
                <a:latin typeface="UTM Avo" panose="02040603050506020204" pitchFamily="18" charset="0"/>
              </a:rPr>
              <a:t>khúc đuôi</a:t>
            </a:r>
            <a:r>
              <a:rPr lang="vi-VN" dirty="0">
                <a:latin typeface="UTM Avo" panose="02040603050506020204" pitchFamily="18" charset="0"/>
              </a:rPr>
              <a:t>. Bạn làm đầu dang tay cản thầy thuốc, bạn làm đuôi tìm cách tránh thầy. Nếu bạn </a:t>
            </a:r>
            <a:r>
              <a:rPr lang="vi-VN" b="1" dirty="0">
                <a:solidFill>
                  <a:srgbClr val="FF0000"/>
                </a:solidFill>
                <a:latin typeface="UTM Avo" panose="02040603050506020204" pitchFamily="18" charset="0"/>
              </a:rPr>
              <a:t>khúc đuôi </a:t>
            </a:r>
            <a:r>
              <a:rPr lang="vi-VN" dirty="0">
                <a:latin typeface="UTM Avo" panose="02040603050506020204" pitchFamily="18" charset="0"/>
              </a:rPr>
              <a:t>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spTree>
    <p:extLst>
      <p:ext uri="{BB962C8B-B14F-4D97-AF65-F5344CB8AC3E}">
        <p14:creationId xmlns:p14="http://schemas.microsoft.com/office/powerpoint/2010/main" val="225672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4" y="780908"/>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460224" y="1274937"/>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cây núc nắc </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550605" y="142179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2304165" y="1263904"/>
            <a:ext cx="467036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một loại cây dùng làm thuốc chữa</a:t>
            </a:r>
            <a:endParaRPr lang="en-US" sz="18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DF5D2971-2D53-5044-BF9F-77A04FDC6546}"/>
              </a:ext>
            </a:extLst>
          </p:cNvPr>
          <p:cNvSpPr/>
          <p:nvPr/>
        </p:nvSpPr>
        <p:spPr>
          <a:xfrm>
            <a:off x="784521" y="1735301"/>
            <a:ext cx="838691"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bệnh.</a:t>
            </a:r>
            <a:endParaRPr lang="en-VN" dirty="0"/>
          </a:p>
        </p:txBody>
      </p:sp>
      <p:pic>
        <p:nvPicPr>
          <p:cNvPr id="1026" name="Picture 2" descr="Vỏ cây nục nác TƯƠI | Shopee Việt Nam">
            <a:extLst>
              <a:ext uri="{FF2B5EF4-FFF2-40B4-BE49-F238E27FC236}">
                <a16:creationId xmlns:a16="http://schemas.microsoft.com/office/drawing/2014/main" id="{36971FF4-3283-2B46-9995-4A922794BE9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831" r="10874"/>
          <a:stretch/>
        </p:blipFill>
        <p:spPr bwMode="auto">
          <a:xfrm>
            <a:off x="3601039" y="1920208"/>
            <a:ext cx="2262434" cy="2853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ạt giống cây núc nác rừng - Trung tâm giống cây trồng Eakmat Tây Nguyên">
            <a:extLst>
              <a:ext uri="{FF2B5EF4-FFF2-40B4-BE49-F238E27FC236}">
                <a16:creationId xmlns:a16="http://schemas.microsoft.com/office/drawing/2014/main" id="{D658C427-B400-9D46-89A3-6FDF1DA1501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994527" y="2238694"/>
            <a:ext cx="2512225" cy="25122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DE5B251-E6B8-6045-BDBB-0A412D9AA9A1}"/>
              </a:ext>
            </a:extLst>
          </p:cNvPr>
          <p:cNvSpPr/>
          <p:nvPr/>
        </p:nvSpPr>
        <p:spPr>
          <a:xfrm>
            <a:off x="460224" y="2250759"/>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vòng vèo </a:t>
            </a:r>
            <a:endParaRPr lang="vi-VN" sz="1800" dirty="0"/>
          </a:p>
        </p:txBody>
      </p:sp>
      <p:sp>
        <p:nvSpPr>
          <p:cNvPr id="13" name="Oval 12">
            <a:extLst>
              <a:ext uri="{FF2B5EF4-FFF2-40B4-BE49-F238E27FC236}">
                <a16:creationId xmlns:a16="http://schemas.microsoft.com/office/drawing/2014/main" id="{656CBFA5-6183-8E43-9693-D9EE822B19FD}"/>
              </a:ext>
            </a:extLst>
          </p:cNvPr>
          <p:cNvSpPr/>
          <p:nvPr/>
        </p:nvSpPr>
        <p:spPr>
          <a:xfrm>
            <a:off x="550605" y="239761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8907E6BD-4ED2-C74F-9D5D-CA3993EBAC63}"/>
              </a:ext>
            </a:extLst>
          </p:cNvPr>
          <p:cNvSpPr txBox="1"/>
          <p:nvPr/>
        </p:nvSpPr>
        <p:spPr>
          <a:xfrm>
            <a:off x="1891622" y="2250759"/>
            <a:ext cx="467036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vòng qua vòng lại theo nhiều hướng</a:t>
            </a:r>
            <a:endParaRPr lang="en-US" sz="1800" dirty="0">
              <a:solidFill>
                <a:schemeClr val="accent6">
                  <a:lumMod val="50000"/>
                </a:schemeClr>
              </a:solidFill>
              <a:latin typeface="UTM Avo" panose="02040603050506020204" pitchFamily="18" charset="0"/>
            </a:endParaRPr>
          </a:p>
        </p:txBody>
      </p:sp>
      <p:sp>
        <p:nvSpPr>
          <p:cNvPr id="15" name="Rectangle 14">
            <a:extLst>
              <a:ext uri="{FF2B5EF4-FFF2-40B4-BE49-F238E27FC236}">
                <a16:creationId xmlns:a16="http://schemas.microsoft.com/office/drawing/2014/main" id="{2FEB02C4-18AB-8046-B42D-31CED4869158}"/>
              </a:ext>
            </a:extLst>
          </p:cNvPr>
          <p:cNvSpPr/>
          <p:nvPr/>
        </p:nvSpPr>
        <p:spPr>
          <a:xfrm>
            <a:off x="801077" y="2743543"/>
            <a:ext cx="1476686"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Khác nhau.</a:t>
            </a:r>
            <a:endParaRPr lang="en-VN" dirty="0"/>
          </a:p>
        </p:txBody>
      </p:sp>
      <p:pic>
        <p:nvPicPr>
          <p:cNvPr id="1030" name="Picture 6" descr="trò chơi dân gian rồng rắn lên mây | Việt nam, Trò chơi, Viết">
            <a:extLst>
              <a:ext uri="{FF2B5EF4-FFF2-40B4-BE49-F238E27FC236}">
                <a16:creationId xmlns:a16="http://schemas.microsoft.com/office/drawing/2014/main" id="{8C60FE64-293B-FE41-A349-19688BE892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2257" y="2740092"/>
            <a:ext cx="3537934" cy="19997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6B935621-893C-2A46-83EE-190BB05F7F8D}"/>
              </a:ext>
            </a:extLst>
          </p:cNvPr>
          <p:cNvSpPr/>
          <p:nvPr/>
        </p:nvSpPr>
        <p:spPr>
          <a:xfrm>
            <a:off x="460224" y="3306232"/>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cản</a:t>
            </a:r>
            <a:endParaRPr lang="vi-VN" sz="1800" dirty="0"/>
          </a:p>
        </p:txBody>
      </p:sp>
      <p:sp>
        <p:nvSpPr>
          <p:cNvPr id="19" name="Oval 18">
            <a:extLst>
              <a:ext uri="{FF2B5EF4-FFF2-40B4-BE49-F238E27FC236}">
                <a16:creationId xmlns:a16="http://schemas.microsoft.com/office/drawing/2014/main" id="{47676946-22BA-F949-A73D-C9B15B2A56F1}"/>
              </a:ext>
            </a:extLst>
          </p:cNvPr>
          <p:cNvSpPr/>
          <p:nvPr/>
        </p:nvSpPr>
        <p:spPr>
          <a:xfrm>
            <a:off x="550605" y="34530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E0ECBC3C-1D89-C04E-830D-CE7FB9B5ADF3}"/>
              </a:ext>
            </a:extLst>
          </p:cNvPr>
          <p:cNvSpPr txBox="1"/>
          <p:nvPr/>
        </p:nvSpPr>
        <p:spPr>
          <a:xfrm>
            <a:off x="1329966" y="3309309"/>
            <a:ext cx="467036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ngăn lại, chặn lại.</a:t>
            </a:r>
            <a:endParaRPr lang="en-US" sz="1800" dirty="0">
              <a:solidFill>
                <a:schemeClr val="accent6">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8758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 presetClass="exit" presetSubtype="10" fill="hold" nodeType="clickEffect">
                                  <p:stCondLst>
                                    <p:cond delay="0"/>
                                  </p:stCondLst>
                                  <p:childTnLst>
                                    <p:animEffect transition="out" filter="checkerboard(across)">
                                      <p:cBhvr>
                                        <p:cTn id="57" dur="500"/>
                                        <p:tgtEl>
                                          <p:spTgt spid="1030"/>
                                        </p:tgtEl>
                                      </p:cBhvr>
                                    </p:animEffect>
                                    <p:set>
                                      <p:cBhvr>
                                        <p:cTn id="58" dur="1" fill="hold">
                                          <p:stCondLst>
                                            <p:cond delay="499"/>
                                          </p:stCondLst>
                                        </p:cTn>
                                        <p:tgtEl>
                                          <p:spTgt spid="10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9" grpId="0"/>
      <p:bldP spid="7" grpId="0"/>
      <p:bldP spid="12" grpId="0"/>
      <p:bldP spid="13" grpId="0" animBg="1"/>
      <p:bldP spid="14" grpId="0"/>
      <p:bldP spid="15" grpId="0"/>
      <p:bldP spid="18" grpId="0"/>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63945" y="984121"/>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Ngắt nghỉ câu</a:t>
            </a:r>
            <a:endParaRPr lang="en-US" sz="24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8E52BE51-D649-4526-9277-FF3ADEE969EC}"/>
              </a:ext>
            </a:extLst>
          </p:cNvPr>
          <p:cNvSpPr/>
          <p:nvPr/>
        </p:nvSpPr>
        <p:spPr>
          <a:xfrm>
            <a:off x="369094" y="1845703"/>
            <a:ext cx="6155531" cy="1683987"/>
          </a:xfrm>
          <a:prstGeom prst="rect">
            <a:avLst/>
          </a:prstGeom>
        </p:spPr>
        <p:txBody>
          <a:bodyPr wrap="square">
            <a:spAutoFit/>
          </a:bodyPr>
          <a:lstStyle/>
          <a:p>
            <a:pPr algn="just">
              <a:lnSpc>
                <a:spcPct val="150000"/>
              </a:lnSpc>
            </a:pPr>
            <a:r>
              <a:rPr lang="vi-VN" sz="2400" dirty="0">
                <a:latin typeface="UTM Avo" panose="02040603050506020204" pitchFamily="18" charset="0"/>
              </a:rPr>
              <a:t> Nếu thầy nói “có” thì rồng rắn hỏi xin thuốc cho con và đồng ý cho thầy bắt khúc đuôi.</a:t>
            </a:r>
            <a:endParaRPr lang="vi-VN" sz="2400" dirty="0"/>
          </a:p>
        </p:txBody>
      </p:sp>
      <p:cxnSp>
        <p:nvCxnSpPr>
          <p:cNvPr id="8" name="Straight Connector 7">
            <a:extLst>
              <a:ext uri="{FF2B5EF4-FFF2-40B4-BE49-F238E27FC236}">
                <a16:creationId xmlns:a16="http://schemas.microsoft.com/office/drawing/2014/main" id="{DB68DD48-9047-4C0E-873F-F9EFE47EFA41}"/>
              </a:ext>
            </a:extLst>
          </p:cNvPr>
          <p:cNvCxnSpPr/>
          <p:nvPr/>
        </p:nvCxnSpPr>
        <p:spPr>
          <a:xfrm flipH="1">
            <a:off x="3394263" y="203477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31AD1B5-E6AF-DD49-92DB-94879744B5CC}"/>
              </a:ext>
            </a:extLst>
          </p:cNvPr>
          <p:cNvGrpSpPr/>
          <p:nvPr/>
        </p:nvGrpSpPr>
        <p:grpSpPr>
          <a:xfrm>
            <a:off x="2031687" y="3081520"/>
            <a:ext cx="155773" cy="353730"/>
            <a:chOff x="3894064" y="2362532"/>
            <a:chExt cx="155773" cy="353730"/>
          </a:xfrm>
        </p:grpSpPr>
        <p:cxnSp>
          <p:nvCxnSpPr>
            <p:cNvPr id="21" name="Straight Connector 20">
              <a:extLst>
                <a:ext uri="{FF2B5EF4-FFF2-40B4-BE49-F238E27FC236}">
                  <a16:creationId xmlns:a16="http://schemas.microsoft.com/office/drawing/2014/main" id="{44C9B04D-77F6-4ABC-A7F4-7426302A4626}"/>
                </a:ext>
              </a:extLst>
            </p:cNvPr>
            <p:cNvCxnSpPr/>
            <p:nvPr/>
          </p:nvCxnSpPr>
          <p:spPr>
            <a:xfrm flipH="1">
              <a:off x="3945988" y="236253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CBC27-4077-460A-A843-2A2D268BAADA}"/>
                </a:ext>
              </a:extLst>
            </p:cNvPr>
            <p:cNvCxnSpPr/>
            <p:nvPr/>
          </p:nvCxnSpPr>
          <p:spPr>
            <a:xfrm flipH="1">
              <a:off x="3894064" y="236253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E2675123-C050-0D47-84CF-8FF7255A9D65}"/>
              </a:ext>
            </a:extLst>
          </p:cNvPr>
          <p:cNvCxnSpPr/>
          <p:nvPr/>
        </p:nvCxnSpPr>
        <p:spPr>
          <a:xfrm flipH="1">
            <a:off x="2726531" y="253911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47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493836" y="1705000"/>
            <a:ext cx="5869259"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Những người chơi làm thành rồng rắn bằng cách nào?</a:t>
            </a:r>
          </a:p>
        </p:txBody>
      </p:sp>
      <p:sp>
        <p:nvSpPr>
          <p:cNvPr id="7" name="TextBox 6">
            <a:extLst>
              <a:ext uri="{FF2B5EF4-FFF2-40B4-BE49-F238E27FC236}">
                <a16:creationId xmlns:a16="http://schemas.microsoft.com/office/drawing/2014/main" id="{16C88818-C0C0-400F-98A9-FC392E078C62}"/>
              </a:ext>
            </a:extLst>
          </p:cNvPr>
          <p:cNvSpPr txBox="1"/>
          <p:nvPr/>
        </p:nvSpPr>
        <p:spPr>
          <a:xfrm>
            <a:off x="491638" y="307629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Rồng rắn đến gặp thầy thuốc để làm gì?</a:t>
            </a:r>
          </a:p>
        </p:txBody>
      </p:sp>
      <p:sp>
        <p:nvSpPr>
          <p:cNvPr id="11" name="TextBox 10">
            <a:extLst>
              <a:ext uri="{FF2B5EF4-FFF2-40B4-BE49-F238E27FC236}">
                <a16:creationId xmlns:a16="http://schemas.microsoft.com/office/drawing/2014/main" id="{F3700BE8-37E7-464C-9E38-7AD2A3E286EA}"/>
              </a:ext>
            </a:extLst>
          </p:cNvPr>
          <p:cNvSpPr txBox="1"/>
          <p:nvPr/>
        </p:nvSpPr>
        <p:spPr>
          <a:xfrm>
            <a:off x="491638" y="3469224"/>
            <a:ext cx="587145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Rồng rắn đến gặp thầy thuốc để xin thuốc cho con.</a:t>
            </a:r>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id="{9DC59F8C-EFBC-E845-85DB-19AF407A4D02}"/>
              </a:ext>
            </a:extLst>
          </p:cNvPr>
          <p:cNvSpPr txBox="1"/>
          <p:nvPr/>
        </p:nvSpPr>
        <p:spPr>
          <a:xfrm>
            <a:off x="491638" y="2507013"/>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tx2">
                    <a:lumMod val="75000"/>
                  </a:schemeClr>
                </a:solidFill>
                <a:latin typeface="UTM Avo" panose="02040603050506020204" pitchFamily="18" charset="0"/>
              </a:rPr>
              <a:t>Năm sáu bạn túm áo nhau làm rồng rắn.</a:t>
            </a:r>
          </a:p>
        </p:txBody>
      </p:sp>
      <p:pic>
        <p:nvPicPr>
          <p:cNvPr id="9" name="Picture 8">
            <a:extLst>
              <a:ext uri="{FF2B5EF4-FFF2-40B4-BE49-F238E27FC236}">
                <a16:creationId xmlns:a16="http://schemas.microsoft.com/office/drawing/2014/main" id="{DBD93E1B-13F0-6E48-9E76-73DCCD85DEA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293CAC-D4BF-EF4A-BA15-59916BF2519A}"/>
              </a:ext>
            </a:extLst>
          </p:cNvPr>
          <p:cNvSpPr txBox="1"/>
          <p:nvPr/>
        </p:nvSpPr>
        <p:spPr>
          <a:xfrm>
            <a:off x="435762" y="562480"/>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Chuyện gì xảy ra nếu khúc đuôi bị thầy bắt?</a:t>
            </a:r>
          </a:p>
        </p:txBody>
      </p:sp>
      <p:sp>
        <p:nvSpPr>
          <p:cNvPr id="17" name="TextBox 16">
            <a:extLst>
              <a:ext uri="{FF2B5EF4-FFF2-40B4-BE49-F238E27FC236}">
                <a16:creationId xmlns:a16="http://schemas.microsoft.com/office/drawing/2014/main" id="{BD9D2B1B-6515-4441-99F0-E0146694E2AF}"/>
              </a:ext>
            </a:extLst>
          </p:cNvPr>
          <p:cNvSpPr txBox="1"/>
          <p:nvPr/>
        </p:nvSpPr>
        <p:spPr>
          <a:xfrm>
            <a:off x="435762" y="993508"/>
            <a:ext cx="5726913"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Nếu khúc đuôi bị thầy bắt thì đổi vai làm thầy thuốc.</a:t>
            </a:r>
          </a:p>
        </p:txBody>
      </p:sp>
      <p:sp>
        <p:nvSpPr>
          <p:cNvPr id="23" name="TextBox 22">
            <a:extLst>
              <a:ext uri="{FF2B5EF4-FFF2-40B4-BE49-F238E27FC236}">
                <a16:creationId xmlns:a16="http://schemas.microsoft.com/office/drawing/2014/main" id="{BFC170D4-876E-944E-89A6-8FEA3C3282BF}"/>
              </a:ext>
            </a:extLst>
          </p:cNvPr>
          <p:cNvSpPr txBox="1"/>
          <p:nvPr/>
        </p:nvSpPr>
        <p:spPr>
          <a:xfrm>
            <a:off x="435761" y="1841086"/>
            <a:ext cx="6546063"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4. </a:t>
            </a:r>
            <a:r>
              <a:rPr lang="vi-VN" sz="1800" dirty="0">
                <a:latin typeface="UTM Avo" panose="02040603050506020204" pitchFamily="18" charset="0"/>
              </a:rPr>
              <a:t>Nếu bạn khúc giữa bị đứt thì bạn đó phải làm gì?</a:t>
            </a:r>
          </a:p>
        </p:txBody>
      </p:sp>
      <p:sp>
        <p:nvSpPr>
          <p:cNvPr id="6" name="TextBox 5">
            <a:extLst>
              <a:ext uri="{FF2B5EF4-FFF2-40B4-BE49-F238E27FC236}">
                <a16:creationId xmlns:a16="http://schemas.microsoft.com/office/drawing/2014/main" id="{988E50B6-041A-E040-90B4-C3EA3A487C6D}"/>
              </a:ext>
            </a:extLst>
          </p:cNvPr>
          <p:cNvSpPr txBox="1"/>
          <p:nvPr/>
        </p:nvSpPr>
        <p:spPr>
          <a:xfrm>
            <a:off x="435762" y="2270192"/>
            <a:ext cx="5726913"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Nếu khúc giữa bị đứt thì bạn đó phải làm đuôi.</a:t>
            </a:r>
          </a:p>
        </p:txBody>
      </p:sp>
      <p:pic>
        <p:nvPicPr>
          <p:cNvPr id="5" name="Picture 4">
            <a:extLst>
              <a:ext uri="{FF2B5EF4-FFF2-40B4-BE49-F238E27FC236}">
                <a16:creationId xmlns:a16="http://schemas.microsoft.com/office/drawing/2014/main" id="{7B6C1EA9-651A-9340-B3CE-89F4A2E90C48}"/>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2231206" y="2806123"/>
            <a:ext cx="2894029" cy="2076892"/>
          </a:xfrm>
          <a:prstGeom prst="rect">
            <a:avLst/>
          </a:prstGeom>
        </p:spPr>
      </p:pic>
    </p:spTree>
    <p:custDataLst>
      <p:tags r:id="rId1"/>
    </p:custDataLst>
    <p:extLst>
      <p:ext uri="{BB962C8B-B14F-4D97-AF65-F5344CB8AC3E}">
        <p14:creationId xmlns:p14="http://schemas.microsoft.com/office/powerpoint/2010/main" val="14832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529004629700].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2258</TotalTime>
  <Words>1112</Words>
  <Application>Microsoft Office PowerPoint</Application>
  <PresentationFormat>Custom</PresentationFormat>
  <Paragraphs>101</Paragraphs>
  <Slides>21</Slides>
  <Notes>6</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Kalam</vt:lpstr>
      <vt:lpstr>Times New Roman</vt:lpstr>
      <vt:lpstr>.VnTime</vt:lpstr>
      <vt:lpstr>iCiel Bambola</vt:lpstr>
      <vt:lpstr>UTM Avo</vt:lpstr>
      <vt:lpstr>.VnVogue</vt:lpstr>
      <vt:lpstr>Montserrat</vt:lpstr>
      <vt:lpstr>Calibri</vt:lpstr>
      <vt:lpstr>Arial</vt:lpstr>
      <vt:lpstr>.VnVogueH</vt:lpstr>
      <vt:lpstr>UTM Cookies</vt:lpstr>
      <vt:lpstr>HP001 4 hàng</vt:lpstr>
      <vt:lpstr>Doodle Sketchbook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ducquytu@gmail.com</cp:lastModifiedBy>
  <cp:revision>160</cp:revision>
  <dcterms:modified xsi:type="dcterms:W3CDTF">2024-01-11T01:20:03Z</dcterms:modified>
</cp:coreProperties>
</file>