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575" r:id="rId3"/>
    <p:sldId id="260" r:id="rId4"/>
    <p:sldId id="269" r:id="rId5"/>
    <p:sldId id="270" r:id="rId6"/>
    <p:sldId id="271" r:id="rId7"/>
    <p:sldId id="272" r:id="rId8"/>
    <p:sldId id="273" r:id="rId9"/>
    <p:sldId id="26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4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  <a:prstGeom prst="rect">
            <a:avLst/>
          </a:prstGeom>
        </p:spPr>
        <p:txBody>
          <a:bodyPr lIns="91439" tIns="45719" rIns="91439" bIns="45719" anchor="t"/>
          <a:lstStyle>
            <a:lvl1pPr algn="l">
              <a:defRPr sz="2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4"/>
            <a:ext cx="5181600" cy="1000125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68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35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13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92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70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48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2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76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933"/>
            </a:lvl1pPr>
            <a:lvl2pPr>
              <a:defRPr sz="1533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933"/>
            </a:lvl1pPr>
            <a:lvl2pPr>
              <a:defRPr sz="1533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89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533" b="1"/>
            </a:lvl1pPr>
            <a:lvl2pPr marL="304784" indent="0">
              <a:buNone/>
              <a:defRPr sz="1333" b="1"/>
            </a:lvl2pPr>
            <a:lvl3pPr marL="609568" indent="0">
              <a:buNone/>
              <a:defRPr sz="1200" b="1"/>
            </a:lvl3pPr>
            <a:lvl4pPr marL="914352" indent="0">
              <a:buNone/>
              <a:defRPr sz="1067" b="1"/>
            </a:lvl4pPr>
            <a:lvl5pPr marL="1219137" indent="0">
              <a:buNone/>
              <a:defRPr sz="1067" b="1"/>
            </a:lvl5pPr>
            <a:lvl6pPr marL="1523921" indent="0">
              <a:buNone/>
              <a:defRPr sz="1067" b="1"/>
            </a:lvl6pPr>
            <a:lvl7pPr marL="1828703" indent="0">
              <a:buNone/>
              <a:defRPr sz="1067" b="1"/>
            </a:lvl7pPr>
            <a:lvl8pPr marL="2133489" indent="0">
              <a:buNone/>
              <a:defRPr sz="1067" b="1"/>
            </a:lvl8pPr>
            <a:lvl9pPr marL="2438271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533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533" b="1"/>
            </a:lvl1pPr>
            <a:lvl2pPr marL="304784" indent="0">
              <a:buNone/>
              <a:defRPr sz="1333" b="1"/>
            </a:lvl2pPr>
            <a:lvl3pPr marL="609568" indent="0">
              <a:buNone/>
              <a:defRPr sz="1200" b="1"/>
            </a:lvl3pPr>
            <a:lvl4pPr marL="914352" indent="0">
              <a:buNone/>
              <a:defRPr sz="1067" b="1"/>
            </a:lvl4pPr>
            <a:lvl5pPr marL="1219137" indent="0">
              <a:buNone/>
              <a:defRPr sz="1067" b="1"/>
            </a:lvl5pPr>
            <a:lvl6pPr marL="1523921" indent="0">
              <a:buNone/>
              <a:defRPr sz="1067" b="1"/>
            </a:lvl6pPr>
            <a:lvl7pPr marL="1828703" indent="0">
              <a:buNone/>
              <a:defRPr sz="1067" b="1"/>
            </a:lvl7pPr>
            <a:lvl8pPr marL="2133489" indent="0">
              <a:buNone/>
              <a:defRPr sz="1067" b="1"/>
            </a:lvl8pPr>
            <a:lvl9pPr marL="2438271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533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7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27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25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3" y="182033"/>
            <a:ext cx="2005543" cy="774700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83" y="182047"/>
            <a:ext cx="3407833" cy="3902075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2133"/>
            </a:lvl1pPr>
            <a:lvl2pPr>
              <a:defRPr sz="1933"/>
            </a:lvl2pPr>
            <a:lvl3pPr>
              <a:defRPr sz="1533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13" y="956747"/>
            <a:ext cx="2005543" cy="31273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933"/>
            </a:lvl1pPr>
            <a:lvl2pPr marL="304784" indent="0">
              <a:buNone/>
              <a:defRPr sz="800"/>
            </a:lvl2pPr>
            <a:lvl3pPr marL="609568" indent="0">
              <a:buNone/>
              <a:defRPr sz="733"/>
            </a:lvl3pPr>
            <a:lvl4pPr marL="914352" indent="0">
              <a:buNone/>
              <a:defRPr sz="600"/>
            </a:lvl4pPr>
            <a:lvl5pPr marL="1219137" indent="0">
              <a:buNone/>
              <a:defRPr sz="600"/>
            </a:lvl5pPr>
            <a:lvl6pPr marL="1523921" indent="0">
              <a:buNone/>
              <a:defRPr sz="600"/>
            </a:lvl6pPr>
            <a:lvl7pPr marL="1828703" indent="0">
              <a:buNone/>
              <a:defRPr sz="600"/>
            </a:lvl7pPr>
            <a:lvl8pPr marL="2133489" indent="0">
              <a:buNone/>
              <a:defRPr sz="600"/>
            </a:lvl8pPr>
            <a:lvl9pPr marL="243827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9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3"/>
            <a:ext cx="3657600" cy="377825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2133"/>
            </a:lvl1pPr>
            <a:lvl2pPr marL="304784" indent="0">
              <a:buNone/>
              <a:defRPr sz="1933"/>
            </a:lvl2pPr>
            <a:lvl3pPr marL="609568" indent="0">
              <a:buNone/>
              <a:defRPr sz="1533"/>
            </a:lvl3pPr>
            <a:lvl4pPr marL="914352" indent="0">
              <a:buNone/>
              <a:defRPr sz="1333"/>
            </a:lvl4pPr>
            <a:lvl5pPr marL="1219137" indent="0">
              <a:buNone/>
              <a:defRPr sz="1333"/>
            </a:lvl5pPr>
            <a:lvl6pPr marL="1523921" indent="0">
              <a:buNone/>
              <a:defRPr sz="1333"/>
            </a:lvl6pPr>
            <a:lvl7pPr marL="1828703" indent="0">
              <a:buNone/>
              <a:defRPr sz="1333"/>
            </a:lvl7pPr>
            <a:lvl8pPr marL="2133489" indent="0">
              <a:buNone/>
              <a:defRPr sz="1333"/>
            </a:lvl8pPr>
            <a:lvl9pPr marL="2438271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8"/>
            <a:ext cx="3657600" cy="5365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933"/>
            </a:lvl1pPr>
            <a:lvl2pPr marL="304784" indent="0">
              <a:buNone/>
              <a:defRPr sz="800"/>
            </a:lvl2pPr>
            <a:lvl3pPr marL="609568" indent="0">
              <a:buNone/>
              <a:defRPr sz="733"/>
            </a:lvl3pPr>
            <a:lvl4pPr marL="914352" indent="0">
              <a:buNone/>
              <a:defRPr sz="600"/>
            </a:lvl4pPr>
            <a:lvl5pPr marL="1219137" indent="0">
              <a:buNone/>
              <a:defRPr sz="600"/>
            </a:lvl5pPr>
            <a:lvl6pPr marL="1523921" indent="0">
              <a:buNone/>
              <a:defRPr sz="600"/>
            </a:lvl6pPr>
            <a:lvl7pPr marL="1828703" indent="0">
              <a:buNone/>
              <a:defRPr sz="600"/>
            </a:lvl7pPr>
            <a:lvl8pPr marL="2133489" indent="0">
              <a:buNone/>
              <a:defRPr sz="600"/>
            </a:lvl8pPr>
            <a:lvl9pPr marL="243827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56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85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5"/>
            <a:ext cx="13716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5"/>
            <a:ext cx="40132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0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1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609568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609568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272" indent="-190492" algn="l" defTabSz="609568" rtl="0" eaLnBrk="1" latinLnBrk="0" hangingPunct="1">
        <a:spcBef>
          <a:spcPct val="20000"/>
        </a:spcBef>
        <a:buFont typeface="Arial" pitchFamily="34" charset="0"/>
        <a:buChar char="–"/>
        <a:defRPr sz="1933" kern="1200">
          <a:solidFill>
            <a:schemeClr val="tx1"/>
          </a:solidFill>
          <a:latin typeface="+mn-lt"/>
          <a:ea typeface="+mn-ea"/>
          <a:cs typeface="+mn-cs"/>
        </a:defRPr>
      </a:lvl2pPr>
      <a:lvl3pPr marL="761961" indent="-152392" algn="l" defTabSz="609568" rtl="0" eaLnBrk="1" latinLnBrk="0" hangingPunct="1">
        <a:spcBef>
          <a:spcPct val="20000"/>
        </a:spcBef>
        <a:buFont typeface="Arial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745" indent="-152392" algn="l" defTabSz="609568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9" indent="-152392" algn="l" defTabSz="609568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312" indent="-152392" algn="l" defTabSz="60956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088" indent="-152392" algn="l" defTabSz="60956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878" indent="-152392" algn="l" defTabSz="60956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660" indent="-152392" algn="l" defTabSz="60956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84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68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52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37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21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03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489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271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93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7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482436" y="1865130"/>
            <a:ext cx="9517659" cy="784225"/>
          </a:xfrm>
          <a:prstGeom prst="rect">
            <a:avLst/>
          </a:prstGeom>
        </p:spPr>
        <p:txBody>
          <a:bodyPr wrap="none" lIns="108845" tIns="54428" rIns="108845" bIns="54428" numCol="1" fromWordArt="1">
            <a:prstTxWarp prst="textCanUp">
              <a:avLst>
                <a:gd name="adj" fmla="val 85713"/>
              </a:avLst>
            </a:prstTxWarp>
          </a:bodyPr>
          <a:lstStyle/>
          <a:p>
            <a:pPr marL="0" marR="0" lvl="0" indent="0" algn="ctr" defTabSz="60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.VnVogueH"/>
                <a:ea typeface="+mn-ea"/>
                <a:cs typeface="+mn-cs"/>
              </a:rPr>
              <a:t> </a:t>
            </a:r>
            <a:r>
              <a:rPr kumimoji="0" lang="en-US" sz="4267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US" sz="4267" b="0" i="0" u="none" strike="noStrike" kern="10" cap="none" spc="0" normalizeH="0" baseline="0" noProof="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4267" b="0" i="0" u="none" strike="noStrike" kern="10" cap="none" spc="0" normalizeH="0" baseline="0" noProof="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13500000">
                  <a:srgbClr val="59008E"/>
                </a:prstShdw>
              </a:effectLst>
              <a:uLnTx/>
              <a:uFillTx/>
              <a:latin typeface=".VnVogueH"/>
              <a:ea typeface="+mn-ea"/>
              <a:cs typeface="+mn-cs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590800" y="2828552"/>
            <a:ext cx="6248400" cy="990600"/>
          </a:xfrm>
          <a:prstGeom prst="rect">
            <a:avLst/>
          </a:prstGeom>
        </p:spPr>
        <p:txBody>
          <a:bodyPr wrap="none" lIns="108845" tIns="54428" rIns="108845" bIns="5442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0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0" cap="none" spc="0" normalizeH="0" baseline="0" noProof="0" dirty="0" err="1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+mn-cs"/>
              </a:rPr>
              <a:t>L</a:t>
            </a:r>
            <a:r>
              <a:rPr lang="en-US" sz="4267" kern="10" noProof="0" dirty="0" err="1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Vogue"/>
              </a:rPr>
              <a:t>ớ</a:t>
            </a:r>
            <a:r>
              <a:rPr kumimoji="0" lang="en-US" sz="4267" b="0" i="0" u="none" strike="noStrike" kern="10" cap="none" spc="0" normalizeH="0" baseline="0" noProof="0" dirty="0" err="1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+mn-cs"/>
              </a:rPr>
              <a:t>p</a:t>
            </a:r>
            <a:r>
              <a:rPr kumimoji="0" lang="en-US" sz="4267" b="0" i="0" u="none" strike="noStrike" kern="10" cap="none" spc="0" normalizeH="0" baseline="0" noProof="0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+mn-cs"/>
              </a:rPr>
              <a:t> 2A1</a:t>
            </a:r>
            <a:endParaRPr kumimoji="0" lang="en-US" sz="4267" b="0" i="0" u="none" strike="noStrike" kern="10" cap="none" spc="0" normalizeH="0" baseline="0" noProof="0" dirty="0">
              <a:ln w="12700">
                <a:solidFill>
                  <a:srgbClr val="C0504D"/>
                </a:solidFill>
                <a:round/>
                <a:headEnd/>
                <a:tailEnd/>
              </a:ln>
              <a:solidFill>
                <a:srgbClr val="FF66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.VnVogue"/>
              <a:ea typeface="+mn-ea"/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267200" y="3998350"/>
            <a:ext cx="6908800" cy="6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45" tIns="54428" rIns="108845" bIns="54428">
            <a:spAutoFit/>
          </a:bodyPr>
          <a:lstStyle/>
          <a:p>
            <a:pPr marL="0" marR="0" lvl="0" indent="0" algn="l" defTabSz="60956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67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28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67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8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:</a:t>
            </a:r>
            <a:r>
              <a:rPr kumimoji="0" lang="en-US" sz="28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iCiel Bambola" panose="02000000000000000000" pitchFamily="2" charset="0"/>
              </a:rPr>
              <a:t>Nguyễn</a:t>
            </a:r>
            <a:r>
              <a:rPr lang="en-US" sz="3800">
                <a:solidFill>
                  <a:srgbClr val="FF0000"/>
                </a:solidFill>
                <a:latin typeface="iCiel Bambola" panose="02000000000000000000" pitchFamily="2" charset="0"/>
              </a:rPr>
              <a:t> Lê Hà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Bambola" panose="02000000000000000000" pitchFamily="2" charset="0"/>
              <a:ea typeface="+mn-ea"/>
              <a:cs typeface="+mn-cs"/>
            </a:endParaRPr>
          </a:p>
        </p:txBody>
      </p:sp>
      <p:pic>
        <p:nvPicPr>
          <p:cNvPr id="34824" name="Picture 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4400" y="6042039"/>
            <a:ext cx="152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0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7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5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564</Words>
  <Application>Microsoft Office PowerPoint</Application>
  <PresentationFormat>Widescreen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.VnTime</vt:lpstr>
      <vt:lpstr>.VnVogue</vt:lpstr>
      <vt:lpstr>.VnVogueH</vt:lpstr>
      <vt:lpstr>Arial</vt:lpstr>
      <vt:lpstr>Calibri</vt:lpstr>
      <vt:lpstr>iCiel Bambola</vt:lpstr>
      <vt:lpstr>Times New Roman</vt:lpstr>
      <vt:lpstr>UTM Avo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ducquytu@gmail.com</cp:lastModifiedBy>
  <cp:revision>69</cp:revision>
  <dcterms:created xsi:type="dcterms:W3CDTF">2021-06-02T01:34:28Z</dcterms:created>
  <dcterms:modified xsi:type="dcterms:W3CDTF">2024-01-11T01:17:43Z</dcterms:modified>
</cp:coreProperties>
</file>