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</p:sldMasterIdLst>
  <p:sldIdLst>
    <p:sldId id="575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D5E9"/>
    <a:srgbClr val="EEFBFE"/>
    <a:srgbClr val="FA71AD"/>
    <a:srgbClr val="FBDCD9"/>
    <a:srgbClr val="E8F2D7"/>
    <a:srgbClr val="FFFAC2"/>
    <a:srgbClr val="F8D7E8"/>
    <a:srgbClr val="E9DBEC"/>
    <a:srgbClr val="C6EAFA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 lIns="91439" tIns="45719" rIns="91439" bIns="45719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3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74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74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74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72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lIns="91439" tIns="45719" rIns="91439" bIns="4571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74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74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74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29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  <a:prstGeom prst="rect">
            <a:avLst/>
          </a:prstGeom>
        </p:spPr>
        <p:txBody>
          <a:bodyPr lIns="91439" tIns="45719" rIns="91439" bIns="45719" anchor="t"/>
          <a:lstStyle>
            <a:lvl1pPr algn="l">
              <a:defRPr sz="2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4"/>
            <a:ext cx="5181600" cy="1000125"/>
          </a:xfrm>
          <a:prstGeom prst="rect">
            <a:avLst/>
          </a:prstGeom>
        </p:spPr>
        <p:txBody>
          <a:bodyPr lIns="91439" tIns="45719" rIns="91439" bIns="45719"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7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568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35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13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92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70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48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27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74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74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74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77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 sz="1933"/>
            </a:lvl1pPr>
            <a:lvl2pPr>
              <a:defRPr sz="1533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 sz="1933"/>
            </a:lvl1pPr>
            <a:lvl2pPr>
              <a:defRPr sz="1533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74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74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74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29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lIns="91439" tIns="45719" rIns="91439" bIns="45719" anchor="b"/>
          <a:lstStyle>
            <a:lvl1pPr marL="0" indent="0">
              <a:buNone/>
              <a:defRPr sz="1533" b="1"/>
            </a:lvl1pPr>
            <a:lvl2pPr marL="304784" indent="0">
              <a:buNone/>
              <a:defRPr sz="1333" b="1"/>
            </a:lvl2pPr>
            <a:lvl3pPr marL="609568" indent="0">
              <a:buNone/>
              <a:defRPr sz="1200" b="1"/>
            </a:lvl3pPr>
            <a:lvl4pPr marL="914352" indent="0">
              <a:buNone/>
              <a:defRPr sz="1067" b="1"/>
            </a:lvl4pPr>
            <a:lvl5pPr marL="1219137" indent="0">
              <a:buNone/>
              <a:defRPr sz="1067" b="1"/>
            </a:lvl5pPr>
            <a:lvl6pPr marL="1523921" indent="0">
              <a:buNone/>
              <a:defRPr sz="1067" b="1"/>
            </a:lvl6pPr>
            <a:lvl7pPr marL="1828703" indent="0">
              <a:buNone/>
              <a:defRPr sz="1067" b="1"/>
            </a:lvl7pPr>
            <a:lvl8pPr marL="2133489" indent="0">
              <a:buNone/>
              <a:defRPr sz="1067" b="1"/>
            </a:lvl8pPr>
            <a:lvl9pPr marL="2438271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 sz="1533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lIns="91439" tIns="45719" rIns="91439" bIns="45719" anchor="b"/>
          <a:lstStyle>
            <a:lvl1pPr marL="0" indent="0">
              <a:buNone/>
              <a:defRPr sz="1533" b="1"/>
            </a:lvl1pPr>
            <a:lvl2pPr marL="304784" indent="0">
              <a:buNone/>
              <a:defRPr sz="1333" b="1"/>
            </a:lvl2pPr>
            <a:lvl3pPr marL="609568" indent="0">
              <a:buNone/>
              <a:defRPr sz="1200" b="1"/>
            </a:lvl3pPr>
            <a:lvl4pPr marL="914352" indent="0">
              <a:buNone/>
              <a:defRPr sz="1067" b="1"/>
            </a:lvl4pPr>
            <a:lvl5pPr marL="1219137" indent="0">
              <a:buNone/>
              <a:defRPr sz="1067" b="1"/>
            </a:lvl5pPr>
            <a:lvl6pPr marL="1523921" indent="0">
              <a:buNone/>
              <a:defRPr sz="1067" b="1"/>
            </a:lvl6pPr>
            <a:lvl7pPr marL="1828703" indent="0">
              <a:buNone/>
              <a:defRPr sz="1067" b="1"/>
            </a:lvl7pPr>
            <a:lvl8pPr marL="2133489" indent="0">
              <a:buNone/>
              <a:defRPr sz="1067" b="1"/>
            </a:lvl8pPr>
            <a:lvl9pPr marL="2438271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 sz="1533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74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74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74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273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74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74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74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42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74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74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74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41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13" y="182033"/>
            <a:ext cx="2005543" cy="774700"/>
          </a:xfrm>
          <a:prstGeom prst="rect">
            <a:avLst/>
          </a:prstGeom>
        </p:spPr>
        <p:txBody>
          <a:bodyPr lIns="91439" tIns="45719" rIns="91439" bIns="45719"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83" y="182047"/>
            <a:ext cx="3407833" cy="3902075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 sz="2133"/>
            </a:lvl1pPr>
            <a:lvl2pPr>
              <a:defRPr sz="1933"/>
            </a:lvl2pPr>
            <a:lvl3pPr>
              <a:defRPr sz="1533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13" y="956747"/>
            <a:ext cx="2005543" cy="3127375"/>
          </a:xfrm>
          <a:prstGeom prst="rect">
            <a:avLst/>
          </a:prstGeom>
        </p:spPr>
        <p:txBody>
          <a:bodyPr lIns="91439" tIns="45719" rIns="91439" bIns="45719"/>
          <a:lstStyle>
            <a:lvl1pPr marL="0" indent="0">
              <a:buNone/>
              <a:defRPr sz="933"/>
            </a:lvl1pPr>
            <a:lvl2pPr marL="304784" indent="0">
              <a:buNone/>
              <a:defRPr sz="800"/>
            </a:lvl2pPr>
            <a:lvl3pPr marL="609568" indent="0">
              <a:buNone/>
              <a:defRPr sz="733"/>
            </a:lvl3pPr>
            <a:lvl4pPr marL="914352" indent="0">
              <a:buNone/>
              <a:defRPr sz="600"/>
            </a:lvl4pPr>
            <a:lvl5pPr marL="1219137" indent="0">
              <a:buNone/>
              <a:defRPr sz="600"/>
            </a:lvl5pPr>
            <a:lvl6pPr marL="1523921" indent="0">
              <a:buNone/>
              <a:defRPr sz="600"/>
            </a:lvl6pPr>
            <a:lvl7pPr marL="1828703" indent="0">
              <a:buNone/>
              <a:defRPr sz="600"/>
            </a:lvl7pPr>
            <a:lvl8pPr marL="2133489" indent="0">
              <a:buNone/>
              <a:defRPr sz="600"/>
            </a:lvl8pPr>
            <a:lvl9pPr marL="2438271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74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74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74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695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13"/>
            <a:ext cx="3657600" cy="377825"/>
          </a:xfrm>
          <a:prstGeom prst="rect">
            <a:avLst/>
          </a:prstGeom>
        </p:spPr>
        <p:txBody>
          <a:bodyPr lIns="91439" tIns="45719" rIns="91439" bIns="45719"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 lIns="91439" tIns="45719" rIns="91439" bIns="45719"/>
          <a:lstStyle>
            <a:lvl1pPr marL="0" indent="0">
              <a:buNone/>
              <a:defRPr sz="2133"/>
            </a:lvl1pPr>
            <a:lvl2pPr marL="304784" indent="0">
              <a:buNone/>
              <a:defRPr sz="1933"/>
            </a:lvl2pPr>
            <a:lvl3pPr marL="609568" indent="0">
              <a:buNone/>
              <a:defRPr sz="1533"/>
            </a:lvl3pPr>
            <a:lvl4pPr marL="914352" indent="0">
              <a:buNone/>
              <a:defRPr sz="1333"/>
            </a:lvl4pPr>
            <a:lvl5pPr marL="1219137" indent="0">
              <a:buNone/>
              <a:defRPr sz="1333"/>
            </a:lvl5pPr>
            <a:lvl6pPr marL="1523921" indent="0">
              <a:buNone/>
              <a:defRPr sz="1333"/>
            </a:lvl6pPr>
            <a:lvl7pPr marL="1828703" indent="0">
              <a:buNone/>
              <a:defRPr sz="1333"/>
            </a:lvl7pPr>
            <a:lvl8pPr marL="2133489" indent="0">
              <a:buNone/>
              <a:defRPr sz="1333"/>
            </a:lvl8pPr>
            <a:lvl9pPr marL="2438271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38"/>
            <a:ext cx="3657600" cy="536575"/>
          </a:xfrm>
          <a:prstGeom prst="rect">
            <a:avLst/>
          </a:prstGeom>
        </p:spPr>
        <p:txBody>
          <a:bodyPr lIns="91439" tIns="45719" rIns="91439" bIns="45719"/>
          <a:lstStyle>
            <a:lvl1pPr marL="0" indent="0">
              <a:buNone/>
              <a:defRPr sz="933"/>
            </a:lvl1pPr>
            <a:lvl2pPr marL="304784" indent="0">
              <a:buNone/>
              <a:defRPr sz="800"/>
            </a:lvl2pPr>
            <a:lvl3pPr marL="609568" indent="0">
              <a:buNone/>
              <a:defRPr sz="733"/>
            </a:lvl3pPr>
            <a:lvl4pPr marL="914352" indent="0">
              <a:buNone/>
              <a:defRPr sz="600"/>
            </a:lvl4pPr>
            <a:lvl5pPr marL="1219137" indent="0">
              <a:buNone/>
              <a:defRPr sz="600"/>
            </a:lvl5pPr>
            <a:lvl6pPr marL="1523921" indent="0">
              <a:buNone/>
              <a:defRPr sz="600"/>
            </a:lvl6pPr>
            <a:lvl7pPr marL="1828703" indent="0">
              <a:buNone/>
              <a:defRPr sz="600"/>
            </a:lvl7pPr>
            <a:lvl8pPr marL="2133489" indent="0">
              <a:buNone/>
              <a:defRPr sz="600"/>
            </a:lvl8pPr>
            <a:lvl9pPr marL="2438271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74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74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74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327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eaVert" lIns="91439" tIns="45719" rIns="91439" bIns="4571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74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74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74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165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105"/>
            <a:ext cx="1371600" cy="3901017"/>
          </a:xfrm>
          <a:prstGeom prst="rect">
            <a:avLst/>
          </a:prstGeom>
        </p:spPr>
        <p:txBody>
          <a:bodyPr vert="eaVert" lIns="91439" tIns="45719" rIns="91439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105"/>
            <a:ext cx="4013200" cy="3901017"/>
          </a:xfrm>
          <a:prstGeom prst="rect">
            <a:avLst/>
          </a:prstGeom>
        </p:spPr>
        <p:txBody>
          <a:bodyPr vert="eaVert" lIns="91439" tIns="45719" rIns="91439" bIns="4571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74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74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74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334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170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609568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609568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272" indent="-190492" algn="l" defTabSz="609568" rtl="0" eaLnBrk="1" latinLnBrk="0" hangingPunct="1">
        <a:spcBef>
          <a:spcPct val="20000"/>
        </a:spcBef>
        <a:buFont typeface="Arial" pitchFamily="34" charset="0"/>
        <a:buChar char="–"/>
        <a:defRPr sz="1933" kern="1200">
          <a:solidFill>
            <a:schemeClr val="tx1"/>
          </a:solidFill>
          <a:latin typeface="+mn-lt"/>
          <a:ea typeface="+mn-ea"/>
          <a:cs typeface="+mn-cs"/>
        </a:defRPr>
      </a:lvl2pPr>
      <a:lvl3pPr marL="761961" indent="-152392" algn="l" defTabSz="609568" rtl="0" eaLnBrk="1" latinLnBrk="0" hangingPunct="1">
        <a:spcBef>
          <a:spcPct val="20000"/>
        </a:spcBef>
        <a:buFont typeface="Arial" pitchFamily="34" charset="0"/>
        <a:buChar char="•"/>
        <a:defRPr sz="1533" kern="1200">
          <a:solidFill>
            <a:schemeClr val="tx1"/>
          </a:solidFill>
          <a:latin typeface="+mn-lt"/>
          <a:ea typeface="+mn-ea"/>
          <a:cs typeface="+mn-cs"/>
        </a:defRPr>
      </a:lvl3pPr>
      <a:lvl4pPr marL="1066745" indent="-152392" algn="l" defTabSz="609568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529" indent="-152392" algn="l" defTabSz="609568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312" indent="-152392" algn="l" defTabSz="609568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088" indent="-152392" algn="l" defTabSz="609568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5878" indent="-152392" algn="l" defTabSz="609568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660" indent="-152392" algn="l" defTabSz="609568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6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784" algn="l" defTabSz="60956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568" algn="l" defTabSz="60956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52" algn="l" defTabSz="60956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137" algn="l" defTabSz="60956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921" algn="l" defTabSz="60956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703" algn="l" defTabSz="60956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489" algn="l" defTabSz="60956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271" algn="l" defTabSz="60956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93m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37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1482436" y="1865130"/>
            <a:ext cx="9517659" cy="784225"/>
          </a:xfrm>
          <a:prstGeom prst="rect">
            <a:avLst/>
          </a:prstGeom>
        </p:spPr>
        <p:txBody>
          <a:bodyPr wrap="none" lIns="108845" tIns="54428" rIns="108845" bIns="54428" numCol="1" fromWordArt="1">
            <a:prstTxWarp prst="textCanUp">
              <a:avLst>
                <a:gd name="adj" fmla="val 85713"/>
              </a:avLst>
            </a:prstTxWarp>
          </a:bodyPr>
          <a:lstStyle/>
          <a:p>
            <a:pPr marL="0" marR="0" lvl="0" indent="0" algn="ctr" defTabSz="60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0" cap="none" spc="0" normalizeH="0" baseline="0" noProof="0" dirty="0">
                <a:ln w="127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13500000">
                    <a:srgbClr val="59008E"/>
                  </a:prstShdw>
                </a:effectLst>
                <a:uLnTx/>
                <a:uFillTx/>
                <a:latin typeface=".VnVogueH"/>
                <a:ea typeface="+mn-ea"/>
                <a:cs typeface="+mn-cs"/>
              </a:rPr>
              <a:t> </a:t>
            </a:r>
            <a:r>
              <a:rPr kumimoji="0" lang="en-US" sz="4267" b="0" i="0" u="none" strike="noStrike" kern="10" cap="none" spc="0" normalizeH="0" baseline="0" noProof="0" dirty="0">
                <a:ln w="127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13500000">
                    <a:srgbClr val="59008E"/>
                  </a:prst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Môn: </a:t>
            </a:r>
            <a:r>
              <a:rPr kumimoji="0" lang="en-US" sz="4267" b="0" i="0" u="none" strike="noStrike" kern="10" cap="none" spc="0" normalizeH="0" baseline="0" noProof="0" dirty="0" err="1">
                <a:ln w="127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13500000">
                    <a:srgbClr val="59008E"/>
                  </a:prst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4267" b="0" i="0" u="none" strike="noStrike" kern="10" cap="none" spc="0" normalizeH="0" baseline="0" noProof="0" dirty="0">
              <a:ln w="12700">
                <a:noFill/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7" dist="17961" dir="13500000">
                  <a:srgbClr val="59008E"/>
                </a:prstShdw>
              </a:effectLst>
              <a:uLnTx/>
              <a:uFillTx/>
              <a:latin typeface=".VnVogueH"/>
              <a:ea typeface="+mn-ea"/>
              <a:cs typeface="+mn-cs"/>
            </a:endParaRP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2590800" y="2828552"/>
            <a:ext cx="6248400" cy="990600"/>
          </a:xfrm>
          <a:prstGeom prst="rect">
            <a:avLst/>
          </a:prstGeom>
        </p:spPr>
        <p:txBody>
          <a:bodyPr wrap="none" lIns="108845" tIns="54428" rIns="108845" bIns="54428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60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0" cap="none" spc="0" normalizeH="0" baseline="0" noProof="0" dirty="0" err="1">
                <a:ln w="12700">
                  <a:solidFill>
                    <a:srgbClr val="C0504D"/>
                  </a:solidFill>
                  <a:round/>
                  <a:headEnd/>
                  <a:tailEnd/>
                </a:ln>
                <a:solidFill>
                  <a:srgbClr val="FF66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.VnVogue"/>
                <a:ea typeface="+mn-ea"/>
                <a:cs typeface="+mn-cs"/>
              </a:rPr>
              <a:t>Lớp</a:t>
            </a:r>
            <a:r>
              <a:rPr kumimoji="0" lang="en-US" sz="4267" b="0" i="0" u="none" strike="noStrike" kern="10" cap="none" spc="0" normalizeH="0" baseline="0" noProof="0">
                <a:ln w="12700">
                  <a:solidFill>
                    <a:srgbClr val="C0504D"/>
                  </a:solidFill>
                  <a:round/>
                  <a:headEnd/>
                  <a:tailEnd/>
                </a:ln>
                <a:solidFill>
                  <a:srgbClr val="FF66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.VnVogue"/>
                <a:ea typeface="+mn-ea"/>
                <a:cs typeface="+mn-cs"/>
              </a:rPr>
              <a:t> 2A1</a:t>
            </a:r>
            <a:endParaRPr kumimoji="0" lang="en-US" sz="4267" b="0" i="0" u="none" strike="noStrike" kern="10" cap="none" spc="0" normalizeH="0" baseline="0" noProof="0" dirty="0">
              <a:ln w="12700">
                <a:solidFill>
                  <a:srgbClr val="C0504D"/>
                </a:solidFill>
                <a:round/>
                <a:headEnd/>
                <a:tailEnd/>
              </a:ln>
              <a:solidFill>
                <a:srgbClr val="FF66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uLnTx/>
              <a:uFillTx/>
              <a:latin typeface=".VnVogue"/>
              <a:ea typeface="+mn-ea"/>
              <a:cs typeface="+mn-cs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267200" y="3998350"/>
            <a:ext cx="6908800" cy="69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845" tIns="54428" rIns="108845" bIns="54428">
            <a:spAutoFit/>
          </a:bodyPr>
          <a:lstStyle/>
          <a:p>
            <a:pPr marL="0" marR="0" lvl="0" indent="0" algn="l" defTabSz="60956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67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Giáo</a:t>
            </a:r>
            <a:r>
              <a:rPr kumimoji="0" lang="en-US" sz="2867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67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viên</a:t>
            </a:r>
            <a:r>
              <a:rPr kumimoji="0" lang="en-US" sz="2867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67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:</a:t>
            </a:r>
            <a:r>
              <a:rPr kumimoji="0" lang="en-US" sz="2867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Bambola" panose="02000000000000000000" pitchFamily="2" charset="0"/>
                <a:ea typeface="+mn-ea"/>
                <a:cs typeface="+mn-cs"/>
              </a:rPr>
              <a:t>Nguyễn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Bambola" panose="02000000000000000000" pitchFamily="2" charset="0"/>
                <a:ea typeface="+mn-ea"/>
                <a:cs typeface="+mn-cs"/>
              </a:rPr>
              <a:t> Lê Hà</a:t>
            </a:r>
          </a:p>
        </p:txBody>
      </p:sp>
      <p:pic>
        <p:nvPicPr>
          <p:cNvPr id="34824" name="Picture 6" descr="star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94400" y="6042039"/>
            <a:ext cx="15240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706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155" decel="100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155" decel="100000"/>
                                        <p:tgtEl>
                                          <p:spTgt spid="61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1155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1155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9" grpId="0" animBg="1"/>
      <p:bldP spid="61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890052" y="309788"/>
            <a:ext cx="6274123" cy="6132116"/>
            <a:chOff x="4890052" y="309788"/>
            <a:chExt cx="6274123" cy="6132116"/>
          </a:xfrm>
        </p:grpSpPr>
        <p:pic>
          <p:nvPicPr>
            <p:cNvPr id="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4" t="62127" r="42361" b="184"/>
            <a:stretch/>
          </p:blipFill>
          <p:spPr bwMode="auto">
            <a:xfrm>
              <a:off x="5102087" y="309788"/>
              <a:ext cx="5820057" cy="6132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890052" y="309788"/>
              <a:ext cx="980661" cy="4455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0183514" y="309788"/>
              <a:ext cx="980661" cy="3334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626267" y="5184776"/>
              <a:ext cx="537907" cy="1257128"/>
            </a:xfrm>
            <a:custGeom>
              <a:avLst/>
              <a:gdLst>
                <a:gd name="connsiteX0" fmla="*/ 0 w 505700"/>
                <a:gd name="connsiteY0" fmla="*/ 0 h 1257128"/>
                <a:gd name="connsiteX1" fmla="*/ 505700 w 505700"/>
                <a:gd name="connsiteY1" fmla="*/ 0 h 1257128"/>
                <a:gd name="connsiteX2" fmla="*/ 505700 w 505700"/>
                <a:gd name="connsiteY2" fmla="*/ 1257128 h 1257128"/>
                <a:gd name="connsiteX3" fmla="*/ 0 w 505700"/>
                <a:gd name="connsiteY3" fmla="*/ 1257128 h 1257128"/>
                <a:gd name="connsiteX4" fmla="*/ 0 w 505700"/>
                <a:gd name="connsiteY4" fmla="*/ 0 h 1257128"/>
                <a:gd name="connsiteX0" fmla="*/ 22225 w 505700"/>
                <a:gd name="connsiteY0" fmla="*/ 0 h 1257128"/>
                <a:gd name="connsiteX1" fmla="*/ 505700 w 505700"/>
                <a:gd name="connsiteY1" fmla="*/ 0 h 1257128"/>
                <a:gd name="connsiteX2" fmla="*/ 505700 w 505700"/>
                <a:gd name="connsiteY2" fmla="*/ 1257128 h 1257128"/>
                <a:gd name="connsiteX3" fmla="*/ 0 w 505700"/>
                <a:gd name="connsiteY3" fmla="*/ 1257128 h 1257128"/>
                <a:gd name="connsiteX4" fmla="*/ 22225 w 505700"/>
                <a:gd name="connsiteY4" fmla="*/ 0 h 1257128"/>
                <a:gd name="connsiteX0" fmla="*/ 22225 w 505700"/>
                <a:gd name="connsiteY0" fmla="*/ 0 h 1257128"/>
                <a:gd name="connsiteX1" fmla="*/ 505700 w 505700"/>
                <a:gd name="connsiteY1" fmla="*/ 0 h 1257128"/>
                <a:gd name="connsiteX2" fmla="*/ 505700 w 505700"/>
                <a:gd name="connsiteY2" fmla="*/ 1257128 h 1257128"/>
                <a:gd name="connsiteX3" fmla="*/ 0 w 505700"/>
                <a:gd name="connsiteY3" fmla="*/ 1257128 h 1257128"/>
                <a:gd name="connsiteX4" fmla="*/ 22225 w 505700"/>
                <a:gd name="connsiteY4" fmla="*/ 0 h 1257128"/>
                <a:gd name="connsiteX0" fmla="*/ 23031 w 506506"/>
                <a:gd name="connsiteY0" fmla="*/ 0 h 1257128"/>
                <a:gd name="connsiteX1" fmla="*/ 506506 w 506506"/>
                <a:gd name="connsiteY1" fmla="*/ 0 h 1257128"/>
                <a:gd name="connsiteX2" fmla="*/ 506506 w 506506"/>
                <a:gd name="connsiteY2" fmla="*/ 1257128 h 1257128"/>
                <a:gd name="connsiteX3" fmla="*/ 806 w 506506"/>
                <a:gd name="connsiteY3" fmla="*/ 1257128 h 1257128"/>
                <a:gd name="connsiteX4" fmla="*/ 23031 w 506506"/>
                <a:gd name="connsiteY4" fmla="*/ 0 h 1257128"/>
                <a:gd name="connsiteX0" fmla="*/ 47406 w 530881"/>
                <a:gd name="connsiteY0" fmla="*/ 0 h 1257128"/>
                <a:gd name="connsiteX1" fmla="*/ 530881 w 530881"/>
                <a:gd name="connsiteY1" fmla="*/ 0 h 1257128"/>
                <a:gd name="connsiteX2" fmla="*/ 530881 w 530881"/>
                <a:gd name="connsiteY2" fmla="*/ 1257128 h 1257128"/>
                <a:gd name="connsiteX3" fmla="*/ 25181 w 530881"/>
                <a:gd name="connsiteY3" fmla="*/ 1257128 h 1257128"/>
                <a:gd name="connsiteX4" fmla="*/ 47406 w 530881"/>
                <a:gd name="connsiteY4" fmla="*/ 0 h 1257128"/>
                <a:gd name="connsiteX0" fmla="*/ 50215 w 533690"/>
                <a:gd name="connsiteY0" fmla="*/ 0 h 1257128"/>
                <a:gd name="connsiteX1" fmla="*/ 533690 w 533690"/>
                <a:gd name="connsiteY1" fmla="*/ 0 h 1257128"/>
                <a:gd name="connsiteX2" fmla="*/ 533690 w 533690"/>
                <a:gd name="connsiteY2" fmla="*/ 1257128 h 1257128"/>
                <a:gd name="connsiteX3" fmla="*/ 27990 w 533690"/>
                <a:gd name="connsiteY3" fmla="*/ 1257128 h 1257128"/>
                <a:gd name="connsiteX4" fmla="*/ 50215 w 533690"/>
                <a:gd name="connsiteY4" fmla="*/ 0 h 1257128"/>
                <a:gd name="connsiteX0" fmla="*/ 54432 w 537907"/>
                <a:gd name="connsiteY0" fmla="*/ 0 h 1257128"/>
                <a:gd name="connsiteX1" fmla="*/ 537907 w 537907"/>
                <a:gd name="connsiteY1" fmla="*/ 0 h 1257128"/>
                <a:gd name="connsiteX2" fmla="*/ 537907 w 537907"/>
                <a:gd name="connsiteY2" fmla="*/ 1257128 h 1257128"/>
                <a:gd name="connsiteX3" fmla="*/ 32207 w 537907"/>
                <a:gd name="connsiteY3" fmla="*/ 1257128 h 1257128"/>
                <a:gd name="connsiteX4" fmla="*/ 54432 w 537907"/>
                <a:gd name="connsiteY4" fmla="*/ 0 h 125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907" h="1257128">
                  <a:moveTo>
                    <a:pt x="54432" y="0"/>
                  </a:moveTo>
                  <a:lnTo>
                    <a:pt x="537907" y="0"/>
                  </a:lnTo>
                  <a:lnTo>
                    <a:pt x="537907" y="1257128"/>
                  </a:lnTo>
                  <a:lnTo>
                    <a:pt x="32207" y="1257128"/>
                  </a:lnTo>
                  <a:cubicBezTo>
                    <a:pt x="-33410" y="949210"/>
                    <a:pt x="15274" y="422218"/>
                    <a:pt x="544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890052" y="5319713"/>
              <a:ext cx="774148" cy="1122191"/>
            </a:xfrm>
            <a:custGeom>
              <a:avLst/>
              <a:gdLst>
                <a:gd name="connsiteX0" fmla="*/ 0 w 774148"/>
                <a:gd name="connsiteY0" fmla="*/ 0 h 1122191"/>
                <a:gd name="connsiteX1" fmla="*/ 774148 w 774148"/>
                <a:gd name="connsiteY1" fmla="*/ 0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83623 w 774148"/>
                <a:gd name="connsiteY1" fmla="*/ 128587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93148 w 774148"/>
                <a:gd name="connsiteY1" fmla="*/ 19049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93148 w 774148"/>
                <a:gd name="connsiteY1" fmla="*/ 19049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93148 w 774148"/>
                <a:gd name="connsiteY1" fmla="*/ 19049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93148 w 774148"/>
                <a:gd name="connsiteY1" fmla="*/ 19049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93148 w 774148"/>
                <a:gd name="connsiteY1" fmla="*/ 19049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93148 w 774148"/>
                <a:gd name="connsiteY1" fmla="*/ 19049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148" h="1122191">
                  <a:moveTo>
                    <a:pt x="0" y="0"/>
                  </a:moveTo>
                  <a:lnTo>
                    <a:pt x="393148" y="19049"/>
                  </a:lnTo>
                  <a:cubicBezTo>
                    <a:pt x="486810" y="410576"/>
                    <a:pt x="570949" y="768765"/>
                    <a:pt x="774148" y="1122191"/>
                  </a:cubicBezTo>
                  <a:lnTo>
                    <a:pt x="0" y="1122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89286" y="1307575"/>
            <a:ext cx="50269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400" dirty="0"/>
              <a:t>a) </a:t>
            </a: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thiếu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tờ</a:t>
            </a:r>
            <a:r>
              <a:rPr lang="en-US" sz="2400" dirty="0"/>
              <a:t> </a:t>
            </a:r>
            <a:r>
              <a:rPr lang="en-US" sz="2400" dirty="0" err="1"/>
              <a:t>lịch</a:t>
            </a:r>
            <a:r>
              <a:rPr lang="en-US" sz="2400" dirty="0"/>
              <a:t>.</a:t>
            </a:r>
          </a:p>
          <a:p>
            <a:pPr>
              <a:lnSpc>
                <a:spcPts val="4000"/>
              </a:lnSpc>
            </a:pPr>
            <a:r>
              <a:rPr lang="en-US" sz="2400" dirty="0"/>
              <a:t>b) </a:t>
            </a:r>
            <a:r>
              <a:rPr lang="en-US" sz="2400" dirty="0" err="1"/>
              <a:t>Xem</a:t>
            </a:r>
            <a:r>
              <a:rPr lang="en-US" sz="2400" dirty="0"/>
              <a:t> </a:t>
            </a:r>
            <a:r>
              <a:rPr lang="en-US" sz="2400" dirty="0" err="1"/>
              <a:t>tờ</a:t>
            </a:r>
            <a:r>
              <a:rPr lang="en-US" sz="2400" dirty="0"/>
              <a:t> </a:t>
            </a:r>
            <a:r>
              <a:rPr lang="en-US" sz="2400" dirty="0" err="1"/>
              <a:t>lịch</a:t>
            </a:r>
            <a:r>
              <a:rPr lang="en-US" sz="2400" dirty="0"/>
              <a:t> </a:t>
            </a:r>
            <a:r>
              <a:rPr lang="en-US" sz="2400" dirty="0" err="1"/>
              <a:t>rồi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r>
              <a:rPr lang="en-US" sz="2400" dirty="0"/>
              <a:t>:</a:t>
            </a:r>
          </a:p>
          <a:p>
            <a:pPr>
              <a:lnSpc>
                <a:spcPts val="4000"/>
              </a:lnSpc>
            </a:pPr>
            <a:r>
              <a:rPr lang="en-US" sz="2400" dirty="0">
                <a:solidFill>
                  <a:srgbClr val="0070C0"/>
                </a:solidFill>
              </a:rPr>
              <a:t>- </a:t>
            </a:r>
            <a:r>
              <a:rPr lang="en-US" sz="2400" dirty="0" err="1">
                <a:solidFill>
                  <a:srgbClr val="0070C0"/>
                </a:solidFill>
              </a:rPr>
              <a:t>Ngày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Quốc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tế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Thiếu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nhi</a:t>
            </a:r>
            <a:r>
              <a:rPr lang="en-US" sz="2400" dirty="0">
                <a:solidFill>
                  <a:srgbClr val="0070C0"/>
                </a:solidFill>
              </a:rPr>
              <a:t> 1 </a:t>
            </a:r>
            <a:r>
              <a:rPr lang="en-US" sz="2400" dirty="0" err="1">
                <a:solidFill>
                  <a:srgbClr val="0070C0"/>
                </a:solidFill>
              </a:rPr>
              <a:t>tháng</a:t>
            </a:r>
            <a:r>
              <a:rPr lang="en-US" sz="2400" dirty="0">
                <a:solidFill>
                  <a:srgbClr val="0070C0"/>
                </a:solidFill>
              </a:rPr>
              <a:t> 6 </a:t>
            </a:r>
            <a:r>
              <a:rPr lang="en-US" sz="2400" dirty="0" err="1">
                <a:solidFill>
                  <a:srgbClr val="0070C0"/>
                </a:solidFill>
              </a:rPr>
              <a:t>là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thứ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mấy</a:t>
            </a:r>
            <a:r>
              <a:rPr lang="en-US" sz="2400" dirty="0">
                <a:solidFill>
                  <a:srgbClr val="0070C0"/>
                </a:solidFill>
              </a:rPr>
              <a:t>?</a:t>
            </a:r>
          </a:p>
          <a:p>
            <a:pPr>
              <a:lnSpc>
                <a:spcPts val="4000"/>
              </a:lnSpc>
            </a:pPr>
            <a:r>
              <a:rPr lang="en-US" sz="2400" dirty="0"/>
              <a:t>-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hôm</a:t>
            </a:r>
            <a:r>
              <a:rPr lang="en-US" sz="2400" dirty="0"/>
              <a:t> nay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Năm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16 </a:t>
            </a:r>
            <a:r>
              <a:rPr lang="en-US" sz="2400" dirty="0" err="1"/>
              <a:t>tháng</a:t>
            </a:r>
            <a:r>
              <a:rPr lang="en-US" sz="2400" dirty="0"/>
              <a:t> 6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Năm</a:t>
            </a:r>
            <a:r>
              <a:rPr lang="en-US" sz="2400" dirty="0"/>
              <a:t> </a:t>
            </a:r>
            <a:r>
              <a:rPr lang="en-US" sz="2400" dirty="0" err="1"/>
              <a:t>tuần</a:t>
            </a:r>
            <a:r>
              <a:rPr lang="en-US" sz="2400" dirty="0"/>
              <a:t> </a:t>
            </a:r>
            <a:r>
              <a:rPr lang="en-US" sz="2400" dirty="0" err="1"/>
              <a:t>trước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,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Năm</a:t>
            </a:r>
            <a:r>
              <a:rPr lang="en-US" sz="2400" dirty="0"/>
              <a:t> </a:t>
            </a:r>
            <a:r>
              <a:rPr lang="en-US" sz="2400" dirty="0" err="1"/>
              <a:t>tuần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</a:t>
            </a:r>
          </a:p>
        </p:txBody>
      </p:sp>
      <p:sp>
        <p:nvSpPr>
          <p:cNvPr id="5" name="Oval 4"/>
          <p:cNvSpPr/>
          <p:nvPr/>
        </p:nvSpPr>
        <p:spPr>
          <a:xfrm>
            <a:off x="790747" y="550693"/>
            <a:ext cx="712694" cy="71269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75443" y="1577009"/>
            <a:ext cx="344557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53093" y="2053259"/>
            <a:ext cx="344557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4743" y="2053259"/>
            <a:ext cx="344557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275443" y="2053259"/>
            <a:ext cx="344557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728645" y="2529509"/>
            <a:ext cx="490607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18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245600" y="2986709"/>
            <a:ext cx="490607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26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256393" y="1577009"/>
            <a:ext cx="363607" cy="331304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2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3018" y="1502225"/>
            <a:ext cx="611341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31:</a:t>
            </a:r>
          </a:p>
          <a:p>
            <a:pPr algn="ctr">
              <a:lnSpc>
                <a:spcPct val="150000"/>
              </a:lnSpc>
            </a:pPr>
            <a:r>
              <a:rPr lang="en-US" sz="4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THỰC HÀNH VÀ TRẢI NGHIỆM XEM ĐỒNG HỒ, XEM LỊCH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6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37292" y="301896"/>
            <a:ext cx="5919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</a:rPr>
              <a:t>NGÀY - GIỜ, GIỜ - PHÚT, NGÀY - THÁNG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865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83342" y="1369567"/>
            <a:ext cx="10414938" cy="1910619"/>
            <a:chOff x="1183342" y="1369567"/>
            <a:chExt cx="10414938" cy="1910619"/>
          </a:xfrm>
        </p:grpSpPr>
        <p:sp>
          <p:nvSpPr>
            <p:cNvPr id="4" name="TextBox 3"/>
            <p:cNvSpPr txBox="1"/>
            <p:nvPr/>
          </p:nvSpPr>
          <p:spPr>
            <a:xfrm>
              <a:off x="2000163" y="1464304"/>
              <a:ext cx="9598117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Quay </a:t>
              </a:r>
              <a:r>
                <a:rPr lang="en-US" sz="2800" dirty="0" err="1"/>
                <a:t>kim</a:t>
              </a:r>
              <a:r>
                <a:rPr lang="en-US" sz="2800" dirty="0"/>
                <a:t> </a:t>
              </a:r>
              <a:r>
                <a:rPr lang="en-US" sz="2800" dirty="0" err="1"/>
                <a:t>đồng</a:t>
              </a:r>
              <a:r>
                <a:rPr lang="en-US" sz="2800" dirty="0"/>
                <a:t> </a:t>
              </a:r>
              <a:r>
                <a:rPr lang="en-US" sz="2800" dirty="0" err="1"/>
                <a:t>hồ</a:t>
              </a:r>
              <a:r>
                <a:rPr lang="en-US" sz="2800" dirty="0"/>
                <a:t> </a:t>
              </a:r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đồng</a:t>
              </a:r>
              <a:r>
                <a:rPr lang="en-US" sz="2800" dirty="0"/>
                <a:t> </a:t>
              </a:r>
              <a:r>
                <a:rPr lang="en-US" sz="2800" dirty="0" err="1"/>
                <a:t>hồ</a:t>
              </a:r>
              <a:r>
                <a:rPr lang="en-US" sz="2800" dirty="0"/>
                <a:t> </a:t>
              </a:r>
              <a:r>
                <a:rPr lang="en-US" sz="2800" dirty="0" err="1"/>
                <a:t>chỉ</a:t>
              </a:r>
              <a:endParaRPr lang="en-US" sz="2800" dirty="0"/>
            </a:p>
            <a:p>
              <a:pPr marL="514350" indent="-514350">
                <a:buAutoNum type="alphaLcParenR"/>
              </a:pPr>
              <a:r>
                <a:rPr lang="en-US" sz="2800" dirty="0"/>
                <a:t>2 </a:t>
              </a:r>
              <a:r>
                <a:rPr lang="en-US" sz="2800" dirty="0" err="1"/>
                <a:t>giờ</a:t>
              </a:r>
              <a:r>
                <a:rPr lang="en-US" sz="2800" dirty="0"/>
                <a:t>.</a:t>
              </a:r>
            </a:p>
            <a:p>
              <a:pPr marL="514350" indent="-514350">
                <a:buAutoNum type="alphaLcParenR"/>
              </a:pPr>
              <a:r>
                <a:rPr lang="en-US" sz="2800" dirty="0"/>
                <a:t>9 </a:t>
              </a:r>
              <a:r>
                <a:rPr lang="en-US" sz="2800" dirty="0" err="1"/>
                <a:t>giờ</a:t>
              </a:r>
              <a:r>
                <a:rPr lang="en-US" sz="2800" dirty="0"/>
                <a:t> 30 </a:t>
              </a:r>
              <a:r>
                <a:rPr lang="en-US" sz="2800" dirty="0" err="1"/>
                <a:t>phút</a:t>
              </a:r>
              <a:r>
                <a:rPr lang="en-US" sz="2800" dirty="0"/>
                <a:t>.</a:t>
              </a:r>
            </a:p>
            <a:p>
              <a:pPr marL="514350" indent="-514350">
                <a:buAutoNum type="alphaLcParenR"/>
              </a:pPr>
              <a:r>
                <a:rPr lang="en-US" sz="2800" dirty="0"/>
                <a:t>7 </a:t>
              </a:r>
              <a:r>
                <a:rPr lang="en-US" sz="2800" dirty="0" err="1"/>
                <a:t>giờ</a:t>
              </a:r>
              <a:r>
                <a:rPr lang="en-US" sz="2800" dirty="0"/>
                <a:t> 15 </a:t>
              </a:r>
              <a:r>
                <a:rPr lang="en-US" sz="2800" dirty="0" err="1"/>
                <a:t>phút</a:t>
              </a:r>
              <a:r>
                <a:rPr lang="en-US" sz="2800" dirty="0"/>
                <a:t>.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43728" t="17238" r="22720" b="32762"/>
          <a:stretch/>
        </p:blipFill>
        <p:spPr>
          <a:xfrm>
            <a:off x="7891208" y="1105397"/>
            <a:ext cx="2595715" cy="2174789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1069265" y="3410493"/>
            <a:ext cx="2686908" cy="2616200"/>
            <a:chOff x="1800786" y="3410493"/>
            <a:chExt cx="2686908" cy="2616200"/>
          </a:xfrm>
        </p:grpSpPr>
        <p:pic>
          <p:nvPicPr>
            <p:cNvPr id="1026" name="Picture 2" descr="Cartoon Clock, Clock Clipart, Watch Surface, Time PNG Transparent Clipart  Image and PSD File for Free Download | Clock clipart, Clock, Clock wallpaper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77" t="16051" r="14553" b="15430"/>
            <a:stretch/>
          </p:blipFill>
          <p:spPr bwMode="auto">
            <a:xfrm>
              <a:off x="1800786" y="3410493"/>
              <a:ext cx="2686908" cy="261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" t="4664" r="61329" b="31433"/>
            <a:stretch/>
          </p:blipFill>
          <p:spPr>
            <a:xfrm>
              <a:off x="2068446" y="3639093"/>
              <a:ext cx="2151588" cy="2151588"/>
            </a:xfrm>
            <a:prstGeom prst="ellipse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3107270" y="4677917"/>
              <a:ext cx="73940" cy="7394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372873" y="4021492"/>
            <a:ext cx="73940" cy="1376350"/>
            <a:chOff x="4658451" y="3999435"/>
            <a:chExt cx="73940" cy="1376350"/>
          </a:xfrm>
        </p:grpSpPr>
        <p:grpSp>
          <p:nvGrpSpPr>
            <p:cNvPr id="34" name="Group 33"/>
            <p:cNvGrpSpPr/>
            <p:nvPr/>
          </p:nvGrpSpPr>
          <p:grpSpPr>
            <a:xfrm>
              <a:off x="4658451" y="3999435"/>
              <a:ext cx="73940" cy="690725"/>
              <a:chOff x="5120640" y="3596722"/>
              <a:chExt cx="243840" cy="1755867"/>
            </a:xfrm>
            <a:solidFill>
              <a:schemeClr val="accent5"/>
            </a:solidFill>
          </p:grpSpPr>
          <p:sp>
            <p:nvSpPr>
              <p:cNvPr id="32" name="Isosceles Triangle 31"/>
              <p:cNvSpPr/>
              <p:nvPr/>
            </p:nvSpPr>
            <p:spPr>
              <a:xfrm>
                <a:off x="5120640" y="3596722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 rot="10800000">
                <a:off x="5120640" y="5002069"/>
                <a:ext cx="243840" cy="35052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4658451" y="4685060"/>
              <a:ext cx="73940" cy="690725"/>
              <a:chOff x="5120640" y="3663305"/>
              <a:chExt cx="243840" cy="1755867"/>
            </a:xfrm>
            <a:solidFill>
              <a:schemeClr val="accent5"/>
            </a:solidFill>
          </p:grpSpPr>
          <p:sp>
            <p:nvSpPr>
              <p:cNvPr id="42" name="Isosceles Triangle 41"/>
              <p:cNvSpPr/>
              <p:nvPr/>
            </p:nvSpPr>
            <p:spPr>
              <a:xfrm>
                <a:off x="5120640" y="3663305"/>
                <a:ext cx="243840" cy="140534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Isosceles Triangle 42"/>
              <p:cNvSpPr/>
              <p:nvPr/>
            </p:nvSpPr>
            <p:spPr>
              <a:xfrm rot="10800000">
                <a:off x="5120640" y="5068652"/>
                <a:ext cx="243840" cy="350520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Oval 39"/>
            <p:cNvSpPr/>
            <p:nvPr/>
          </p:nvSpPr>
          <p:spPr>
            <a:xfrm>
              <a:off x="4658451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345115" y="4176774"/>
            <a:ext cx="129453" cy="1085509"/>
            <a:chOff x="4783093" y="4150007"/>
            <a:chExt cx="129453" cy="1085509"/>
          </a:xfrm>
        </p:grpSpPr>
        <p:grpSp>
          <p:nvGrpSpPr>
            <p:cNvPr id="37" name="Group 36"/>
            <p:cNvGrpSpPr/>
            <p:nvPr/>
          </p:nvGrpSpPr>
          <p:grpSpPr>
            <a:xfrm>
              <a:off x="4783093" y="4150007"/>
              <a:ext cx="129453" cy="546616"/>
              <a:chOff x="5120640" y="3639093"/>
              <a:chExt cx="243840" cy="1755867"/>
            </a:xfrm>
            <a:solidFill>
              <a:schemeClr val="accent3"/>
            </a:solidFill>
          </p:grpSpPr>
          <p:sp>
            <p:nvSpPr>
              <p:cNvPr id="38" name="Isosceles Triangle 37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Isosceles Triangle 38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4783093" y="4688900"/>
              <a:ext cx="129453" cy="546616"/>
              <a:chOff x="5120640" y="3639093"/>
              <a:chExt cx="243840" cy="1755867"/>
            </a:xfrm>
            <a:noFill/>
          </p:grpSpPr>
          <p:sp>
            <p:nvSpPr>
              <p:cNvPr id="47" name="Isosceles Triangle 46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Isosceles Triangle 47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4810850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559938" y="5958844"/>
            <a:ext cx="1570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800" dirty="0"/>
              <a:t>2 </a:t>
            </a:r>
            <a:r>
              <a:rPr lang="en-US" sz="2800" dirty="0" err="1"/>
              <a:t>giờ</a:t>
            </a:r>
            <a:endParaRPr lang="en-US" sz="28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4565013" y="3410493"/>
            <a:ext cx="2686908" cy="2616200"/>
            <a:chOff x="1800786" y="3410493"/>
            <a:chExt cx="2686908" cy="2616200"/>
          </a:xfrm>
        </p:grpSpPr>
        <p:pic>
          <p:nvPicPr>
            <p:cNvPr id="52" name="Picture 2" descr="Cartoon Clock, Clock Clipart, Watch Surface, Time PNG Transparent Clipart  Image and PSD File for Free Download | Clock clipart, Clock, Clock wallpaper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77" t="16051" r="14553" b="15430"/>
            <a:stretch/>
          </p:blipFill>
          <p:spPr bwMode="auto">
            <a:xfrm>
              <a:off x="1800786" y="3410493"/>
              <a:ext cx="2686908" cy="261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" t="4664" r="61329" b="31433"/>
            <a:stretch/>
          </p:blipFill>
          <p:spPr>
            <a:xfrm>
              <a:off x="2068446" y="3639093"/>
              <a:ext cx="2151588" cy="2151588"/>
            </a:xfrm>
            <a:prstGeom prst="ellipse">
              <a:avLst/>
            </a:prstGeom>
          </p:spPr>
        </p:pic>
        <p:sp>
          <p:nvSpPr>
            <p:cNvPr id="54" name="Oval 53"/>
            <p:cNvSpPr/>
            <p:nvPr/>
          </p:nvSpPr>
          <p:spPr>
            <a:xfrm>
              <a:off x="3107270" y="4677917"/>
              <a:ext cx="73940" cy="7394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868621" y="4027842"/>
            <a:ext cx="73940" cy="1376350"/>
            <a:chOff x="4658451" y="3999435"/>
            <a:chExt cx="73940" cy="1376350"/>
          </a:xfrm>
        </p:grpSpPr>
        <p:grpSp>
          <p:nvGrpSpPr>
            <p:cNvPr id="56" name="Group 55"/>
            <p:cNvGrpSpPr/>
            <p:nvPr/>
          </p:nvGrpSpPr>
          <p:grpSpPr>
            <a:xfrm>
              <a:off x="4658451" y="3999435"/>
              <a:ext cx="73940" cy="690725"/>
              <a:chOff x="5120640" y="3596722"/>
              <a:chExt cx="243840" cy="1755867"/>
            </a:xfrm>
            <a:solidFill>
              <a:schemeClr val="accent5"/>
            </a:solidFill>
          </p:grpSpPr>
          <p:sp>
            <p:nvSpPr>
              <p:cNvPr id="61" name="Isosceles Triangle 60"/>
              <p:cNvSpPr/>
              <p:nvPr/>
            </p:nvSpPr>
            <p:spPr>
              <a:xfrm>
                <a:off x="5120640" y="3596722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Isosceles Triangle 61"/>
              <p:cNvSpPr/>
              <p:nvPr/>
            </p:nvSpPr>
            <p:spPr>
              <a:xfrm rot="10800000">
                <a:off x="5120640" y="5002069"/>
                <a:ext cx="243840" cy="35052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4658451" y="4685060"/>
              <a:ext cx="73940" cy="690725"/>
              <a:chOff x="5120640" y="3663305"/>
              <a:chExt cx="243840" cy="1755867"/>
            </a:xfrm>
            <a:solidFill>
              <a:schemeClr val="accent5"/>
            </a:solidFill>
          </p:grpSpPr>
          <p:sp>
            <p:nvSpPr>
              <p:cNvPr id="59" name="Isosceles Triangle 58"/>
              <p:cNvSpPr/>
              <p:nvPr/>
            </p:nvSpPr>
            <p:spPr>
              <a:xfrm>
                <a:off x="5120640" y="3663305"/>
                <a:ext cx="243840" cy="140534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Isosceles Triangle 59"/>
              <p:cNvSpPr/>
              <p:nvPr/>
            </p:nvSpPr>
            <p:spPr>
              <a:xfrm rot="10800000">
                <a:off x="5120640" y="5068652"/>
                <a:ext cx="243840" cy="350520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Oval 57"/>
            <p:cNvSpPr/>
            <p:nvPr/>
          </p:nvSpPr>
          <p:spPr>
            <a:xfrm>
              <a:off x="4658451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840863" y="4176774"/>
            <a:ext cx="129453" cy="1085509"/>
            <a:chOff x="4783093" y="4150007"/>
            <a:chExt cx="129453" cy="1085509"/>
          </a:xfrm>
        </p:grpSpPr>
        <p:grpSp>
          <p:nvGrpSpPr>
            <p:cNvPr id="64" name="Group 63"/>
            <p:cNvGrpSpPr/>
            <p:nvPr/>
          </p:nvGrpSpPr>
          <p:grpSpPr>
            <a:xfrm>
              <a:off x="4783093" y="4150007"/>
              <a:ext cx="129453" cy="546616"/>
              <a:chOff x="5120640" y="3639093"/>
              <a:chExt cx="243840" cy="1755867"/>
            </a:xfrm>
            <a:solidFill>
              <a:schemeClr val="accent3"/>
            </a:solidFill>
          </p:grpSpPr>
          <p:sp>
            <p:nvSpPr>
              <p:cNvPr id="69" name="Isosceles Triangle 68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Isosceles Triangle 69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4783093" y="4688900"/>
              <a:ext cx="129453" cy="546616"/>
              <a:chOff x="5120640" y="3639093"/>
              <a:chExt cx="243840" cy="1755867"/>
            </a:xfrm>
            <a:noFill/>
          </p:grpSpPr>
          <p:sp>
            <p:nvSpPr>
              <p:cNvPr id="67" name="Isosceles Triangle 66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Isosceles Triangle 67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Oval 65"/>
            <p:cNvSpPr/>
            <p:nvPr/>
          </p:nvSpPr>
          <p:spPr>
            <a:xfrm>
              <a:off x="4810850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4565013" y="5955583"/>
            <a:ext cx="2907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9 </a:t>
            </a:r>
            <a:r>
              <a:rPr lang="en-US" sz="2800" dirty="0" err="1"/>
              <a:t>giờ</a:t>
            </a:r>
            <a:r>
              <a:rPr lang="en-US" sz="2800" dirty="0"/>
              <a:t> 30 </a:t>
            </a:r>
            <a:r>
              <a:rPr lang="en-US" sz="2800" dirty="0" err="1"/>
              <a:t>phút</a:t>
            </a:r>
            <a:endParaRPr lang="en-US" sz="2800" dirty="0"/>
          </a:p>
        </p:txBody>
      </p:sp>
      <p:grpSp>
        <p:nvGrpSpPr>
          <p:cNvPr id="72" name="Group 71"/>
          <p:cNvGrpSpPr/>
          <p:nvPr/>
        </p:nvGrpSpPr>
        <p:grpSpPr>
          <a:xfrm>
            <a:off x="8060761" y="3410493"/>
            <a:ext cx="2686908" cy="2616200"/>
            <a:chOff x="1800786" y="3410493"/>
            <a:chExt cx="2686908" cy="2616200"/>
          </a:xfrm>
        </p:grpSpPr>
        <p:pic>
          <p:nvPicPr>
            <p:cNvPr id="73" name="Picture 2" descr="Cartoon Clock, Clock Clipart, Watch Surface, Time PNG Transparent Clipart  Image and PSD File for Free Download | Clock clipart, Clock, Clock wallpaper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77" t="16051" r="14553" b="15430"/>
            <a:stretch/>
          </p:blipFill>
          <p:spPr bwMode="auto">
            <a:xfrm>
              <a:off x="1800786" y="3410493"/>
              <a:ext cx="2686908" cy="261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" t="4664" r="61329" b="31433"/>
            <a:stretch/>
          </p:blipFill>
          <p:spPr>
            <a:xfrm>
              <a:off x="2068446" y="3639093"/>
              <a:ext cx="2151588" cy="2151588"/>
            </a:xfrm>
            <a:prstGeom prst="ellipse">
              <a:avLst/>
            </a:prstGeom>
          </p:spPr>
        </p:pic>
        <p:sp>
          <p:nvSpPr>
            <p:cNvPr id="75" name="Oval 74"/>
            <p:cNvSpPr/>
            <p:nvPr/>
          </p:nvSpPr>
          <p:spPr>
            <a:xfrm>
              <a:off x="3107270" y="4677917"/>
              <a:ext cx="73940" cy="7394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9364369" y="4021492"/>
            <a:ext cx="73940" cy="1376350"/>
            <a:chOff x="4658451" y="3999435"/>
            <a:chExt cx="73940" cy="1376350"/>
          </a:xfrm>
        </p:grpSpPr>
        <p:grpSp>
          <p:nvGrpSpPr>
            <p:cNvPr id="77" name="Group 76"/>
            <p:cNvGrpSpPr/>
            <p:nvPr/>
          </p:nvGrpSpPr>
          <p:grpSpPr>
            <a:xfrm>
              <a:off x="4658451" y="3999435"/>
              <a:ext cx="73940" cy="690725"/>
              <a:chOff x="5120640" y="3596722"/>
              <a:chExt cx="243840" cy="1755867"/>
            </a:xfrm>
            <a:solidFill>
              <a:schemeClr val="accent5"/>
            </a:solidFill>
          </p:grpSpPr>
          <p:sp>
            <p:nvSpPr>
              <p:cNvPr id="82" name="Isosceles Triangle 81"/>
              <p:cNvSpPr/>
              <p:nvPr/>
            </p:nvSpPr>
            <p:spPr>
              <a:xfrm>
                <a:off x="5120640" y="3596722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Isosceles Triangle 82"/>
              <p:cNvSpPr/>
              <p:nvPr/>
            </p:nvSpPr>
            <p:spPr>
              <a:xfrm rot="10800000">
                <a:off x="5120640" y="5002069"/>
                <a:ext cx="243840" cy="35052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4658451" y="4685060"/>
              <a:ext cx="73940" cy="690725"/>
              <a:chOff x="5120640" y="3663305"/>
              <a:chExt cx="243840" cy="1755867"/>
            </a:xfrm>
            <a:solidFill>
              <a:schemeClr val="accent5"/>
            </a:solidFill>
          </p:grpSpPr>
          <p:sp>
            <p:nvSpPr>
              <p:cNvPr id="80" name="Isosceles Triangle 79"/>
              <p:cNvSpPr/>
              <p:nvPr/>
            </p:nvSpPr>
            <p:spPr>
              <a:xfrm>
                <a:off x="5120640" y="3663305"/>
                <a:ext cx="243840" cy="140534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Isosceles Triangle 80"/>
              <p:cNvSpPr/>
              <p:nvPr/>
            </p:nvSpPr>
            <p:spPr>
              <a:xfrm rot="10800000">
                <a:off x="5120640" y="5068652"/>
                <a:ext cx="243840" cy="350520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9" name="Oval 78"/>
            <p:cNvSpPr/>
            <p:nvPr/>
          </p:nvSpPr>
          <p:spPr>
            <a:xfrm>
              <a:off x="4658451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9336611" y="4176774"/>
            <a:ext cx="129453" cy="1085509"/>
            <a:chOff x="4783093" y="4150007"/>
            <a:chExt cx="129453" cy="1085509"/>
          </a:xfrm>
        </p:grpSpPr>
        <p:grpSp>
          <p:nvGrpSpPr>
            <p:cNvPr id="85" name="Group 84"/>
            <p:cNvGrpSpPr/>
            <p:nvPr/>
          </p:nvGrpSpPr>
          <p:grpSpPr>
            <a:xfrm>
              <a:off x="4783093" y="4150007"/>
              <a:ext cx="129453" cy="546616"/>
              <a:chOff x="5120640" y="3639093"/>
              <a:chExt cx="243840" cy="1755867"/>
            </a:xfrm>
            <a:solidFill>
              <a:schemeClr val="accent3"/>
            </a:solidFill>
          </p:grpSpPr>
          <p:sp>
            <p:nvSpPr>
              <p:cNvPr id="90" name="Isosceles Triangle 89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Isosceles Triangle 90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4783093" y="4688900"/>
              <a:ext cx="129453" cy="546616"/>
              <a:chOff x="5120640" y="3639093"/>
              <a:chExt cx="243840" cy="1755867"/>
            </a:xfrm>
            <a:noFill/>
          </p:grpSpPr>
          <p:sp>
            <p:nvSpPr>
              <p:cNvPr id="88" name="Isosceles Triangle 87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Isosceles Triangle 88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7" name="Oval 86"/>
            <p:cNvSpPr/>
            <p:nvPr/>
          </p:nvSpPr>
          <p:spPr>
            <a:xfrm>
              <a:off x="4810850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8060761" y="5965108"/>
            <a:ext cx="2907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c) 7 </a:t>
            </a:r>
            <a:r>
              <a:rPr lang="en-US" sz="2800" dirty="0" err="1"/>
              <a:t>giờ</a:t>
            </a:r>
            <a:r>
              <a:rPr lang="en-US" sz="2800" dirty="0"/>
              <a:t> 15 </a:t>
            </a:r>
            <a:r>
              <a:rPr lang="en-US" sz="2800" dirty="0" err="1"/>
              <a:t>phút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045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7100000">
                                      <p:cBhvr>
                                        <p:cTn id="4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050000">
                                      <p:cBhvr>
                                        <p:cTn id="6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71" grpId="0"/>
      <p:bldP spid="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3342" y="614193"/>
            <a:ext cx="10414938" cy="712694"/>
            <a:chOff x="1183342" y="1369567"/>
            <a:chExt cx="10414938" cy="712694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464304"/>
              <a:ext cx="9598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Đồng</a:t>
              </a:r>
              <a:r>
                <a:rPr lang="en-US" sz="2800" dirty="0"/>
                <a:t> </a:t>
              </a:r>
              <a:r>
                <a:rPr lang="en-US" sz="2800" dirty="0" err="1"/>
                <a:t>hồ</a:t>
              </a:r>
              <a:r>
                <a:rPr lang="en-US" sz="2800" dirty="0"/>
                <a:t> </a:t>
              </a:r>
              <a:r>
                <a:rPr lang="en-US" sz="2800" dirty="0" err="1"/>
                <a:t>chỉ</a:t>
              </a:r>
              <a:r>
                <a:rPr lang="en-US" sz="2800" dirty="0"/>
                <a:t> </a:t>
              </a:r>
              <a:r>
                <a:rPr lang="en-US" sz="2800" dirty="0" err="1"/>
                <a:t>mấy</a:t>
              </a:r>
              <a:r>
                <a:rPr lang="en-US" sz="2800" dirty="0"/>
                <a:t> </a:t>
              </a:r>
              <a:r>
                <a:rPr lang="en-US" sz="2800" dirty="0" err="1"/>
                <a:t>giờ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96036" y="1656574"/>
            <a:ext cx="8347261" cy="4787768"/>
            <a:chOff x="1896036" y="1525948"/>
            <a:chExt cx="8347261" cy="47877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13983" t="23698" r="24085" b="13120"/>
            <a:stretch/>
          </p:blipFill>
          <p:spPr>
            <a:xfrm>
              <a:off x="1896036" y="1525948"/>
              <a:ext cx="8347261" cy="478776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952876" y="1571626"/>
              <a:ext cx="2457450" cy="495300"/>
            </a:xfrm>
            <a:custGeom>
              <a:avLst/>
              <a:gdLst>
                <a:gd name="connsiteX0" fmla="*/ 0 w 2085975"/>
                <a:gd name="connsiteY0" fmla="*/ 0 h 485775"/>
                <a:gd name="connsiteX1" fmla="*/ 2085975 w 2085975"/>
                <a:gd name="connsiteY1" fmla="*/ 0 h 485775"/>
                <a:gd name="connsiteX2" fmla="*/ 2085975 w 2085975"/>
                <a:gd name="connsiteY2" fmla="*/ 485775 h 485775"/>
                <a:gd name="connsiteX3" fmla="*/ 0 w 2085975"/>
                <a:gd name="connsiteY3" fmla="*/ 485775 h 485775"/>
                <a:gd name="connsiteX4" fmla="*/ 0 w 2085975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2085975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0 w 2457450"/>
                <a:gd name="connsiteY3" fmla="*/ 485775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0 w 2457450"/>
                <a:gd name="connsiteY3" fmla="*/ 485775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7450" h="495300">
                  <a:moveTo>
                    <a:pt x="0" y="0"/>
                  </a:moveTo>
                  <a:lnTo>
                    <a:pt x="2457450" y="57150"/>
                  </a:lnTo>
                  <a:cubicBezTo>
                    <a:pt x="2114550" y="142875"/>
                    <a:pt x="1933575" y="295275"/>
                    <a:pt x="1790700" y="495300"/>
                  </a:cubicBezTo>
                  <a:lnTo>
                    <a:pt x="542925" y="476250"/>
                  </a:lnTo>
                  <a:cubicBezTo>
                    <a:pt x="428625" y="288925"/>
                    <a:pt x="180975" y="15875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5"/>
            <p:cNvSpPr/>
            <p:nvPr/>
          </p:nvSpPr>
          <p:spPr>
            <a:xfrm>
              <a:off x="6619875" y="1539080"/>
              <a:ext cx="1153958" cy="604045"/>
            </a:xfrm>
            <a:custGeom>
              <a:avLst/>
              <a:gdLst>
                <a:gd name="connsiteX0" fmla="*/ 0 w 2085975"/>
                <a:gd name="connsiteY0" fmla="*/ 0 h 485775"/>
                <a:gd name="connsiteX1" fmla="*/ 2085975 w 2085975"/>
                <a:gd name="connsiteY1" fmla="*/ 0 h 485775"/>
                <a:gd name="connsiteX2" fmla="*/ 2085975 w 2085975"/>
                <a:gd name="connsiteY2" fmla="*/ 485775 h 485775"/>
                <a:gd name="connsiteX3" fmla="*/ 0 w 2085975"/>
                <a:gd name="connsiteY3" fmla="*/ 485775 h 485775"/>
                <a:gd name="connsiteX4" fmla="*/ 0 w 2085975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2085975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0 w 2457450"/>
                <a:gd name="connsiteY3" fmla="*/ 485775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0 w 2457450"/>
                <a:gd name="connsiteY3" fmla="*/ 485775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  <a:gd name="connsiteX0" fmla="*/ 0 w 2028633"/>
                <a:gd name="connsiteY0" fmla="*/ 0 h 495300"/>
                <a:gd name="connsiteX1" fmla="*/ 2028633 w 2028633"/>
                <a:gd name="connsiteY1" fmla="*/ 57150 h 495300"/>
                <a:gd name="connsiteX2" fmla="*/ 1790700 w 2028633"/>
                <a:gd name="connsiteY2" fmla="*/ 495300 h 495300"/>
                <a:gd name="connsiteX3" fmla="*/ 542925 w 2028633"/>
                <a:gd name="connsiteY3" fmla="*/ 476250 h 495300"/>
                <a:gd name="connsiteX4" fmla="*/ 0 w 2028633"/>
                <a:gd name="connsiteY4" fmla="*/ 0 h 495300"/>
                <a:gd name="connsiteX0" fmla="*/ 0 w 2028633"/>
                <a:gd name="connsiteY0" fmla="*/ 0 h 495300"/>
                <a:gd name="connsiteX1" fmla="*/ 2028633 w 2028633"/>
                <a:gd name="connsiteY1" fmla="*/ 57150 h 495300"/>
                <a:gd name="connsiteX2" fmla="*/ 1790700 w 2028633"/>
                <a:gd name="connsiteY2" fmla="*/ 495300 h 495300"/>
                <a:gd name="connsiteX3" fmla="*/ 542925 w 2028633"/>
                <a:gd name="connsiteY3" fmla="*/ 476250 h 495300"/>
                <a:gd name="connsiteX4" fmla="*/ 0 w 2028633"/>
                <a:gd name="connsiteY4" fmla="*/ 0 h 495300"/>
                <a:gd name="connsiteX0" fmla="*/ 0 w 1832541"/>
                <a:gd name="connsiteY0" fmla="*/ 0 h 495300"/>
                <a:gd name="connsiteX1" fmla="*/ 1797731 w 1832541"/>
                <a:gd name="connsiteY1" fmla="*/ 57150 h 495300"/>
                <a:gd name="connsiteX2" fmla="*/ 1790700 w 1832541"/>
                <a:gd name="connsiteY2" fmla="*/ 495300 h 495300"/>
                <a:gd name="connsiteX3" fmla="*/ 542925 w 1832541"/>
                <a:gd name="connsiteY3" fmla="*/ 476250 h 495300"/>
                <a:gd name="connsiteX4" fmla="*/ 0 w 1832541"/>
                <a:gd name="connsiteY4" fmla="*/ 0 h 495300"/>
                <a:gd name="connsiteX0" fmla="*/ 0 w 1849694"/>
                <a:gd name="connsiteY0" fmla="*/ 0 h 495300"/>
                <a:gd name="connsiteX1" fmla="*/ 1797731 w 1849694"/>
                <a:gd name="connsiteY1" fmla="*/ 57150 h 495300"/>
                <a:gd name="connsiteX2" fmla="*/ 1790700 w 1849694"/>
                <a:gd name="connsiteY2" fmla="*/ 495300 h 495300"/>
                <a:gd name="connsiteX3" fmla="*/ 542925 w 1849694"/>
                <a:gd name="connsiteY3" fmla="*/ 476250 h 495300"/>
                <a:gd name="connsiteX4" fmla="*/ 0 w 1849694"/>
                <a:gd name="connsiteY4" fmla="*/ 0 h 495300"/>
                <a:gd name="connsiteX0" fmla="*/ 0 w 1849694"/>
                <a:gd name="connsiteY0" fmla="*/ 0 h 495300"/>
                <a:gd name="connsiteX1" fmla="*/ 1797731 w 1849694"/>
                <a:gd name="connsiteY1" fmla="*/ 57150 h 495300"/>
                <a:gd name="connsiteX2" fmla="*/ 1790700 w 1849694"/>
                <a:gd name="connsiteY2" fmla="*/ 495300 h 495300"/>
                <a:gd name="connsiteX3" fmla="*/ 839798 w 1849694"/>
                <a:gd name="connsiteY3" fmla="*/ 447675 h 495300"/>
                <a:gd name="connsiteX4" fmla="*/ 0 w 1849694"/>
                <a:gd name="connsiteY4" fmla="*/ 0 h 495300"/>
                <a:gd name="connsiteX0" fmla="*/ 0 w 1932159"/>
                <a:gd name="connsiteY0" fmla="*/ 0 h 447675"/>
                <a:gd name="connsiteX1" fmla="*/ 1880196 w 1932159"/>
                <a:gd name="connsiteY1" fmla="*/ 9525 h 447675"/>
                <a:gd name="connsiteX2" fmla="*/ 1873165 w 1932159"/>
                <a:gd name="connsiteY2" fmla="*/ 447675 h 447675"/>
                <a:gd name="connsiteX3" fmla="*/ 922263 w 1932159"/>
                <a:gd name="connsiteY3" fmla="*/ 400050 h 447675"/>
                <a:gd name="connsiteX4" fmla="*/ 0 w 1932159"/>
                <a:gd name="connsiteY4" fmla="*/ 0 h 447675"/>
                <a:gd name="connsiteX0" fmla="*/ 0 w 1932159"/>
                <a:gd name="connsiteY0" fmla="*/ 0 h 447675"/>
                <a:gd name="connsiteX1" fmla="*/ 1880196 w 1932159"/>
                <a:gd name="connsiteY1" fmla="*/ 9525 h 447675"/>
                <a:gd name="connsiteX2" fmla="*/ 1873165 w 1932159"/>
                <a:gd name="connsiteY2" fmla="*/ 447675 h 447675"/>
                <a:gd name="connsiteX3" fmla="*/ 922263 w 1932159"/>
                <a:gd name="connsiteY3" fmla="*/ 400050 h 447675"/>
                <a:gd name="connsiteX4" fmla="*/ 0 w 1932159"/>
                <a:gd name="connsiteY4" fmla="*/ 0 h 447675"/>
                <a:gd name="connsiteX0" fmla="*/ 0 w 1998131"/>
                <a:gd name="connsiteY0" fmla="*/ 73384 h 438150"/>
                <a:gd name="connsiteX1" fmla="*/ 1946168 w 1998131"/>
                <a:gd name="connsiteY1" fmla="*/ 0 h 438150"/>
                <a:gd name="connsiteX2" fmla="*/ 1939137 w 1998131"/>
                <a:gd name="connsiteY2" fmla="*/ 438150 h 438150"/>
                <a:gd name="connsiteX3" fmla="*/ 988235 w 1998131"/>
                <a:gd name="connsiteY3" fmla="*/ 390525 h 438150"/>
                <a:gd name="connsiteX4" fmla="*/ 0 w 1998131"/>
                <a:gd name="connsiteY4" fmla="*/ 73384 h 438150"/>
                <a:gd name="connsiteX0" fmla="*/ 0 w 1998131"/>
                <a:gd name="connsiteY0" fmla="*/ 73384 h 438150"/>
                <a:gd name="connsiteX1" fmla="*/ 1946168 w 1998131"/>
                <a:gd name="connsiteY1" fmla="*/ 0 h 438150"/>
                <a:gd name="connsiteX2" fmla="*/ 1939137 w 1998131"/>
                <a:gd name="connsiteY2" fmla="*/ 438150 h 438150"/>
                <a:gd name="connsiteX3" fmla="*/ 988235 w 1998131"/>
                <a:gd name="connsiteY3" fmla="*/ 390525 h 438150"/>
                <a:gd name="connsiteX4" fmla="*/ 0 w 1998131"/>
                <a:gd name="connsiteY4" fmla="*/ 73384 h 438150"/>
                <a:gd name="connsiteX0" fmla="*/ 0 w 1998131"/>
                <a:gd name="connsiteY0" fmla="*/ 73384 h 438150"/>
                <a:gd name="connsiteX1" fmla="*/ 1946168 w 1998131"/>
                <a:gd name="connsiteY1" fmla="*/ 0 h 438150"/>
                <a:gd name="connsiteX2" fmla="*/ 1939137 w 1998131"/>
                <a:gd name="connsiteY2" fmla="*/ 438150 h 438150"/>
                <a:gd name="connsiteX3" fmla="*/ 988235 w 1998131"/>
                <a:gd name="connsiteY3" fmla="*/ 390525 h 438150"/>
                <a:gd name="connsiteX4" fmla="*/ 0 w 1998131"/>
                <a:gd name="connsiteY4" fmla="*/ 73384 h 438150"/>
                <a:gd name="connsiteX0" fmla="*/ 0 w 1998131"/>
                <a:gd name="connsiteY0" fmla="*/ 73384 h 438150"/>
                <a:gd name="connsiteX1" fmla="*/ 1946168 w 1998131"/>
                <a:gd name="connsiteY1" fmla="*/ 0 h 438150"/>
                <a:gd name="connsiteX2" fmla="*/ 1939137 w 1998131"/>
                <a:gd name="connsiteY2" fmla="*/ 438150 h 438150"/>
                <a:gd name="connsiteX3" fmla="*/ 1021221 w 1998131"/>
                <a:gd name="connsiteY3" fmla="*/ 390525 h 438150"/>
                <a:gd name="connsiteX4" fmla="*/ 0 w 1998131"/>
                <a:gd name="connsiteY4" fmla="*/ 73384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131" h="438150">
                  <a:moveTo>
                    <a:pt x="0" y="73384"/>
                  </a:moveTo>
                  <a:lnTo>
                    <a:pt x="1946168" y="0"/>
                  </a:lnTo>
                  <a:cubicBezTo>
                    <a:pt x="1916636" y="285750"/>
                    <a:pt x="2082012" y="238125"/>
                    <a:pt x="1939137" y="438150"/>
                  </a:cubicBezTo>
                  <a:lnTo>
                    <a:pt x="1021221" y="390525"/>
                  </a:lnTo>
                  <a:cubicBezTo>
                    <a:pt x="906921" y="203200"/>
                    <a:pt x="510834" y="155196"/>
                    <a:pt x="0" y="7338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12825" y="1331004"/>
            <a:ext cx="2070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2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giờ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15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phút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92784" y="1331004"/>
            <a:ext cx="2070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6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giờ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15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phút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65692" y="4050458"/>
            <a:ext cx="216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11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giờ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15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phút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5128" y="4050458"/>
            <a:ext cx="216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12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giờ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15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phút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79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46" t="11440" r="8119" b="45979"/>
          <a:stretch/>
        </p:blipFill>
        <p:spPr bwMode="auto">
          <a:xfrm>
            <a:off x="2814066" y="1364985"/>
            <a:ext cx="6199305" cy="476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069042" y="550693"/>
            <a:ext cx="10414938" cy="712694"/>
            <a:chOff x="1183342" y="1369567"/>
            <a:chExt cx="10414938" cy="712694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464304"/>
              <a:ext cx="9598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a)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ngày</a:t>
              </a:r>
              <a:r>
                <a:rPr lang="en-US" sz="2800" dirty="0"/>
                <a:t> </a:t>
              </a:r>
              <a:r>
                <a:rPr lang="en-US" sz="2800" dirty="0" err="1"/>
                <a:t>nghỉ</a:t>
              </a:r>
              <a:r>
                <a:rPr lang="en-US" sz="2800" dirty="0"/>
                <a:t> </a:t>
              </a:r>
              <a:r>
                <a:rPr lang="en-US" sz="2800" dirty="0" err="1"/>
                <a:t>cuối</a:t>
              </a:r>
              <a:r>
                <a:rPr lang="en-US" sz="2800" dirty="0"/>
                <a:t> </a:t>
              </a:r>
              <a:r>
                <a:rPr lang="en-US" sz="2800" dirty="0" err="1"/>
                <a:t>tuần</a:t>
              </a:r>
              <a:r>
                <a:rPr lang="en-US" sz="2800" dirty="0"/>
                <a:t> Nam </a:t>
              </a:r>
              <a:r>
                <a:rPr lang="en-US" sz="2800" dirty="0" err="1"/>
                <a:t>làm</a:t>
              </a:r>
              <a:r>
                <a:rPr lang="en-US" sz="2800" dirty="0"/>
                <a:t> </a:t>
              </a:r>
              <a:r>
                <a:rPr lang="en-US" sz="2800" dirty="0" err="1"/>
                <a:t>gì</a:t>
              </a:r>
              <a:r>
                <a:rPr lang="en-US" sz="2800" dirty="0"/>
                <a:t> </a:t>
              </a:r>
              <a:r>
                <a:rPr lang="en-US" sz="2800" dirty="0" err="1"/>
                <a:t>lúc</a:t>
              </a:r>
              <a:r>
                <a:rPr lang="en-US" sz="2800" dirty="0"/>
                <a:t> </a:t>
              </a:r>
              <a:r>
                <a:rPr lang="en-US" sz="2800" dirty="0" err="1"/>
                <a:t>mấy</a:t>
              </a:r>
              <a:r>
                <a:rPr lang="en-US" sz="2800" dirty="0"/>
                <a:t> </a:t>
              </a:r>
              <a:r>
                <a:rPr lang="en-US" sz="2800" dirty="0" err="1"/>
                <a:t>giờ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4</a:t>
              </a: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676836" y="1841500"/>
            <a:ext cx="2209800" cy="990600"/>
          </a:xfrm>
          <a:prstGeom prst="roundRect">
            <a:avLst/>
          </a:prstGeom>
          <a:solidFill>
            <a:srgbClr val="C6EAFA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10 </a:t>
            </a:r>
            <a:r>
              <a:rPr lang="en-US" sz="2400" dirty="0" err="1">
                <a:solidFill>
                  <a:schemeClr val="tx1"/>
                </a:solidFill>
              </a:rPr>
              <a:t>giờ</a:t>
            </a:r>
            <a:r>
              <a:rPr lang="en-US" sz="2400" dirty="0">
                <a:solidFill>
                  <a:schemeClr val="tx1"/>
                </a:solidFill>
              </a:rPr>
              <a:t> 30 </a:t>
            </a:r>
            <a:r>
              <a:rPr lang="en-US" sz="2400" dirty="0" err="1">
                <a:solidFill>
                  <a:schemeClr val="tx1"/>
                </a:solidFill>
              </a:rPr>
              <a:t>phút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chơi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đồ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chơi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6836" y="3219713"/>
            <a:ext cx="2209800" cy="990600"/>
          </a:xfrm>
          <a:prstGeom prst="roundRect">
            <a:avLst/>
          </a:prstGeom>
          <a:solidFill>
            <a:srgbClr val="E9DBEC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 </a:t>
            </a:r>
            <a:r>
              <a:rPr lang="en-US" sz="2400" dirty="0" err="1">
                <a:solidFill>
                  <a:schemeClr val="tx1"/>
                </a:solidFill>
              </a:rPr>
              <a:t>giờ</a:t>
            </a:r>
            <a:r>
              <a:rPr lang="en-US" sz="2400" dirty="0">
                <a:solidFill>
                  <a:schemeClr val="tx1"/>
                </a:solidFill>
              </a:rPr>
              <a:t> 30 </a:t>
            </a:r>
            <a:r>
              <a:rPr lang="en-US" sz="2400" dirty="0" err="1">
                <a:solidFill>
                  <a:schemeClr val="tx1"/>
                </a:solidFill>
              </a:rPr>
              <a:t>phút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đạp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6836" y="4597926"/>
            <a:ext cx="2209800" cy="990600"/>
          </a:xfrm>
          <a:prstGeom prst="roundRect">
            <a:avLst/>
          </a:prstGeom>
          <a:solidFill>
            <a:srgbClr val="F8D7E8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7 </a:t>
            </a:r>
            <a:r>
              <a:rPr lang="en-US" sz="2400" dirty="0" err="1">
                <a:solidFill>
                  <a:schemeClr val="tx1"/>
                </a:solidFill>
              </a:rPr>
              <a:t>giờ</a:t>
            </a:r>
            <a:r>
              <a:rPr lang="en-US" sz="2400" dirty="0">
                <a:solidFill>
                  <a:schemeClr val="tx1"/>
                </a:solidFill>
              </a:rPr>
              <a:t> 30 </a:t>
            </a:r>
            <a:r>
              <a:rPr lang="en-US" sz="2400" dirty="0" err="1">
                <a:solidFill>
                  <a:schemeClr val="tx1"/>
                </a:solidFill>
              </a:rPr>
              <a:t>phút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học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bài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02700" y="1841500"/>
            <a:ext cx="2209800" cy="990600"/>
          </a:xfrm>
          <a:prstGeom prst="roundRect">
            <a:avLst/>
          </a:prstGeom>
          <a:solidFill>
            <a:srgbClr val="FBDCD9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11 </a:t>
            </a:r>
            <a:r>
              <a:rPr lang="en-US" sz="2400" dirty="0" err="1">
                <a:solidFill>
                  <a:schemeClr val="tx1"/>
                </a:solidFill>
              </a:rPr>
              <a:t>giờ</a:t>
            </a:r>
            <a:r>
              <a:rPr lang="en-US" sz="2400" dirty="0">
                <a:solidFill>
                  <a:schemeClr val="tx1"/>
                </a:solidFill>
              </a:rPr>
              <a:t> 30 </a:t>
            </a:r>
            <a:r>
              <a:rPr lang="en-US" sz="2400" dirty="0" err="1">
                <a:solidFill>
                  <a:schemeClr val="tx1"/>
                </a:solidFill>
              </a:rPr>
              <a:t>phút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ăn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trưa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02700" y="3219713"/>
            <a:ext cx="2209800" cy="990600"/>
          </a:xfrm>
          <a:prstGeom prst="roundRect">
            <a:avLst/>
          </a:prstGeom>
          <a:solidFill>
            <a:srgbClr val="FFFAC2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5 </a:t>
            </a:r>
            <a:r>
              <a:rPr lang="en-US" sz="2400" dirty="0" err="1">
                <a:solidFill>
                  <a:schemeClr val="tx1"/>
                </a:solidFill>
              </a:rPr>
              <a:t>giờ</a:t>
            </a:r>
            <a:r>
              <a:rPr lang="en-US" sz="2400" dirty="0">
                <a:solidFill>
                  <a:schemeClr val="tx1"/>
                </a:solidFill>
              </a:rPr>
              <a:t> 30 </a:t>
            </a:r>
            <a:r>
              <a:rPr lang="en-US" sz="2400" dirty="0" err="1">
                <a:solidFill>
                  <a:schemeClr val="tx1"/>
                </a:solidFill>
              </a:rPr>
              <a:t>phút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nhặt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rau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902700" y="4597926"/>
            <a:ext cx="2209800" cy="990600"/>
          </a:xfrm>
          <a:prstGeom prst="roundRect">
            <a:avLst/>
          </a:prstGeom>
          <a:solidFill>
            <a:srgbClr val="E8F2D7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9 </a:t>
            </a:r>
            <a:r>
              <a:rPr lang="en-US" sz="2400" dirty="0" err="1">
                <a:solidFill>
                  <a:schemeClr val="tx1"/>
                </a:solidFill>
              </a:rPr>
              <a:t>giờ</a:t>
            </a:r>
            <a:r>
              <a:rPr lang="en-US" sz="2400" dirty="0">
                <a:solidFill>
                  <a:schemeClr val="tx1"/>
                </a:solidFill>
              </a:rPr>
              <a:t> 30 </a:t>
            </a:r>
            <a:r>
              <a:rPr lang="en-US" sz="2400" dirty="0" err="1">
                <a:solidFill>
                  <a:schemeClr val="tx1"/>
                </a:solidFill>
              </a:rPr>
              <a:t>phút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đi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ngủ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65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69042" y="550693"/>
            <a:ext cx="10414938" cy="1048844"/>
            <a:chOff x="1183342" y="1369567"/>
            <a:chExt cx="10414938" cy="1048844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464304"/>
              <a:ext cx="95981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Đồng</a:t>
              </a:r>
              <a:r>
                <a:rPr lang="en-US" sz="2800" dirty="0"/>
                <a:t> </a:t>
              </a:r>
              <a:r>
                <a:rPr lang="en-US" sz="2800" dirty="0" err="1"/>
                <a:t>hồ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thời</a:t>
              </a:r>
              <a:r>
                <a:rPr lang="en-US" sz="2800" dirty="0"/>
                <a:t> </a:t>
              </a:r>
              <a:r>
                <a:rPr lang="en-US" sz="2800" dirty="0" err="1"/>
                <a:t>gian</a:t>
              </a:r>
              <a:r>
                <a:rPr lang="en-US" sz="2800" dirty="0"/>
                <a:t> </a:t>
              </a:r>
              <a:r>
                <a:rPr lang="en-US" sz="2800" dirty="0" err="1"/>
                <a:t>đến</a:t>
              </a:r>
              <a:r>
                <a:rPr lang="en-US" sz="2800" dirty="0"/>
                <a:t> </a:t>
              </a:r>
              <a:r>
                <a:rPr lang="en-US" sz="2800" dirty="0" err="1"/>
                <a:t>lớp</a:t>
              </a:r>
              <a:r>
                <a:rPr lang="en-US" sz="2800" dirty="0"/>
                <a:t> </a:t>
              </a:r>
              <a:r>
                <a:rPr lang="en-US" sz="2800" dirty="0" err="1"/>
                <a:t>học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5</a:t>
              </a:r>
            </a:p>
          </p:txBody>
        </p:sp>
      </p:grpSp>
      <p:pic>
        <p:nvPicPr>
          <p:cNvPr id="8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09" t="64442" r="11496" b="14226"/>
          <a:stretch/>
        </p:blipFill>
        <p:spPr bwMode="auto">
          <a:xfrm>
            <a:off x="1628589" y="1741714"/>
            <a:ext cx="8416005" cy="341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33504" y="5280233"/>
            <a:ext cx="10142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bắt</a:t>
            </a:r>
            <a:r>
              <a:rPr lang="en-US" sz="2800" dirty="0"/>
              <a:t>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2 </a:t>
            </a:r>
            <a:r>
              <a:rPr lang="en-US" sz="2800" dirty="0" err="1"/>
              <a:t>giờ</a:t>
            </a:r>
            <a:r>
              <a:rPr lang="en-US" sz="2800" dirty="0"/>
              <a:t> </a:t>
            </a:r>
            <a:r>
              <a:rPr lang="en-US" sz="2800" dirty="0" err="1"/>
              <a:t>chiều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muộn</a:t>
            </a:r>
            <a:r>
              <a:rPr lang="en-US" sz="2800" dirty="0"/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451349" y="1781175"/>
            <a:ext cx="2801257" cy="3333296"/>
          </a:xfrm>
          <a:prstGeom prst="roundRect">
            <a:avLst>
              <a:gd name="adj" fmla="val 10101"/>
            </a:avLst>
          </a:prstGeom>
          <a:noFill/>
          <a:ln w="5715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2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017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55" t="37395" r="9509" b="43997"/>
          <a:stretch/>
        </p:blipFill>
        <p:spPr bwMode="auto">
          <a:xfrm>
            <a:off x="1643269" y="1590261"/>
            <a:ext cx="7998634" cy="44792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069042" y="550693"/>
            <a:ext cx="10414938" cy="712694"/>
            <a:chOff x="1183342" y="1369567"/>
            <a:chExt cx="10414938" cy="712694"/>
          </a:xfrm>
        </p:grpSpPr>
        <p:sp>
          <p:nvSpPr>
            <p:cNvPr id="4" name="TextBox 3"/>
            <p:cNvSpPr txBox="1"/>
            <p:nvPr/>
          </p:nvSpPr>
          <p:spPr>
            <a:xfrm>
              <a:off x="2000163" y="1464304"/>
              <a:ext cx="9598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Xem</a:t>
              </a:r>
              <a:r>
                <a:rPr lang="en-US" sz="2800" dirty="0"/>
                <a:t> </a:t>
              </a:r>
              <a:r>
                <a:rPr lang="en-US" sz="2800" dirty="0" err="1"/>
                <a:t>tờ</a:t>
              </a:r>
              <a:r>
                <a:rPr lang="en-US" sz="2800" dirty="0"/>
                <a:t> </a:t>
              </a:r>
              <a:r>
                <a:rPr lang="en-US" sz="2800" dirty="0" err="1"/>
                <a:t>lịch</a:t>
              </a:r>
              <a:r>
                <a:rPr lang="en-US" sz="2800" dirty="0"/>
                <a:t> </a:t>
              </a:r>
              <a:r>
                <a:rPr lang="en-US" sz="2800" dirty="0" err="1"/>
                <a:t>tháng</a:t>
              </a:r>
              <a:r>
                <a:rPr lang="en-US" sz="2800" dirty="0"/>
                <a:t> 5 </a:t>
              </a:r>
              <a:r>
                <a:rPr lang="en-US" sz="2800" dirty="0" err="1"/>
                <a:t>dưới</a:t>
              </a:r>
              <a:r>
                <a:rPr lang="en-US" sz="2800" dirty="0"/>
                <a:t> </a:t>
              </a:r>
              <a:r>
                <a:rPr lang="en-US" sz="2800" dirty="0" err="1"/>
                <a:t>đây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r>
                <a:rPr lang="en-US" sz="2800" dirty="0"/>
                <a:t>: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853498"/>
              </p:ext>
            </p:extLst>
          </p:nvPr>
        </p:nvGraphicFramePr>
        <p:xfrm>
          <a:off x="3165375" y="2080592"/>
          <a:ext cx="6122508" cy="38773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644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874644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874644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874644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874644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874644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874644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53955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THỨ</a:t>
                      </a:r>
                      <a:r>
                        <a:rPr lang="en-US" b="1" baseline="0" dirty="0"/>
                        <a:t> </a:t>
                      </a:r>
                    </a:p>
                    <a:p>
                      <a:pPr algn="ctr"/>
                      <a:r>
                        <a:rPr lang="en-US" b="1" baseline="0" dirty="0"/>
                        <a:t>HAI</a:t>
                      </a:r>
                      <a:endParaRPr lang="en-US" b="1" dirty="0"/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THỨ</a:t>
                      </a:r>
                      <a:r>
                        <a:rPr lang="en-US" b="1" baseline="0" dirty="0"/>
                        <a:t> </a:t>
                      </a:r>
                    </a:p>
                    <a:p>
                      <a:pPr algn="ctr"/>
                      <a:r>
                        <a:rPr lang="en-US" b="1" baseline="0" dirty="0"/>
                        <a:t>BA</a:t>
                      </a:r>
                      <a:endParaRPr lang="en-US" b="1" dirty="0"/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THỨ</a:t>
                      </a:r>
                    </a:p>
                    <a:p>
                      <a:pPr algn="ctr"/>
                      <a:r>
                        <a:rPr lang="en-US" b="1" dirty="0"/>
                        <a:t>TƯ</a:t>
                      </a:r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THỨ</a:t>
                      </a:r>
                    </a:p>
                    <a:p>
                      <a:pPr algn="ctr"/>
                      <a:r>
                        <a:rPr lang="en-US" b="1" dirty="0"/>
                        <a:t>NĂM</a:t>
                      </a:r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THỨ</a:t>
                      </a:r>
                    </a:p>
                    <a:p>
                      <a:pPr algn="ctr"/>
                      <a:r>
                        <a:rPr lang="en-US" b="1" dirty="0"/>
                        <a:t>SÁU</a:t>
                      </a:r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THỨ</a:t>
                      </a:r>
                    </a:p>
                    <a:p>
                      <a:pPr algn="ctr"/>
                      <a:r>
                        <a:rPr lang="en-US" b="1" dirty="0"/>
                        <a:t>BẢY</a:t>
                      </a:r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CHỦ</a:t>
                      </a:r>
                      <a:r>
                        <a:rPr lang="en-US" b="1" baseline="0" dirty="0"/>
                        <a:t> NHẬT</a:t>
                      </a:r>
                      <a:endParaRPr lang="en-US" b="1" dirty="0"/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539553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5395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5395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5395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5395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  <a:tr h="5395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94340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1670668" y="1969087"/>
            <a:ext cx="1494707" cy="1159322"/>
          </a:xfrm>
          <a:prstGeom prst="rect">
            <a:avLst/>
          </a:prstGeom>
          <a:solidFill>
            <a:srgbClr val="88D5E9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THÁNG NĂM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70668" y="2970359"/>
            <a:ext cx="1494707" cy="1159322"/>
          </a:xfrm>
          <a:prstGeom prst="rect">
            <a:avLst/>
          </a:prstGeom>
          <a:solidFill>
            <a:srgbClr val="88D5E9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94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316</Words>
  <Application>Microsoft Office PowerPoint</Application>
  <PresentationFormat>Widescreen</PresentationFormat>
  <Paragraphs>96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.VnTime</vt:lpstr>
      <vt:lpstr>.VnVogue</vt:lpstr>
      <vt:lpstr>.VnVogueH</vt:lpstr>
      <vt:lpstr>Arial</vt:lpstr>
      <vt:lpstr>Calibri</vt:lpstr>
      <vt:lpstr>iCiel Bambola</vt:lpstr>
      <vt:lpstr>Times New Roman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ducquytu@gmail.com</cp:lastModifiedBy>
  <cp:revision>56</cp:revision>
  <dcterms:created xsi:type="dcterms:W3CDTF">2021-06-02T01:34:28Z</dcterms:created>
  <dcterms:modified xsi:type="dcterms:W3CDTF">2024-01-11T01:17:28Z</dcterms:modified>
</cp:coreProperties>
</file>