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33" r:id="rId4"/>
    <p:sldMasterId id="2147483742" r:id="rId5"/>
    <p:sldMasterId id="2147483754" r:id="rId6"/>
    <p:sldMasterId id="2147483778" r:id="rId7"/>
    <p:sldMasterId id="2147483790" r:id="rId8"/>
  </p:sldMasterIdLst>
  <p:notesMasterIdLst>
    <p:notesMasterId r:id="rId25"/>
  </p:notesMasterIdLst>
  <p:sldIdLst>
    <p:sldId id="2007577103" r:id="rId9"/>
    <p:sldId id="257" r:id="rId10"/>
    <p:sldId id="359" r:id="rId11"/>
    <p:sldId id="2007577105" r:id="rId12"/>
    <p:sldId id="2007577106" r:id="rId13"/>
    <p:sldId id="2007577107" r:id="rId14"/>
    <p:sldId id="2007577110" r:id="rId15"/>
    <p:sldId id="2007577111" r:id="rId16"/>
    <p:sldId id="2007577112" r:id="rId17"/>
    <p:sldId id="2007577108" r:id="rId18"/>
    <p:sldId id="271" r:id="rId19"/>
    <p:sldId id="275" r:id="rId20"/>
    <p:sldId id="285" r:id="rId21"/>
    <p:sldId id="2007577109" r:id="rId22"/>
    <p:sldId id="302" r:id="rId23"/>
    <p:sldId id="273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 Rounded MT Bold" panose="020F0704030504030204" pitchFamily="34" charset="0"/>
      <p:regular r:id="rId27"/>
    </p:embeddedFont>
    <p:embeddedFont>
      <p:font typeface="Arial-Rounded" panose="020B0500000000000000" pitchFamily="34" charset="0"/>
      <p:regular r:id="rId28"/>
    </p:embeddedFont>
    <p:embeddedFont>
      <p:font typeface="Barlow Semi Condensed" panose="00000506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engXian" panose="02010600030101010101" pitchFamily="2" charset="-122"/>
      <p:regular r:id="rId37"/>
      <p:bold r:id="rId38"/>
    </p:embeddedFont>
    <p:embeddedFont>
      <p:font typeface="HP001 4 hàng" panose="020B0603050302020204" pitchFamily="34" charset="0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03"/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>
      <p:cViewPr varScale="1">
        <p:scale>
          <a:sx n="81" d="100"/>
          <a:sy n="81" d="100"/>
        </p:scale>
        <p:origin x="8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722B010-D91B-41CF-B809-11B76F771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46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1325" y="91942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151968" cy="1976221"/>
            <a:chOff x="155314" y="3016169"/>
            <a:chExt cx="8743950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85818" y="3580812"/>
              <a:ext cx="791363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đã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truyện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838885"/>
            <a:ext cx="7022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toán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89445" y="264602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1CE2E-E8A0-4B20-9662-3076229A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291" y="239633"/>
            <a:ext cx="1480709" cy="15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1583415" y="71672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1748474" y="3842005"/>
            <a:ext cx="6032658" cy="500111"/>
          </a:xfrm>
          <a:prstGeom prst="rect">
            <a:avLst/>
          </a:prstGeom>
          <a:solidFill>
            <a:srgbClr val="92D050"/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4" y="1808358"/>
            <a:ext cx="597606" cy="504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0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03" y="1724845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1753400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221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3" y="2445299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83" y="2473397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12" y="2427099"/>
            <a:ext cx="751783" cy="63470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D6AEDC1-2C53-459B-A9D2-DE52407A6FAA}"/>
              </a:ext>
            </a:extLst>
          </p:cNvPr>
          <p:cNvSpPr/>
          <p:nvPr/>
        </p:nvSpPr>
        <p:spPr>
          <a:xfrm>
            <a:off x="1164394" y="780508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446178" y="395878"/>
            <a:ext cx="699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Chọn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phù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hợp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về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bản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thân</a:t>
            </a:r>
            <a:endParaRPr lang="zh-CN" altLang="en-US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69951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DBC131-1729-4178-9DF8-17E99A03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72" y="1333105"/>
            <a:ext cx="3886217" cy="2612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AEE9F7-5FE2-4BCA-AEF1-B6D6FDC1DA25}"/>
              </a:ext>
            </a:extLst>
          </p:cNvPr>
          <p:cNvSpPr/>
          <p:nvPr/>
        </p:nvSpPr>
        <p:spPr>
          <a:xfrm>
            <a:off x="157655" y="1333105"/>
            <a:ext cx="4624657" cy="26123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dậy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sớm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nhè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ngóng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thêm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>
            <a:spLocks/>
          </p:cNvSpPr>
          <p:nvPr/>
        </p:nvSpPr>
        <p:spPr>
          <a:xfrm>
            <a:off x="1995761" y="1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631457" y="2093976"/>
            <a:ext cx="6305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734568" y="2549020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(…)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5098427" y="1471097"/>
            <a:ext cx="1932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2276856" y="2531732"/>
            <a:ext cx="19293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hãnh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546914" y="314463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688B0-0FD3-417F-A233-FAC90F64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" y="1052130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72C28D-1EE1-4C87-993E-2E54B86A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" y="3014852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FF0312-641D-4EB4-B697-8BCB15CB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361" y="1075941"/>
            <a:ext cx="2496335" cy="152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7AC36A-91EA-4302-9E75-1AC2F5277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1" y="2872739"/>
            <a:ext cx="249633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61D6983-96C2-4892-B3A6-4D5D6FC48511}"/>
              </a:ext>
            </a:extLst>
          </p:cNvPr>
          <p:cNvSpPr/>
          <p:nvPr/>
        </p:nvSpPr>
        <p:spPr>
          <a:xfrm>
            <a:off x="3589020" y="1096515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B901DE-07AF-4563-823E-4FE3322D0FC8}"/>
              </a:ext>
            </a:extLst>
          </p:cNvPr>
          <p:cNvSpPr/>
          <p:nvPr/>
        </p:nvSpPr>
        <p:spPr>
          <a:xfrm>
            <a:off x="3589020" y="1994660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285256-3629-46F2-A7CF-75F7BD9107A5}"/>
              </a:ext>
            </a:extLst>
          </p:cNvPr>
          <p:cNvSpPr/>
          <p:nvPr/>
        </p:nvSpPr>
        <p:spPr>
          <a:xfrm>
            <a:off x="3589020" y="3860672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DC74C1-FCB7-4C9E-9083-4B12320676FC}"/>
              </a:ext>
            </a:extLst>
          </p:cNvPr>
          <p:cNvSpPr/>
          <p:nvPr/>
        </p:nvSpPr>
        <p:spPr>
          <a:xfrm>
            <a:off x="3589020" y="3014852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627866-ABAC-4ABB-92A3-6B51F1B2C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59" y="759522"/>
            <a:ext cx="4549281" cy="287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nam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8A0344F-EA7E-4A3E-B113-4B445765A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2" r="2200"/>
          <a:stretch/>
        </p:blipFill>
        <p:spPr>
          <a:xfrm>
            <a:off x="2299716" y="629188"/>
            <a:ext cx="4544568" cy="294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B442E04-F91A-47B4-9442-DA71F322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861" y="707371"/>
            <a:ext cx="4631826" cy="29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18E474-6793-44AC-B3E8-3DE22A043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317" y="831683"/>
            <a:ext cx="4034913" cy="280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256</Words>
  <Application>Microsoft Office PowerPoint</Application>
  <PresentationFormat>On-screen Show (16:9)</PresentationFormat>
  <Paragraphs>56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Calibri</vt:lpstr>
      <vt:lpstr>Barlow Semi Condensed</vt:lpstr>
      <vt:lpstr>DengXian</vt:lpstr>
      <vt:lpstr>DFPOP1-W9</vt:lpstr>
      <vt:lpstr>Odibee Sans</vt:lpstr>
      <vt:lpstr>HP001 4 hàng</vt:lpstr>
      <vt:lpstr>Knewave</vt:lpstr>
      <vt:lpstr>华康少女文字W5(P)</vt:lpstr>
      <vt:lpstr>Arial-Rounded</vt:lpstr>
      <vt:lpstr>Arial</vt:lpstr>
      <vt:lpstr>Arial Rounded MT Bold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thao</cp:lastModifiedBy>
  <cp:revision>26</cp:revision>
  <dcterms:created xsi:type="dcterms:W3CDTF">2020-08-13T09:19:00Z</dcterms:created>
  <dcterms:modified xsi:type="dcterms:W3CDTF">2021-12-13T03:34:40Z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