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1"/>
  </p:notesMasterIdLst>
  <p:sldIdLst>
    <p:sldId id="256" r:id="rId6"/>
    <p:sldId id="265" r:id="rId7"/>
    <p:sldId id="266" r:id="rId8"/>
    <p:sldId id="267" r:id="rId9"/>
    <p:sldId id="268" r:id="rId10"/>
    <p:sldId id="269" r:id="rId11"/>
    <p:sldId id="270" r:id="rId12"/>
    <p:sldId id="271" r:id="rId13"/>
    <p:sldId id="272" r:id="rId14"/>
    <p:sldId id="273" r:id="rId15"/>
    <p:sldId id="372" r:id="rId16"/>
    <p:sldId id="392" r:id="rId17"/>
    <p:sldId id="371" r:id="rId18"/>
    <p:sldId id="373"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DD44C-09AA-4CDE-B6B5-183E6D68A8AE}" type="datetimeFigureOut">
              <a:rPr lang="en-US" smtClean="0"/>
              <a:t>6/4/2023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CA3E8-84ED-48DD-A376-D097B1C30785}" type="slidenum">
              <a:rPr lang="en-US" smtClean="0"/>
              <a:t>‹#›</a:t>
            </a:fld>
            <a:endParaRPr lang="en-US"/>
          </a:p>
        </p:txBody>
      </p:sp>
    </p:spTree>
    <p:extLst>
      <p:ext uri="{BB962C8B-B14F-4D97-AF65-F5344CB8AC3E}">
        <p14:creationId xmlns:p14="http://schemas.microsoft.com/office/powerpoint/2010/main" val="1924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C30F-9878-48C6-A839-C689662C63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45FC25-6B91-43B1-B87F-C44F276C99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B99849-4FA1-46D4-A9AD-8E4E9A605481}"/>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5" name="Footer Placeholder 4">
            <a:extLst>
              <a:ext uri="{FF2B5EF4-FFF2-40B4-BE49-F238E27FC236}">
                <a16:creationId xmlns:a16="http://schemas.microsoft.com/office/drawing/2014/main" id="{D108CFF6-0210-4A2A-8377-3761D8B7E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47E09-E213-4BDF-BBD0-9666EB43AD5B}"/>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20866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B474-7167-4F5D-9BCC-794543899A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A3557-ACBF-41BD-A4E1-F0844F15FC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98572-E52C-40CA-B1C5-6284B8DA1860}"/>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5" name="Footer Placeholder 4">
            <a:extLst>
              <a:ext uri="{FF2B5EF4-FFF2-40B4-BE49-F238E27FC236}">
                <a16:creationId xmlns:a16="http://schemas.microsoft.com/office/drawing/2014/main" id="{400A1E42-C06A-49E8-8D37-06298BF2C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CEEC85-B70A-4B6F-9184-ACA71EFDC923}"/>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407596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5148CB-CD01-48FD-A3E0-4DC1FBF07B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83D5FD-3204-4A95-A5AA-90413E8382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90A9E-B5DF-497E-B458-96CD99810EE0}"/>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5" name="Footer Placeholder 4">
            <a:extLst>
              <a:ext uri="{FF2B5EF4-FFF2-40B4-BE49-F238E27FC236}">
                <a16:creationId xmlns:a16="http://schemas.microsoft.com/office/drawing/2014/main" id="{8C906B62-2D65-4BC3-8541-ECB58E126A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7FF838-9A17-46DB-92D5-60685C2276D6}"/>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400190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382479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440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69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748259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830610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05625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44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74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4F38-A2F6-4157-AB1D-EE40BFA54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9F2AD6F-014F-49ED-8D03-30959014E5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25E4C-F6E3-4645-BFA9-815E6E8011DC}"/>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5" name="Footer Placeholder 4">
            <a:extLst>
              <a:ext uri="{FF2B5EF4-FFF2-40B4-BE49-F238E27FC236}">
                <a16:creationId xmlns:a16="http://schemas.microsoft.com/office/drawing/2014/main" id="{B23F3A9E-E87F-4240-ABF5-185C665F8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7A2AB5-2F05-4380-8CA1-16DDF5986DAE}"/>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025917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0938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603234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6/4/2023</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57262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5FC2-36B0-4C21-9C84-419DC16A8657}"/>
              </a:ext>
            </a:extLst>
          </p:cNvPr>
          <p:cNvSpPr>
            <a:spLocks noGrp="1"/>
          </p:cNvSpPr>
          <p:nvPr>
            <p:ph type="ctrTitle"/>
          </p:nvPr>
        </p:nvSpPr>
        <p:spPr>
          <a:xfrm>
            <a:off x="1524199" y="1122104"/>
            <a:ext cx="9143603" cy="2388634"/>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9425110F-24BD-45C7-B30A-F25048E006CF}"/>
              </a:ext>
            </a:extLst>
          </p:cNvPr>
          <p:cNvSpPr>
            <a:spLocks noGrp="1"/>
          </p:cNvSpPr>
          <p:nvPr>
            <p:ph type="subTitle" idx="1"/>
          </p:nvPr>
        </p:nvSpPr>
        <p:spPr>
          <a:xfrm>
            <a:off x="1524199" y="3602791"/>
            <a:ext cx="9143603" cy="1655380"/>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D08CB-5AC5-4608-BC2C-4CA16D13F2F2}"/>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5" name="Footer Placeholder 4">
            <a:extLst>
              <a:ext uri="{FF2B5EF4-FFF2-40B4-BE49-F238E27FC236}">
                <a16:creationId xmlns:a16="http://schemas.microsoft.com/office/drawing/2014/main" id="{06C017D8-AB6F-4539-ADF6-B9BEBF726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554AB-6C6F-4E44-BFCD-DD4A9A5BB88C}"/>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688542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7EC8-5901-4F86-B943-427959644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35F4C-03A0-407A-A4D7-B1126B1AFB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8EF61-E587-4EC5-9500-F9E335FCC274}"/>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5" name="Footer Placeholder 4">
            <a:extLst>
              <a:ext uri="{FF2B5EF4-FFF2-40B4-BE49-F238E27FC236}">
                <a16:creationId xmlns:a16="http://schemas.microsoft.com/office/drawing/2014/main" id="{8A4191B8-B54E-4538-90BE-5DCB03D1D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1F0D5-2E58-4159-B23D-CE4AE1449458}"/>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354609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B623-B526-4697-B0A6-9D3D5CD802F1}"/>
              </a:ext>
            </a:extLst>
          </p:cNvPr>
          <p:cNvSpPr>
            <a:spLocks noGrp="1"/>
          </p:cNvSpPr>
          <p:nvPr>
            <p:ph type="title"/>
          </p:nvPr>
        </p:nvSpPr>
        <p:spPr>
          <a:xfrm>
            <a:off x="831959" y="1709343"/>
            <a:ext cx="10515382" cy="2853664"/>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08B92FA9-5E9A-450B-B830-CB23F8E376FC}"/>
              </a:ext>
            </a:extLst>
          </p:cNvPr>
          <p:cNvSpPr>
            <a:spLocks noGrp="1"/>
          </p:cNvSpPr>
          <p:nvPr>
            <p:ph type="body" idx="1"/>
          </p:nvPr>
        </p:nvSpPr>
        <p:spPr>
          <a:xfrm>
            <a:off x="831959" y="4589987"/>
            <a:ext cx="10515382" cy="1499841"/>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D46F-EA55-4558-9B5A-0155FBB4245C}"/>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5" name="Footer Placeholder 4">
            <a:extLst>
              <a:ext uri="{FF2B5EF4-FFF2-40B4-BE49-F238E27FC236}">
                <a16:creationId xmlns:a16="http://schemas.microsoft.com/office/drawing/2014/main" id="{2D53239F-0497-457B-88D6-F565768F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18DD8-DDE7-4583-A6E4-54A3EBE12457}"/>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961834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59D4-F4D4-4103-B7AE-B5A26A0BFA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B27F6-02CC-466D-8FE5-2ABC39B50B34}"/>
              </a:ext>
            </a:extLst>
          </p:cNvPr>
          <p:cNvSpPr>
            <a:spLocks noGrp="1"/>
          </p:cNvSpPr>
          <p:nvPr>
            <p:ph sz="half" idx="1"/>
          </p:nvPr>
        </p:nvSpPr>
        <p:spPr>
          <a:xfrm>
            <a:off x="838310" y="1825203"/>
            <a:ext cx="5180687" cy="4351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0010F1-8BAD-4B7E-8CBA-D3F18908AC2E}"/>
              </a:ext>
            </a:extLst>
          </p:cNvPr>
          <p:cNvSpPr>
            <a:spLocks noGrp="1"/>
          </p:cNvSpPr>
          <p:nvPr>
            <p:ph sz="half" idx="2"/>
          </p:nvPr>
        </p:nvSpPr>
        <p:spPr>
          <a:xfrm>
            <a:off x="6171416" y="1825203"/>
            <a:ext cx="5182275" cy="4351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62956F-BF56-4BBF-AE27-175C98911435}"/>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6" name="Footer Placeholder 5">
            <a:extLst>
              <a:ext uri="{FF2B5EF4-FFF2-40B4-BE49-F238E27FC236}">
                <a16:creationId xmlns:a16="http://schemas.microsoft.com/office/drawing/2014/main" id="{A0DD4174-0C3D-4578-A90B-06D473F48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2812E-F8D2-4A3A-A077-ECA33716E9D6}"/>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67384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0C8C-D2A6-49C3-88F8-A2C512A8D1D9}"/>
              </a:ext>
            </a:extLst>
          </p:cNvPr>
          <p:cNvSpPr>
            <a:spLocks noGrp="1"/>
          </p:cNvSpPr>
          <p:nvPr>
            <p:ph type="title"/>
          </p:nvPr>
        </p:nvSpPr>
        <p:spPr>
          <a:xfrm>
            <a:off x="839897" y="365041"/>
            <a:ext cx="10515381" cy="13252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0BFAC-2199-4776-844B-1C9FE4CE1E4E}"/>
              </a:ext>
            </a:extLst>
          </p:cNvPr>
          <p:cNvSpPr>
            <a:spLocks noGrp="1"/>
          </p:cNvSpPr>
          <p:nvPr>
            <p:ph type="body" idx="1"/>
          </p:nvPr>
        </p:nvSpPr>
        <p:spPr>
          <a:xfrm>
            <a:off x="839898" y="1680774"/>
            <a:ext cx="5158458" cy="823721"/>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06496-7B1D-4BFA-B44E-78847C1F703E}"/>
              </a:ext>
            </a:extLst>
          </p:cNvPr>
          <p:cNvSpPr>
            <a:spLocks noGrp="1"/>
          </p:cNvSpPr>
          <p:nvPr>
            <p:ph sz="half" idx="2"/>
          </p:nvPr>
        </p:nvSpPr>
        <p:spPr>
          <a:xfrm>
            <a:off x="839898" y="2504495"/>
            <a:ext cx="5158458" cy="3685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B26BB8-BB44-46E0-BFB6-B959406915EA}"/>
              </a:ext>
            </a:extLst>
          </p:cNvPr>
          <p:cNvSpPr>
            <a:spLocks noGrp="1"/>
          </p:cNvSpPr>
          <p:nvPr>
            <p:ph type="body" sz="quarter" idx="3"/>
          </p:nvPr>
        </p:nvSpPr>
        <p:spPr>
          <a:xfrm>
            <a:off x="6171417" y="1680774"/>
            <a:ext cx="5183862" cy="823721"/>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180894-6A41-4779-A504-0299F4BB8A53}"/>
              </a:ext>
            </a:extLst>
          </p:cNvPr>
          <p:cNvSpPr>
            <a:spLocks noGrp="1"/>
          </p:cNvSpPr>
          <p:nvPr>
            <p:ph sz="quarter" idx="4"/>
          </p:nvPr>
        </p:nvSpPr>
        <p:spPr>
          <a:xfrm>
            <a:off x="6171417" y="2504495"/>
            <a:ext cx="5183862" cy="3685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6A516-B701-4809-85F2-ECF6245EFE55}"/>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8" name="Footer Placeholder 7">
            <a:extLst>
              <a:ext uri="{FF2B5EF4-FFF2-40B4-BE49-F238E27FC236}">
                <a16:creationId xmlns:a16="http://schemas.microsoft.com/office/drawing/2014/main" id="{32509973-E7E7-4078-B4C0-31DB08C706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ED337C-5223-462F-8978-97E0148F1100}"/>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542756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E126-B875-4A3F-B881-29CF6D40CE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4F8CE4-F44E-4CEE-AB9A-30E4B1604C85}"/>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4" name="Footer Placeholder 3">
            <a:extLst>
              <a:ext uri="{FF2B5EF4-FFF2-40B4-BE49-F238E27FC236}">
                <a16:creationId xmlns:a16="http://schemas.microsoft.com/office/drawing/2014/main" id="{738CD721-9757-443B-9846-0FE3CCF2B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5D540-51D6-460E-9878-F526C17FF629}"/>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70417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FFABB-C0CE-471B-9DD7-AB39BC70C8AC}"/>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3" name="Footer Placeholder 2">
            <a:extLst>
              <a:ext uri="{FF2B5EF4-FFF2-40B4-BE49-F238E27FC236}">
                <a16:creationId xmlns:a16="http://schemas.microsoft.com/office/drawing/2014/main" id="{28EC01C5-AA9B-427C-A626-029A36D86B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88054F-C1CE-469C-A08E-A7798F4AEA4E}"/>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377632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F548-4356-4C50-878E-C280711BCD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29543-7B13-426B-9668-80A9D0CAA6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798C69-B408-4A29-AB09-420EAAE62F53}"/>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5" name="Footer Placeholder 4">
            <a:extLst>
              <a:ext uri="{FF2B5EF4-FFF2-40B4-BE49-F238E27FC236}">
                <a16:creationId xmlns:a16="http://schemas.microsoft.com/office/drawing/2014/main" id="{22C2E772-7872-4347-B78D-FCE8D97A8B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BF4256-9254-4D8D-9AE1-DBBD9510A9E2}"/>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721600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8177-9D71-4986-A612-4188E747079E}"/>
              </a:ext>
            </a:extLst>
          </p:cNvPr>
          <p:cNvSpPr>
            <a:spLocks noGrp="1"/>
          </p:cNvSpPr>
          <p:nvPr>
            <p:ph type="title"/>
          </p:nvPr>
        </p:nvSpPr>
        <p:spPr>
          <a:xfrm>
            <a:off x="839898" y="457094"/>
            <a:ext cx="3932749" cy="159983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EB918095-1C70-4A36-98F7-CFF381301AF1}"/>
              </a:ext>
            </a:extLst>
          </p:cNvPr>
          <p:cNvSpPr>
            <a:spLocks noGrp="1"/>
          </p:cNvSpPr>
          <p:nvPr>
            <p:ph idx="1"/>
          </p:nvPr>
        </p:nvSpPr>
        <p:spPr>
          <a:xfrm>
            <a:off x="5183863" y="987197"/>
            <a:ext cx="6171415" cy="4874084"/>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FDD60A-55AB-45BB-B7AD-A4D256288B27}"/>
              </a:ext>
            </a:extLst>
          </p:cNvPr>
          <p:cNvSpPr>
            <a:spLocks noGrp="1"/>
          </p:cNvSpPr>
          <p:nvPr>
            <p:ph type="body" sz="half" idx="2"/>
          </p:nvPr>
        </p:nvSpPr>
        <p:spPr>
          <a:xfrm>
            <a:off x="839898" y="2056924"/>
            <a:ext cx="3932749" cy="3812292"/>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6DF5F-96DD-4E58-9ACC-61198EAB130F}"/>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6" name="Footer Placeholder 5">
            <a:extLst>
              <a:ext uri="{FF2B5EF4-FFF2-40B4-BE49-F238E27FC236}">
                <a16:creationId xmlns:a16="http://schemas.microsoft.com/office/drawing/2014/main" id="{44F69947-945C-4800-8D75-5170A618F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2F094-9113-47A4-90E8-4A9223031A20}"/>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1024560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BA68-8D03-4420-AFE7-712599506C2A}"/>
              </a:ext>
            </a:extLst>
          </p:cNvPr>
          <p:cNvSpPr>
            <a:spLocks noGrp="1"/>
          </p:cNvSpPr>
          <p:nvPr>
            <p:ph type="title"/>
          </p:nvPr>
        </p:nvSpPr>
        <p:spPr>
          <a:xfrm>
            <a:off x="839898" y="457094"/>
            <a:ext cx="3932749" cy="159983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72FEFA9-9CE7-4F1C-818C-6DC6166BB026}"/>
              </a:ext>
            </a:extLst>
          </p:cNvPr>
          <p:cNvSpPr>
            <a:spLocks noGrp="1"/>
          </p:cNvSpPr>
          <p:nvPr>
            <p:ph type="pic" idx="1"/>
          </p:nvPr>
        </p:nvSpPr>
        <p:spPr>
          <a:xfrm>
            <a:off x="5183863" y="987197"/>
            <a:ext cx="6171415" cy="4874084"/>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a:extLst>
              <a:ext uri="{FF2B5EF4-FFF2-40B4-BE49-F238E27FC236}">
                <a16:creationId xmlns:a16="http://schemas.microsoft.com/office/drawing/2014/main" id="{77BCD01A-5345-4F74-B3A1-D04999336F51}"/>
              </a:ext>
            </a:extLst>
          </p:cNvPr>
          <p:cNvSpPr>
            <a:spLocks noGrp="1"/>
          </p:cNvSpPr>
          <p:nvPr>
            <p:ph type="body" sz="half" idx="2"/>
          </p:nvPr>
        </p:nvSpPr>
        <p:spPr>
          <a:xfrm>
            <a:off x="839898" y="2056924"/>
            <a:ext cx="3932749" cy="3812292"/>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FD814-9E1F-4BAC-B741-98E62F0EDB9B}"/>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6" name="Footer Placeholder 5">
            <a:extLst>
              <a:ext uri="{FF2B5EF4-FFF2-40B4-BE49-F238E27FC236}">
                <a16:creationId xmlns:a16="http://schemas.microsoft.com/office/drawing/2014/main" id="{72D5FB6E-561B-4D8C-8898-251A112A3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D9935-5C97-4617-872B-AE4EFA3E53A0}"/>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566134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1F6D-B8B8-43EA-A0F7-C2F8769C6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FFD4F-810D-4A22-B84C-BF34779B19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C8F5E-9634-4CB6-87B1-F2438D629F5C}"/>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5" name="Footer Placeholder 4">
            <a:extLst>
              <a:ext uri="{FF2B5EF4-FFF2-40B4-BE49-F238E27FC236}">
                <a16:creationId xmlns:a16="http://schemas.microsoft.com/office/drawing/2014/main" id="{EB4266E0-1381-40D5-B6C7-6499AEB8B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233F4-4C03-474E-8B64-AD66E1CE106B}"/>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866177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2062F-1EE1-472B-818D-4B98E1D2527C}"/>
              </a:ext>
            </a:extLst>
          </p:cNvPr>
          <p:cNvSpPr>
            <a:spLocks noGrp="1"/>
          </p:cNvSpPr>
          <p:nvPr>
            <p:ph type="title" orient="vert"/>
          </p:nvPr>
        </p:nvSpPr>
        <p:spPr>
          <a:xfrm>
            <a:off x="8726036" y="365041"/>
            <a:ext cx="2627655" cy="58120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EE010E-900C-4E1A-98E5-39AC0027BFBB}"/>
              </a:ext>
            </a:extLst>
          </p:cNvPr>
          <p:cNvSpPr>
            <a:spLocks noGrp="1"/>
          </p:cNvSpPr>
          <p:nvPr>
            <p:ph type="body" orient="vert" idx="1"/>
          </p:nvPr>
        </p:nvSpPr>
        <p:spPr>
          <a:xfrm>
            <a:off x="838309" y="365041"/>
            <a:ext cx="7735307" cy="5812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5081A-3643-4A2A-8D8E-7747B41FCC3E}"/>
              </a:ext>
            </a:extLst>
          </p:cNvPr>
          <p:cNvSpPr>
            <a:spLocks noGrp="1"/>
          </p:cNvSpPr>
          <p:nvPr>
            <p:ph type="dt" sz="half" idx="10"/>
          </p:nvPr>
        </p:nvSpPr>
        <p:spPr/>
        <p:txBody>
          <a:bodyPr/>
          <a:lstStyle/>
          <a:p>
            <a:fld id="{99C911F3-822C-4225-9E8D-E91CF25FDE3A}" type="datetimeFigureOut">
              <a:rPr lang="en-US" smtClean="0"/>
              <a:t>6/4/2023</a:t>
            </a:fld>
            <a:endParaRPr lang="en-US"/>
          </a:p>
        </p:txBody>
      </p:sp>
      <p:sp>
        <p:nvSpPr>
          <p:cNvPr id="5" name="Footer Placeholder 4">
            <a:extLst>
              <a:ext uri="{FF2B5EF4-FFF2-40B4-BE49-F238E27FC236}">
                <a16:creationId xmlns:a16="http://schemas.microsoft.com/office/drawing/2014/main" id="{D353C9A0-9FBC-4760-B7DE-5F65CD1A9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1631E-AC3A-434B-AA2F-2350F2DF3FDA}"/>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574375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F070B4-60C6-0582-724D-F6CD76602900}"/>
              </a:ext>
            </a:extLst>
          </p:cNvPr>
          <p:cNvSpPr>
            <a:spLocks noGrp="1"/>
          </p:cNvSpPr>
          <p:nvPr>
            <p:ph type="ctrTitle"/>
          </p:nvPr>
        </p:nvSpPr>
        <p:spPr>
          <a:xfrm>
            <a:off x="1524001" y="1122364"/>
            <a:ext cx="9144000" cy="2387600"/>
          </a:xfrm>
        </p:spPr>
        <p:txBody>
          <a:bodyPr anchor="b"/>
          <a:lstStyle>
            <a:lvl1pPr algn="ctr">
              <a:defRPr sz="5998"/>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958E06A-55D6-5ABF-5379-5107E0D1A3FA}"/>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0D1098A-E75F-FD69-D35B-FC38BDC65BDD}"/>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5" name="Chỗ dành sẵn cho Chân trang 4">
            <a:extLst>
              <a:ext uri="{FF2B5EF4-FFF2-40B4-BE49-F238E27FC236}">
                <a16:creationId xmlns:a16="http://schemas.microsoft.com/office/drawing/2014/main" id="{AE88922D-88E0-0BE4-7CA8-49E1FEA2E6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A764EA-2297-80E9-3B51-FA9DF2CBD044}"/>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415818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1608A9-03B7-C1F0-CEA5-D8CF919C799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6BE56E5-3542-DB59-0090-018038A238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02BBA6-EB5A-B589-C51F-549F997101FF}"/>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5" name="Chỗ dành sẵn cho Chân trang 4">
            <a:extLst>
              <a:ext uri="{FF2B5EF4-FFF2-40B4-BE49-F238E27FC236}">
                <a16:creationId xmlns:a16="http://schemas.microsoft.com/office/drawing/2014/main" id="{1A43175D-4AD3-D8B3-F82B-7D690475F28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01DC523-72DB-EF6F-25DC-22A6772F4B69}"/>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71177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79950-3B3B-AA8C-64E9-3FF72E8E2AC2}"/>
              </a:ext>
            </a:extLst>
          </p:cNvPr>
          <p:cNvSpPr>
            <a:spLocks noGrp="1"/>
          </p:cNvSpPr>
          <p:nvPr>
            <p:ph type="title"/>
          </p:nvPr>
        </p:nvSpPr>
        <p:spPr>
          <a:xfrm>
            <a:off x="831851" y="1709738"/>
            <a:ext cx="10515600" cy="2852737"/>
          </a:xfrm>
        </p:spPr>
        <p:txBody>
          <a:bodyPr anchor="b"/>
          <a:lstStyle>
            <a:lvl1pPr>
              <a:defRPr sz="5998"/>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0617AA-12A2-0B5F-AE6E-493BB0703399}"/>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34F3EF-17D1-2225-FB91-C8A8DDB6CCFB}"/>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5" name="Chỗ dành sẵn cho Chân trang 4">
            <a:extLst>
              <a:ext uri="{FF2B5EF4-FFF2-40B4-BE49-F238E27FC236}">
                <a16:creationId xmlns:a16="http://schemas.microsoft.com/office/drawing/2014/main" id="{3AAEB6F6-03D0-EC05-CAE1-B47B056370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78EC397-AF6D-752D-E969-515650F9BBB3}"/>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642654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DEDD00-874F-8F4E-4D8C-A796BBF2655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4D81FB-01C4-B936-6BB3-269A0C72F63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4050952-92EC-E3CD-8224-E5C102E500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9275750-0C54-DE65-5C90-56B19A09E078}"/>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6" name="Chỗ dành sẵn cho Chân trang 5">
            <a:extLst>
              <a:ext uri="{FF2B5EF4-FFF2-40B4-BE49-F238E27FC236}">
                <a16:creationId xmlns:a16="http://schemas.microsoft.com/office/drawing/2014/main" id="{5EDB0354-4F35-A306-B495-F72208D0B1F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AA8E3C2-E311-D3FE-B4B7-595F0A375E97}"/>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159659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56544D-EBC2-25D8-3DB7-EEBF84A962DD}"/>
              </a:ext>
            </a:extLst>
          </p:cNvPr>
          <p:cNvSpPr>
            <a:spLocks noGrp="1"/>
          </p:cNvSpPr>
          <p:nvPr>
            <p:ph type="title"/>
          </p:nvPr>
        </p:nvSpPr>
        <p:spPr>
          <a:xfrm>
            <a:off x="839789"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725FA5F-6516-D304-5FF5-B80EB27D4BAD}"/>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00168AD-2614-40BA-208C-DE7E47679041}"/>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D8C559-F959-0817-075D-DC313674605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D33F154-5915-50A2-207C-BBCBD64580EF}"/>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13BA1F1-4C30-230B-2F99-D1F515BA8FD4}"/>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8" name="Chỗ dành sẵn cho Chân trang 7">
            <a:extLst>
              <a:ext uri="{FF2B5EF4-FFF2-40B4-BE49-F238E27FC236}">
                <a16:creationId xmlns:a16="http://schemas.microsoft.com/office/drawing/2014/main" id="{B6D082E3-4FC5-807D-6692-F6C5EB2E7D1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CB89950-53A5-A675-6480-D12652C3BD26}"/>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621910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AE08BA-C1C1-9444-F95D-94F79DAF70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36E7D51-E14C-E5F8-D317-98849EE59831}"/>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4" name="Chỗ dành sẵn cho Chân trang 3">
            <a:extLst>
              <a:ext uri="{FF2B5EF4-FFF2-40B4-BE49-F238E27FC236}">
                <a16:creationId xmlns:a16="http://schemas.microsoft.com/office/drawing/2014/main" id="{5DE0B4F0-3A26-BBE3-E45E-8A65B34F08E8}"/>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BD7703B-8A52-DE99-96E2-00492C2509F9}"/>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2197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E4B0-6821-4C76-9777-B699D6D567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F0377F-B25C-4632-9EF6-B7C9163524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CB281-C2BE-4247-AB7F-47928F2C09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D52C3-13EA-435D-BC73-319370616AB8}"/>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6" name="Footer Placeholder 5">
            <a:extLst>
              <a:ext uri="{FF2B5EF4-FFF2-40B4-BE49-F238E27FC236}">
                <a16:creationId xmlns:a16="http://schemas.microsoft.com/office/drawing/2014/main" id="{F24127E3-BFD9-49D4-8C63-79E28958C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9B671A-476C-431F-AC6F-B86407565F17}"/>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1199233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E7CC5C8-FF37-748F-DC0E-8079C4D85BE8}"/>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3" name="Chỗ dành sẵn cho Chân trang 2">
            <a:extLst>
              <a:ext uri="{FF2B5EF4-FFF2-40B4-BE49-F238E27FC236}">
                <a16:creationId xmlns:a16="http://schemas.microsoft.com/office/drawing/2014/main" id="{19000E04-4A02-E367-CFDA-9ED9C5976D7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3B2A73F-8E11-B385-A893-7C33A0E684A0}"/>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633668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33E60C-D73B-377E-4CEB-0DE1DF91A755}"/>
              </a:ext>
            </a:extLst>
          </p:cNvPr>
          <p:cNvSpPr>
            <a:spLocks noGrp="1"/>
          </p:cNvSpPr>
          <p:nvPr>
            <p:ph type="title"/>
          </p:nvPr>
        </p:nvSpPr>
        <p:spPr>
          <a:xfrm>
            <a:off x="839789" y="457201"/>
            <a:ext cx="3932237" cy="1600200"/>
          </a:xfrm>
        </p:spPr>
        <p:txBody>
          <a:bodyPr anchor="b"/>
          <a:lstStyle>
            <a:lvl1pPr>
              <a:defRPr sz="3199"/>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ABB71AD-627B-1351-E5C8-30EE72B66265}"/>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285E765-C58E-3F04-9682-7C23BACB3E4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80D741F-3565-764F-7CA6-E76A2B9DD641}"/>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6" name="Chỗ dành sẵn cho Chân trang 5">
            <a:extLst>
              <a:ext uri="{FF2B5EF4-FFF2-40B4-BE49-F238E27FC236}">
                <a16:creationId xmlns:a16="http://schemas.microsoft.com/office/drawing/2014/main" id="{13D8BC19-5B47-8C56-5410-9F555C9B948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2277E10-0C20-F305-E927-1418D6EDF305}"/>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2610027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4E2AB5-91C3-BDD3-A072-D9D6CA5BA06C}"/>
              </a:ext>
            </a:extLst>
          </p:cNvPr>
          <p:cNvSpPr>
            <a:spLocks noGrp="1"/>
          </p:cNvSpPr>
          <p:nvPr>
            <p:ph type="title"/>
          </p:nvPr>
        </p:nvSpPr>
        <p:spPr>
          <a:xfrm>
            <a:off x="839789" y="457201"/>
            <a:ext cx="3932237" cy="1600200"/>
          </a:xfrm>
        </p:spPr>
        <p:txBody>
          <a:bodyPr anchor="b"/>
          <a:lstStyle>
            <a:lvl1pPr>
              <a:defRPr sz="3199"/>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B119315-0058-9FAA-DEAF-A455349F10FF}"/>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Chỗ dành sẵn cho Văn bản 3">
            <a:extLst>
              <a:ext uri="{FF2B5EF4-FFF2-40B4-BE49-F238E27FC236}">
                <a16:creationId xmlns:a16="http://schemas.microsoft.com/office/drawing/2014/main" id="{AD6CB63D-60E2-E121-3E38-38A790585835}"/>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7781D8-0740-3F21-D710-1EB6F5602E1C}"/>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6" name="Chỗ dành sẵn cho Chân trang 5">
            <a:extLst>
              <a:ext uri="{FF2B5EF4-FFF2-40B4-BE49-F238E27FC236}">
                <a16:creationId xmlns:a16="http://schemas.microsoft.com/office/drawing/2014/main" id="{126D834E-8DBD-0FBE-CFA5-845A11811A4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BC0AB7-2D31-1FFA-53A5-C07D4FFB01BE}"/>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3437431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780465-6DF4-A2F9-B606-A31F60C4AE4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406CDAE-AD24-CCA3-FD75-849DE77E969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C3DEA45-2CD5-D7F3-1D18-5C391F8E4890}"/>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5" name="Chỗ dành sẵn cho Chân trang 4">
            <a:extLst>
              <a:ext uri="{FF2B5EF4-FFF2-40B4-BE49-F238E27FC236}">
                <a16:creationId xmlns:a16="http://schemas.microsoft.com/office/drawing/2014/main" id="{8BD6C287-8D1A-CD3A-3F04-5B7B2258EB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C75FAB4-4876-ECA0-D512-47C62B63B8EC}"/>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597182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3D52F5B-C6F5-C71A-8E26-3FCA25177A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87014BE-F946-631C-2495-B2E39A7DFA4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E40FC29-75D0-54D8-BE99-C74440F4B931}"/>
              </a:ext>
            </a:extLst>
          </p:cNvPr>
          <p:cNvSpPr>
            <a:spLocks noGrp="1"/>
          </p:cNvSpPr>
          <p:nvPr>
            <p:ph type="dt" sz="half" idx="10"/>
          </p:nvPr>
        </p:nvSpPr>
        <p:spPr/>
        <p:txBody>
          <a:bodyPr/>
          <a:lstStyle/>
          <a:p>
            <a:fld id="{676A0C3A-1D50-47ED-85E4-3FFB94DAA02D}" type="datetimeFigureOut">
              <a:rPr lang="en-US" smtClean="0"/>
              <a:t>6/4/2023</a:t>
            </a:fld>
            <a:endParaRPr lang="en-US"/>
          </a:p>
        </p:txBody>
      </p:sp>
      <p:sp>
        <p:nvSpPr>
          <p:cNvPr id="5" name="Chỗ dành sẵn cho Chân trang 4">
            <a:extLst>
              <a:ext uri="{FF2B5EF4-FFF2-40B4-BE49-F238E27FC236}">
                <a16:creationId xmlns:a16="http://schemas.microsoft.com/office/drawing/2014/main" id="{8BBF8278-746F-0868-D0C7-E20450756E4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8C2FE81-8671-FA5B-8BA7-B4CCA627F2D1}"/>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25139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182658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1492400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820012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063025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355073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05E9-BB50-4619-B50F-2F752B806E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D63FC6-5A35-4AA7-8197-2280869208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F6AE65-BF1E-410E-A17A-D8AC473EA4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4E84B-D008-4A83-A0D1-0EE4653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DAD72-136B-4215-AE75-13F9B076AA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BF295-40F0-418C-B00C-01598BB4E0F0}"/>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8" name="Footer Placeholder 7">
            <a:extLst>
              <a:ext uri="{FF2B5EF4-FFF2-40B4-BE49-F238E27FC236}">
                <a16:creationId xmlns:a16="http://schemas.microsoft.com/office/drawing/2014/main" id="{2B121833-B9A3-4A8D-98E8-EC6602758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10B7D2-6CB7-4613-A0A9-76229831707A}"/>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1074162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3942855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1730285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37429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4034513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415120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215221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14C2-4FAB-45DE-BF7D-83149448D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98A5D7-0476-4466-9334-4840EC797D72}"/>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4" name="Footer Placeholder 3">
            <a:extLst>
              <a:ext uri="{FF2B5EF4-FFF2-40B4-BE49-F238E27FC236}">
                <a16:creationId xmlns:a16="http://schemas.microsoft.com/office/drawing/2014/main" id="{9BE42457-4710-4D34-B3CA-C81AFF56F4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3828ACC-36D5-477A-82D0-ED9A9D0FB414}"/>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16536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C1D4D-B59E-4ABF-84DE-8BC52B4B98E9}"/>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3" name="Footer Placeholder 2">
            <a:extLst>
              <a:ext uri="{FF2B5EF4-FFF2-40B4-BE49-F238E27FC236}">
                <a16:creationId xmlns:a16="http://schemas.microsoft.com/office/drawing/2014/main" id="{7E17FB05-6D0E-494B-BDE5-FB1D4869EA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897A18-FE63-4859-BEF3-12B32FFBFC62}"/>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34450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B8C9-C1DC-45C4-8B57-A5E39672D1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6A8E01-AC9C-4CDE-BEB7-472776CC997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666F1-E147-4AF5-93A5-2BA3B86AE8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A96AD-2A9F-4DE0-8DDA-37072FA47789}"/>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6" name="Footer Placeholder 5">
            <a:extLst>
              <a:ext uri="{FF2B5EF4-FFF2-40B4-BE49-F238E27FC236}">
                <a16:creationId xmlns:a16="http://schemas.microsoft.com/office/drawing/2014/main" id="{F43AEBFC-516B-46D0-97E3-47B74CEF56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463FE6-7F4F-4CCB-B59C-EF2F83DEAA32}"/>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82912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469F-2800-4F78-9108-1CAF833312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FE883C-0E23-466C-9D38-C90A240749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50885-C596-48C8-BADA-B6FB291E3F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1182C-D178-47A0-8A06-97422C95C096}"/>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6/4/2023</a:t>
            </a:fld>
            <a:endParaRPr lang="en-US"/>
          </a:p>
        </p:txBody>
      </p:sp>
      <p:sp>
        <p:nvSpPr>
          <p:cNvPr id="6" name="Footer Placeholder 5">
            <a:extLst>
              <a:ext uri="{FF2B5EF4-FFF2-40B4-BE49-F238E27FC236}">
                <a16:creationId xmlns:a16="http://schemas.microsoft.com/office/drawing/2014/main" id="{4C9AD10D-0D5F-4CE2-A012-3B3BC3059D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C205AF-5DAF-48F5-A060-82D5F2984F4A}"/>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0172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656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BF7F66-930A-401E-8220-1F6F811154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6/4/2023</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565449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42E3802-5CD1-425B-BCB6-27F57EB146B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EE50932-B0B7-41D7-A4E9-6CBE1C372A67}"/>
              </a:ext>
            </a:extLst>
          </p:cNvPr>
          <p:cNvSpPr>
            <a:spLocks noGrp="1"/>
          </p:cNvSpPr>
          <p:nvPr>
            <p:ph type="title"/>
          </p:nvPr>
        </p:nvSpPr>
        <p:spPr>
          <a:xfrm>
            <a:off x="838310" y="365041"/>
            <a:ext cx="10515382" cy="13252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BE2C51-B7D8-45C5-BB6C-EC0BEFD01AED}"/>
              </a:ext>
            </a:extLst>
          </p:cNvPr>
          <p:cNvSpPr>
            <a:spLocks noGrp="1"/>
          </p:cNvSpPr>
          <p:nvPr>
            <p:ph type="body" idx="1"/>
          </p:nvPr>
        </p:nvSpPr>
        <p:spPr>
          <a:xfrm>
            <a:off x="838310" y="1825203"/>
            <a:ext cx="10515382" cy="43519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DB7F2-7531-4625-BC7B-7B30DBBC22FE}"/>
              </a:ext>
            </a:extLst>
          </p:cNvPr>
          <p:cNvSpPr>
            <a:spLocks noGrp="1"/>
          </p:cNvSpPr>
          <p:nvPr>
            <p:ph type="dt" sz="half" idx="2"/>
          </p:nvPr>
        </p:nvSpPr>
        <p:spPr>
          <a:xfrm>
            <a:off x="838309" y="6356467"/>
            <a:ext cx="2743557" cy="365040"/>
          </a:xfrm>
          <a:prstGeom prst="rect">
            <a:avLst/>
          </a:prstGeom>
        </p:spPr>
        <p:txBody>
          <a:bodyPr vert="horz" lIns="91440" tIns="45720" rIns="91440" bIns="45720" rtlCol="0" anchor="ctr"/>
          <a:lstStyle>
            <a:lvl1pPr algn="l">
              <a:defRPr sz="1200">
                <a:solidFill>
                  <a:schemeClr val="tx1">
                    <a:tint val="75000"/>
                  </a:schemeClr>
                </a:solidFill>
              </a:defRPr>
            </a:lvl1pPr>
          </a:lstStyle>
          <a:p>
            <a:fld id="{99C911F3-822C-4225-9E8D-E91CF25FDE3A}" type="datetimeFigureOut">
              <a:rPr lang="en-US" smtClean="0"/>
              <a:t>6/4/2023</a:t>
            </a:fld>
            <a:endParaRPr lang="en-US"/>
          </a:p>
        </p:txBody>
      </p:sp>
      <p:sp>
        <p:nvSpPr>
          <p:cNvPr id="5" name="Footer Placeholder 4">
            <a:extLst>
              <a:ext uri="{FF2B5EF4-FFF2-40B4-BE49-F238E27FC236}">
                <a16:creationId xmlns:a16="http://schemas.microsoft.com/office/drawing/2014/main" id="{156DB7E0-DAED-48D6-9F64-BB4739AB0881}"/>
              </a:ext>
            </a:extLst>
          </p:cNvPr>
          <p:cNvSpPr>
            <a:spLocks noGrp="1"/>
          </p:cNvSpPr>
          <p:nvPr>
            <p:ph type="ftr" sz="quarter" idx="3"/>
          </p:nvPr>
        </p:nvSpPr>
        <p:spPr>
          <a:xfrm>
            <a:off x="4039127" y="6356467"/>
            <a:ext cx="4113748" cy="3650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0B863-73FF-4A99-93AE-8D9433FFCD11}"/>
              </a:ext>
            </a:extLst>
          </p:cNvPr>
          <p:cNvSpPr>
            <a:spLocks noGrp="1"/>
          </p:cNvSpPr>
          <p:nvPr>
            <p:ph type="sldNum" sz="quarter" idx="4"/>
          </p:nvPr>
        </p:nvSpPr>
        <p:spPr>
          <a:xfrm>
            <a:off x="8610134" y="6356467"/>
            <a:ext cx="2743557"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22C7E08D-C2E2-4D58-8CAB-66868FB557A4}" type="slidenum">
              <a:rPr lang="en-US" smtClean="0"/>
              <a:t>‹#›</a:t>
            </a:fld>
            <a:endParaRPr lang="en-US"/>
          </a:p>
        </p:txBody>
      </p:sp>
    </p:spTree>
    <p:extLst>
      <p:ext uri="{BB962C8B-B14F-4D97-AF65-F5344CB8AC3E}">
        <p14:creationId xmlns:p14="http://schemas.microsoft.com/office/powerpoint/2010/main" val="34458678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2FF231-8F32-4E74-BB77-AC50D471C6B2}"/>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1DD3C798-F103-970F-313E-CCCF48EB074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D39BB93-8E2F-F465-D876-1A199A6B5C1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61B38A1-49DE-E8EA-51D7-21B44B39623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A0C3A-1D50-47ED-85E4-3FFB94DAA02D}" type="datetimeFigureOut">
              <a:rPr lang="en-US" smtClean="0"/>
              <a:t>6/4/2023</a:t>
            </a:fld>
            <a:endParaRPr lang="en-US"/>
          </a:p>
        </p:txBody>
      </p:sp>
      <p:sp>
        <p:nvSpPr>
          <p:cNvPr id="5" name="Chỗ dành sẵn cho Chân trang 4">
            <a:extLst>
              <a:ext uri="{FF2B5EF4-FFF2-40B4-BE49-F238E27FC236}">
                <a16:creationId xmlns:a16="http://schemas.microsoft.com/office/drawing/2014/main" id="{B37F8B9A-2591-6650-BDE2-AAB9E22B7B73}"/>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C037B6D-BB94-3F43-9B26-5E4270AA2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FDB77-4A8D-43A3-9CBF-36FC1BC3421B}" type="slidenum">
              <a:rPr lang="en-US" smtClean="0"/>
              <a:t>‹#›</a:t>
            </a:fld>
            <a:endParaRPr lang="en-US"/>
          </a:p>
        </p:txBody>
      </p:sp>
    </p:spTree>
    <p:extLst>
      <p:ext uri="{BB962C8B-B14F-4D97-AF65-F5344CB8AC3E}">
        <p14:creationId xmlns:p14="http://schemas.microsoft.com/office/powerpoint/2010/main" val="2531605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id="{5B9B8B22-A981-4E5F-81BA-D0C63C24C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6149047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audio" Target="../media/media2.mp3"/><Relationship Id="rId16" Type="http://schemas.openxmlformats.org/officeDocument/2006/relationships/image" Target="../media/image27.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33.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oleObject" Target="../embeddings/oleObject2.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image" Target="../media/image30.png"/><Relationship Id="rId17" Type="http://schemas.openxmlformats.org/officeDocument/2006/relationships/image" Target="../media/image36.png"/><Relationship Id="rId2" Type="http://schemas.openxmlformats.org/officeDocument/2006/relationships/audio" Target="../media/media2.mp3"/><Relationship Id="rId16" Type="http://schemas.openxmlformats.org/officeDocument/2006/relationships/image" Target="../media/image27.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33.png"/><Relationship Id="rId10" Type="http://schemas.openxmlformats.org/officeDocument/2006/relationships/oleObject" Target="../embeddings/oleObject3.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40.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3.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9.jpg"/><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jpg"/><Relationship Id="rId1" Type="http://schemas.openxmlformats.org/officeDocument/2006/relationships/slideLayout" Target="../slideLayouts/slideLayout23.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3.xml"/><Relationship Id="rId6" Type="http://schemas.openxmlformats.org/officeDocument/2006/relationships/image" Target="../media/image22.jp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1" y="-16896"/>
            <a:ext cx="10382864"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2647724" y="983227"/>
            <a:ext cx="74593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5B1B4936-150C-C6B3-13F6-5E0011DC316C}"/>
              </a:ext>
            </a:extLst>
          </p:cNvPr>
          <p:cNvPicPr>
            <a:picLocks noChangeAspect="1"/>
          </p:cNvPicPr>
          <p:nvPr/>
        </p:nvPicPr>
        <p:blipFill>
          <a:blip r:embed="rId5"/>
          <a:stretch>
            <a:fillRect/>
          </a:stretch>
        </p:blipFill>
        <p:spPr>
          <a:xfrm>
            <a:off x="3230217" y="1917763"/>
            <a:ext cx="6124634" cy="869075"/>
          </a:xfrm>
          <a:prstGeom prst="rect">
            <a:avLst/>
          </a:prstGeom>
        </p:spPr>
      </p:pic>
      <p:pic>
        <p:nvPicPr>
          <p:cNvPr id="13" name="Picture 12">
            <a:extLst>
              <a:ext uri="{FF2B5EF4-FFF2-40B4-BE49-F238E27FC236}">
                <a16:creationId xmlns:a16="http://schemas.microsoft.com/office/drawing/2014/main" id="{0BEF9975-6DA5-B59A-6E30-28C1DDDB01BD}"/>
              </a:ext>
            </a:extLst>
          </p:cNvPr>
          <p:cNvPicPr>
            <a:picLocks noChangeAspect="1"/>
          </p:cNvPicPr>
          <p:nvPr/>
        </p:nvPicPr>
        <p:blipFill>
          <a:blip r:embed="rId6"/>
          <a:stretch>
            <a:fillRect/>
          </a:stretch>
        </p:blipFill>
        <p:spPr>
          <a:xfrm>
            <a:off x="2512415" y="2721809"/>
            <a:ext cx="6462320" cy="126198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82B6A4D-165D-36EF-4DEE-AE16004A94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95" b="94382" l="9994" r="89942">
                        <a14:foregroundMark x1="58473" y1="19685" x2="58473" y2="19685"/>
                        <a14:foregroundMark x1="38454" y1="21342" x2="75679" y2="47292"/>
                        <a14:foregroundMark x1="75679" y1="47292" x2="78523" y2="55344"/>
                        <a14:foregroundMark x1="44534" y1="13743" x2="57406" y2="15643"/>
                        <a14:foregroundMark x1="57406" y1="15643" x2="73383" y2="32458"/>
                        <a14:foregroundMark x1="73383" y1="32458" x2="75873" y2="45109"/>
                        <a14:foregroundMark x1="34508" y1="19281" x2="44664" y2="15198"/>
                        <a14:foregroundMark x1="44664" y1="15198" x2="63486" y2="16289"/>
                        <a14:foregroundMark x1="63486" y1="16289" x2="74612" y2="27324"/>
                        <a14:foregroundMark x1="74612" y1="27324" x2="75388" y2="29547"/>
                        <a14:foregroundMark x1="47639" y1="24212" x2="69146" y2="43694"/>
                        <a14:foregroundMark x1="53558" y1="5335" x2="53558" y2="5335"/>
                        <a14:foregroundMark x1="54204" y1="79386" x2="51908" y2="86904"/>
                        <a14:foregroundMark x1="51908" y1="86904" x2="46281" y2="94382"/>
                        <a14:foregroundMark x1="46281" y1="94382" x2="39036" y2="85327"/>
                        <a14:foregroundMark x1="39036" y1="85327" x2="46184" y2="87712"/>
                        <a14:foregroundMark x1="46184" y1="87712" x2="42238" y2="82458"/>
                        <a14:foregroundMark x1="51100" y1="79184" x2="46184" y2="86338"/>
                        <a14:foregroundMark x1="46184" y1="86338" x2="42076" y2="77526"/>
                        <a14:foregroundMark x1="37807" y1="92320" x2="45246" y2="93694"/>
                        <a14:foregroundMark x1="45246" y1="93694" x2="57180" y2="92118"/>
                        <a14:foregroundMark x1="56824" y1="89450" x2="58150" y2="93735"/>
                        <a14:foregroundMark x1="37322" y1="89652" x2="35834" y2="93735"/>
                        <a14:foregroundMark x1="56501" y1="90259" x2="58959" y2="93937"/>
                        <a14:backgroundMark x1="32374" y1="10267" x2="19922" y2="69119"/>
                        <a14:backgroundMark x1="85058" y1="34883" x2="81695" y2="88197"/>
                        <a14:backgroundMark x1="81695" y1="88197" x2="81468" y2="89006"/>
                        <a14:backgroundMark x1="83085" y1="54568" x2="67497" y2="87793"/>
                        <a14:backgroundMark x1="76035" y1="59701" x2="69631" y2="70372"/>
                        <a14:backgroundMark x1="58312" y1="76112" x2="64230" y2="95998"/>
                        <a14:backgroundMark x1="34670" y1="76314" x2="25000" y2="91269"/>
                        <a14:backgroundMark x1="80627" y1="54163" x2="76682" y2="59660"/>
                        <a14:backgroundMark x1="76682" y1="59660" x2="75873" y2="60105"/>
                        <a14:backgroundMark x1="78169" y1="55578" x2="79819" y2="59095"/>
                      </a14:backgroundRemoval>
                    </a14:imgEffect>
                  </a14:imgLayer>
                </a14:imgProps>
              </a:ext>
              <a:ext uri="{28A0092B-C50C-407E-A947-70E740481C1C}">
                <a14:useLocalDpi xmlns:a14="http://schemas.microsoft.com/office/drawing/2010/main" val="0"/>
              </a:ext>
            </a:extLst>
          </a:blip>
          <a:stretch>
            <a:fillRect/>
          </a:stretch>
        </p:blipFill>
        <p:spPr>
          <a:xfrm>
            <a:off x="6616316" y="1981604"/>
            <a:ext cx="6621295" cy="5297036"/>
          </a:xfrm>
          <a:prstGeom prst="rect">
            <a:avLst/>
          </a:prstGeom>
        </p:spPr>
      </p:pic>
      <p:sp>
        <p:nvSpPr>
          <p:cNvPr id="7" name="Speech Bubble: Rectangle with Corners Rounded 25">
            <a:extLst>
              <a:ext uri="{FF2B5EF4-FFF2-40B4-BE49-F238E27FC236}">
                <a16:creationId xmlns:a16="http://schemas.microsoft.com/office/drawing/2014/main" id="{64BF62C7-4039-0909-B5E1-43A540C0ED97}"/>
              </a:ext>
            </a:extLst>
          </p:cNvPr>
          <p:cNvSpPr/>
          <p:nvPr/>
        </p:nvSpPr>
        <p:spPr>
          <a:xfrm>
            <a:off x="2228850" y="153872"/>
            <a:ext cx="6392558" cy="2545332"/>
          </a:xfrm>
          <a:prstGeom prst="wedgeRoundRectCallout">
            <a:avLst>
              <a:gd name="adj1" fmla="val 59592"/>
              <a:gd name="adj2" fmla="val 36310"/>
              <a:gd name="adj3" fmla="val 16667"/>
            </a:avLst>
          </a:prstGeom>
          <a:solidFill>
            <a:srgbClr val="FFFFFF">
              <a:alpha val="89804"/>
            </a:srgbClr>
          </a:solidFill>
          <a:ln w="38100" cap="flat" cmpd="sng" algn="ctr">
            <a:solidFill>
              <a:srgbClr val="FF6E85"/>
            </a:solidFill>
            <a:prstDash val="sysDash"/>
          </a:ln>
          <a:effectLst/>
        </p:spPr>
        <p:txBody>
          <a:bodyPr rtlCol="0" anchor="ctr"/>
          <a:lstStyle/>
          <a:p>
            <a:pPr algn="ctr" defTabSz="914126">
              <a:buClr>
                <a:srgbClr val="000000"/>
              </a:buClr>
              <a:defRPr/>
            </a:pPr>
            <a:endParaRPr lang="vi-VN" sz="1400" kern="0">
              <a:solidFill>
                <a:srgbClr val="FFFFFF"/>
              </a:solidFill>
              <a:latin typeface="Arial" panose="020B0604020202020204" pitchFamily="34" charset="0"/>
              <a:sym typeface="Arial"/>
            </a:endParaRPr>
          </a:p>
        </p:txBody>
      </p:sp>
      <p:pic>
        <p:nvPicPr>
          <p:cNvPr id="6" name="Hình ảnh 5">
            <a:extLst>
              <a:ext uri="{FF2B5EF4-FFF2-40B4-BE49-F238E27FC236}">
                <a16:creationId xmlns:a16="http://schemas.microsoft.com/office/drawing/2014/main" id="{A2828D7A-32DD-EB29-2927-BD362BB1D50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132" b="62172" l="4726" r="21658">
                        <a14:foregroundMark x1="10829" y1="40614" x2="18665" y2="41784"/>
                        <a14:foregroundMark x1="10116" y1="46952" x2="15911" y2="40533"/>
                        <a14:foregroundMark x1="15911" y1="40533" x2="19687" y2="50545"/>
                        <a14:foregroundMark x1="19687" y1="50545" x2="20066" y2="52927"/>
                        <a14:foregroundMark x1="19378" y1="41784" x2="7694" y2="44610"/>
                        <a14:foregroundMark x1="7694" y1="44610" x2="15982" y2="44530"/>
                        <a14:foregroundMark x1="15982" y1="44530" x2="11850" y2="39281"/>
                        <a14:foregroundMark x1="11850" y1="39281" x2="14391" y2="46064"/>
                        <a14:foregroundMark x1="14391" y1="46064" x2="14795" y2="45579"/>
                        <a14:foregroundMark x1="18547" y1="43399" x2="18547" y2="43399"/>
                        <a14:foregroundMark x1="20660" y1="42794" x2="13061" y2="38232"/>
                        <a14:foregroundMark x1="13061" y1="38232" x2="8217" y2="39241"/>
                        <a14:foregroundMark x1="8217" y1="39241" x2="6839" y2="45176"/>
                        <a14:foregroundMark x1="20779" y1="42188" x2="17407" y2="37545"/>
                        <a14:foregroundMark x1="17407" y1="37545" x2="11731" y2="36334"/>
                        <a14:foregroundMark x1="11731" y1="36334" x2="6531" y2="40654"/>
                        <a14:foregroundMark x1="6531" y1="40654" x2="5676" y2="47759"/>
                        <a14:foregroundMark x1="10948" y1="49172" x2="17668" y2="48123"/>
                        <a14:foregroundMark x1="17668" y1="48123" x2="21064" y2="43601"/>
                        <a14:foregroundMark x1="21064" y1="43601" x2="21135" y2="43601"/>
                        <a14:foregroundMark x1="13275" y1="37424" x2="13275" y2="37424"/>
                        <a14:foregroundMark x1="9546" y1="61486" x2="15365" y2="62172"/>
                        <a14:foregroundMark x1="15365" y1="62172" x2="17146" y2="61688"/>
                        <a14:foregroundMark x1="21349" y1="45377" x2="17312" y2="50666"/>
                        <a14:foregroundMark x1="17312" y1="50666" x2="16908" y2="50747"/>
                        <a14:foregroundMark x1="19022" y1="49536" x2="20898" y2="45579"/>
                        <a14:foregroundMark x1="16433" y1="51151" x2="11185" y2="52321"/>
                        <a14:foregroundMark x1="11185" y1="52321" x2="7789" y2="50141"/>
                        <a14:foregroundMark x1="11992" y1="52119" x2="21135" y2="48284"/>
                        <a14:foregroundMark x1="21135" y1="48284" x2="21705" y2="45983"/>
                        <a14:foregroundMark x1="10235" y1="49172" x2="4749" y2="45902"/>
                        <a14:foregroundMark x1="4749" y1="45902" x2="5201" y2="45176"/>
                        <a14:foregroundMark x1="13940" y1="36132" x2="13940" y2="36132"/>
                      </a14:backgroundRemoval>
                    </a14:imgEffect>
                  </a14:imgLayer>
                </a14:imgProps>
              </a:ext>
              <a:ext uri="{28A0092B-C50C-407E-A947-70E740481C1C}">
                <a14:useLocalDpi xmlns:a14="http://schemas.microsoft.com/office/drawing/2010/main" val="0"/>
              </a:ext>
            </a:extLst>
          </a:blip>
          <a:srcRect l="4150" t="35025" r="77353" b="35721"/>
          <a:stretch/>
        </p:blipFill>
        <p:spPr>
          <a:xfrm>
            <a:off x="3254690" y="2508707"/>
            <a:ext cx="3547134" cy="3300182"/>
          </a:xfrm>
          <a:prstGeom prst="rect">
            <a:avLst/>
          </a:prstGeom>
        </p:spPr>
      </p:pic>
      <p:sp>
        <p:nvSpPr>
          <p:cNvPr id="12" name="Hộp Văn bản 11">
            <a:extLst>
              <a:ext uri="{FF2B5EF4-FFF2-40B4-BE49-F238E27FC236}">
                <a16:creationId xmlns:a16="http://schemas.microsoft.com/office/drawing/2014/main" id="{6C168F98-C39C-8BDC-2F8A-58E66AF72255}"/>
              </a:ext>
            </a:extLst>
          </p:cNvPr>
          <p:cNvSpPr txBox="1"/>
          <p:nvPr/>
        </p:nvSpPr>
        <p:spPr>
          <a:xfrm>
            <a:off x="2562225" y="272792"/>
            <a:ext cx="5834076" cy="2307811"/>
          </a:xfrm>
          <a:prstGeom prst="rect">
            <a:avLst/>
          </a:prstGeom>
          <a:noFill/>
        </p:spPr>
        <p:txBody>
          <a:bodyPr wrap="square" rtlCol="0">
            <a:spAutoFit/>
          </a:bodyPr>
          <a:lstStyle/>
          <a:p>
            <a:pPr algn="just" defTabSz="914126"/>
            <a:r>
              <a:rPr lang="en-US" sz="3599" dirty="0">
                <a:solidFill>
                  <a:srgbClr val="FF0000"/>
                </a:solidFill>
              </a:rPr>
              <a:t>Ta </a:t>
            </a:r>
            <a:r>
              <a:rPr lang="en-US" sz="3599" dirty="0" err="1">
                <a:solidFill>
                  <a:srgbClr val="FF0000"/>
                </a:solidFill>
              </a:rPr>
              <a:t>daaaa</a:t>
            </a:r>
            <a:r>
              <a:rPr lang="en-US" sz="3599" dirty="0">
                <a:solidFill>
                  <a:srgbClr val="FF0000"/>
                </a:solidFill>
              </a:rPr>
              <a:t>… </a:t>
            </a:r>
            <a:r>
              <a:rPr lang="en-US" sz="3599" dirty="0" err="1">
                <a:solidFill>
                  <a:srgbClr val="FF0000"/>
                </a:solidFill>
              </a:rPr>
              <a:t>Chúc</a:t>
            </a:r>
            <a:r>
              <a:rPr lang="en-US" sz="3599" dirty="0">
                <a:solidFill>
                  <a:srgbClr val="FF0000"/>
                </a:solidFill>
              </a:rPr>
              <a:t> </a:t>
            </a:r>
            <a:r>
              <a:rPr lang="en-US" sz="3599" dirty="0" err="1">
                <a:solidFill>
                  <a:srgbClr val="FF0000"/>
                </a:solidFill>
              </a:rPr>
              <a:t>mừng</a:t>
            </a:r>
            <a:r>
              <a:rPr lang="en-US" sz="3599" dirty="0">
                <a:solidFill>
                  <a:srgbClr val="FF0000"/>
                </a:solidFill>
              </a:rPr>
              <a:t> </a:t>
            </a:r>
            <a:r>
              <a:rPr lang="en-US" sz="3599" dirty="0" err="1">
                <a:solidFill>
                  <a:srgbClr val="FF0000"/>
                </a:solidFill>
              </a:rPr>
              <a:t>các</a:t>
            </a:r>
            <a:r>
              <a:rPr lang="en-US" sz="3599" dirty="0">
                <a:solidFill>
                  <a:srgbClr val="FF0000"/>
                </a:solidFill>
              </a:rPr>
              <a:t> </a:t>
            </a:r>
            <a:r>
              <a:rPr lang="en-US" sz="3599" dirty="0" err="1">
                <a:solidFill>
                  <a:srgbClr val="FF0000"/>
                </a:solidFill>
              </a:rPr>
              <a:t>bạn</a:t>
            </a:r>
            <a:r>
              <a:rPr lang="en-US" sz="3599" dirty="0">
                <a:solidFill>
                  <a:srgbClr val="FF0000"/>
                </a:solidFill>
              </a:rPr>
              <a:t> </a:t>
            </a:r>
            <a:r>
              <a:rPr lang="en-US" sz="3599" dirty="0" err="1">
                <a:solidFill>
                  <a:srgbClr val="FF0000"/>
                </a:solidFill>
              </a:rPr>
              <a:t>đã</a:t>
            </a:r>
            <a:r>
              <a:rPr lang="en-US" sz="3599" dirty="0">
                <a:solidFill>
                  <a:srgbClr val="FF0000"/>
                </a:solidFill>
              </a:rPr>
              <a:t> </a:t>
            </a:r>
            <a:r>
              <a:rPr lang="en-US" sz="3599" dirty="0" err="1">
                <a:solidFill>
                  <a:srgbClr val="FF0000"/>
                </a:solidFill>
              </a:rPr>
              <a:t>hoàn</a:t>
            </a:r>
            <a:r>
              <a:rPr lang="en-US" sz="3599" dirty="0">
                <a:solidFill>
                  <a:srgbClr val="FF0000"/>
                </a:solidFill>
              </a:rPr>
              <a:t> </a:t>
            </a:r>
            <a:r>
              <a:rPr lang="en-US" sz="3599" dirty="0" err="1">
                <a:solidFill>
                  <a:srgbClr val="FF0000"/>
                </a:solidFill>
              </a:rPr>
              <a:t>thành</a:t>
            </a:r>
            <a:r>
              <a:rPr lang="en-US" sz="3599" dirty="0">
                <a:solidFill>
                  <a:srgbClr val="FF0000"/>
                </a:solidFill>
              </a:rPr>
              <a:t> </a:t>
            </a:r>
            <a:r>
              <a:rPr lang="en-US" sz="3599" dirty="0" err="1">
                <a:solidFill>
                  <a:srgbClr val="FF0000"/>
                </a:solidFill>
              </a:rPr>
              <a:t>xong</a:t>
            </a:r>
            <a:r>
              <a:rPr lang="en-US" sz="3599" dirty="0">
                <a:solidFill>
                  <a:srgbClr val="FF0000"/>
                </a:solidFill>
              </a:rPr>
              <a:t> </a:t>
            </a:r>
            <a:r>
              <a:rPr lang="en-US" sz="3599" dirty="0" err="1">
                <a:solidFill>
                  <a:srgbClr val="FF0000"/>
                </a:solidFill>
              </a:rPr>
              <a:t>buổi</a:t>
            </a:r>
            <a:r>
              <a:rPr lang="en-US" sz="3599" dirty="0">
                <a:solidFill>
                  <a:srgbClr val="FF0000"/>
                </a:solidFill>
              </a:rPr>
              <a:t> </a:t>
            </a:r>
            <a:r>
              <a:rPr lang="en-US" sz="3599" dirty="0" err="1">
                <a:solidFill>
                  <a:srgbClr val="FF0000"/>
                </a:solidFill>
              </a:rPr>
              <a:t>học</a:t>
            </a:r>
            <a:r>
              <a:rPr lang="en-US" sz="3599" dirty="0">
                <a:solidFill>
                  <a:srgbClr val="FF0000"/>
                </a:solidFill>
              </a:rPr>
              <a:t> </a:t>
            </a:r>
            <a:r>
              <a:rPr lang="en-US" sz="3599" dirty="0" err="1">
                <a:solidFill>
                  <a:srgbClr val="FF0000"/>
                </a:solidFill>
              </a:rPr>
              <a:t>hôm</a:t>
            </a:r>
            <a:r>
              <a:rPr lang="en-US" sz="3599" dirty="0">
                <a:solidFill>
                  <a:srgbClr val="FF0000"/>
                </a:solidFill>
              </a:rPr>
              <a:t> nay! </a:t>
            </a:r>
            <a:r>
              <a:rPr lang="en-US" sz="3599" dirty="0" err="1">
                <a:solidFill>
                  <a:srgbClr val="FF0000"/>
                </a:solidFill>
              </a:rPr>
              <a:t>Đây</a:t>
            </a:r>
            <a:r>
              <a:rPr lang="en-US" sz="3599" dirty="0">
                <a:solidFill>
                  <a:srgbClr val="FF0000"/>
                </a:solidFill>
              </a:rPr>
              <a:t> </a:t>
            </a:r>
            <a:r>
              <a:rPr lang="en-US" sz="3599" dirty="0" err="1">
                <a:solidFill>
                  <a:srgbClr val="FF0000"/>
                </a:solidFill>
              </a:rPr>
              <a:t>là</a:t>
            </a:r>
            <a:r>
              <a:rPr lang="en-US" sz="3599" dirty="0">
                <a:solidFill>
                  <a:srgbClr val="FF0000"/>
                </a:solidFill>
              </a:rPr>
              <a:t> </a:t>
            </a:r>
            <a:r>
              <a:rPr lang="en-US" sz="3599" dirty="0" err="1">
                <a:solidFill>
                  <a:srgbClr val="FF0000"/>
                </a:solidFill>
              </a:rPr>
              <a:t>thành</a:t>
            </a:r>
            <a:r>
              <a:rPr lang="en-US" sz="3599" dirty="0">
                <a:solidFill>
                  <a:srgbClr val="FF0000"/>
                </a:solidFill>
              </a:rPr>
              <a:t> </a:t>
            </a:r>
            <a:r>
              <a:rPr lang="en-US" sz="3599" dirty="0" err="1">
                <a:solidFill>
                  <a:srgbClr val="FF0000"/>
                </a:solidFill>
              </a:rPr>
              <a:t>phẩm</a:t>
            </a:r>
            <a:r>
              <a:rPr lang="en-US" sz="3599" dirty="0">
                <a:solidFill>
                  <a:srgbClr val="FF0000"/>
                </a:solidFill>
              </a:rPr>
              <a:t> </a:t>
            </a:r>
            <a:r>
              <a:rPr lang="en-US" sz="3599" dirty="0" err="1">
                <a:solidFill>
                  <a:srgbClr val="FF0000"/>
                </a:solidFill>
              </a:rPr>
              <a:t>của</a:t>
            </a:r>
            <a:r>
              <a:rPr lang="en-US" sz="3599" dirty="0">
                <a:solidFill>
                  <a:srgbClr val="FF0000"/>
                </a:solidFill>
              </a:rPr>
              <a:t> </a:t>
            </a:r>
            <a:r>
              <a:rPr lang="en-US" sz="3599" dirty="0" err="1">
                <a:solidFill>
                  <a:srgbClr val="FF0000"/>
                </a:solidFill>
              </a:rPr>
              <a:t>các</a:t>
            </a:r>
            <a:r>
              <a:rPr lang="en-US" sz="3599" dirty="0">
                <a:solidFill>
                  <a:srgbClr val="FF0000"/>
                </a:solidFill>
              </a:rPr>
              <a:t> </a:t>
            </a:r>
            <a:r>
              <a:rPr lang="en-US" sz="3599" dirty="0" err="1">
                <a:solidFill>
                  <a:srgbClr val="FF0000"/>
                </a:solidFill>
              </a:rPr>
              <a:t>bạn</a:t>
            </a:r>
            <a:r>
              <a:rPr lang="en-US" sz="3599" dirty="0">
                <a:solidFill>
                  <a:srgbClr val="FF0000"/>
                </a:solidFill>
              </a:rPr>
              <a:t>.</a:t>
            </a:r>
          </a:p>
        </p:txBody>
      </p:sp>
    </p:spTree>
    <p:extLst>
      <p:ext uri="{BB962C8B-B14F-4D97-AF65-F5344CB8AC3E}">
        <p14:creationId xmlns:p14="http://schemas.microsoft.com/office/powerpoint/2010/main" val="413023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Minh có hành vi chưa đúng đó là vẽ lên bàn. Các bạn nên khuyên Minh: “Bạn không nên vẽ lên bàn.”</a:t>
            </a:r>
          </a:p>
        </p:txBody>
      </p:sp>
      <p:sp>
        <p:nvSpPr>
          <p:cNvPr id="36" name="TextBox 35"/>
          <p:cNvSpPr txBox="1"/>
          <p:nvPr/>
        </p:nvSpPr>
        <p:spPr>
          <a:xfrm>
            <a:off x="642424" y="1692575"/>
            <a:ext cx="5948876" cy="1569660"/>
          </a:xfrm>
          <a:prstGeom prst="rect">
            <a:avLst/>
          </a:prstGeom>
          <a:solidFill>
            <a:schemeClr val="tx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lúc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các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bạn</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đang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thảo</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luận</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nhóm</a:t>
            </a:r>
            <a:r>
              <a:rPr kumimoji="0" lang="en-US" sz="3200" b="0" i="0" u="none" strike="noStrike" kern="1200" cap="none" spc="0" normalizeH="0" noProof="0" dirty="0">
                <a:ln>
                  <a:noFill/>
                </a:ln>
                <a:solidFill>
                  <a:prstClr val="white"/>
                </a:solidFill>
                <a:effectLst/>
                <a:uLnTx/>
                <a:uFillTx/>
                <a:latin typeface="Calibri"/>
                <a:ea typeface="+mn-ea"/>
                <a:cs typeface="+mn-cs"/>
              </a:rPr>
              <a:t>, Minh </a:t>
            </a:r>
            <a:r>
              <a:rPr kumimoji="0" lang="en-US" sz="3200" b="0" i="0" u="none" strike="noStrike" kern="1200" cap="none" spc="0" normalizeH="0" noProof="0" dirty="0" err="1">
                <a:ln>
                  <a:noFill/>
                </a:ln>
                <a:solidFill>
                  <a:prstClr val="white"/>
                </a:solidFill>
                <a:effectLst/>
                <a:uLnTx/>
                <a:uFillTx/>
                <a:latin typeface="Calibri"/>
                <a:ea typeface="+mn-ea"/>
                <a:cs typeface="+mn-cs"/>
              </a:rPr>
              <a:t>vẽ</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bậy</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ra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bàn</a:t>
            </a:r>
            <a:r>
              <a:rPr lang="en-US" sz="3200" dirty="0">
                <a:solidFill>
                  <a:prstClr val="white"/>
                </a:solidFill>
                <a:latin typeface="Calibri"/>
              </a:rPr>
              <a:t>. </a:t>
            </a:r>
            <a:r>
              <a:rPr lang="en-US" sz="3200" dirty="0" err="1">
                <a:solidFill>
                  <a:prstClr val="white"/>
                </a:solidFill>
                <a:latin typeface="Calibri"/>
              </a:rPr>
              <a:t>Em</a:t>
            </a:r>
            <a:r>
              <a:rPr lang="en-US" sz="3200" dirty="0">
                <a:solidFill>
                  <a:prstClr val="white"/>
                </a:solidFill>
                <a:latin typeface="Calibri"/>
              </a:rPr>
              <a:t> </a:t>
            </a:r>
            <a:r>
              <a:rPr lang="en-US" sz="3200" dirty="0" err="1">
                <a:solidFill>
                  <a:prstClr val="white"/>
                </a:solidFill>
                <a:latin typeface="Calibri"/>
              </a:rPr>
              <a:t>sẽ</a:t>
            </a:r>
            <a:r>
              <a:rPr lang="en-US" sz="3200" dirty="0">
                <a:solidFill>
                  <a:prstClr val="white"/>
                </a:solidFill>
                <a:latin typeface="Calibri"/>
              </a:rPr>
              <a:t> </a:t>
            </a:r>
            <a:r>
              <a:rPr lang="en-US" sz="3200" dirty="0" err="1">
                <a:solidFill>
                  <a:prstClr val="white"/>
                </a:solidFill>
                <a:latin typeface="Calibri"/>
              </a:rPr>
              <a:t>khuyên</a:t>
            </a:r>
            <a:r>
              <a:rPr lang="en-US" sz="3200" dirty="0">
                <a:solidFill>
                  <a:prstClr val="white"/>
                </a:solidFill>
                <a:latin typeface="Calibri"/>
              </a:rPr>
              <a:t> Minh </a:t>
            </a:r>
            <a:r>
              <a:rPr lang="en-US" sz="3200" dirty="0" err="1">
                <a:solidFill>
                  <a:prstClr val="white"/>
                </a:solidFill>
                <a:latin typeface="Calibri"/>
              </a:rPr>
              <a:t>điều</a:t>
            </a:r>
            <a:r>
              <a:rPr lang="en-US" sz="3200" dirty="0">
                <a:solidFill>
                  <a:prstClr val="white"/>
                </a:solidFill>
                <a:latin typeface="Calibri"/>
              </a:rPr>
              <a:t> </a:t>
            </a:r>
            <a:r>
              <a:rPr lang="en-US" sz="3200" dirty="0" err="1">
                <a:solidFill>
                  <a:prstClr val="white"/>
                </a:solidFill>
                <a:latin typeface="Calibri"/>
              </a:rPr>
              <a:t>gì</a:t>
            </a:r>
            <a:r>
              <a:rPr lang="en-US" sz="3200" dirty="0">
                <a:solidFill>
                  <a:prstClr val="white"/>
                </a:solidFill>
                <a:latin typeface="Calibri"/>
              </a:rPr>
              <a:t>? </a:t>
            </a:r>
            <a:r>
              <a:rPr lang="en-US" sz="3200" dirty="0" err="1">
                <a:solidFill>
                  <a:prstClr val="white"/>
                </a:solidFill>
                <a:latin typeface="Calibri"/>
              </a:rPr>
              <a:t>Vì</a:t>
            </a:r>
            <a:r>
              <a:rPr lang="en-US" sz="3200" dirty="0">
                <a:solidFill>
                  <a:prstClr val="white"/>
                </a:solidFill>
                <a:latin typeface="Calibri"/>
              </a:rPr>
              <a:t> </a:t>
            </a:r>
            <a:r>
              <a:rPr lang="en-US" sz="3200" dirty="0" err="1">
                <a:solidFill>
                  <a:prstClr val="white"/>
                </a:solidFill>
                <a:latin typeface="Calibri"/>
              </a:rPr>
              <a:t>sao</a:t>
            </a:r>
            <a:r>
              <a:rPr lang="en-US" sz="3200" dirty="0">
                <a:solidFill>
                  <a:prstClr val="white"/>
                </a:solidFill>
                <a:latin typeface="Calibri"/>
              </a:rPr>
              <a:t>?</a:t>
            </a:r>
            <a:endParaRPr kumimoji="0" lang="en-US" sz="3200" b="0" i="0" u="none" strike="noStrike" kern="1200" cap="none" spc="0" normalizeH="0" noProof="0" dirty="0">
              <a:ln>
                <a:noFill/>
              </a:ln>
              <a:solidFill>
                <a:prstClr val="white"/>
              </a:solidFill>
              <a:effectLst/>
              <a:uLnTx/>
              <a:uFillTx/>
              <a:latin typeface="Calibri"/>
              <a:ea typeface="+mn-ea"/>
              <a:cs typeface="+mn-cs"/>
            </a:endParaRP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pic>
        <p:nvPicPr>
          <p:cNvPr id="4" name="Picture 3">
            <a:extLst>
              <a:ext uri="{FF2B5EF4-FFF2-40B4-BE49-F238E27FC236}">
                <a16:creationId xmlns:a16="http://schemas.microsoft.com/office/drawing/2014/main" id="{BEF1826C-B5B7-CBB1-0B14-780B2CFA6472}"/>
              </a:ext>
            </a:extLst>
          </p:cNvPr>
          <p:cNvPicPr>
            <a:picLocks noChangeAspect="1"/>
          </p:cNvPicPr>
          <p:nvPr/>
        </p:nvPicPr>
        <p:blipFill>
          <a:blip r:embed="rId17"/>
          <a:stretch>
            <a:fillRect/>
          </a:stretch>
        </p:blipFill>
        <p:spPr>
          <a:xfrm>
            <a:off x="6969546" y="1733549"/>
            <a:ext cx="5035138" cy="3076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10319793" cy="1323439"/>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Khuyên bạn không nên qua đường khi đèn vẫn xanh và đứng chờ cho đến khi đèn đỏ.</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707886"/>
          </a:xfrm>
          <a:prstGeom prst="rect">
            <a:avLst/>
          </a:prstGeom>
          <a:solidFill>
            <a:schemeClr val="tx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Em</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sẽ</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khuyên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gì</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tình</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huống</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sau</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p:txBody>
      </p:sp>
      <p:sp>
        <p:nvSpPr>
          <p:cNvPr id="2" name="TextBox 1"/>
          <p:cNvSpPr txBox="1"/>
          <p:nvPr/>
        </p:nvSpPr>
        <p:spPr>
          <a:xfrm>
            <a:off x="457200" y="4143969"/>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5" name="Picture 4">
            <a:extLst>
              <a:ext uri="{FF2B5EF4-FFF2-40B4-BE49-F238E27FC236}">
                <a16:creationId xmlns:a16="http://schemas.microsoft.com/office/drawing/2014/main" id="{007CCFD0-0D26-47B0-B70B-CBA2B18BD6BD}"/>
              </a:ext>
            </a:extLst>
          </p:cNvPr>
          <p:cNvPicPr>
            <a:picLocks noChangeAspect="1"/>
          </p:cNvPicPr>
          <p:nvPr/>
        </p:nvPicPr>
        <p:blipFill>
          <a:blip r:embed="rId17"/>
          <a:stretch>
            <a:fillRect/>
          </a:stretch>
        </p:blipFill>
        <p:spPr>
          <a:xfrm>
            <a:off x="7090917" y="2188395"/>
            <a:ext cx="4365944" cy="2641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52315" y="4212758"/>
            <a:ext cx="6651919"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Em sẽ khuyên bạn là nên lấy khăn </a:t>
            </a:r>
            <a:r>
              <a:rPr lang="en-US" sz="3600" dirty="0" err="1">
                <a:solidFill>
                  <a:prstClr val="white"/>
                </a:solidFill>
                <a:latin typeface="Calibri" panose="020F0502020204030204" pitchFamily="34" charset="0"/>
                <a:cs typeface="Calibri" panose="020F0502020204030204" pitchFamily="34" charset="0"/>
              </a:rPr>
              <a:t>lau</a:t>
            </a:r>
            <a:r>
              <a:rPr lang="vi-VN" sz="3600" dirty="0">
                <a:solidFill>
                  <a:prstClr val="white"/>
                </a:solidFill>
                <a:latin typeface="Calibri" panose="020F0502020204030204" pitchFamily="34" charset="0"/>
                <a:cs typeface="Calibri" panose="020F0502020204030204" pitchFamily="34" charset="0"/>
              </a:rPr>
              <a:t> khô tay trước rồi hãy </a:t>
            </a:r>
            <a:r>
              <a:rPr lang="en-US" sz="3600" dirty="0" err="1">
                <a:solidFill>
                  <a:prstClr val="white"/>
                </a:solidFill>
                <a:latin typeface="Calibri" panose="020F0502020204030204" pitchFamily="34" charset="0"/>
                <a:cs typeface="Calibri" panose="020F0502020204030204" pitchFamily="34" charset="0"/>
              </a:rPr>
              <a:t>cắm</a:t>
            </a:r>
            <a:r>
              <a:rPr lang="vi-VN" sz="3600" dirty="0">
                <a:solidFill>
                  <a:prstClr val="white"/>
                </a:solidFill>
                <a:latin typeface="Calibri" panose="020F0502020204030204" pitchFamily="34" charset="0"/>
                <a:cs typeface="Calibri" panose="020F0502020204030204" pitchFamily="34" charset="0"/>
              </a:rPr>
              <a:t> điện vào</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tay</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ướt</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rất</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nguy</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hiểm</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dễ</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bị</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điện</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giật</a:t>
            </a:r>
            <a:r>
              <a:rPr lang="en-US" sz="3600" dirty="0">
                <a:solidFill>
                  <a:prstClr val="white"/>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481728" y="1395056"/>
            <a:ext cx="10636996" cy="707886"/>
          </a:xfrm>
          <a:prstGeom prst="rect">
            <a:avLst/>
          </a:prstGeom>
          <a:solidFill>
            <a:schemeClr val="tx1">
              <a:alpha val="47000"/>
            </a:schemeClr>
          </a:solidFill>
        </p:spPr>
        <p:txBody>
          <a:bodyPr wrap="square" rtlCol="0">
            <a:spAutoFit/>
          </a:bodyPr>
          <a:lstStyle/>
          <a:p>
            <a:pPr lvl="0">
              <a:defRPr/>
            </a:pPr>
            <a:r>
              <a:rPr lang="en-US" sz="4000">
                <a:solidFill>
                  <a:prstClr val="white"/>
                </a:solidFill>
                <a:latin typeface="Calibri" panose="020F0502020204030204" pitchFamily="34" charset="0"/>
                <a:cs typeface="Calibri" panose="020F0502020204030204" pitchFamily="34" charset="0"/>
              </a:rPr>
              <a:t>Em sẽ khuyên bạn điều gì trong tình huống sau:</a:t>
            </a:r>
            <a:endParaRPr lang="en-US" sz="4000" dirty="0" err="1">
              <a:solidFill>
                <a:prstClr val="white"/>
              </a:solidFill>
              <a:latin typeface="Calibri" panose="020F0502020204030204" pitchFamily="34" charset="0"/>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pic>
        <p:nvPicPr>
          <p:cNvPr id="8" name="Picture 7">
            <a:extLst>
              <a:ext uri="{FF2B5EF4-FFF2-40B4-BE49-F238E27FC236}">
                <a16:creationId xmlns:a16="http://schemas.microsoft.com/office/drawing/2014/main" id="{9916D630-04EB-832B-65CC-7DC1652DA83F}"/>
              </a:ext>
            </a:extLst>
          </p:cNvPr>
          <p:cNvPicPr>
            <a:picLocks noChangeAspect="1"/>
          </p:cNvPicPr>
          <p:nvPr/>
        </p:nvPicPr>
        <p:blipFill>
          <a:blip r:embed="rId17"/>
          <a:stretch>
            <a:fillRect/>
          </a:stretch>
        </p:blipFill>
        <p:spPr>
          <a:xfrm>
            <a:off x="7143749" y="2609850"/>
            <a:ext cx="4450101"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2" name="Hình ảnh 21" descr="Ảnh có chứa văn bản, máy trộn bê tông&#10;&#10;Mô tả được tạo tự động">
            <a:extLst>
              <a:ext uri="{FF2B5EF4-FFF2-40B4-BE49-F238E27FC236}">
                <a16:creationId xmlns:a16="http://schemas.microsoft.com/office/drawing/2014/main" id="{6E95872A-BDC5-94C4-F87A-92C3FC8931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50" b="29950" l="4750" r="46350">
                        <a14:foregroundMark x1="44800" y1="21650" x2="44800" y2="21650"/>
                        <a14:foregroundMark x1="46350" y1="22800" x2="46350" y2="22800"/>
                        <a14:foregroundMark x1="38200" y1="29000" x2="38200" y2="29000"/>
                        <a14:foregroundMark x1="19850" y1="29350" x2="19850" y2="29350"/>
                        <a14:foregroundMark x1="38000" y1="29950" x2="38000" y2="29950"/>
                        <a14:foregroundMark x1="13300" y1="22400" x2="13300" y2="22400"/>
                      </a14:backgroundRemoval>
                    </a14:imgEffect>
                  </a14:imgLayer>
                </a14:imgProps>
              </a:ext>
              <a:ext uri="{28A0092B-C50C-407E-A947-70E740481C1C}">
                <a14:useLocalDpi xmlns:a14="http://schemas.microsoft.com/office/drawing/2010/main" val="0"/>
              </a:ext>
            </a:extLst>
          </a:blip>
          <a:srcRect r="52126" b="69034"/>
          <a:stretch/>
        </p:blipFill>
        <p:spPr>
          <a:xfrm>
            <a:off x="3560043" y="4911206"/>
            <a:ext cx="3040000" cy="1966335"/>
          </a:xfrm>
          <a:prstGeom prst="rect">
            <a:avLst/>
          </a:prstGeom>
        </p:spPr>
      </p:pic>
      <p:pic>
        <p:nvPicPr>
          <p:cNvPr id="24" name="Hình ảnh 23" descr="Ảnh có chứa văn bản, máy trộn bê tông&#10;&#10;Mô tả được tạo tự động">
            <a:extLst>
              <a:ext uri="{FF2B5EF4-FFF2-40B4-BE49-F238E27FC236}">
                <a16:creationId xmlns:a16="http://schemas.microsoft.com/office/drawing/2014/main" id="{AB5BA20C-D162-1436-AAB4-D84603838AFF}"/>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66550" b="88050" l="57800" r="92900">
                        <a14:foregroundMark x1="74350" y1="66600" x2="74350" y2="66600"/>
                        <a14:foregroundMark x1="84800" y1="86150" x2="84800" y2="86150"/>
                        <a14:foregroundMark x1="66050" y1="79950" x2="65300" y2="87850"/>
                        <a14:foregroundMark x1="84000" y1="77800" x2="85550" y2="88050"/>
                        <a14:foregroundMark x1="82300" y1="83600" x2="84400" y2="88050"/>
                        <a14:foregroundMark x1="92350" y1="77250" x2="92350" y2="77250"/>
                        <a14:foregroundMark x1="91550" y1="76450" x2="92900" y2="84400"/>
                        <a14:foregroundMark x1="59100" y1="79950" x2="59100" y2="79950"/>
                        <a14:foregroundMark x1="58900" y1="80350" x2="58900" y2="80350"/>
                      </a14:backgroundRemoval>
                    </a14:imgEffect>
                  </a14:imgLayer>
                </a14:imgProps>
              </a:ext>
              <a:ext uri="{28A0092B-C50C-407E-A947-70E740481C1C}">
                <a14:useLocalDpi xmlns:a14="http://schemas.microsoft.com/office/drawing/2010/main" val="0"/>
              </a:ext>
            </a:extLst>
          </a:blip>
          <a:srcRect l="53491" t="64800" r="3030" b="11359"/>
          <a:stretch/>
        </p:blipFill>
        <p:spPr>
          <a:xfrm>
            <a:off x="7624134" y="4824151"/>
            <a:ext cx="2865252" cy="1571067"/>
          </a:xfrm>
          <a:prstGeom prst="rect">
            <a:avLst/>
          </a:prstGeom>
        </p:spPr>
      </p:pic>
      <p:pic>
        <p:nvPicPr>
          <p:cNvPr id="7" name="Hình ảnh 6" descr="Ảnh có chứa văn bản, máy trộn bê tông&#10;&#10;Mô tả được tạo tự động">
            <a:extLst>
              <a:ext uri="{FF2B5EF4-FFF2-40B4-BE49-F238E27FC236}">
                <a16:creationId xmlns:a16="http://schemas.microsoft.com/office/drawing/2014/main" id="{5DBA79D0-92F3-D8DF-DBA2-5BDCC8D59EF4}"/>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62550" b="88350" l="8650" r="48050">
                        <a14:foregroundMark x1="46000" y1="73400" x2="46000" y2="73400"/>
                        <a14:foregroundMark x1="47450" y1="75450" x2="47450" y2="75450"/>
                        <a14:foregroundMark x1="38450" y1="62950" x2="38450" y2="62950"/>
                        <a14:foregroundMark x1="48050" y1="79750" x2="48050" y2="79750"/>
                        <a14:foregroundMark x1="38650" y1="88100" x2="38650" y2="88100"/>
                        <a14:foregroundMark x1="17800" y1="88350" x2="17800" y2="88350"/>
                        <a14:foregroundMark x1="9400" y1="79950" x2="9400" y2="79950"/>
                        <a14:foregroundMark x1="10450" y1="75050" x2="9400" y2="80150"/>
                        <a14:foregroundMark x1="38700" y1="88350" x2="38700" y2="88350"/>
                      </a14:backgroundRemoval>
                    </a14:imgEffect>
                  </a14:imgLayer>
                </a14:imgProps>
              </a:ext>
              <a:ext uri="{28A0092B-C50C-407E-A947-70E740481C1C}">
                <a14:useLocalDpi xmlns:a14="http://schemas.microsoft.com/office/drawing/2010/main" val="0"/>
              </a:ext>
            </a:extLst>
          </a:blip>
          <a:srcRect l="4088" t="59408" r="49839" b="8763"/>
          <a:stretch/>
        </p:blipFill>
        <p:spPr>
          <a:xfrm>
            <a:off x="-112961" y="4399290"/>
            <a:ext cx="3168773" cy="2189128"/>
          </a:xfrm>
          <a:prstGeom prst="rect">
            <a:avLst/>
          </a:prstGeom>
        </p:spPr>
      </p:pic>
      <p:pic>
        <p:nvPicPr>
          <p:cNvPr id="2" name="Picture 1">
            <a:extLst>
              <a:ext uri="{FF2B5EF4-FFF2-40B4-BE49-F238E27FC236}">
                <a16:creationId xmlns:a16="http://schemas.microsoft.com/office/drawing/2014/main" id="{CB34E582-B617-5B1B-9683-4F8E7E88B37D}"/>
              </a:ext>
            </a:extLst>
          </p:cNvPr>
          <p:cNvPicPr>
            <a:picLocks noChangeAspect="1"/>
          </p:cNvPicPr>
          <p:nvPr/>
        </p:nvPicPr>
        <p:blipFill>
          <a:blip r:embed="rId7"/>
          <a:stretch>
            <a:fillRect/>
          </a:stretch>
        </p:blipFill>
        <p:spPr>
          <a:xfrm>
            <a:off x="1304528" y="638783"/>
            <a:ext cx="9144793" cy="3542083"/>
          </a:xfrm>
          <a:prstGeom prst="rect">
            <a:avLst/>
          </a:prstGeom>
        </p:spPr>
      </p:pic>
    </p:spTree>
    <p:extLst>
      <p:ext uri="{BB962C8B-B14F-4D97-AF65-F5344CB8AC3E}">
        <p14:creationId xmlns:p14="http://schemas.microsoft.com/office/powerpoint/2010/main" val="170126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59259E-6 L 0.14649 0.00717 " pathEditMode="relative" rAng="0" ptsTypes="AA">
                                      <p:cBhvr>
                                        <p:cTn id="6" dur="2000" fill="hold"/>
                                        <p:tgtEl>
                                          <p:spTgt spid="7"/>
                                        </p:tgtEl>
                                        <p:attrNameLst>
                                          <p:attrName>ppt_x</p:attrName>
                                          <p:attrName>ppt_y</p:attrName>
                                        </p:attrNameLst>
                                      </p:cBhvr>
                                      <p:rCtr x="7318" y="347"/>
                                    </p:animMotion>
                                  </p:childTnLst>
                                </p:cTn>
                              </p:par>
                              <p:par>
                                <p:cTn id="7" presetID="42" presetClass="path" presetSubtype="0" accel="50000" decel="50000" fill="hold" nodeType="withEffect">
                                  <p:stCondLst>
                                    <p:cond delay="0"/>
                                  </p:stCondLst>
                                  <p:childTnLst>
                                    <p:animMotion origin="layout" path="M 3.33333E-6 -7.40741E-7 L 0.1931 -0.01065 " pathEditMode="relative" rAng="0" ptsTypes="AA">
                                      <p:cBhvr>
                                        <p:cTn id="8" dur="2000" fill="hold"/>
                                        <p:tgtEl>
                                          <p:spTgt spid="22"/>
                                        </p:tgtEl>
                                        <p:attrNameLst>
                                          <p:attrName>ppt_x</p:attrName>
                                          <p:attrName>ppt_y</p:attrName>
                                        </p:attrNameLst>
                                      </p:cBhvr>
                                      <p:rCtr x="9648" y="-532"/>
                                    </p:animMotion>
                                  </p:childTnLst>
                                </p:cTn>
                              </p:par>
                              <p:par>
                                <p:cTn id="9" presetID="42" presetClass="path" presetSubtype="0" accel="50000" decel="50000" fill="hold" nodeType="withEffect">
                                  <p:stCondLst>
                                    <p:cond delay="0"/>
                                  </p:stCondLst>
                                  <p:childTnLst>
                                    <p:animMotion origin="layout" path="M 1.45833E-6 4.44444E-6 L 0.14935 0.00393 " pathEditMode="relative" rAng="0" ptsTypes="AA">
                                      <p:cBhvr>
                                        <p:cTn id="10" dur="2000" fill="hold"/>
                                        <p:tgtEl>
                                          <p:spTgt spid="24"/>
                                        </p:tgtEl>
                                        <p:attrNameLst>
                                          <p:attrName>ppt_x</p:attrName>
                                          <p:attrName>ppt_y</p:attrName>
                                        </p:attrNameLst>
                                      </p:cBhvr>
                                      <p:rCtr x="7461" y="185"/>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8BF984BE-A106-EB1B-2890-2E521766EB8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95" b="94382" l="9994" r="89942">
                        <a14:foregroundMark x1="58473" y1="19685" x2="58473" y2="19685"/>
                        <a14:foregroundMark x1="38454" y1="21342" x2="75679" y2="47292"/>
                        <a14:foregroundMark x1="75679" y1="47292" x2="78523" y2="55344"/>
                        <a14:foregroundMark x1="44534" y1="13743" x2="57406" y2="15643"/>
                        <a14:foregroundMark x1="57406" y1="15643" x2="73383" y2="32458"/>
                        <a14:foregroundMark x1="73383" y1="32458" x2="75873" y2="45109"/>
                        <a14:foregroundMark x1="34508" y1="19281" x2="44664" y2="15198"/>
                        <a14:foregroundMark x1="44664" y1="15198" x2="63486" y2="16289"/>
                        <a14:foregroundMark x1="63486" y1="16289" x2="74612" y2="27324"/>
                        <a14:foregroundMark x1="74612" y1="27324" x2="75388" y2="29547"/>
                        <a14:foregroundMark x1="47639" y1="24212" x2="69146" y2="43694"/>
                        <a14:foregroundMark x1="53558" y1="5335" x2="53558" y2="5335"/>
                        <a14:foregroundMark x1="54204" y1="79386" x2="51908" y2="86904"/>
                        <a14:foregroundMark x1="51908" y1="86904" x2="46281" y2="94382"/>
                        <a14:foregroundMark x1="46281" y1="94382" x2="39036" y2="85327"/>
                        <a14:foregroundMark x1="39036" y1="85327" x2="46184" y2="87712"/>
                        <a14:foregroundMark x1="46184" y1="87712" x2="42238" y2="82458"/>
                        <a14:foregroundMark x1="51100" y1="79184" x2="46184" y2="86338"/>
                        <a14:foregroundMark x1="46184" y1="86338" x2="42076" y2="77526"/>
                        <a14:foregroundMark x1="37807" y1="92320" x2="45246" y2="93694"/>
                        <a14:foregroundMark x1="45246" y1="93694" x2="57180" y2="92118"/>
                        <a14:foregroundMark x1="56824" y1="89450" x2="58150" y2="93735"/>
                        <a14:foregroundMark x1="37322" y1="89652" x2="35834" y2="93735"/>
                        <a14:foregroundMark x1="56501" y1="90259" x2="58959" y2="93937"/>
                        <a14:backgroundMark x1="32374" y1="10267" x2="19922" y2="69119"/>
                        <a14:backgroundMark x1="85058" y1="34883" x2="81695" y2="88197"/>
                        <a14:backgroundMark x1="81695" y1="88197" x2="81468" y2="89006"/>
                        <a14:backgroundMark x1="83085" y1="54568" x2="67497" y2="87793"/>
                        <a14:backgroundMark x1="76035" y1="59701" x2="69631" y2="70372"/>
                        <a14:backgroundMark x1="58312" y1="76112" x2="64230" y2="95998"/>
                        <a14:backgroundMark x1="34670" y1="76314" x2="25000" y2="91269"/>
                        <a14:backgroundMark x1="80627" y1="54163" x2="76682" y2="59660"/>
                        <a14:backgroundMark x1="76682" y1="59660" x2="75873" y2="60105"/>
                        <a14:backgroundMark x1="78169" y1="55578" x2="79819" y2="59095"/>
                      </a14:backgroundRemoval>
                    </a14:imgEffect>
                  </a14:imgLayer>
                </a14:imgProps>
              </a:ext>
              <a:ext uri="{28A0092B-C50C-407E-A947-70E740481C1C}">
                <a14:useLocalDpi xmlns:a14="http://schemas.microsoft.com/office/drawing/2010/main" val="0"/>
              </a:ext>
            </a:extLst>
          </a:blip>
          <a:stretch>
            <a:fillRect/>
          </a:stretch>
        </p:blipFill>
        <p:spPr>
          <a:xfrm>
            <a:off x="6616316" y="1981604"/>
            <a:ext cx="6621295" cy="5297036"/>
          </a:xfrm>
          <a:prstGeom prst="rect">
            <a:avLst/>
          </a:prstGeom>
        </p:spPr>
      </p:pic>
      <p:sp>
        <p:nvSpPr>
          <p:cNvPr id="16" name="Speech Bubble: Rectangle with Corners Rounded 25">
            <a:extLst>
              <a:ext uri="{FF2B5EF4-FFF2-40B4-BE49-F238E27FC236}">
                <a16:creationId xmlns:a16="http://schemas.microsoft.com/office/drawing/2014/main" id="{3947B0EC-F76F-F97B-E427-642B4111E818}"/>
              </a:ext>
            </a:extLst>
          </p:cNvPr>
          <p:cNvSpPr/>
          <p:nvPr/>
        </p:nvSpPr>
        <p:spPr>
          <a:xfrm>
            <a:off x="2664366" y="416937"/>
            <a:ext cx="5181212" cy="2545332"/>
          </a:xfrm>
          <a:prstGeom prst="wedgeRoundRectCallout">
            <a:avLst>
              <a:gd name="adj1" fmla="val 65385"/>
              <a:gd name="adj2" fmla="val 27734"/>
              <a:gd name="adj3" fmla="val 16667"/>
            </a:avLst>
          </a:prstGeom>
          <a:solidFill>
            <a:srgbClr val="FFFFFF">
              <a:alpha val="89804"/>
            </a:srgbClr>
          </a:solidFill>
          <a:ln w="38100" cap="flat" cmpd="sng" algn="ctr">
            <a:solidFill>
              <a:srgbClr val="FF6E85"/>
            </a:solidFill>
            <a:prstDash val="sysDash"/>
          </a:ln>
          <a:effectLst/>
        </p:spPr>
        <p:txBody>
          <a:bodyPr rtlCol="0" anchor="ctr"/>
          <a:lstStyle/>
          <a:p>
            <a:pPr algn="ctr" defTabSz="914126">
              <a:buClr>
                <a:srgbClr val="000000"/>
              </a:buClr>
              <a:defRPr/>
            </a:pPr>
            <a:endParaRPr lang="vi-VN" sz="1400" kern="0">
              <a:solidFill>
                <a:srgbClr val="FFFFFF"/>
              </a:solidFill>
              <a:latin typeface="Arial" panose="020B0604020202020204" pitchFamily="34" charset="0"/>
              <a:sym typeface="Arial"/>
            </a:endParaRPr>
          </a:p>
        </p:txBody>
      </p:sp>
      <p:sp>
        <p:nvSpPr>
          <p:cNvPr id="17" name="TextBox 26">
            <a:extLst>
              <a:ext uri="{FF2B5EF4-FFF2-40B4-BE49-F238E27FC236}">
                <a16:creationId xmlns:a16="http://schemas.microsoft.com/office/drawing/2014/main" id="{9BAAFA84-0005-79D7-B304-A396B08CB039}"/>
              </a:ext>
            </a:extLst>
          </p:cNvPr>
          <p:cNvSpPr txBox="1"/>
          <p:nvPr/>
        </p:nvSpPr>
        <p:spPr>
          <a:xfrm>
            <a:off x="2664366" y="586563"/>
            <a:ext cx="5181212" cy="2307489"/>
          </a:xfrm>
          <a:prstGeom prst="rect">
            <a:avLst/>
          </a:prstGeom>
          <a:noFill/>
        </p:spPr>
        <p:txBody>
          <a:bodyPr wrap="square" rtlCol="0">
            <a:spAutoFit/>
          </a:bodyPr>
          <a:lstStyle/>
          <a:p>
            <a:pPr algn="just" defTabSz="914126">
              <a:buClr>
                <a:srgbClr val="000000"/>
              </a:buClr>
              <a:defRPr/>
            </a:pPr>
            <a:r>
              <a:rPr lang="en-US" sz="3599" kern="0" dirty="0" err="1">
                <a:solidFill>
                  <a:srgbClr val="7030A0"/>
                </a:solidFill>
                <a:cs typeface="Calibri" panose="020F0502020204030204" pitchFamily="34" charset="0"/>
                <a:sym typeface="Arial"/>
              </a:rPr>
              <a:t>Chào</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các</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bạn</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đã</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đến</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với</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lớp</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học</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nấu</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ăn</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Hôm</a:t>
            </a:r>
            <a:r>
              <a:rPr lang="en-US" sz="3599" kern="0" dirty="0">
                <a:solidFill>
                  <a:srgbClr val="7030A0"/>
                </a:solidFill>
                <a:cs typeface="Calibri" panose="020F0502020204030204" pitchFamily="34" charset="0"/>
                <a:sym typeface="Arial"/>
              </a:rPr>
              <a:t> nay, </a:t>
            </a:r>
            <a:r>
              <a:rPr lang="en-US" sz="3599" kern="0" dirty="0" err="1">
                <a:solidFill>
                  <a:srgbClr val="7030A0"/>
                </a:solidFill>
                <a:cs typeface="Calibri" panose="020F0502020204030204" pitchFamily="34" charset="0"/>
                <a:sym typeface="Arial"/>
              </a:rPr>
              <a:t>chúng</a:t>
            </a:r>
            <a:r>
              <a:rPr lang="en-US" sz="3599" kern="0" dirty="0">
                <a:solidFill>
                  <a:srgbClr val="7030A0"/>
                </a:solidFill>
                <a:cs typeface="Calibri" panose="020F0502020204030204" pitchFamily="34" charset="0"/>
                <a:sym typeface="Arial"/>
              </a:rPr>
              <a:t> ta </a:t>
            </a:r>
            <a:r>
              <a:rPr lang="en-US" sz="3599" kern="0" dirty="0" err="1">
                <a:solidFill>
                  <a:srgbClr val="7030A0"/>
                </a:solidFill>
                <a:cs typeface="Calibri" panose="020F0502020204030204" pitchFamily="34" charset="0"/>
                <a:sym typeface="Arial"/>
              </a:rPr>
              <a:t>sẽ</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cùng</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nhau</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làm</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món</a:t>
            </a:r>
            <a:r>
              <a:rPr lang="en-US" sz="3599" kern="0" dirty="0">
                <a:solidFill>
                  <a:srgbClr val="7030A0"/>
                </a:solidFill>
                <a:cs typeface="Calibri" panose="020F0502020204030204" pitchFamily="34" charset="0"/>
                <a:sym typeface="Arial"/>
              </a:rPr>
              <a:t> Hamburger </a:t>
            </a:r>
            <a:r>
              <a:rPr lang="en-US" sz="3599" kern="0" dirty="0" err="1">
                <a:solidFill>
                  <a:srgbClr val="7030A0"/>
                </a:solidFill>
                <a:cs typeface="Calibri" panose="020F0502020204030204" pitchFamily="34" charset="0"/>
                <a:sym typeface="Arial"/>
              </a:rPr>
              <a:t>nhé</a:t>
            </a:r>
            <a:r>
              <a:rPr lang="en-US" sz="3599" kern="0" dirty="0">
                <a:solidFill>
                  <a:srgbClr val="7030A0"/>
                </a:solidFill>
                <a:cs typeface="Calibri" panose="020F0502020204030204" pitchFamily="34" charset="0"/>
                <a:sym typeface="Arial"/>
              </a:rPr>
              <a:t>!</a:t>
            </a:r>
            <a:endParaRPr lang="vi-VN" sz="3599" kern="0" dirty="0">
              <a:solidFill>
                <a:srgbClr val="7030A0"/>
              </a:solidFill>
              <a:cs typeface="Calibri" panose="020F0502020204030204" pitchFamily="34" charset="0"/>
              <a:sym typeface="Arial"/>
            </a:endParaRPr>
          </a:p>
        </p:txBody>
      </p:sp>
      <p:pic>
        <p:nvPicPr>
          <p:cNvPr id="2" name="Picture 1">
            <a:extLst>
              <a:ext uri="{FF2B5EF4-FFF2-40B4-BE49-F238E27FC236}">
                <a16:creationId xmlns:a16="http://schemas.microsoft.com/office/drawing/2014/main" id="{6B90DBFD-C53E-56A4-2340-D29AA6070A7C}"/>
              </a:ext>
            </a:extLst>
          </p:cNvPr>
          <p:cNvPicPr>
            <a:picLocks noChangeAspect="1"/>
          </p:cNvPicPr>
          <p:nvPr/>
        </p:nvPicPr>
        <p:blipFill>
          <a:blip r:embed="rId5"/>
          <a:stretch>
            <a:fillRect/>
          </a:stretch>
        </p:blipFill>
        <p:spPr>
          <a:xfrm>
            <a:off x="775458" y="3447746"/>
            <a:ext cx="7480440" cy="1652159"/>
          </a:xfrm>
          <a:prstGeom prst="rect">
            <a:avLst/>
          </a:prstGeom>
        </p:spPr>
      </p:pic>
    </p:spTree>
    <p:extLst>
      <p:ext uri="{BB962C8B-B14F-4D97-AF65-F5344CB8AC3E}">
        <p14:creationId xmlns:p14="http://schemas.microsoft.com/office/powerpoint/2010/main" val="226359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7" name="TextBox 26">
            <a:extLst>
              <a:ext uri="{FF2B5EF4-FFF2-40B4-BE49-F238E27FC236}">
                <a16:creationId xmlns:a16="http://schemas.microsoft.com/office/drawing/2014/main" id="{9BAAFA84-0005-79D7-B304-A396B08CB039}"/>
              </a:ext>
            </a:extLst>
          </p:cNvPr>
          <p:cNvSpPr txBox="1"/>
          <p:nvPr/>
        </p:nvSpPr>
        <p:spPr>
          <a:xfrm>
            <a:off x="2529494" y="5677752"/>
            <a:ext cx="5801856" cy="1199895"/>
          </a:xfrm>
          <a:prstGeom prst="rect">
            <a:avLst/>
          </a:prstGeom>
          <a:noFill/>
        </p:spPr>
        <p:txBody>
          <a:bodyPr wrap="square" rtlCol="0">
            <a:spAutoFit/>
          </a:bodyPr>
          <a:lstStyle/>
          <a:p>
            <a:pPr algn="ctr" defTabSz="914126">
              <a:buClr>
                <a:srgbClr val="000000"/>
              </a:buClr>
              <a:defRPr/>
            </a:pPr>
            <a:r>
              <a:rPr lang="en-US" sz="7198" kern="0">
                <a:ln w="28575">
                  <a:solidFill>
                    <a:sysClr val="windowText" lastClr="000000"/>
                  </a:solidFill>
                </a:ln>
                <a:solidFill>
                  <a:srgbClr val="CCFF33"/>
                </a:solidFill>
                <a:latin typeface="UTM Cookies" panose="02040603050506020204" pitchFamily="18" charset="0"/>
                <a:cs typeface="Calibri" panose="020F0502020204030204" pitchFamily="34" charset="0"/>
                <a:sym typeface="Arial"/>
              </a:rPr>
              <a:t>NGUYÊN LIỆU</a:t>
            </a:r>
            <a:endParaRPr lang="vi-VN" sz="7198" kern="0" dirty="0">
              <a:ln w="28575">
                <a:solidFill>
                  <a:sysClr val="windowText" lastClr="000000"/>
                </a:solidFill>
              </a:ln>
              <a:solidFill>
                <a:srgbClr val="CCFF33"/>
              </a:solidFill>
              <a:latin typeface="Calibri" panose="020F0502020204030204" pitchFamily="34" charset="0"/>
              <a:cs typeface="Calibri" panose="020F0502020204030204" pitchFamily="34" charset="0"/>
              <a:sym typeface="Arial"/>
            </a:endParaRPr>
          </a:p>
        </p:txBody>
      </p:sp>
      <p:grpSp>
        <p:nvGrpSpPr>
          <p:cNvPr id="21" name="Nhóm 20">
            <a:extLst>
              <a:ext uri="{FF2B5EF4-FFF2-40B4-BE49-F238E27FC236}">
                <a16:creationId xmlns:a16="http://schemas.microsoft.com/office/drawing/2014/main" id="{97C0EDEC-9085-2730-A44A-32FC884DFE2C}"/>
              </a:ext>
            </a:extLst>
          </p:cNvPr>
          <p:cNvGrpSpPr/>
          <p:nvPr/>
        </p:nvGrpSpPr>
        <p:grpSpPr>
          <a:xfrm>
            <a:off x="1885902" y="4127116"/>
            <a:ext cx="2109391" cy="1306429"/>
            <a:chOff x="8480928" y="2775549"/>
            <a:chExt cx="2110154" cy="1306901"/>
          </a:xfrm>
        </p:grpSpPr>
        <p:sp>
          <p:nvSpPr>
            <p:cNvPr id="14" name="Hình chữ nhật: Góc Tròn 13">
              <a:extLst>
                <a:ext uri="{FF2B5EF4-FFF2-40B4-BE49-F238E27FC236}">
                  <a16:creationId xmlns:a16="http://schemas.microsoft.com/office/drawing/2014/main" id="{EB7FB5BE-61C0-1DD6-1B62-CC00816E1F45}"/>
                </a:ext>
              </a:extLst>
            </p:cNvPr>
            <p:cNvSpPr/>
            <p:nvPr/>
          </p:nvSpPr>
          <p:spPr>
            <a:xfrm>
              <a:off x="8480928" y="2775549"/>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9" name="Hình ảnh 8">
              <a:extLst>
                <a:ext uri="{FF2B5EF4-FFF2-40B4-BE49-F238E27FC236}">
                  <a16:creationId xmlns:a16="http://schemas.microsoft.com/office/drawing/2014/main" id="{A7760A4B-53BB-1077-C34A-40DD5D2F1D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874" b="57489" l="81762" r="93802">
                          <a14:foregroundMark x1="89527" y1="47396" x2="89527" y2="47396"/>
                          <a14:foregroundMark x1="87604" y1="47598" x2="87604" y2="47598"/>
                          <a14:foregroundMark x1="88578" y1="42874" x2="88578" y2="42874"/>
                        </a14:backgroundRemoval>
                      </a14:imgEffect>
                    </a14:imgLayer>
                  </a14:imgProps>
                </a:ext>
                <a:ext uri="{28A0092B-C50C-407E-A947-70E740481C1C}">
                  <a14:useLocalDpi xmlns:a14="http://schemas.microsoft.com/office/drawing/2010/main" val="0"/>
                </a:ext>
              </a:extLst>
            </a:blip>
            <a:srcRect l="80265" t="41641" r="4669" b="40718"/>
            <a:stretch/>
          </p:blipFill>
          <p:spPr>
            <a:xfrm>
              <a:off x="8657826" y="2824088"/>
              <a:ext cx="1756358" cy="1209821"/>
            </a:xfrm>
            <a:prstGeom prst="rect">
              <a:avLst/>
            </a:prstGeom>
          </p:spPr>
        </p:pic>
      </p:grpSp>
      <p:grpSp>
        <p:nvGrpSpPr>
          <p:cNvPr id="15" name="Nhóm 14">
            <a:extLst>
              <a:ext uri="{FF2B5EF4-FFF2-40B4-BE49-F238E27FC236}">
                <a16:creationId xmlns:a16="http://schemas.microsoft.com/office/drawing/2014/main" id="{AD9ECB46-A2D7-1943-86FA-CEA7A50E97F7}"/>
              </a:ext>
            </a:extLst>
          </p:cNvPr>
          <p:cNvGrpSpPr/>
          <p:nvPr/>
        </p:nvGrpSpPr>
        <p:grpSpPr>
          <a:xfrm>
            <a:off x="1857459" y="2556571"/>
            <a:ext cx="2515201" cy="1306429"/>
            <a:chOff x="1504924" y="2767818"/>
            <a:chExt cx="2516111" cy="1306901"/>
          </a:xfrm>
        </p:grpSpPr>
        <p:sp>
          <p:nvSpPr>
            <p:cNvPr id="10" name="Hình chữ nhật: Góc Tròn 9">
              <a:extLst>
                <a:ext uri="{FF2B5EF4-FFF2-40B4-BE49-F238E27FC236}">
                  <a16:creationId xmlns:a16="http://schemas.microsoft.com/office/drawing/2014/main" id="{CE229E93-6962-7D9F-FDCB-C91FBE6A604D}"/>
                </a:ext>
              </a:extLst>
            </p:cNvPr>
            <p:cNvSpPr/>
            <p:nvPr/>
          </p:nvSpPr>
          <p:spPr>
            <a:xfrm>
              <a:off x="1533378" y="2767818"/>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4" name="Hình ảnh 3">
              <a:extLst>
                <a:ext uri="{FF2B5EF4-FFF2-40B4-BE49-F238E27FC236}">
                  <a16:creationId xmlns:a16="http://schemas.microsoft.com/office/drawing/2014/main" id="{86EC9587-D3E9-8D83-57AC-57BDC6069898}"/>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25636" b="39564" l="80575" r="97839">
                          <a14:foregroundMark x1="87129" y1="26241" x2="87129" y2="26241"/>
                          <a14:foregroundMark x1="84897" y1="25636" x2="84897" y2="25636"/>
                        </a14:backgroundRemoval>
                      </a14:imgEffect>
                    </a14:imgLayer>
                  </a14:imgProps>
                </a:ext>
                <a:ext uri="{28A0092B-C50C-407E-A947-70E740481C1C}">
                  <a14:useLocalDpi xmlns:a14="http://schemas.microsoft.com/office/drawing/2010/main" val="0"/>
                </a:ext>
              </a:extLst>
            </a:blip>
            <a:srcRect l="78418" t="25120" b="58821"/>
            <a:stretch/>
          </p:blipFill>
          <p:spPr>
            <a:xfrm>
              <a:off x="1504924" y="2932604"/>
              <a:ext cx="2516111" cy="1101305"/>
            </a:xfrm>
            <a:prstGeom prst="rect">
              <a:avLst/>
            </a:prstGeom>
          </p:spPr>
        </p:pic>
      </p:grpSp>
      <p:grpSp>
        <p:nvGrpSpPr>
          <p:cNvPr id="16" name="Nhóm 15">
            <a:extLst>
              <a:ext uri="{FF2B5EF4-FFF2-40B4-BE49-F238E27FC236}">
                <a16:creationId xmlns:a16="http://schemas.microsoft.com/office/drawing/2014/main" id="{DAFD1CDB-B997-B164-62EA-7CB5F09CBA0C}"/>
              </a:ext>
            </a:extLst>
          </p:cNvPr>
          <p:cNvGrpSpPr/>
          <p:nvPr/>
        </p:nvGrpSpPr>
        <p:grpSpPr>
          <a:xfrm>
            <a:off x="4172603" y="2556571"/>
            <a:ext cx="2515638" cy="1306429"/>
            <a:chOff x="3504680" y="2775549"/>
            <a:chExt cx="2516548" cy="1306901"/>
          </a:xfrm>
        </p:grpSpPr>
        <p:sp>
          <p:nvSpPr>
            <p:cNvPr id="11" name="Hình chữ nhật: Góc Tròn 10">
              <a:extLst>
                <a:ext uri="{FF2B5EF4-FFF2-40B4-BE49-F238E27FC236}">
                  <a16:creationId xmlns:a16="http://schemas.microsoft.com/office/drawing/2014/main" id="{9E7D1F8B-4109-FE86-F134-48F8F0A92CF6}"/>
                </a:ext>
              </a:extLst>
            </p:cNvPr>
            <p:cNvSpPr/>
            <p:nvPr/>
          </p:nvSpPr>
          <p:spPr>
            <a:xfrm>
              <a:off x="3856740" y="2775549"/>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8" name="Hình ảnh 7">
              <a:extLst>
                <a:ext uri="{FF2B5EF4-FFF2-40B4-BE49-F238E27FC236}">
                  <a16:creationId xmlns:a16="http://schemas.microsoft.com/office/drawing/2014/main" id="{7C215441-F40B-0B25-BB50-1D4B9EE0735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014" b="54501" l="62740" r="74804">
                          <a14:foregroundMark x1="69318" y1="45620" x2="69318" y2="45620"/>
                          <a14:foregroundMark x1="69675" y1="45014" x2="69675" y2="45014"/>
                          <a14:foregroundMark x1="71147" y1="49657" x2="71147" y2="49657"/>
                          <a14:foregroundMark x1="70791" y1="49092" x2="71361" y2="51029"/>
                        </a14:backgroundRemoval>
                      </a14:imgEffect>
                    </a14:imgLayer>
                  </a14:imgProps>
                </a:ext>
                <a:ext uri="{28A0092B-C50C-407E-A947-70E740481C1C}">
                  <a14:useLocalDpi xmlns:a14="http://schemas.microsoft.com/office/drawing/2010/main" val="0"/>
                </a:ext>
              </a:extLst>
            </a:blip>
            <a:srcRect l="61254" t="44444" r="23681" b="44348"/>
            <a:stretch/>
          </p:blipFill>
          <p:spPr>
            <a:xfrm>
              <a:off x="3504680" y="2973414"/>
              <a:ext cx="2516548" cy="1101304"/>
            </a:xfrm>
            <a:prstGeom prst="rect">
              <a:avLst/>
            </a:prstGeom>
          </p:spPr>
        </p:pic>
      </p:grpSp>
      <p:grpSp>
        <p:nvGrpSpPr>
          <p:cNvPr id="20" name="Nhóm 19">
            <a:extLst>
              <a:ext uri="{FF2B5EF4-FFF2-40B4-BE49-F238E27FC236}">
                <a16:creationId xmlns:a16="http://schemas.microsoft.com/office/drawing/2014/main" id="{ADAEF77E-5EC0-3DC7-A586-8DE27E735F8B}"/>
              </a:ext>
            </a:extLst>
          </p:cNvPr>
          <p:cNvGrpSpPr/>
          <p:nvPr/>
        </p:nvGrpSpPr>
        <p:grpSpPr>
          <a:xfrm>
            <a:off x="6985859" y="2585272"/>
            <a:ext cx="2464013" cy="1306429"/>
            <a:chOff x="5991459" y="2767817"/>
            <a:chExt cx="2464904" cy="1306901"/>
          </a:xfrm>
        </p:grpSpPr>
        <p:sp>
          <p:nvSpPr>
            <p:cNvPr id="13" name="Hình chữ nhật: Góc Tròn 12">
              <a:extLst>
                <a:ext uri="{FF2B5EF4-FFF2-40B4-BE49-F238E27FC236}">
                  <a16:creationId xmlns:a16="http://schemas.microsoft.com/office/drawing/2014/main" id="{1CC3C79B-96D0-D9F6-072C-EEDE70619D04}"/>
                </a:ext>
              </a:extLst>
            </p:cNvPr>
            <p:cNvSpPr/>
            <p:nvPr/>
          </p:nvSpPr>
          <p:spPr>
            <a:xfrm>
              <a:off x="6168834" y="2767817"/>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19" name="Hình ảnh 18">
              <a:extLst>
                <a:ext uri="{FF2B5EF4-FFF2-40B4-BE49-F238E27FC236}">
                  <a16:creationId xmlns:a16="http://schemas.microsoft.com/office/drawing/2014/main" id="{1D01B225-FAD4-07B3-8C1C-A477EF4CFD5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0397" b="94400" l="25174" r="42089"/>
                      </a14:imgEffect>
                    </a14:imgLayer>
                  </a14:imgProps>
                </a:ext>
                <a:ext uri="{28A0092B-C50C-407E-A947-70E740481C1C}">
                  <a14:useLocalDpi xmlns:a14="http://schemas.microsoft.com/office/drawing/2010/main" val="0"/>
                </a:ext>
              </a:extLst>
            </a:blip>
            <a:srcRect l="23060" t="78647" r="55797" b="3850"/>
            <a:stretch/>
          </p:blipFill>
          <p:spPr>
            <a:xfrm>
              <a:off x="5991459" y="2840633"/>
              <a:ext cx="2464904" cy="1200329"/>
            </a:xfrm>
            <a:prstGeom prst="rect">
              <a:avLst/>
            </a:prstGeom>
          </p:spPr>
        </p:pic>
      </p:grpSp>
      <p:grpSp>
        <p:nvGrpSpPr>
          <p:cNvPr id="27" name="Nhóm 26">
            <a:extLst>
              <a:ext uri="{FF2B5EF4-FFF2-40B4-BE49-F238E27FC236}">
                <a16:creationId xmlns:a16="http://schemas.microsoft.com/office/drawing/2014/main" id="{A4B4DE22-17A5-877D-62A5-2349B30E26E3}"/>
              </a:ext>
            </a:extLst>
          </p:cNvPr>
          <p:cNvGrpSpPr/>
          <p:nvPr/>
        </p:nvGrpSpPr>
        <p:grpSpPr>
          <a:xfrm>
            <a:off x="4578849" y="4096764"/>
            <a:ext cx="2109392" cy="1306429"/>
            <a:chOff x="4523966" y="4136351"/>
            <a:chExt cx="2110155" cy="1306901"/>
          </a:xfrm>
        </p:grpSpPr>
        <p:sp>
          <p:nvSpPr>
            <p:cNvPr id="23" name="Hình chữ nhật: Góc Tròn 22">
              <a:extLst>
                <a:ext uri="{FF2B5EF4-FFF2-40B4-BE49-F238E27FC236}">
                  <a16:creationId xmlns:a16="http://schemas.microsoft.com/office/drawing/2014/main" id="{70A2DB50-7534-468C-DB61-9C1ADD331EA8}"/>
                </a:ext>
              </a:extLst>
            </p:cNvPr>
            <p:cNvSpPr/>
            <p:nvPr/>
          </p:nvSpPr>
          <p:spPr>
            <a:xfrm>
              <a:off x="4523967" y="4136351"/>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26" name="Hình ảnh 25">
              <a:extLst>
                <a:ext uri="{FF2B5EF4-FFF2-40B4-BE49-F238E27FC236}">
                  <a16:creationId xmlns:a16="http://schemas.microsoft.com/office/drawing/2014/main" id="{CCFF38E1-F3AE-C63E-71EE-2BB155C71DEA}"/>
                </a:ext>
              </a:extLst>
            </p:cNvPr>
            <p:cNvPicPr>
              <a:picLocks noChangeAspect="1"/>
            </p:cNvPicPr>
            <p:nvPr/>
          </p:nvPicPr>
          <p:blipFill rotWithShape="1">
            <a:blip r:embed="rId10" cstate="print">
              <a:extLst>
                <a:ext uri="{BEBA8EAE-BF5A-486C-A8C5-ECC9F3942E4B}">
                  <a14:imgProps xmlns:a14="http://schemas.microsoft.com/office/drawing/2010/main">
                    <a14:imgLayer r:embed="rId4">
                      <a14:imgEffect>
                        <a14:backgroundRemoval t="6258" b="20226" l="45001" r="59582">
                          <a14:foregroundMark x1="59558" y1="11587" x2="59558" y2="11587"/>
                          <a14:foregroundMark x1="53289" y1="20105" x2="53289" y2="20105"/>
                          <a14:foregroundMark x1="45001" y1="13121" x2="45001" y2="13121"/>
                        </a14:backgroundRemoval>
                      </a14:imgEffect>
                    </a14:imgLayer>
                  </a14:imgProps>
                </a:ext>
                <a:ext uri="{28A0092B-C50C-407E-A947-70E740481C1C}">
                  <a14:useLocalDpi xmlns:a14="http://schemas.microsoft.com/office/drawing/2010/main" val="0"/>
                </a:ext>
              </a:extLst>
            </a:blip>
            <a:srcRect l="43309" t="4511" r="38591" b="77986"/>
            <a:stretch/>
          </p:blipFill>
          <p:spPr>
            <a:xfrm>
              <a:off x="4523966" y="4189636"/>
              <a:ext cx="2110155" cy="1200330"/>
            </a:xfrm>
            <a:prstGeom prst="rect">
              <a:avLst/>
            </a:prstGeom>
          </p:spPr>
        </p:pic>
      </p:grpSp>
      <p:grpSp>
        <p:nvGrpSpPr>
          <p:cNvPr id="33" name="Nhóm 32">
            <a:extLst>
              <a:ext uri="{FF2B5EF4-FFF2-40B4-BE49-F238E27FC236}">
                <a16:creationId xmlns:a16="http://schemas.microsoft.com/office/drawing/2014/main" id="{928B87D5-55AA-1A97-8162-4B7AB872FF07}"/>
              </a:ext>
            </a:extLst>
          </p:cNvPr>
          <p:cNvGrpSpPr/>
          <p:nvPr/>
        </p:nvGrpSpPr>
        <p:grpSpPr>
          <a:xfrm>
            <a:off x="7101672" y="4113297"/>
            <a:ext cx="2232387" cy="1306429"/>
            <a:chOff x="7102035" y="4129919"/>
            <a:chExt cx="2233195" cy="1306901"/>
          </a:xfrm>
        </p:grpSpPr>
        <p:sp>
          <p:nvSpPr>
            <p:cNvPr id="29" name="Hình chữ nhật: Góc Tròn 28">
              <a:extLst>
                <a:ext uri="{FF2B5EF4-FFF2-40B4-BE49-F238E27FC236}">
                  <a16:creationId xmlns:a16="http://schemas.microsoft.com/office/drawing/2014/main" id="{B8B9C132-57C5-3D60-53E8-0DF18092251F}"/>
                </a:ext>
              </a:extLst>
            </p:cNvPr>
            <p:cNvSpPr/>
            <p:nvPr/>
          </p:nvSpPr>
          <p:spPr>
            <a:xfrm>
              <a:off x="7163556" y="4129919"/>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32" name="Hình ảnh 31">
              <a:extLst>
                <a:ext uri="{FF2B5EF4-FFF2-40B4-BE49-F238E27FC236}">
                  <a16:creationId xmlns:a16="http://schemas.microsoft.com/office/drawing/2014/main" id="{02A96CEC-453F-7331-1CC8-BFEEF3ACEDF3}"/>
                </a:ext>
              </a:extLst>
            </p:cNvPr>
            <p:cNvPicPr>
              <a:picLocks noChangeAspect="1"/>
            </p:cNvPicPr>
            <p:nvPr/>
          </p:nvPicPr>
          <p:blipFill rotWithShape="1">
            <a:blip r:embed="rId11" cstate="print">
              <a:extLst>
                <a:ext uri="{BEBA8EAE-BF5A-486C-A8C5-ECC9F3942E4B}">
                  <a14:imgProps xmlns:a14="http://schemas.microsoft.com/office/drawing/2010/main">
                    <a14:imgLayer r:embed="rId4">
                      <a14:imgEffect>
                        <a14:backgroundRemoval t="56321" b="67750" l="61539" r="76863"/>
                      </a14:imgEffect>
                    </a14:imgLayer>
                  </a14:imgProps>
                </a:ext>
                <a:ext uri="{28A0092B-C50C-407E-A947-70E740481C1C}">
                  <a14:useLocalDpi xmlns:a14="http://schemas.microsoft.com/office/drawing/2010/main" val="0"/>
                </a:ext>
              </a:extLst>
            </a:blip>
            <a:srcRect l="59623" t="54892" r="21221" b="30821"/>
            <a:stretch/>
          </p:blipFill>
          <p:spPr>
            <a:xfrm>
              <a:off x="7102035" y="4301747"/>
              <a:ext cx="2233195" cy="979800"/>
            </a:xfrm>
            <a:prstGeom prst="rect">
              <a:avLst/>
            </a:prstGeom>
          </p:spPr>
        </p:pic>
      </p:grpSp>
    </p:spTree>
    <p:extLst>
      <p:ext uri="{BB962C8B-B14F-4D97-AF65-F5344CB8AC3E}">
        <p14:creationId xmlns:p14="http://schemas.microsoft.com/office/powerpoint/2010/main" val="3753566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7"/>
                                        </p:tgtEl>
                                        <p:attrNameLst>
                                          <p:attrName>ppt_x</p:attrName>
                                          <p:attrName>ppt_y</p:attrName>
                                        </p:attrNameLst>
                                      </p:cBhvr>
                                    </p:animMotion>
                                    <p:animRot by="1500000">
                                      <p:cBhvr>
                                        <p:cTn id="10" dur="125" fill="hold">
                                          <p:stCondLst>
                                            <p:cond delay="0"/>
                                          </p:stCondLst>
                                        </p:cTn>
                                        <p:tgtEl>
                                          <p:spTgt spid="17"/>
                                        </p:tgtEl>
                                        <p:attrNameLst>
                                          <p:attrName>r</p:attrName>
                                        </p:attrNameLst>
                                      </p:cBhvr>
                                    </p:animRot>
                                    <p:animRot by="-1500000">
                                      <p:cBhvr>
                                        <p:cTn id="11" dur="125" fill="hold">
                                          <p:stCondLst>
                                            <p:cond delay="125"/>
                                          </p:stCondLst>
                                        </p:cTn>
                                        <p:tgtEl>
                                          <p:spTgt spid="17"/>
                                        </p:tgtEl>
                                        <p:attrNameLst>
                                          <p:attrName>r</p:attrName>
                                        </p:attrNameLst>
                                      </p:cBhvr>
                                    </p:animRot>
                                    <p:animRot by="-1500000">
                                      <p:cBhvr>
                                        <p:cTn id="12" dur="125" fill="hold">
                                          <p:stCondLst>
                                            <p:cond delay="250"/>
                                          </p:stCondLst>
                                        </p:cTn>
                                        <p:tgtEl>
                                          <p:spTgt spid="17"/>
                                        </p:tgtEl>
                                        <p:attrNameLst>
                                          <p:attrName>r</p:attrName>
                                        </p:attrNameLst>
                                      </p:cBhvr>
                                    </p:animRot>
                                    <p:animRot by="1500000">
                                      <p:cBhvr>
                                        <p:cTn id="13" dur="125" fill="hold">
                                          <p:stCondLst>
                                            <p:cond delay="375"/>
                                          </p:stCondLst>
                                        </p:cTn>
                                        <p:tgtEl>
                                          <p:spTgt spid="1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685926" y="887529"/>
            <a:ext cx="9735522" cy="1333679"/>
            <a:chOff x="3260771" y="693960"/>
            <a:chExt cx="8213555" cy="128562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9735522"/>
                <a:gd name="connsiteY0" fmla="*/ 148219 h 889296"/>
                <a:gd name="connsiteX1" fmla="*/ 148219 w 9735522"/>
                <a:gd name="connsiteY1" fmla="*/ 0 h 889296"/>
                <a:gd name="connsiteX2" fmla="*/ 633658 w 9735522"/>
                <a:gd name="connsiteY2" fmla="*/ 0 h 889296"/>
                <a:gd name="connsiteX3" fmla="*/ 1119096 w 9735522"/>
                <a:gd name="connsiteY3" fmla="*/ 0 h 889296"/>
                <a:gd name="connsiteX4" fmla="*/ 1982098 w 9735522"/>
                <a:gd name="connsiteY4" fmla="*/ 0 h 889296"/>
                <a:gd name="connsiteX5" fmla="*/ 2561928 w 9735522"/>
                <a:gd name="connsiteY5" fmla="*/ 0 h 889296"/>
                <a:gd name="connsiteX6" fmla="*/ 3424930 w 9735522"/>
                <a:gd name="connsiteY6" fmla="*/ 0 h 889296"/>
                <a:gd name="connsiteX7" fmla="*/ 3815977 w 9735522"/>
                <a:gd name="connsiteY7" fmla="*/ 0 h 889296"/>
                <a:gd name="connsiteX8" fmla="*/ 4490198 w 9735522"/>
                <a:gd name="connsiteY8" fmla="*/ 0 h 889296"/>
                <a:gd name="connsiteX9" fmla="*/ 5164418 w 9735522"/>
                <a:gd name="connsiteY9" fmla="*/ 0 h 889296"/>
                <a:gd name="connsiteX10" fmla="*/ 5555466 w 9735522"/>
                <a:gd name="connsiteY10" fmla="*/ 0 h 889296"/>
                <a:gd name="connsiteX11" fmla="*/ 6135295 w 9735522"/>
                <a:gd name="connsiteY11" fmla="*/ 0 h 889296"/>
                <a:gd name="connsiteX12" fmla="*/ 6903906 w 9735522"/>
                <a:gd name="connsiteY12" fmla="*/ 0 h 889296"/>
                <a:gd name="connsiteX13" fmla="*/ 7578127 w 9735522"/>
                <a:gd name="connsiteY13" fmla="*/ 0 h 889296"/>
                <a:gd name="connsiteX14" fmla="*/ 8252347 w 9735522"/>
                <a:gd name="connsiteY14" fmla="*/ 0 h 889296"/>
                <a:gd name="connsiteX15" fmla="*/ 8832176 w 9735522"/>
                <a:gd name="connsiteY15" fmla="*/ 0 h 889296"/>
                <a:gd name="connsiteX16" fmla="*/ 9587303 w 9735522"/>
                <a:gd name="connsiteY16" fmla="*/ 0 h 889296"/>
                <a:gd name="connsiteX17" fmla="*/ 9735522 w 9735522"/>
                <a:gd name="connsiteY17" fmla="*/ 148219 h 889296"/>
                <a:gd name="connsiteX18" fmla="*/ 9735522 w 9735522"/>
                <a:gd name="connsiteY18" fmla="*/ 741077 h 889296"/>
                <a:gd name="connsiteX19" fmla="*/ 9587303 w 9735522"/>
                <a:gd name="connsiteY19" fmla="*/ 889296 h 889296"/>
                <a:gd name="connsiteX20" fmla="*/ 8818692 w 9735522"/>
                <a:gd name="connsiteY20" fmla="*/ 889296 h 889296"/>
                <a:gd name="connsiteX21" fmla="*/ 8238862 w 9735522"/>
                <a:gd name="connsiteY21" fmla="*/ 889296 h 889296"/>
                <a:gd name="connsiteX22" fmla="*/ 7564642 w 9735522"/>
                <a:gd name="connsiteY22" fmla="*/ 889296 h 889296"/>
                <a:gd name="connsiteX23" fmla="*/ 6701640 w 9735522"/>
                <a:gd name="connsiteY23" fmla="*/ 889296 h 889296"/>
                <a:gd name="connsiteX24" fmla="*/ 6027420 w 9735522"/>
                <a:gd name="connsiteY24" fmla="*/ 889296 h 889296"/>
                <a:gd name="connsiteX25" fmla="*/ 5258809 w 9735522"/>
                <a:gd name="connsiteY25" fmla="*/ 889296 h 889296"/>
                <a:gd name="connsiteX26" fmla="*/ 4395807 w 9735522"/>
                <a:gd name="connsiteY26" fmla="*/ 889296 h 889296"/>
                <a:gd name="connsiteX27" fmla="*/ 3910368 w 9735522"/>
                <a:gd name="connsiteY27" fmla="*/ 889296 h 889296"/>
                <a:gd name="connsiteX28" fmla="*/ 3141757 w 9735522"/>
                <a:gd name="connsiteY28" fmla="*/ 889296 h 889296"/>
                <a:gd name="connsiteX29" fmla="*/ 2373146 w 9735522"/>
                <a:gd name="connsiteY29" fmla="*/ 889296 h 889296"/>
                <a:gd name="connsiteX30" fmla="*/ 1698926 w 9735522"/>
                <a:gd name="connsiteY30" fmla="*/ 889296 h 889296"/>
                <a:gd name="connsiteX31" fmla="*/ 835924 w 9735522"/>
                <a:gd name="connsiteY31" fmla="*/ 889296 h 889296"/>
                <a:gd name="connsiteX32" fmla="*/ 148219 w 9735522"/>
                <a:gd name="connsiteY32" fmla="*/ 889296 h 889296"/>
                <a:gd name="connsiteX33" fmla="*/ 0 w 9735522"/>
                <a:gd name="connsiteY33" fmla="*/ 741077 h 889296"/>
                <a:gd name="connsiteX34" fmla="*/ 0 w 9735522"/>
                <a:gd name="connsiteY34" fmla="*/ 148219 h 88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35522" h="889296" fill="none" extrusionOk="0">
                  <a:moveTo>
                    <a:pt x="0" y="148219"/>
                  </a:moveTo>
                  <a:cubicBezTo>
                    <a:pt x="-6668" y="55435"/>
                    <a:pt x="62980" y="17798"/>
                    <a:pt x="148219" y="0"/>
                  </a:cubicBezTo>
                  <a:cubicBezTo>
                    <a:pt x="343496" y="-14604"/>
                    <a:pt x="424726" y="-2381"/>
                    <a:pt x="633658" y="0"/>
                  </a:cubicBezTo>
                  <a:cubicBezTo>
                    <a:pt x="842590" y="2381"/>
                    <a:pt x="1005888" y="14833"/>
                    <a:pt x="1119096" y="0"/>
                  </a:cubicBezTo>
                  <a:cubicBezTo>
                    <a:pt x="1232304" y="-14833"/>
                    <a:pt x="1578404" y="41937"/>
                    <a:pt x="1982098" y="0"/>
                  </a:cubicBezTo>
                  <a:cubicBezTo>
                    <a:pt x="2385792" y="-41937"/>
                    <a:pt x="2416905" y="-7957"/>
                    <a:pt x="2561928" y="0"/>
                  </a:cubicBezTo>
                  <a:cubicBezTo>
                    <a:pt x="2706951" y="7957"/>
                    <a:pt x="3148209" y="20845"/>
                    <a:pt x="3424930" y="0"/>
                  </a:cubicBezTo>
                  <a:cubicBezTo>
                    <a:pt x="3701651" y="-20845"/>
                    <a:pt x="3651270" y="-1315"/>
                    <a:pt x="3815977" y="0"/>
                  </a:cubicBezTo>
                  <a:cubicBezTo>
                    <a:pt x="3980684" y="1315"/>
                    <a:pt x="4244105" y="13744"/>
                    <a:pt x="4490198" y="0"/>
                  </a:cubicBezTo>
                  <a:cubicBezTo>
                    <a:pt x="4736291" y="-13744"/>
                    <a:pt x="4975075" y="4302"/>
                    <a:pt x="5164418" y="0"/>
                  </a:cubicBezTo>
                  <a:cubicBezTo>
                    <a:pt x="5353761" y="-4302"/>
                    <a:pt x="5443497" y="10725"/>
                    <a:pt x="5555466" y="0"/>
                  </a:cubicBezTo>
                  <a:cubicBezTo>
                    <a:pt x="5667435" y="-10725"/>
                    <a:pt x="5875842" y="-11751"/>
                    <a:pt x="6135295" y="0"/>
                  </a:cubicBezTo>
                  <a:cubicBezTo>
                    <a:pt x="6394748" y="11751"/>
                    <a:pt x="6588303" y="-16302"/>
                    <a:pt x="6903906" y="0"/>
                  </a:cubicBezTo>
                  <a:cubicBezTo>
                    <a:pt x="7219509" y="16302"/>
                    <a:pt x="7326520" y="-19842"/>
                    <a:pt x="7578127" y="0"/>
                  </a:cubicBezTo>
                  <a:cubicBezTo>
                    <a:pt x="7829734" y="19842"/>
                    <a:pt x="7958317" y="-13361"/>
                    <a:pt x="8252347" y="0"/>
                  </a:cubicBezTo>
                  <a:cubicBezTo>
                    <a:pt x="8546377" y="13361"/>
                    <a:pt x="8603957" y="24647"/>
                    <a:pt x="8832176" y="0"/>
                  </a:cubicBezTo>
                  <a:cubicBezTo>
                    <a:pt x="9060395" y="-24647"/>
                    <a:pt x="9397322" y="15442"/>
                    <a:pt x="9587303" y="0"/>
                  </a:cubicBezTo>
                  <a:cubicBezTo>
                    <a:pt x="9661261" y="2935"/>
                    <a:pt x="9725413" y="83933"/>
                    <a:pt x="9735522" y="148219"/>
                  </a:cubicBezTo>
                  <a:cubicBezTo>
                    <a:pt x="9708960" y="398164"/>
                    <a:pt x="9712998" y="561262"/>
                    <a:pt x="9735522" y="741077"/>
                  </a:cubicBezTo>
                  <a:cubicBezTo>
                    <a:pt x="9723070" y="834263"/>
                    <a:pt x="9667795" y="870797"/>
                    <a:pt x="9587303" y="889296"/>
                  </a:cubicBezTo>
                  <a:cubicBezTo>
                    <a:pt x="9216641" y="869045"/>
                    <a:pt x="9122921" y="889283"/>
                    <a:pt x="8818692" y="889296"/>
                  </a:cubicBezTo>
                  <a:cubicBezTo>
                    <a:pt x="8514463" y="889309"/>
                    <a:pt x="8480422" y="874772"/>
                    <a:pt x="8238862" y="889296"/>
                  </a:cubicBezTo>
                  <a:cubicBezTo>
                    <a:pt x="7997302" y="903821"/>
                    <a:pt x="7759040" y="868297"/>
                    <a:pt x="7564642" y="889296"/>
                  </a:cubicBezTo>
                  <a:cubicBezTo>
                    <a:pt x="7370244" y="910295"/>
                    <a:pt x="7078003" y="921157"/>
                    <a:pt x="6701640" y="889296"/>
                  </a:cubicBezTo>
                  <a:cubicBezTo>
                    <a:pt x="6325277" y="857435"/>
                    <a:pt x="6186381" y="884971"/>
                    <a:pt x="6027420" y="889296"/>
                  </a:cubicBezTo>
                  <a:cubicBezTo>
                    <a:pt x="5868459" y="893621"/>
                    <a:pt x="5639236" y="916640"/>
                    <a:pt x="5258809" y="889296"/>
                  </a:cubicBezTo>
                  <a:cubicBezTo>
                    <a:pt x="4878382" y="861952"/>
                    <a:pt x="4784597" y="892764"/>
                    <a:pt x="4395807" y="889296"/>
                  </a:cubicBezTo>
                  <a:cubicBezTo>
                    <a:pt x="4007017" y="885828"/>
                    <a:pt x="4126150" y="913067"/>
                    <a:pt x="3910368" y="889296"/>
                  </a:cubicBezTo>
                  <a:cubicBezTo>
                    <a:pt x="3694586" y="865525"/>
                    <a:pt x="3306211" y="874084"/>
                    <a:pt x="3141757" y="889296"/>
                  </a:cubicBezTo>
                  <a:cubicBezTo>
                    <a:pt x="2977303" y="904508"/>
                    <a:pt x="2645448" y="868044"/>
                    <a:pt x="2373146" y="889296"/>
                  </a:cubicBezTo>
                  <a:cubicBezTo>
                    <a:pt x="2100844" y="910548"/>
                    <a:pt x="1941626" y="875520"/>
                    <a:pt x="1698926" y="889296"/>
                  </a:cubicBezTo>
                  <a:cubicBezTo>
                    <a:pt x="1456226" y="903072"/>
                    <a:pt x="1135090" y="876837"/>
                    <a:pt x="835924" y="889296"/>
                  </a:cubicBezTo>
                  <a:cubicBezTo>
                    <a:pt x="536758" y="901755"/>
                    <a:pt x="358143" y="909206"/>
                    <a:pt x="148219" y="889296"/>
                  </a:cubicBezTo>
                  <a:cubicBezTo>
                    <a:pt x="64958" y="884822"/>
                    <a:pt x="5024" y="829148"/>
                    <a:pt x="0" y="741077"/>
                  </a:cubicBezTo>
                  <a:cubicBezTo>
                    <a:pt x="289" y="527208"/>
                    <a:pt x="16183" y="268762"/>
                    <a:pt x="0" y="148219"/>
                  </a:cubicBezTo>
                  <a:close/>
                </a:path>
                <a:path w="9735522" h="889296" stroke="0" extrusionOk="0">
                  <a:moveTo>
                    <a:pt x="0" y="148219"/>
                  </a:moveTo>
                  <a:cubicBezTo>
                    <a:pt x="11270" y="78791"/>
                    <a:pt x="72904" y="6524"/>
                    <a:pt x="148219" y="0"/>
                  </a:cubicBezTo>
                  <a:cubicBezTo>
                    <a:pt x="390634" y="29276"/>
                    <a:pt x="733647" y="-15343"/>
                    <a:pt x="916830" y="0"/>
                  </a:cubicBezTo>
                  <a:cubicBezTo>
                    <a:pt x="1100013" y="15343"/>
                    <a:pt x="1328946" y="-9279"/>
                    <a:pt x="1496660" y="0"/>
                  </a:cubicBezTo>
                  <a:cubicBezTo>
                    <a:pt x="1664374" y="9279"/>
                    <a:pt x="1809386" y="-19442"/>
                    <a:pt x="1887707" y="0"/>
                  </a:cubicBezTo>
                  <a:cubicBezTo>
                    <a:pt x="1966028" y="19442"/>
                    <a:pt x="2204118" y="-14039"/>
                    <a:pt x="2373146" y="0"/>
                  </a:cubicBezTo>
                  <a:cubicBezTo>
                    <a:pt x="2542174" y="14039"/>
                    <a:pt x="2574264" y="9134"/>
                    <a:pt x="2764194" y="0"/>
                  </a:cubicBezTo>
                  <a:cubicBezTo>
                    <a:pt x="2954124" y="-9134"/>
                    <a:pt x="2966473" y="7583"/>
                    <a:pt x="3155241" y="0"/>
                  </a:cubicBezTo>
                  <a:cubicBezTo>
                    <a:pt x="3344009" y="-7583"/>
                    <a:pt x="3600437" y="-31064"/>
                    <a:pt x="3829462" y="0"/>
                  </a:cubicBezTo>
                  <a:cubicBezTo>
                    <a:pt x="4058487" y="31064"/>
                    <a:pt x="4172443" y="-2195"/>
                    <a:pt x="4409291" y="0"/>
                  </a:cubicBezTo>
                  <a:cubicBezTo>
                    <a:pt x="4646139" y="2195"/>
                    <a:pt x="4799583" y="12467"/>
                    <a:pt x="5083511" y="0"/>
                  </a:cubicBezTo>
                  <a:cubicBezTo>
                    <a:pt x="5367439" y="-12467"/>
                    <a:pt x="5608357" y="-8952"/>
                    <a:pt x="5757732" y="0"/>
                  </a:cubicBezTo>
                  <a:cubicBezTo>
                    <a:pt x="5907107" y="8952"/>
                    <a:pt x="5998779" y="1653"/>
                    <a:pt x="6148780" y="0"/>
                  </a:cubicBezTo>
                  <a:cubicBezTo>
                    <a:pt x="6298781" y="-1653"/>
                    <a:pt x="6799730" y="-3951"/>
                    <a:pt x="7011782" y="0"/>
                  </a:cubicBezTo>
                  <a:cubicBezTo>
                    <a:pt x="7223834" y="3951"/>
                    <a:pt x="7411586" y="22748"/>
                    <a:pt x="7591611" y="0"/>
                  </a:cubicBezTo>
                  <a:cubicBezTo>
                    <a:pt x="7771636" y="-22748"/>
                    <a:pt x="7913224" y="1780"/>
                    <a:pt x="8077050" y="0"/>
                  </a:cubicBezTo>
                  <a:cubicBezTo>
                    <a:pt x="8240876" y="-1780"/>
                    <a:pt x="8673789" y="36964"/>
                    <a:pt x="8940052" y="0"/>
                  </a:cubicBezTo>
                  <a:cubicBezTo>
                    <a:pt x="9206315" y="-36964"/>
                    <a:pt x="9415984" y="24201"/>
                    <a:pt x="9587303" y="0"/>
                  </a:cubicBezTo>
                  <a:cubicBezTo>
                    <a:pt x="9664396" y="-11458"/>
                    <a:pt x="9742145" y="67396"/>
                    <a:pt x="9735522" y="148219"/>
                  </a:cubicBezTo>
                  <a:cubicBezTo>
                    <a:pt x="9709948" y="374300"/>
                    <a:pt x="9759572" y="612170"/>
                    <a:pt x="9735522" y="741077"/>
                  </a:cubicBezTo>
                  <a:cubicBezTo>
                    <a:pt x="9746826" y="807652"/>
                    <a:pt x="9668363" y="891338"/>
                    <a:pt x="9587303" y="889296"/>
                  </a:cubicBezTo>
                  <a:cubicBezTo>
                    <a:pt x="9369832" y="889106"/>
                    <a:pt x="9293750" y="877720"/>
                    <a:pt x="9101864" y="889296"/>
                  </a:cubicBezTo>
                  <a:cubicBezTo>
                    <a:pt x="8909978" y="900872"/>
                    <a:pt x="8602693" y="905380"/>
                    <a:pt x="8333253" y="889296"/>
                  </a:cubicBezTo>
                  <a:cubicBezTo>
                    <a:pt x="8063813" y="873212"/>
                    <a:pt x="7935421" y="875331"/>
                    <a:pt x="7753424" y="889296"/>
                  </a:cubicBezTo>
                  <a:cubicBezTo>
                    <a:pt x="7571427" y="903261"/>
                    <a:pt x="7467570" y="893912"/>
                    <a:pt x="7267985" y="889296"/>
                  </a:cubicBezTo>
                  <a:cubicBezTo>
                    <a:pt x="7068400" y="884680"/>
                    <a:pt x="7043309" y="876162"/>
                    <a:pt x="6876937" y="889296"/>
                  </a:cubicBezTo>
                  <a:cubicBezTo>
                    <a:pt x="6710565" y="902430"/>
                    <a:pt x="6499253" y="893403"/>
                    <a:pt x="6391499" y="889296"/>
                  </a:cubicBezTo>
                  <a:cubicBezTo>
                    <a:pt x="6283745" y="885189"/>
                    <a:pt x="5972929" y="885255"/>
                    <a:pt x="5622888" y="889296"/>
                  </a:cubicBezTo>
                  <a:cubicBezTo>
                    <a:pt x="5272847" y="893337"/>
                    <a:pt x="5311455" y="894265"/>
                    <a:pt x="5043058" y="889296"/>
                  </a:cubicBezTo>
                  <a:cubicBezTo>
                    <a:pt x="4774661" y="884328"/>
                    <a:pt x="4529395" y="863756"/>
                    <a:pt x="4180056" y="889296"/>
                  </a:cubicBezTo>
                  <a:cubicBezTo>
                    <a:pt x="3830717" y="914836"/>
                    <a:pt x="3914482" y="878993"/>
                    <a:pt x="3694618" y="889296"/>
                  </a:cubicBezTo>
                  <a:cubicBezTo>
                    <a:pt x="3474754" y="899599"/>
                    <a:pt x="3022533" y="893221"/>
                    <a:pt x="2831616" y="889296"/>
                  </a:cubicBezTo>
                  <a:cubicBezTo>
                    <a:pt x="2640699" y="885371"/>
                    <a:pt x="2349123" y="892684"/>
                    <a:pt x="1968614" y="889296"/>
                  </a:cubicBezTo>
                  <a:cubicBezTo>
                    <a:pt x="1588105" y="885908"/>
                    <a:pt x="1636104" y="908161"/>
                    <a:pt x="1483175" y="889296"/>
                  </a:cubicBezTo>
                  <a:cubicBezTo>
                    <a:pt x="1330246" y="870431"/>
                    <a:pt x="1116011" y="870245"/>
                    <a:pt x="808955" y="889296"/>
                  </a:cubicBezTo>
                  <a:cubicBezTo>
                    <a:pt x="501899" y="908347"/>
                    <a:pt x="403901" y="913040"/>
                    <a:pt x="148219" y="889296"/>
                  </a:cubicBezTo>
                  <a:cubicBezTo>
                    <a:pt x="84625" y="883526"/>
                    <a:pt x="-17740" y="816743"/>
                    <a:pt x="0" y="741077"/>
                  </a:cubicBezTo>
                  <a:cubicBezTo>
                    <a:pt x="-44" y="598747"/>
                    <a:pt x="-9773" y="370679"/>
                    <a:pt x="0" y="148219"/>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548562" y="822505"/>
              <a:ext cx="7750868" cy="1157076"/>
            </a:xfrm>
            <a:prstGeom prst="rect">
              <a:avLst/>
            </a:prstGeom>
            <a:noFill/>
          </p:spPr>
          <p:txBody>
            <a:bodyPr wrap="square" rtlCol="0">
              <a:spAutoFit/>
            </a:bodyPr>
            <a:lstStyle/>
            <a:p>
              <a:pPr defTabSz="914126"/>
              <a:r>
                <a:rPr lang="en-US" sz="3600" dirty="0" err="1">
                  <a:solidFill>
                    <a:prstClr val="black"/>
                  </a:solidFill>
                </a:rPr>
                <a:t>Tên</a:t>
              </a:r>
              <a:r>
                <a:rPr lang="en-US" sz="3600" dirty="0">
                  <a:solidFill>
                    <a:prstClr val="black"/>
                  </a:solidFill>
                </a:rPr>
                <a:t> </a:t>
              </a:r>
              <a:r>
                <a:rPr lang="en-US" sz="3600" dirty="0" err="1">
                  <a:solidFill>
                    <a:prstClr val="black"/>
                  </a:solidFill>
                </a:rPr>
                <a:t>và</a:t>
              </a:r>
              <a:r>
                <a:rPr lang="en-US" sz="3600" dirty="0">
                  <a:solidFill>
                    <a:prstClr val="black"/>
                  </a:solidFill>
                </a:rPr>
                <a:t> ý </a:t>
              </a:r>
              <a:r>
                <a:rPr lang="en-US" sz="3600" dirty="0" err="1">
                  <a:solidFill>
                    <a:prstClr val="black"/>
                  </a:solidFill>
                </a:rPr>
                <a:t>nghĩa</a:t>
              </a:r>
              <a:r>
                <a:rPr lang="en-US" sz="3600" dirty="0">
                  <a:solidFill>
                    <a:prstClr val="black"/>
                  </a:solidFill>
                </a:rPr>
                <a:t> </a:t>
              </a:r>
              <a:r>
                <a:rPr lang="en-US" sz="3600" dirty="0" err="1">
                  <a:solidFill>
                    <a:prstClr val="black"/>
                  </a:solidFill>
                </a:rPr>
                <a:t>của</a:t>
              </a:r>
              <a:r>
                <a:rPr lang="en-US" sz="3600" dirty="0">
                  <a:solidFill>
                    <a:prstClr val="black"/>
                  </a:solidFill>
                </a:rPr>
                <a:t> </a:t>
              </a:r>
              <a:r>
                <a:rPr lang="en-US" sz="3600" dirty="0" err="1">
                  <a:solidFill>
                    <a:prstClr val="black"/>
                  </a:solidFill>
                </a:rPr>
                <a:t>biển</a:t>
              </a:r>
              <a:r>
                <a:rPr lang="en-US" sz="3600" dirty="0">
                  <a:solidFill>
                    <a:prstClr val="black"/>
                  </a:solidFill>
                </a:rPr>
                <a:t> </a:t>
              </a:r>
              <a:r>
                <a:rPr lang="en-US" sz="3600" dirty="0" err="1">
                  <a:solidFill>
                    <a:prstClr val="black"/>
                  </a:solidFill>
                </a:rPr>
                <a:t>báo</a:t>
              </a:r>
              <a:r>
                <a:rPr lang="en-US" sz="3600" dirty="0">
                  <a:solidFill>
                    <a:prstClr val="black"/>
                  </a:solidFill>
                </a:rPr>
                <a:t> </a:t>
              </a:r>
              <a:r>
                <a:rPr lang="en-US" sz="3600" dirty="0" err="1">
                  <a:solidFill>
                    <a:prstClr val="black"/>
                  </a:solidFill>
                </a:rPr>
                <a:t>giao</a:t>
              </a:r>
              <a:r>
                <a:rPr lang="en-US" sz="3600" dirty="0">
                  <a:solidFill>
                    <a:prstClr val="black"/>
                  </a:solidFill>
                </a:rPr>
                <a:t> </a:t>
              </a:r>
              <a:r>
                <a:rPr lang="en-US" sz="3600" dirty="0" err="1">
                  <a:solidFill>
                    <a:prstClr val="black"/>
                  </a:solidFill>
                </a:rPr>
                <a:t>thông</a:t>
              </a:r>
              <a:r>
                <a:rPr lang="en-US" sz="3600" dirty="0">
                  <a:solidFill>
                    <a:prstClr val="black"/>
                  </a:solidFill>
                </a:rPr>
                <a:t> </a:t>
              </a:r>
              <a:r>
                <a:rPr lang="en-US" sz="3600" dirty="0" err="1">
                  <a:solidFill>
                    <a:prstClr val="black"/>
                  </a:solidFill>
                </a:rPr>
                <a:t>này</a:t>
              </a:r>
              <a:r>
                <a:rPr lang="en-US" sz="3600" dirty="0">
                  <a:solidFill>
                    <a:prstClr val="black"/>
                  </a:solidFill>
                </a:rPr>
                <a:t> </a:t>
              </a:r>
              <a:r>
                <a:rPr lang="en-US" sz="3600" dirty="0" err="1">
                  <a:solidFill>
                    <a:prstClr val="black"/>
                  </a:solidFill>
                </a:rPr>
                <a:t>là</a:t>
              </a:r>
              <a:r>
                <a:rPr lang="en-US" sz="3600" dirty="0">
                  <a:solidFill>
                    <a:prstClr val="black"/>
                  </a:solidFill>
                </a:rPr>
                <a:t> </a:t>
              </a:r>
              <a:r>
                <a:rPr lang="en-US" sz="3600" dirty="0" err="1">
                  <a:solidFill>
                    <a:prstClr val="black"/>
                  </a:solidFill>
                </a:rPr>
                <a:t>gì</a:t>
              </a:r>
              <a:r>
                <a:rPr lang="en-US" sz="3600" dirty="0">
                  <a:solidFill>
                    <a:prstClr val="black"/>
                  </a:solidFill>
                </a:rPr>
                <a:t>?</a:t>
              </a:r>
              <a:endParaRPr lang="vi-VN" sz="3600" dirty="0">
                <a:solidFill>
                  <a:prstClr val="black"/>
                </a:solidFill>
              </a:endParaRPr>
            </a:p>
          </p:txBody>
        </p:sp>
      </p:grpSp>
      <p:pic>
        <p:nvPicPr>
          <p:cNvPr id="21" name="Hình ảnh 20">
            <a:extLst>
              <a:ext uri="{FF2B5EF4-FFF2-40B4-BE49-F238E27FC236}">
                <a16:creationId xmlns:a16="http://schemas.microsoft.com/office/drawing/2014/main" id="{C3CBC790-CCC1-FA9E-18F5-FFF51517F9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101" y="2196063"/>
            <a:ext cx="4044695" cy="4044695"/>
          </a:xfrm>
          <a:prstGeom prst="rect">
            <a:avLst/>
          </a:prstGeom>
        </p:spPr>
      </p:pic>
      <p:pic>
        <p:nvPicPr>
          <p:cNvPr id="24" name="Hình ảnh 23">
            <a:extLst>
              <a:ext uri="{FF2B5EF4-FFF2-40B4-BE49-F238E27FC236}">
                <a16:creationId xmlns:a16="http://schemas.microsoft.com/office/drawing/2014/main" id="{FEF6FCB3-5237-D333-5C46-19368E57DA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5636" b="39564" l="80575" r="97839">
                        <a14:foregroundMark x1="87129" y1="26241" x2="87129" y2="26241"/>
                        <a14:foregroundMark x1="84897" y1="25636" x2="84897" y2="25636"/>
                      </a14:backgroundRemoval>
                    </a14:imgEffect>
                  </a14:imgLayer>
                </a14:imgProps>
              </a:ext>
              <a:ext uri="{28A0092B-C50C-407E-A947-70E740481C1C}">
                <a14:useLocalDpi xmlns:a14="http://schemas.microsoft.com/office/drawing/2010/main" val="0"/>
              </a:ext>
            </a:extLst>
          </a:blip>
          <a:srcRect l="78418" t="25120" b="58821"/>
          <a:stretch/>
        </p:blipFill>
        <p:spPr>
          <a:xfrm>
            <a:off x="104503" y="906694"/>
            <a:ext cx="2515201" cy="1100907"/>
          </a:xfrm>
          <a:prstGeom prst="rect">
            <a:avLst/>
          </a:prstGeom>
        </p:spPr>
      </p:pic>
      <p:sp>
        <p:nvSpPr>
          <p:cNvPr id="27" name="Hộp Văn bản 26">
            <a:extLst>
              <a:ext uri="{FF2B5EF4-FFF2-40B4-BE49-F238E27FC236}">
                <a16:creationId xmlns:a16="http://schemas.microsoft.com/office/drawing/2014/main" id="{F755D0A3-9424-3861-CBE4-CD8B4686A5C1}"/>
              </a:ext>
            </a:extLst>
          </p:cNvPr>
          <p:cNvSpPr txBox="1"/>
          <p:nvPr/>
        </p:nvSpPr>
        <p:spPr>
          <a:xfrm>
            <a:off x="5286374" y="2446058"/>
            <a:ext cx="6315075" cy="646203"/>
          </a:xfrm>
          <a:prstGeom prst="rect">
            <a:avLst/>
          </a:prstGeom>
          <a:noFill/>
        </p:spPr>
        <p:txBody>
          <a:bodyPr wrap="square">
            <a:spAutoFit/>
          </a:bodyPr>
          <a:lstStyle/>
          <a:p>
            <a:pPr algn="ctr" defTabSz="914126"/>
            <a:r>
              <a:rPr lang="en-US" sz="3599" b="1" dirty="0">
                <a:solidFill>
                  <a:prstClr val="black"/>
                </a:solidFill>
                <a:latin typeface="Calibri" panose="020F0502020204030204" pitchFamily="34" charset="0"/>
                <a:cs typeface="Calibri" panose="020F0502020204030204" pitchFamily="34" charset="0"/>
              </a:rPr>
              <a:t>B</a:t>
            </a:r>
            <a:r>
              <a:rPr lang="vi-VN" sz="3599" b="1" dirty="0">
                <a:solidFill>
                  <a:prstClr val="black"/>
                </a:solidFill>
                <a:latin typeface="Calibri" panose="020F0502020204030204" pitchFamily="34" charset="0"/>
                <a:cs typeface="Calibri" panose="020F0502020204030204" pitchFamily="34" charset="0"/>
              </a:rPr>
              <a:t>iển báo dành cho người đi bộ</a:t>
            </a:r>
            <a:endParaRPr lang="en-US" sz="35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5756324" y="3221468"/>
            <a:ext cx="5807025" cy="2862322"/>
          </a:xfrm>
          <a:prstGeom prst="rect">
            <a:avLst/>
          </a:prstGeom>
          <a:noFill/>
        </p:spPr>
        <p:txBody>
          <a:bodyPr wrap="square">
            <a:spAutoFit/>
          </a:bodyPr>
          <a:lstStyle/>
          <a:p>
            <a:pPr algn="just" defTabSz="914126"/>
            <a:r>
              <a:rPr lang="vi-VN" sz="3000" dirty="0">
                <a:solidFill>
                  <a:prstClr val="black"/>
                </a:solidFill>
                <a:latin typeface="Calibri" panose="020F0502020204030204" pitchFamily="34" charset="0"/>
                <a:cs typeface="Calibri" panose="020F0502020204030204" pitchFamily="34" charset="0"/>
              </a:rPr>
              <a:t>Các loại xe cơ giới và thô sơ (trừ xe đạp và xe lăn dành cho người tàn tật) không được phép đi vào đường đã đặt biển này, trừ trường hợp đi cắt ngang qua nhưng phải đảm bảo tuyệt đối an toàn cho người đi bộ.</a:t>
            </a:r>
            <a:endParaRPr lang="en-US" sz="3000"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6"/>
          <a:stretch>
            <a:fillRect/>
          </a:stretch>
        </p:blipFill>
        <p:spPr>
          <a:xfrm>
            <a:off x="5233261" y="3092155"/>
            <a:ext cx="648103" cy="815323"/>
          </a:xfrm>
          <a:prstGeom prst="rect">
            <a:avLst/>
          </a:prstGeom>
        </p:spPr>
      </p:pic>
    </p:spTree>
    <p:extLst>
      <p:ext uri="{BB962C8B-B14F-4D97-AF65-F5344CB8AC3E}">
        <p14:creationId xmlns:p14="http://schemas.microsoft.com/office/powerpoint/2010/main" val="95499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Calibri" panose="020F0502020204030204" pitchFamily="34" charset="0"/>
              <a:cs typeface="Calibri" panose="020F050202020403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704976" y="887529"/>
            <a:ext cx="10391774" cy="889296"/>
            <a:chOff x="3260771" y="693960"/>
            <a:chExt cx="8213555"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10391774"/>
                <a:gd name="connsiteY0" fmla="*/ 148219 h 889296"/>
                <a:gd name="connsiteX1" fmla="*/ 148219 w 10391774"/>
                <a:gd name="connsiteY1" fmla="*/ 0 h 889296"/>
                <a:gd name="connsiteX2" fmla="*/ 619335 w 10391774"/>
                <a:gd name="connsiteY2" fmla="*/ 0 h 889296"/>
                <a:gd name="connsiteX3" fmla="*/ 1494264 w 10391774"/>
                <a:gd name="connsiteY3" fmla="*/ 0 h 889296"/>
                <a:gd name="connsiteX4" fmla="*/ 2066333 w 10391774"/>
                <a:gd name="connsiteY4" fmla="*/ 0 h 889296"/>
                <a:gd name="connsiteX5" fmla="*/ 2941262 w 10391774"/>
                <a:gd name="connsiteY5" fmla="*/ 0 h 889296"/>
                <a:gd name="connsiteX6" fmla="*/ 3311424 w 10391774"/>
                <a:gd name="connsiteY6" fmla="*/ 0 h 889296"/>
                <a:gd name="connsiteX7" fmla="*/ 3984447 w 10391774"/>
                <a:gd name="connsiteY7" fmla="*/ 0 h 889296"/>
                <a:gd name="connsiteX8" fmla="*/ 4657469 w 10391774"/>
                <a:gd name="connsiteY8" fmla="*/ 0 h 889296"/>
                <a:gd name="connsiteX9" fmla="*/ 5027631 w 10391774"/>
                <a:gd name="connsiteY9" fmla="*/ 0 h 889296"/>
                <a:gd name="connsiteX10" fmla="*/ 5599700 w 10391774"/>
                <a:gd name="connsiteY10" fmla="*/ 0 h 889296"/>
                <a:gd name="connsiteX11" fmla="*/ 6373676 w 10391774"/>
                <a:gd name="connsiteY11" fmla="*/ 0 h 889296"/>
                <a:gd name="connsiteX12" fmla="*/ 7046699 w 10391774"/>
                <a:gd name="connsiteY12" fmla="*/ 0 h 889296"/>
                <a:gd name="connsiteX13" fmla="*/ 7719721 w 10391774"/>
                <a:gd name="connsiteY13" fmla="*/ 0 h 889296"/>
                <a:gd name="connsiteX14" fmla="*/ 8291790 w 10391774"/>
                <a:gd name="connsiteY14" fmla="*/ 0 h 889296"/>
                <a:gd name="connsiteX15" fmla="*/ 8863859 w 10391774"/>
                <a:gd name="connsiteY15" fmla="*/ 0 h 889296"/>
                <a:gd name="connsiteX16" fmla="*/ 9536881 w 10391774"/>
                <a:gd name="connsiteY16" fmla="*/ 0 h 889296"/>
                <a:gd name="connsiteX17" fmla="*/ 10243555 w 10391774"/>
                <a:gd name="connsiteY17" fmla="*/ 0 h 889296"/>
                <a:gd name="connsiteX18" fmla="*/ 10391774 w 10391774"/>
                <a:gd name="connsiteY18" fmla="*/ 148219 h 889296"/>
                <a:gd name="connsiteX19" fmla="*/ 10391774 w 10391774"/>
                <a:gd name="connsiteY19" fmla="*/ 741077 h 889296"/>
                <a:gd name="connsiteX20" fmla="*/ 10243555 w 10391774"/>
                <a:gd name="connsiteY20" fmla="*/ 889296 h 889296"/>
                <a:gd name="connsiteX21" fmla="*/ 9368626 w 10391774"/>
                <a:gd name="connsiteY21" fmla="*/ 889296 h 889296"/>
                <a:gd name="connsiteX22" fmla="*/ 8493697 w 10391774"/>
                <a:gd name="connsiteY22" fmla="*/ 889296 h 889296"/>
                <a:gd name="connsiteX23" fmla="*/ 7820674 w 10391774"/>
                <a:gd name="connsiteY23" fmla="*/ 889296 h 889296"/>
                <a:gd name="connsiteX24" fmla="*/ 7046699 w 10391774"/>
                <a:gd name="connsiteY24" fmla="*/ 889296 h 889296"/>
                <a:gd name="connsiteX25" fmla="*/ 6171769 w 10391774"/>
                <a:gd name="connsiteY25" fmla="*/ 889296 h 889296"/>
                <a:gd name="connsiteX26" fmla="*/ 5700654 w 10391774"/>
                <a:gd name="connsiteY26" fmla="*/ 889296 h 889296"/>
                <a:gd name="connsiteX27" fmla="*/ 4926678 w 10391774"/>
                <a:gd name="connsiteY27" fmla="*/ 889296 h 889296"/>
                <a:gd name="connsiteX28" fmla="*/ 4152702 w 10391774"/>
                <a:gd name="connsiteY28" fmla="*/ 889296 h 889296"/>
                <a:gd name="connsiteX29" fmla="*/ 3479680 w 10391774"/>
                <a:gd name="connsiteY29" fmla="*/ 889296 h 889296"/>
                <a:gd name="connsiteX30" fmla="*/ 2604751 w 10391774"/>
                <a:gd name="connsiteY30" fmla="*/ 889296 h 889296"/>
                <a:gd name="connsiteX31" fmla="*/ 1729822 w 10391774"/>
                <a:gd name="connsiteY31" fmla="*/ 889296 h 889296"/>
                <a:gd name="connsiteX32" fmla="*/ 854893 w 10391774"/>
                <a:gd name="connsiteY32" fmla="*/ 889296 h 889296"/>
                <a:gd name="connsiteX33" fmla="*/ 148219 w 10391774"/>
                <a:gd name="connsiteY33" fmla="*/ 889296 h 889296"/>
                <a:gd name="connsiteX34" fmla="*/ 0 w 10391774"/>
                <a:gd name="connsiteY34" fmla="*/ 741077 h 889296"/>
                <a:gd name="connsiteX35" fmla="*/ 0 w 10391774"/>
                <a:gd name="connsiteY35" fmla="*/ 148219 h 88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91774" h="889296" fill="none" extrusionOk="0">
                  <a:moveTo>
                    <a:pt x="0" y="148219"/>
                  </a:moveTo>
                  <a:cubicBezTo>
                    <a:pt x="-11205" y="75274"/>
                    <a:pt x="77776" y="7739"/>
                    <a:pt x="148219" y="0"/>
                  </a:cubicBezTo>
                  <a:cubicBezTo>
                    <a:pt x="353856" y="15612"/>
                    <a:pt x="401280" y="-7839"/>
                    <a:pt x="619335" y="0"/>
                  </a:cubicBezTo>
                  <a:cubicBezTo>
                    <a:pt x="837390" y="7839"/>
                    <a:pt x="1216560" y="-33903"/>
                    <a:pt x="1494264" y="0"/>
                  </a:cubicBezTo>
                  <a:cubicBezTo>
                    <a:pt x="1771968" y="33903"/>
                    <a:pt x="1876133" y="19000"/>
                    <a:pt x="2066333" y="0"/>
                  </a:cubicBezTo>
                  <a:cubicBezTo>
                    <a:pt x="2256533" y="-19000"/>
                    <a:pt x="2670382" y="-37138"/>
                    <a:pt x="2941262" y="0"/>
                  </a:cubicBezTo>
                  <a:cubicBezTo>
                    <a:pt x="3212142" y="37138"/>
                    <a:pt x="3155035" y="-10128"/>
                    <a:pt x="3311424" y="0"/>
                  </a:cubicBezTo>
                  <a:cubicBezTo>
                    <a:pt x="3467813" y="10128"/>
                    <a:pt x="3760247" y="-7943"/>
                    <a:pt x="3984447" y="0"/>
                  </a:cubicBezTo>
                  <a:cubicBezTo>
                    <a:pt x="4208647" y="7943"/>
                    <a:pt x="4443307" y="18015"/>
                    <a:pt x="4657469" y="0"/>
                  </a:cubicBezTo>
                  <a:cubicBezTo>
                    <a:pt x="4871631" y="-18015"/>
                    <a:pt x="4843235" y="12014"/>
                    <a:pt x="5027631" y="0"/>
                  </a:cubicBezTo>
                  <a:cubicBezTo>
                    <a:pt x="5212027" y="-12014"/>
                    <a:pt x="5402784" y="-15306"/>
                    <a:pt x="5599700" y="0"/>
                  </a:cubicBezTo>
                  <a:cubicBezTo>
                    <a:pt x="5796616" y="15306"/>
                    <a:pt x="6180957" y="-21607"/>
                    <a:pt x="6373676" y="0"/>
                  </a:cubicBezTo>
                  <a:cubicBezTo>
                    <a:pt x="6566395" y="21607"/>
                    <a:pt x="6758972" y="-6426"/>
                    <a:pt x="7046699" y="0"/>
                  </a:cubicBezTo>
                  <a:cubicBezTo>
                    <a:pt x="7334426" y="6426"/>
                    <a:pt x="7566138" y="3568"/>
                    <a:pt x="7719721" y="0"/>
                  </a:cubicBezTo>
                  <a:cubicBezTo>
                    <a:pt x="7873304" y="-3568"/>
                    <a:pt x="8101971" y="2706"/>
                    <a:pt x="8291790" y="0"/>
                  </a:cubicBezTo>
                  <a:cubicBezTo>
                    <a:pt x="8481609" y="-2706"/>
                    <a:pt x="8683281" y="215"/>
                    <a:pt x="8863859" y="0"/>
                  </a:cubicBezTo>
                  <a:cubicBezTo>
                    <a:pt x="9044437" y="-215"/>
                    <a:pt x="9247691" y="23309"/>
                    <a:pt x="9536881" y="0"/>
                  </a:cubicBezTo>
                  <a:cubicBezTo>
                    <a:pt x="9826071" y="-23309"/>
                    <a:pt x="9910732" y="-7859"/>
                    <a:pt x="10243555" y="0"/>
                  </a:cubicBezTo>
                  <a:cubicBezTo>
                    <a:pt x="10340773" y="13391"/>
                    <a:pt x="10407405" y="53401"/>
                    <a:pt x="10391774" y="148219"/>
                  </a:cubicBezTo>
                  <a:cubicBezTo>
                    <a:pt x="10396544" y="369863"/>
                    <a:pt x="10378705" y="471006"/>
                    <a:pt x="10391774" y="741077"/>
                  </a:cubicBezTo>
                  <a:cubicBezTo>
                    <a:pt x="10385340" y="810968"/>
                    <a:pt x="10323051" y="892008"/>
                    <a:pt x="10243555" y="889296"/>
                  </a:cubicBezTo>
                  <a:cubicBezTo>
                    <a:pt x="9912492" y="894985"/>
                    <a:pt x="9596354" y="879769"/>
                    <a:pt x="9368626" y="889296"/>
                  </a:cubicBezTo>
                  <a:cubicBezTo>
                    <a:pt x="9140898" y="898823"/>
                    <a:pt x="8746898" y="863070"/>
                    <a:pt x="8493697" y="889296"/>
                  </a:cubicBezTo>
                  <a:cubicBezTo>
                    <a:pt x="8240496" y="915522"/>
                    <a:pt x="8140194" y="876363"/>
                    <a:pt x="7820674" y="889296"/>
                  </a:cubicBezTo>
                  <a:cubicBezTo>
                    <a:pt x="7501154" y="902229"/>
                    <a:pt x="7244531" y="901120"/>
                    <a:pt x="7046699" y="889296"/>
                  </a:cubicBezTo>
                  <a:cubicBezTo>
                    <a:pt x="6848867" y="877472"/>
                    <a:pt x="6487449" y="909748"/>
                    <a:pt x="6171769" y="889296"/>
                  </a:cubicBezTo>
                  <a:cubicBezTo>
                    <a:pt x="5856089" y="868845"/>
                    <a:pt x="5803969" y="866549"/>
                    <a:pt x="5700654" y="889296"/>
                  </a:cubicBezTo>
                  <a:cubicBezTo>
                    <a:pt x="5597339" y="912043"/>
                    <a:pt x="5088160" y="925558"/>
                    <a:pt x="4926678" y="889296"/>
                  </a:cubicBezTo>
                  <a:cubicBezTo>
                    <a:pt x="4765196" y="853034"/>
                    <a:pt x="4481677" y="865735"/>
                    <a:pt x="4152702" y="889296"/>
                  </a:cubicBezTo>
                  <a:cubicBezTo>
                    <a:pt x="3823727" y="912857"/>
                    <a:pt x="3620164" y="922397"/>
                    <a:pt x="3479680" y="889296"/>
                  </a:cubicBezTo>
                  <a:cubicBezTo>
                    <a:pt x="3339196" y="856195"/>
                    <a:pt x="3029472" y="914244"/>
                    <a:pt x="2604751" y="889296"/>
                  </a:cubicBezTo>
                  <a:cubicBezTo>
                    <a:pt x="2180030" y="864348"/>
                    <a:pt x="1930405" y="874201"/>
                    <a:pt x="1729822" y="889296"/>
                  </a:cubicBezTo>
                  <a:cubicBezTo>
                    <a:pt x="1529239" y="904391"/>
                    <a:pt x="1149867" y="893980"/>
                    <a:pt x="854893" y="889296"/>
                  </a:cubicBezTo>
                  <a:cubicBezTo>
                    <a:pt x="559919" y="884612"/>
                    <a:pt x="424004" y="877249"/>
                    <a:pt x="148219" y="889296"/>
                  </a:cubicBezTo>
                  <a:cubicBezTo>
                    <a:pt x="82803" y="892346"/>
                    <a:pt x="3692" y="827543"/>
                    <a:pt x="0" y="741077"/>
                  </a:cubicBezTo>
                  <a:cubicBezTo>
                    <a:pt x="-17862" y="576189"/>
                    <a:pt x="-19268" y="397105"/>
                    <a:pt x="0" y="148219"/>
                  </a:cubicBezTo>
                  <a:close/>
                </a:path>
                <a:path w="10391774" h="889296" stroke="0" extrusionOk="0">
                  <a:moveTo>
                    <a:pt x="0" y="148219"/>
                  </a:moveTo>
                  <a:cubicBezTo>
                    <a:pt x="11270" y="78791"/>
                    <a:pt x="72904" y="6524"/>
                    <a:pt x="148219" y="0"/>
                  </a:cubicBezTo>
                  <a:cubicBezTo>
                    <a:pt x="394781" y="-26584"/>
                    <a:pt x="766135" y="625"/>
                    <a:pt x="922195" y="0"/>
                  </a:cubicBezTo>
                  <a:cubicBezTo>
                    <a:pt x="1078255" y="-625"/>
                    <a:pt x="1293879" y="-15195"/>
                    <a:pt x="1494264" y="0"/>
                  </a:cubicBezTo>
                  <a:cubicBezTo>
                    <a:pt x="1694649" y="15195"/>
                    <a:pt x="1715502" y="9887"/>
                    <a:pt x="1864426" y="0"/>
                  </a:cubicBezTo>
                  <a:cubicBezTo>
                    <a:pt x="2013350" y="-9887"/>
                    <a:pt x="2155861" y="6563"/>
                    <a:pt x="2335542" y="0"/>
                  </a:cubicBezTo>
                  <a:cubicBezTo>
                    <a:pt x="2515223" y="-6563"/>
                    <a:pt x="2624329" y="-992"/>
                    <a:pt x="2705704" y="0"/>
                  </a:cubicBezTo>
                  <a:cubicBezTo>
                    <a:pt x="2787079" y="992"/>
                    <a:pt x="2974700" y="5012"/>
                    <a:pt x="3075866" y="0"/>
                  </a:cubicBezTo>
                  <a:cubicBezTo>
                    <a:pt x="3177032" y="-5012"/>
                    <a:pt x="3460728" y="-28063"/>
                    <a:pt x="3748889" y="0"/>
                  </a:cubicBezTo>
                  <a:cubicBezTo>
                    <a:pt x="4037050" y="28063"/>
                    <a:pt x="4135285" y="22231"/>
                    <a:pt x="4320958" y="0"/>
                  </a:cubicBezTo>
                  <a:cubicBezTo>
                    <a:pt x="4506631" y="-22231"/>
                    <a:pt x="4700053" y="-30247"/>
                    <a:pt x="4993980" y="0"/>
                  </a:cubicBezTo>
                  <a:cubicBezTo>
                    <a:pt x="5287907" y="30247"/>
                    <a:pt x="5367309" y="3373"/>
                    <a:pt x="5667003" y="0"/>
                  </a:cubicBezTo>
                  <a:cubicBezTo>
                    <a:pt x="5966697" y="-3373"/>
                    <a:pt x="5918643" y="-16505"/>
                    <a:pt x="6037165" y="0"/>
                  </a:cubicBezTo>
                  <a:cubicBezTo>
                    <a:pt x="6155687" y="16505"/>
                    <a:pt x="6690864" y="20483"/>
                    <a:pt x="6912094" y="0"/>
                  </a:cubicBezTo>
                  <a:cubicBezTo>
                    <a:pt x="7133324" y="-20483"/>
                    <a:pt x="7254228" y="10270"/>
                    <a:pt x="7484163" y="0"/>
                  </a:cubicBezTo>
                  <a:cubicBezTo>
                    <a:pt x="7714098" y="-10270"/>
                    <a:pt x="7829617" y="19652"/>
                    <a:pt x="7955279" y="0"/>
                  </a:cubicBezTo>
                  <a:cubicBezTo>
                    <a:pt x="8080941" y="-19652"/>
                    <a:pt x="8549825" y="34836"/>
                    <a:pt x="8830208" y="0"/>
                  </a:cubicBezTo>
                  <a:cubicBezTo>
                    <a:pt x="9110591" y="-34836"/>
                    <a:pt x="9404732" y="31147"/>
                    <a:pt x="9604184" y="0"/>
                  </a:cubicBezTo>
                  <a:cubicBezTo>
                    <a:pt x="9803636" y="-31147"/>
                    <a:pt x="9931589" y="3992"/>
                    <a:pt x="10243555" y="0"/>
                  </a:cubicBezTo>
                  <a:cubicBezTo>
                    <a:pt x="10329228" y="-5053"/>
                    <a:pt x="10399506" y="57083"/>
                    <a:pt x="10391774" y="148219"/>
                  </a:cubicBezTo>
                  <a:cubicBezTo>
                    <a:pt x="10394667" y="326225"/>
                    <a:pt x="10376929" y="531297"/>
                    <a:pt x="10391774" y="741077"/>
                  </a:cubicBezTo>
                  <a:cubicBezTo>
                    <a:pt x="10400053" y="819583"/>
                    <a:pt x="10313015" y="877325"/>
                    <a:pt x="10243555" y="889296"/>
                  </a:cubicBezTo>
                  <a:cubicBezTo>
                    <a:pt x="9969806" y="926288"/>
                    <a:pt x="9723392" y="915546"/>
                    <a:pt x="9469579" y="889296"/>
                  </a:cubicBezTo>
                  <a:cubicBezTo>
                    <a:pt x="9215766" y="863046"/>
                    <a:pt x="9167404" y="888206"/>
                    <a:pt x="8897510" y="889296"/>
                  </a:cubicBezTo>
                  <a:cubicBezTo>
                    <a:pt x="8627616" y="890386"/>
                    <a:pt x="8660991" y="880376"/>
                    <a:pt x="8426395" y="889296"/>
                  </a:cubicBezTo>
                  <a:cubicBezTo>
                    <a:pt x="8191799" y="898216"/>
                    <a:pt x="8167165" y="898051"/>
                    <a:pt x="8056232" y="889296"/>
                  </a:cubicBezTo>
                  <a:cubicBezTo>
                    <a:pt x="7945299" y="880541"/>
                    <a:pt x="7812228" y="911742"/>
                    <a:pt x="7585117" y="889296"/>
                  </a:cubicBezTo>
                  <a:cubicBezTo>
                    <a:pt x="7358007" y="866850"/>
                    <a:pt x="7112982" y="862049"/>
                    <a:pt x="6811141" y="889296"/>
                  </a:cubicBezTo>
                  <a:cubicBezTo>
                    <a:pt x="6509300" y="916543"/>
                    <a:pt x="6359001" y="905957"/>
                    <a:pt x="6239072" y="889296"/>
                  </a:cubicBezTo>
                  <a:cubicBezTo>
                    <a:pt x="6119143" y="872635"/>
                    <a:pt x="5648798" y="887394"/>
                    <a:pt x="5364143" y="889296"/>
                  </a:cubicBezTo>
                  <a:cubicBezTo>
                    <a:pt x="5079488" y="891198"/>
                    <a:pt x="5048524" y="895675"/>
                    <a:pt x="4893027" y="889296"/>
                  </a:cubicBezTo>
                  <a:cubicBezTo>
                    <a:pt x="4737530" y="882917"/>
                    <a:pt x="4423008" y="875886"/>
                    <a:pt x="4018098" y="889296"/>
                  </a:cubicBezTo>
                  <a:cubicBezTo>
                    <a:pt x="3613188" y="902706"/>
                    <a:pt x="3320991" y="903465"/>
                    <a:pt x="3143169" y="889296"/>
                  </a:cubicBezTo>
                  <a:cubicBezTo>
                    <a:pt x="2965347" y="875127"/>
                    <a:pt x="2803982" y="879355"/>
                    <a:pt x="2672053" y="889296"/>
                  </a:cubicBezTo>
                  <a:cubicBezTo>
                    <a:pt x="2540124" y="899237"/>
                    <a:pt x="2251787" y="876073"/>
                    <a:pt x="1999031" y="889296"/>
                  </a:cubicBezTo>
                  <a:cubicBezTo>
                    <a:pt x="1746275" y="902519"/>
                    <a:pt x="1424616" y="855896"/>
                    <a:pt x="1124101" y="889296"/>
                  </a:cubicBezTo>
                  <a:cubicBezTo>
                    <a:pt x="823586" y="922697"/>
                    <a:pt x="516146" y="918000"/>
                    <a:pt x="148219" y="889296"/>
                  </a:cubicBezTo>
                  <a:cubicBezTo>
                    <a:pt x="75101" y="884804"/>
                    <a:pt x="-1818" y="809589"/>
                    <a:pt x="0" y="741077"/>
                  </a:cubicBezTo>
                  <a:cubicBezTo>
                    <a:pt x="-24100" y="603997"/>
                    <a:pt x="25204" y="344366"/>
                    <a:pt x="0" y="148219"/>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Calibri" panose="020F0502020204030204" pitchFamily="34" charset="0"/>
                <a:cs typeface="Calibri" panose="020F050202020403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709281" y="794960"/>
              <a:ext cx="7750868" cy="623041"/>
            </a:xfrm>
            <a:prstGeom prst="rect">
              <a:avLst/>
            </a:prstGeom>
            <a:noFill/>
          </p:spPr>
          <p:txBody>
            <a:bodyPr wrap="square" rtlCol="0">
              <a:spAutoFit/>
            </a:bodyPr>
            <a:lstStyle/>
            <a:p>
              <a:pPr defTabSz="914126"/>
              <a:r>
                <a:rPr lang="en-US" sz="3600" b="1" dirty="0" err="1">
                  <a:solidFill>
                    <a:prstClr val="black"/>
                  </a:solidFill>
                  <a:latin typeface="Calibri" panose="020F0502020204030204" pitchFamily="34" charset="0"/>
                  <a:cs typeface="Calibri" panose="020F0502020204030204" pitchFamily="34" charset="0"/>
                </a:rPr>
                <a:t>Tên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ý </a:t>
              </a:r>
              <a:r>
                <a:rPr lang="en-US" sz="3600" b="1" dirty="0" err="1">
                  <a:solidFill>
                    <a:prstClr val="black"/>
                  </a:solidFill>
                  <a:latin typeface="Calibri" panose="020F0502020204030204" pitchFamily="34" charset="0"/>
                  <a:cs typeface="Calibri" panose="020F0502020204030204" pitchFamily="34" charset="0"/>
                </a:rPr>
                <a:t>nghĩa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biển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báo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cs typeface="Calibri" panose="020F0502020204030204" pitchFamily="34" charset="0"/>
                </a:rPr>
                <a:t>?</a:t>
              </a:r>
              <a:endParaRPr lang="vi-VN" sz="3600" b="1" dirty="0">
                <a:solidFill>
                  <a:prstClr val="black"/>
                </a:solidFill>
                <a:latin typeface="Calibri" panose="020F0502020204030204" pitchFamily="34" charset="0"/>
                <a:cs typeface="Calibri" panose="020F0502020204030204" pitchFamily="34" charset="0"/>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876603" y="2367632"/>
            <a:ext cx="5175990" cy="646097"/>
          </a:xfrm>
          <a:prstGeom prst="rect">
            <a:avLst/>
          </a:prstGeom>
          <a:noFill/>
        </p:spPr>
        <p:txBody>
          <a:bodyPr wrap="square">
            <a:spAutoFit/>
          </a:bodyPr>
          <a:lstStyle/>
          <a:p>
            <a:pPr algn="ctr" defTabSz="914126"/>
            <a:r>
              <a:rPr lang="vi-VN" sz="3599" b="1" dirty="0">
                <a:solidFill>
                  <a:prstClr val="black"/>
                </a:solidFill>
                <a:latin typeface="Calibri" panose="020F0502020204030204" pitchFamily="34" charset="0"/>
                <a:cs typeface="Calibri" panose="020F0502020204030204" pitchFamily="34" charset="0"/>
              </a:rPr>
              <a:t>Biển báo cấm người đi bộ</a:t>
            </a:r>
          </a:p>
        </p:txBody>
      </p:sp>
      <p:pic>
        <p:nvPicPr>
          <p:cNvPr id="7" name="Hình ảnh 6">
            <a:extLst>
              <a:ext uri="{FF2B5EF4-FFF2-40B4-BE49-F238E27FC236}">
                <a16:creationId xmlns:a16="http://schemas.microsoft.com/office/drawing/2014/main" id="{64C70317-C7D8-B889-608D-33B2662893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3821" y="2362418"/>
            <a:ext cx="3815544" cy="3809803"/>
          </a:xfrm>
          <a:prstGeom prst="rect">
            <a:avLst/>
          </a:prstGeom>
        </p:spPr>
      </p:pic>
      <p:sp>
        <p:nvSpPr>
          <p:cNvPr id="31" name="Hộp Văn bản 30">
            <a:extLst>
              <a:ext uri="{FF2B5EF4-FFF2-40B4-BE49-F238E27FC236}">
                <a16:creationId xmlns:a16="http://schemas.microsoft.com/office/drawing/2014/main" id="{F6033B1D-E504-E5DC-4C75-3EC1B0F7B8A9}"/>
              </a:ext>
            </a:extLst>
          </p:cNvPr>
          <p:cNvSpPr txBox="1"/>
          <p:nvPr/>
        </p:nvSpPr>
        <p:spPr>
          <a:xfrm>
            <a:off x="5914169" y="3034699"/>
            <a:ext cx="5560143" cy="2862322"/>
          </a:xfrm>
          <a:prstGeom prst="rect">
            <a:avLst/>
          </a:prstGeom>
          <a:noFill/>
        </p:spPr>
        <p:txBody>
          <a:bodyPr wrap="square">
            <a:spAutoFit/>
          </a:bodyPr>
          <a:lstStyle/>
          <a:p>
            <a:pPr algn="just" defTabSz="914126"/>
            <a:r>
              <a:rPr lang="vi-VN" sz="3600" dirty="0">
                <a:solidFill>
                  <a:prstClr val="black"/>
                </a:solidFill>
                <a:latin typeface="Calibri" panose="020F0502020204030204" pitchFamily="34" charset="0"/>
                <a:cs typeface="Calibri" panose="020F0502020204030204" pitchFamily="34" charset="0"/>
              </a:rPr>
              <a:t>Biển báo cấm người đi bộ là biển báo cấm người đi bộ qua lại trên tuyến đường đó để đảm bảo an toàn tại nơi có gắn biển báo.</a:t>
            </a: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4"/>
          <a:stretch>
            <a:fillRect/>
          </a:stretch>
        </p:blipFill>
        <p:spPr>
          <a:xfrm>
            <a:off x="5389294" y="2843583"/>
            <a:ext cx="648103" cy="815323"/>
          </a:xfrm>
          <a:prstGeom prst="rect">
            <a:avLst/>
          </a:prstGeom>
        </p:spPr>
      </p:pic>
      <p:pic>
        <p:nvPicPr>
          <p:cNvPr id="4" name="Hình ảnh 3">
            <a:extLst>
              <a:ext uri="{FF2B5EF4-FFF2-40B4-BE49-F238E27FC236}">
                <a16:creationId xmlns:a16="http://schemas.microsoft.com/office/drawing/2014/main" id="{62E8F15B-7369-8D99-EC06-B61991E132D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014" b="54501" l="62740" r="74804">
                        <a14:foregroundMark x1="69318" y1="45620" x2="69318" y2="45620"/>
                        <a14:foregroundMark x1="69675" y1="45014" x2="69675" y2="45014"/>
                        <a14:foregroundMark x1="71147" y1="49657" x2="71147" y2="49657"/>
                        <a14:foregroundMark x1="70791" y1="49092" x2="71361" y2="51029"/>
                      </a14:backgroundRemoval>
                    </a14:imgEffect>
                  </a14:imgLayer>
                </a14:imgProps>
              </a:ext>
              <a:ext uri="{28A0092B-C50C-407E-A947-70E740481C1C}">
                <a14:useLocalDpi xmlns:a14="http://schemas.microsoft.com/office/drawing/2010/main" val="0"/>
              </a:ext>
            </a:extLst>
          </a:blip>
          <a:srcRect l="61254" t="44444" r="23681" b="44348"/>
          <a:stretch/>
        </p:blipFill>
        <p:spPr>
          <a:xfrm>
            <a:off x="-798180" y="906580"/>
            <a:ext cx="2846118" cy="1245533"/>
          </a:xfrm>
          <a:prstGeom prst="rect">
            <a:avLst/>
          </a:prstGeom>
        </p:spPr>
      </p:pic>
    </p:spTree>
    <p:extLst>
      <p:ext uri="{BB962C8B-B14F-4D97-AF65-F5344CB8AC3E}">
        <p14:creationId xmlns:p14="http://schemas.microsoft.com/office/powerpoint/2010/main" val="25241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2200303" y="887529"/>
            <a:ext cx="9991697" cy="889296"/>
            <a:chOff x="3260771" y="693960"/>
            <a:chExt cx="8434119"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9730400"/>
                <a:gd name="connsiteY0" fmla="*/ 148219 h 889296"/>
                <a:gd name="connsiteX1" fmla="*/ 148219 w 9730400"/>
                <a:gd name="connsiteY1" fmla="*/ 0 h 889296"/>
                <a:gd name="connsiteX2" fmla="*/ 633394 w 9730400"/>
                <a:gd name="connsiteY2" fmla="*/ 0 h 889296"/>
                <a:gd name="connsiteX3" fmla="*/ 1118569 w 9730400"/>
                <a:gd name="connsiteY3" fmla="*/ 0 h 889296"/>
                <a:gd name="connsiteX4" fmla="*/ 1981103 w 9730400"/>
                <a:gd name="connsiteY4" fmla="*/ 0 h 889296"/>
                <a:gd name="connsiteX5" fmla="*/ 2560618 w 9730400"/>
                <a:gd name="connsiteY5" fmla="*/ 0 h 889296"/>
                <a:gd name="connsiteX6" fmla="*/ 3423152 w 9730400"/>
                <a:gd name="connsiteY6" fmla="*/ 0 h 889296"/>
                <a:gd name="connsiteX7" fmla="*/ 3813987 w 9730400"/>
                <a:gd name="connsiteY7" fmla="*/ 0 h 889296"/>
                <a:gd name="connsiteX8" fmla="*/ 4487842 w 9730400"/>
                <a:gd name="connsiteY8" fmla="*/ 0 h 889296"/>
                <a:gd name="connsiteX9" fmla="*/ 5161696 w 9730400"/>
                <a:gd name="connsiteY9" fmla="*/ 0 h 889296"/>
                <a:gd name="connsiteX10" fmla="*/ 5552532 w 9730400"/>
                <a:gd name="connsiteY10" fmla="*/ 0 h 889296"/>
                <a:gd name="connsiteX11" fmla="*/ 6132046 w 9730400"/>
                <a:gd name="connsiteY11" fmla="*/ 0 h 889296"/>
                <a:gd name="connsiteX12" fmla="*/ 6900240 w 9730400"/>
                <a:gd name="connsiteY12" fmla="*/ 0 h 889296"/>
                <a:gd name="connsiteX13" fmla="*/ 7574095 w 9730400"/>
                <a:gd name="connsiteY13" fmla="*/ 0 h 889296"/>
                <a:gd name="connsiteX14" fmla="*/ 8247949 w 9730400"/>
                <a:gd name="connsiteY14" fmla="*/ 0 h 889296"/>
                <a:gd name="connsiteX15" fmla="*/ 8827464 w 9730400"/>
                <a:gd name="connsiteY15" fmla="*/ 0 h 889296"/>
                <a:gd name="connsiteX16" fmla="*/ 9582181 w 9730400"/>
                <a:gd name="connsiteY16" fmla="*/ 0 h 889296"/>
                <a:gd name="connsiteX17" fmla="*/ 9730400 w 9730400"/>
                <a:gd name="connsiteY17" fmla="*/ 148219 h 889296"/>
                <a:gd name="connsiteX18" fmla="*/ 9730400 w 9730400"/>
                <a:gd name="connsiteY18" fmla="*/ 741077 h 889296"/>
                <a:gd name="connsiteX19" fmla="*/ 9582181 w 9730400"/>
                <a:gd name="connsiteY19" fmla="*/ 889296 h 889296"/>
                <a:gd name="connsiteX20" fmla="*/ 8813987 w 9730400"/>
                <a:gd name="connsiteY20" fmla="*/ 889296 h 889296"/>
                <a:gd name="connsiteX21" fmla="*/ 8234472 w 9730400"/>
                <a:gd name="connsiteY21" fmla="*/ 889296 h 889296"/>
                <a:gd name="connsiteX22" fmla="*/ 7560618 w 9730400"/>
                <a:gd name="connsiteY22" fmla="*/ 889296 h 889296"/>
                <a:gd name="connsiteX23" fmla="*/ 6698084 w 9730400"/>
                <a:gd name="connsiteY23" fmla="*/ 889296 h 889296"/>
                <a:gd name="connsiteX24" fmla="*/ 6024230 w 9730400"/>
                <a:gd name="connsiteY24" fmla="*/ 889296 h 889296"/>
                <a:gd name="connsiteX25" fmla="*/ 5256036 w 9730400"/>
                <a:gd name="connsiteY25" fmla="*/ 889296 h 889296"/>
                <a:gd name="connsiteX26" fmla="*/ 4393502 w 9730400"/>
                <a:gd name="connsiteY26" fmla="*/ 889296 h 889296"/>
                <a:gd name="connsiteX27" fmla="*/ 3908327 w 9730400"/>
                <a:gd name="connsiteY27" fmla="*/ 889296 h 889296"/>
                <a:gd name="connsiteX28" fmla="*/ 3140133 w 9730400"/>
                <a:gd name="connsiteY28" fmla="*/ 889296 h 889296"/>
                <a:gd name="connsiteX29" fmla="*/ 2371939 w 9730400"/>
                <a:gd name="connsiteY29" fmla="*/ 889296 h 889296"/>
                <a:gd name="connsiteX30" fmla="*/ 1698084 w 9730400"/>
                <a:gd name="connsiteY30" fmla="*/ 889296 h 889296"/>
                <a:gd name="connsiteX31" fmla="*/ 835551 w 9730400"/>
                <a:gd name="connsiteY31" fmla="*/ 889296 h 889296"/>
                <a:gd name="connsiteX32" fmla="*/ 148219 w 9730400"/>
                <a:gd name="connsiteY32" fmla="*/ 889296 h 889296"/>
                <a:gd name="connsiteX33" fmla="*/ 0 w 9730400"/>
                <a:gd name="connsiteY33" fmla="*/ 741077 h 889296"/>
                <a:gd name="connsiteX34" fmla="*/ 0 w 9730400"/>
                <a:gd name="connsiteY34" fmla="*/ 148219 h 88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30400" h="889296" fill="none" extrusionOk="0">
                  <a:moveTo>
                    <a:pt x="0" y="148219"/>
                  </a:moveTo>
                  <a:cubicBezTo>
                    <a:pt x="-6668" y="55435"/>
                    <a:pt x="62980" y="17798"/>
                    <a:pt x="148219" y="0"/>
                  </a:cubicBezTo>
                  <a:cubicBezTo>
                    <a:pt x="248564" y="-15235"/>
                    <a:pt x="420811" y="16490"/>
                    <a:pt x="633394" y="0"/>
                  </a:cubicBezTo>
                  <a:cubicBezTo>
                    <a:pt x="845977" y="-16490"/>
                    <a:pt x="940091" y="-18537"/>
                    <a:pt x="1118569" y="0"/>
                  </a:cubicBezTo>
                  <a:cubicBezTo>
                    <a:pt x="1297048" y="18537"/>
                    <a:pt x="1802965" y="-34817"/>
                    <a:pt x="1981103" y="0"/>
                  </a:cubicBezTo>
                  <a:cubicBezTo>
                    <a:pt x="2159241" y="34817"/>
                    <a:pt x="2372829" y="19802"/>
                    <a:pt x="2560618" y="0"/>
                  </a:cubicBezTo>
                  <a:cubicBezTo>
                    <a:pt x="2748408" y="-19802"/>
                    <a:pt x="3099895" y="-3013"/>
                    <a:pt x="3423152" y="0"/>
                  </a:cubicBezTo>
                  <a:cubicBezTo>
                    <a:pt x="3746409" y="3013"/>
                    <a:pt x="3703436" y="-11772"/>
                    <a:pt x="3813987" y="0"/>
                  </a:cubicBezTo>
                  <a:cubicBezTo>
                    <a:pt x="3924538" y="11772"/>
                    <a:pt x="4214231" y="-6339"/>
                    <a:pt x="4487842" y="0"/>
                  </a:cubicBezTo>
                  <a:cubicBezTo>
                    <a:pt x="4761454" y="6339"/>
                    <a:pt x="4995895" y="31483"/>
                    <a:pt x="5161696" y="0"/>
                  </a:cubicBezTo>
                  <a:cubicBezTo>
                    <a:pt x="5327497" y="-31483"/>
                    <a:pt x="5416109" y="-2716"/>
                    <a:pt x="5552532" y="0"/>
                  </a:cubicBezTo>
                  <a:cubicBezTo>
                    <a:pt x="5688955" y="2716"/>
                    <a:pt x="5883647" y="-10449"/>
                    <a:pt x="6132046" y="0"/>
                  </a:cubicBezTo>
                  <a:cubicBezTo>
                    <a:pt x="6380445" y="10449"/>
                    <a:pt x="6532003" y="23392"/>
                    <a:pt x="6900240" y="0"/>
                  </a:cubicBezTo>
                  <a:cubicBezTo>
                    <a:pt x="7268477" y="-23392"/>
                    <a:pt x="7356035" y="24540"/>
                    <a:pt x="7574095" y="0"/>
                  </a:cubicBezTo>
                  <a:cubicBezTo>
                    <a:pt x="7792156" y="-24540"/>
                    <a:pt x="8072532" y="29663"/>
                    <a:pt x="8247949" y="0"/>
                  </a:cubicBezTo>
                  <a:cubicBezTo>
                    <a:pt x="8423366" y="-29663"/>
                    <a:pt x="8696805" y="16128"/>
                    <a:pt x="8827464" y="0"/>
                  </a:cubicBezTo>
                  <a:cubicBezTo>
                    <a:pt x="8958123" y="-16128"/>
                    <a:pt x="9239966" y="18461"/>
                    <a:pt x="9582181" y="0"/>
                  </a:cubicBezTo>
                  <a:cubicBezTo>
                    <a:pt x="9656139" y="2935"/>
                    <a:pt x="9720291" y="83933"/>
                    <a:pt x="9730400" y="148219"/>
                  </a:cubicBezTo>
                  <a:cubicBezTo>
                    <a:pt x="9703838" y="398164"/>
                    <a:pt x="9707876" y="561262"/>
                    <a:pt x="9730400" y="741077"/>
                  </a:cubicBezTo>
                  <a:cubicBezTo>
                    <a:pt x="9717948" y="834263"/>
                    <a:pt x="9662673" y="870797"/>
                    <a:pt x="9582181" y="889296"/>
                  </a:cubicBezTo>
                  <a:cubicBezTo>
                    <a:pt x="9324818" y="861001"/>
                    <a:pt x="9086182" y="890981"/>
                    <a:pt x="8813987" y="889296"/>
                  </a:cubicBezTo>
                  <a:cubicBezTo>
                    <a:pt x="8541792" y="887611"/>
                    <a:pt x="8405182" y="878427"/>
                    <a:pt x="8234472" y="889296"/>
                  </a:cubicBezTo>
                  <a:cubicBezTo>
                    <a:pt x="8063763" y="900165"/>
                    <a:pt x="7813620" y="907279"/>
                    <a:pt x="7560618" y="889296"/>
                  </a:cubicBezTo>
                  <a:cubicBezTo>
                    <a:pt x="7307616" y="871313"/>
                    <a:pt x="6929898" y="862917"/>
                    <a:pt x="6698084" y="889296"/>
                  </a:cubicBezTo>
                  <a:cubicBezTo>
                    <a:pt x="6466270" y="915675"/>
                    <a:pt x="6249233" y="914625"/>
                    <a:pt x="6024230" y="889296"/>
                  </a:cubicBezTo>
                  <a:cubicBezTo>
                    <a:pt x="5799227" y="863967"/>
                    <a:pt x="5431090" y="892066"/>
                    <a:pt x="5256036" y="889296"/>
                  </a:cubicBezTo>
                  <a:cubicBezTo>
                    <a:pt x="5080982" y="886526"/>
                    <a:pt x="4737563" y="918784"/>
                    <a:pt x="4393502" y="889296"/>
                  </a:cubicBezTo>
                  <a:cubicBezTo>
                    <a:pt x="4049441" y="859808"/>
                    <a:pt x="4109371" y="907894"/>
                    <a:pt x="3908327" y="889296"/>
                  </a:cubicBezTo>
                  <a:cubicBezTo>
                    <a:pt x="3707284" y="870698"/>
                    <a:pt x="3502012" y="854865"/>
                    <a:pt x="3140133" y="889296"/>
                  </a:cubicBezTo>
                  <a:cubicBezTo>
                    <a:pt x="2778254" y="923727"/>
                    <a:pt x="2678761" y="884470"/>
                    <a:pt x="2371939" y="889296"/>
                  </a:cubicBezTo>
                  <a:cubicBezTo>
                    <a:pt x="2065117" y="894122"/>
                    <a:pt x="1857279" y="863660"/>
                    <a:pt x="1698084" y="889296"/>
                  </a:cubicBezTo>
                  <a:cubicBezTo>
                    <a:pt x="1538890" y="914932"/>
                    <a:pt x="1255089" y="882731"/>
                    <a:pt x="835551" y="889296"/>
                  </a:cubicBezTo>
                  <a:cubicBezTo>
                    <a:pt x="416013" y="895861"/>
                    <a:pt x="313855" y="915075"/>
                    <a:pt x="148219" y="889296"/>
                  </a:cubicBezTo>
                  <a:cubicBezTo>
                    <a:pt x="64958" y="884822"/>
                    <a:pt x="5024" y="829148"/>
                    <a:pt x="0" y="741077"/>
                  </a:cubicBezTo>
                  <a:cubicBezTo>
                    <a:pt x="289" y="527208"/>
                    <a:pt x="16183" y="268762"/>
                    <a:pt x="0" y="148219"/>
                  </a:cubicBezTo>
                  <a:close/>
                </a:path>
                <a:path w="9730400" h="889296" stroke="0" extrusionOk="0">
                  <a:moveTo>
                    <a:pt x="0" y="148219"/>
                  </a:moveTo>
                  <a:cubicBezTo>
                    <a:pt x="11270" y="78791"/>
                    <a:pt x="72904" y="6524"/>
                    <a:pt x="148219" y="0"/>
                  </a:cubicBezTo>
                  <a:cubicBezTo>
                    <a:pt x="358375" y="32203"/>
                    <a:pt x="611691" y="-10568"/>
                    <a:pt x="916413" y="0"/>
                  </a:cubicBezTo>
                  <a:cubicBezTo>
                    <a:pt x="1221135" y="10568"/>
                    <a:pt x="1245597" y="16309"/>
                    <a:pt x="1495928" y="0"/>
                  </a:cubicBezTo>
                  <a:cubicBezTo>
                    <a:pt x="1746260" y="-16309"/>
                    <a:pt x="1722984" y="14014"/>
                    <a:pt x="1886763" y="0"/>
                  </a:cubicBezTo>
                  <a:cubicBezTo>
                    <a:pt x="2050542" y="-14014"/>
                    <a:pt x="2269526" y="-23367"/>
                    <a:pt x="2371939" y="0"/>
                  </a:cubicBezTo>
                  <a:cubicBezTo>
                    <a:pt x="2474352" y="23367"/>
                    <a:pt x="2572598" y="8086"/>
                    <a:pt x="2762774" y="0"/>
                  </a:cubicBezTo>
                  <a:cubicBezTo>
                    <a:pt x="2952951" y="-8086"/>
                    <a:pt x="2982920" y="4379"/>
                    <a:pt x="3153610" y="0"/>
                  </a:cubicBezTo>
                  <a:cubicBezTo>
                    <a:pt x="3324300" y="-4379"/>
                    <a:pt x="3587848" y="2534"/>
                    <a:pt x="3827464" y="0"/>
                  </a:cubicBezTo>
                  <a:cubicBezTo>
                    <a:pt x="4067080" y="-2534"/>
                    <a:pt x="4231783" y="-1531"/>
                    <a:pt x="4406979" y="0"/>
                  </a:cubicBezTo>
                  <a:cubicBezTo>
                    <a:pt x="4582176" y="1531"/>
                    <a:pt x="4927594" y="31757"/>
                    <a:pt x="5080833" y="0"/>
                  </a:cubicBezTo>
                  <a:cubicBezTo>
                    <a:pt x="5234072" y="-31757"/>
                    <a:pt x="5569764" y="17993"/>
                    <a:pt x="5754688" y="0"/>
                  </a:cubicBezTo>
                  <a:cubicBezTo>
                    <a:pt x="5939612" y="-17993"/>
                    <a:pt x="6008227" y="-5344"/>
                    <a:pt x="6145523" y="0"/>
                  </a:cubicBezTo>
                  <a:cubicBezTo>
                    <a:pt x="6282819" y="5344"/>
                    <a:pt x="6661279" y="-36151"/>
                    <a:pt x="7008057" y="0"/>
                  </a:cubicBezTo>
                  <a:cubicBezTo>
                    <a:pt x="7354835" y="36151"/>
                    <a:pt x="7328652" y="-16254"/>
                    <a:pt x="7587572" y="0"/>
                  </a:cubicBezTo>
                  <a:cubicBezTo>
                    <a:pt x="7846493" y="16254"/>
                    <a:pt x="7914835" y="12811"/>
                    <a:pt x="8072747" y="0"/>
                  </a:cubicBezTo>
                  <a:cubicBezTo>
                    <a:pt x="8230659" y="-12811"/>
                    <a:pt x="8605222" y="-26822"/>
                    <a:pt x="8935281" y="0"/>
                  </a:cubicBezTo>
                  <a:cubicBezTo>
                    <a:pt x="9265340" y="26822"/>
                    <a:pt x="9376790" y="22414"/>
                    <a:pt x="9582181" y="0"/>
                  </a:cubicBezTo>
                  <a:cubicBezTo>
                    <a:pt x="9659274" y="-11458"/>
                    <a:pt x="9737023" y="67396"/>
                    <a:pt x="9730400" y="148219"/>
                  </a:cubicBezTo>
                  <a:cubicBezTo>
                    <a:pt x="9704826" y="374300"/>
                    <a:pt x="9754450" y="612170"/>
                    <a:pt x="9730400" y="741077"/>
                  </a:cubicBezTo>
                  <a:cubicBezTo>
                    <a:pt x="9741704" y="807652"/>
                    <a:pt x="9663241" y="891338"/>
                    <a:pt x="9582181" y="889296"/>
                  </a:cubicBezTo>
                  <a:cubicBezTo>
                    <a:pt x="9385766" y="900005"/>
                    <a:pt x="9247323" y="865670"/>
                    <a:pt x="9097006" y="889296"/>
                  </a:cubicBezTo>
                  <a:cubicBezTo>
                    <a:pt x="8946690" y="912922"/>
                    <a:pt x="8514802" y="861594"/>
                    <a:pt x="8328812" y="889296"/>
                  </a:cubicBezTo>
                  <a:cubicBezTo>
                    <a:pt x="8142822" y="916998"/>
                    <a:pt x="7894644" y="910693"/>
                    <a:pt x="7749297" y="889296"/>
                  </a:cubicBezTo>
                  <a:cubicBezTo>
                    <a:pt x="7603950" y="867899"/>
                    <a:pt x="7388811" y="880249"/>
                    <a:pt x="7264122" y="889296"/>
                  </a:cubicBezTo>
                  <a:cubicBezTo>
                    <a:pt x="7139434" y="898343"/>
                    <a:pt x="7061659" y="878467"/>
                    <a:pt x="6873286" y="889296"/>
                  </a:cubicBezTo>
                  <a:cubicBezTo>
                    <a:pt x="6684913" y="900125"/>
                    <a:pt x="6588288" y="889426"/>
                    <a:pt x="6388111" y="889296"/>
                  </a:cubicBezTo>
                  <a:cubicBezTo>
                    <a:pt x="6187934" y="889166"/>
                    <a:pt x="5983435" y="883372"/>
                    <a:pt x="5619917" y="889296"/>
                  </a:cubicBezTo>
                  <a:cubicBezTo>
                    <a:pt x="5256399" y="895220"/>
                    <a:pt x="5195991" y="906948"/>
                    <a:pt x="5040402" y="889296"/>
                  </a:cubicBezTo>
                  <a:cubicBezTo>
                    <a:pt x="4884814" y="871644"/>
                    <a:pt x="4416370" y="901417"/>
                    <a:pt x="4177868" y="889296"/>
                  </a:cubicBezTo>
                  <a:cubicBezTo>
                    <a:pt x="3939366" y="877175"/>
                    <a:pt x="3891184" y="912907"/>
                    <a:pt x="3692693" y="889296"/>
                  </a:cubicBezTo>
                  <a:cubicBezTo>
                    <a:pt x="3494203" y="865685"/>
                    <a:pt x="3044353" y="917209"/>
                    <a:pt x="2830160" y="889296"/>
                  </a:cubicBezTo>
                  <a:cubicBezTo>
                    <a:pt x="2615967" y="861383"/>
                    <a:pt x="2169340" y="855746"/>
                    <a:pt x="1967626" y="889296"/>
                  </a:cubicBezTo>
                  <a:cubicBezTo>
                    <a:pt x="1765912" y="922846"/>
                    <a:pt x="1582514" y="865477"/>
                    <a:pt x="1482451" y="889296"/>
                  </a:cubicBezTo>
                  <a:cubicBezTo>
                    <a:pt x="1382388" y="913115"/>
                    <a:pt x="976076" y="857385"/>
                    <a:pt x="808596" y="889296"/>
                  </a:cubicBezTo>
                  <a:cubicBezTo>
                    <a:pt x="641116" y="921207"/>
                    <a:pt x="344433" y="899049"/>
                    <a:pt x="148219" y="889296"/>
                  </a:cubicBezTo>
                  <a:cubicBezTo>
                    <a:pt x="84625" y="883526"/>
                    <a:pt x="-17740" y="816743"/>
                    <a:pt x="0" y="741077"/>
                  </a:cubicBezTo>
                  <a:cubicBezTo>
                    <a:pt x="-44" y="598747"/>
                    <a:pt x="-9773" y="370679"/>
                    <a:pt x="0" y="148219"/>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540437" y="804141"/>
              <a:ext cx="8154453" cy="623041"/>
            </a:xfrm>
            <a:prstGeom prst="rect">
              <a:avLst/>
            </a:prstGeom>
            <a:noFill/>
          </p:spPr>
          <p:txBody>
            <a:bodyPr wrap="square" rtlCol="0">
              <a:spAutoFit/>
            </a:bodyPr>
            <a:lstStyle/>
            <a:p>
              <a:pPr defTabSz="914126"/>
              <a:r>
                <a:rPr lang="en-US" sz="3600" b="1" dirty="0" err="1">
                  <a:solidFill>
                    <a:prstClr val="black"/>
                  </a:solidFill>
                </a:rPr>
                <a:t>Tên</a:t>
              </a:r>
              <a:r>
                <a:rPr lang="en-US" sz="3600" b="1" dirty="0">
                  <a:solidFill>
                    <a:prstClr val="black"/>
                  </a:solidFill>
                </a:rPr>
                <a:t> </a:t>
              </a:r>
              <a:r>
                <a:rPr lang="en-US" sz="3600" b="1" dirty="0" err="1">
                  <a:solidFill>
                    <a:prstClr val="black"/>
                  </a:solidFill>
                </a:rPr>
                <a:t>và</a:t>
              </a:r>
              <a:r>
                <a:rPr lang="en-US" sz="3600" b="1" dirty="0">
                  <a:solidFill>
                    <a:prstClr val="black"/>
                  </a:solidFill>
                </a:rPr>
                <a:t> ý </a:t>
              </a:r>
              <a:r>
                <a:rPr lang="en-US" sz="3600" b="1" dirty="0" err="1">
                  <a:solidFill>
                    <a:prstClr val="black"/>
                  </a:solidFill>
                </a:rPr>
                <a:t>nghĩa</a:t>
              </a:r>
              <a:r>
                <a:rPr lang="en-US" sz="3600" b="1" dirty="0">
                  <a:solidFill>
                    <a:prstClr val="black"/>
                  </a:solidFill>
                </a:rPr>
                <a:t> </a:t>
              </a:r>
              <a:r>
                <a:rPr lang="en-US" sz="3600" b="1" dirty="0" err="1">
                  <a:solidFill>
                    <a:prstClr val="black"/>
                  </a:solidFill>
                </a:rPr>
                <a:t>của</a:t>
              </a:r>
              <a:r>
                <a:rPr lang="en-US" sz="3600" b="1" dirty="0">
                  <a:solidFill>
                    <a:prstClr val="black"/>
                  </a:solidFill>
                </a:rPr>
                <a:t> </a:t>
              </a:r>
              <a:r>
                <a:rPr lang="en-US" sz="3600" b="1" dirty="0" err="1">
                  <a:solidFill>
                    <a:prstClr val="black"/>
                  </a:solidFill>
                </a:rPr>
                <a:t>biển</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giao</a:t>
              </a:r>
              <a:r>
                <a:rPr lang="en-US" sz="3600" b="1" dirty="0">
                  <a:solidFill>
                    <a:prstClr val="black"/>
                  </a:solidFill>
                </a:rPr>
                <a:t> </a:t>
              </a:r>
              <a:r>
                <a:rPr lang="en-US" sz="3600" b="1" dirty="0" err="1">
                  <a:solidFill>
                    <a:prstClr val="black"/>
                  </a:solidFill>
                </a:rPr>
                <a:t>thông</a:t>
              </a:r>
              <a:r>
                <a:rPr lang="en-US" sz="3600" b="1" dirty="0">
                  <a:solidFill>
                    <a:prstClr val="black"/>
                  </a:solidFill>
                </a:rPr>
                <a:t> </a:t>
              </a:r>
              <a:r>
                <a:rPr lang="en-US" sz="3600" b="1" dirty="0" err="1">
                  <a:solidFill>
                    <a:prstClr val="black"/>
                  </a:solidFill>
                </a:rPr>
                <a:t>này</a:t>
              </a:r>
              <a:r>
                <a:rPr lang="en-US" sz="3600" b="1" dirty="0">
                  <a:solidFill>
                    <a:prstClr val="black"/>
                  </a:solidFill>
                </a:rPr>
                <a:t> </a:t>
              </a:r>
              <a:r>
                <a:rPr lang="en-US" sz="3600" b="1" dirty="0" err="1">
                  <a:solidFill>
                    <a:prstClr val="black"/>
                  </a:solidFill>
                </a:rPr>
                <a:t>là</a:t>
              </a:r>
              <a:r>
                <a:rPr lang="en-US" sz="3600" b="1" dirty="0">
                  <a:solidFill>
                    <a:prstClr val="black"/>
                  </a:solidFill>
                </a:rPr>
                <a:t> </a:t>
              </a:r>
              <a:r>
                <a:rPr lang="en-US" sz="3600" b="1" dirty="0" err="1">
                  <a:solidFill>
                    <a:prstClr val="black"/>
                  </a:solidFill>
                </a:rPr>
                <a:t>gì</a:t>
              </a:r>
              <a:r>
                <a:rPr lang="en-US" sz="3600" b="1" dirty="0">
                  <a:solidFill>
                    <a:prstClr val="black"/>
                  </a:solidFill>
                </a:rPr>
                <a:t>?</a:t>
              </a:r>
              <a:endParaRPr lang="vi-VN" sz="3600" b="1" dirty="0">
                <a:solidFill>
                  <a:prstClr val="black"/>
                </a:solidFill>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514974" y="2624374"/>
            <a:ext cx="6238875" cy="646203"/>
          </a:xfrm>
          <a:prstGeom prst="rect">
            <a:avLst/>
          </a:prstGeom>
          <a:noFill/>
        </p:spPr>
        <p:txBody>
          <a:bodyPr wrap="square">
            <a:spAutoFit/>
          </a:bodyPr>
          <a:lstStyle/>
          <a:p>
            <a:pPr algn="ctr" defTabSz="914126"/>
            <a:r>
              <a:rPr lang="vi-VN" sz="3599" b="1" dirty="0">
                <a:solidFill>
                  <a:prstClr val="black"/>
                </a:solidFill>
                <a:latin typeface="Calibri" panose="020F0502020204030204" pitchFamily="34" charset="0"/>
                <a:cs typeface="Calibri" panose="020F0502020204030204" pitchFamily="34" charset="0"/>
              </a:rPr>
              <a:t>Biển </a:t>
            </a:r>
            <a:r>
              <a:rPr lang="en-US" sz="3599" b="1" dirty="0" err="1">
                <a:solidFill>
                  <a:prstClr val="black"/>
                </a:solidFill>
                <a:latin typeface="Calibri" panose="020F0502020204030204" pitchFamily="34" charset="0"/>
                <a:cs typeface="Calibri" panose="020F0502020204030204" pitchFamily="34" charset="0"/>
              </a:rPr>
              <a:t>báo</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cấm</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đi</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ngược</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chiều</a:t>
            </a:r>
            <a:endParaRPr lang="en-US" sz="35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6057150" y="3299316"/>
            <a:ext cx="4922089" cy="2707454"/>
          </a:xfrm>
          <a:prstGeom prst="rect">
            <a:avLst/>
          </a:prstGeom>
          <a:noFill/>
        </p:spPr>
        <p:txBody>
          <a:bodyPr wrap="square">
            <a:spAutoFit/>
          </a:bodyPr>
          <a:lstStyle/>
          <a:p>
            <a:pPr algn="just" defTabSz="914126"/>
            <a:r>
              <a:rPr lang="en-US" sz="3399" dirty="0">
                <a:solidFill>
                  <a:prstClr val="black"/>
                </a:solidFill>
                <a:latin typeface="Calibri" panose="020F0502020204030204" pitchFamily="34" charset="0"/>
                <a:cs typeface="Calibri" panose="020F0502020204030204" pitchFamily="34" charset="0"/>
              </a:rPr>
              <a:t>B</a:t>
            </a:r>
            <a:r>
              <a:rPr lang="vi-VN" sz="3399" dirty="0">
                <a:solidFill>
                  <a:prstClr val="black"/>
                </a:solidFill>
                <a:latin typeface="Calibri" panose="020F0502020204030204" pitchFamily="34" charset="0"/>
                <a:cs typeface="Calibri" panose="020F0502020204030204" pitchFamily="34" charset="0"/>
              </a:rPr>
              <a:t>iển báo cấm đi ngược chiều để báo đường cấm các loại xe (cơ giới và thô sơ) đi vào theo chiều đặt biển, trừ các xe ưu tiên</a:t>
            </a:r>
            <a:r>
              <a:rPr lang="en-US" sz="3399" dirty="0">
                <a:solidFill>
                  <a:prstClr val="black"/>
                </a:solidFill>
                <a:latin typeface="Calibri" panose="020F0502020204030204" pitchFamily="34" charset="0"/>
                <a:cs typeface="Calibri" panose="020F0502020204030204" pitchFamily="34" charset="0"/>
              </a:rPr>
              <a:t>.</a:t>
            </a: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282098" y="3199654"/>
            <a:ext cx="648103" cy="815323"/>
          </a:xfrm>
          <a:prstGeom prst="rect">
            <a:avLst/>
          </a:prstGeom>
        </p:spPr>
      </p:pic>
      <p:pic>
        <p:nvPicPr>
          <p:cNvPr id="2" name="Hình ảnh 1">
            <a:extLst>
              <a:ext uri="{FF2B5EF4-FFF2-40B4-BE49-F238E27FC236}">
                <a16:creationId xmlns:a16="http://schemas.microsoft.com/office/drawing/2014/main" id="{87FDF021-8212-E8F3-E997-58E980DC88F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0397" b="94400" l="25174" r="42089"/>
                    </a14:imgEffect>
                  </a14:imgLayer>
                </a14:imgProps>
              </a:ext>
              <a:ext uri="{28A0092B-C50C-407E-A947-70E740481C1C}">
                <a14:useLocalDpi xmlns:a14="http://schemas.microsoft.com/office/drawing/2010/main" val="0"/>
              </a:ext>
            </a:extLst>
          </a:blip>
          <a:srcRect l="23060" t="78647" r="55797" b="3850"/>
          <a:stretch/>
        </p:blipFill>
        <p:spPr>
          <a:xfrm>
            <a:off x="170380" y="675081"/>
            <a:ext cx="2464013" cy="1199895"/>
          </a:xfrm>
          <a:prstGeom prst="rect">
            <a:avLst/>
          </a:prstGeom>
        </p:spPr>
      </p:pic>
      <p:pic>
        <p:nvPicPr>
          <p:cNvPr id="9" name="Hình ảnh 8">
            <a:extLst>
              <a:ext uri="{FF2B5EF4-FFF2-40B4-BE49-F238E27FC236}">
                <a16:creationId xmlns:a16="http://schemas.microsoft.com/office/drawing/2014/main" id="{5C1C0A86-7C62-9202-36DD-0E8729A525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5811" y="2699176"/>
            <a:ext cx="3794024" cy="3150784"/>
          </a:xfrm>
          <a:prstGeom prst="rect">
            <a:avLst/>
          </a:prstGeom>
        </p:spPr>
      </p:pic>
    </p:spTree>
    <p:extLst>
      <p:ext uri="{BB962C8B-B14F-4D97-AF65-F5344CB8AC3E}">
        <p14:creationId xmlns:p14="http://schemas.microsoft.com/office/powerpoint/2010/main" val="258967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514476" y="887529"/>
            <a:ext cx="9906972" cy="889296"/>
            <a:chOff x="3260771" y="693960"/>
            <a:chExt cx="8213555"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9906972"/>
                <a:gd name="connsiteY0" fmla="*/ 148219 h 889296"/>
                <a:gd name="connsiteX1" fmla="*/ 148219 w 9906972"/>
                <a:gd name="connsiteY1" fmla="*/ 0 h 889296"/>
                <a:gd name="connsiteX2" fmla="*/ 642475 w 9906972"/>
                <a:gd name="connsiteY2" fmla="*/ 0 h 889296"/>
                <a:gd name="connsiteX3" fmla="*/ 1136731 w 9906972"/>
                <a:gd name="connsiteY3" fmla="*/ 0 h 889296"/>
                <a:gd name="connsiteX4" fmla="*/ 2015408 w 9906972"/>
                <a:gd name="connsiteY4" fmla="*/ 0 h 889296"/>
                <a:gd name="connsiteX5" fmla="*/ 2605770 w 9906972"/>
                <a:gd name="connsiteY5" fmla="*/ 0 h 889296"/>
                <a:gd name="connsiteX6" fmla="*/ 3484447 w 9906972"/>
                <a:gd name="connsiteY6" fmla="*/ 0 h 889296"/>
                <a:gd name="connsiteX7" fmla="*/ 3882598 w 9906972"/>
                <a:gd name="connsiteY7" fmla="*/ 0 h 889296"/>
                <a:gd name="connsiteX8" fmla="*/ 4569065 w 9906972"/>
                <a:gd name="connsiteY8" fmla="*/ 0 h 889296"/>
                <a:gd name="connsiteX9" fmla="*/ 5255531 w 9906972"/>
                <a:gd name="connsiteY9" fmla="*/ 0 h 889296"/>
                <a:gd name="connsiteX10" fmla="*/ 5653682 w 9906972"/>
                <a:gd name="connsiteY10" fmla="*/ 0 h 889296"/>
                <a:gd name="connsiteX11" fmla="*/ 6244043 w 9906972"/>
                <a:gd name="connsiteY11" fmla="*/ 0 h 889296"/>
                <a:gd name="connsiteX12" fmla="*/ 7026615 w 9906972"/>
                <a:gd name="connsiteY12" fmla="*/ 0 h 889296"/>
                <a:gd name="connsiteX13" fmla="*/ 7713082 w 9906972"/>
                <a:gd name="connsiteY13" fmla="*/ 0 h 889296"/>
                <a:gd name="connsiteX14" fmla="*/ 8399549 w 9906972"/>
                <a:gd name="connsiteY14" fmla="*/ 0 h 889296"/>
                <a:gd name="connsiteX15" fmla="*/ 8989910 w 9906972"/>
                <a:gd name="connsiteY15" fmla="*/ 0 h 889296"/>
                <a:gd name="connsiteX16" fmla="*/ 9758753 w 9906972"/>
                <a:gd name="connsiteY16" fmla="*/ 0 h 889296"/>
                <a:gd name="connsiteX17" fmla="*/ 9906972 w 9906972"/>
                <a:gd name="connsiteY17" fmla="*/ 148219 h 889296"/>
                <a:gd name="connsiteX18" fmla="*/ 9906972 w 9906972"/>
                <a:gd name="connsiteY18" fmla="*/ 741077 h 889296"/>
                <a:gd name="connsiteX19" fmla="*/ 9758753 w 9906972"/>
                <a:gd name="connsiteY19" fmla="*/ 889296 h 889296"/>
                <a:gd name="connsiteX20" fmla="*/ 8976181 w 9906972"/>
                <a:gd name="connsiteY20" fmla="*/ 889296 h 889296"/>
                <a:gd name="connsiteX21" fmla="*/ 8385820 w 9906972"/>
                <a:gd name="connsiteY21" fmla="*/ 889296 h 889296"/>
                <a:gd name="connsiteX22" fmla="*/ 7699353 w 9906972"/>
                <a:gd name="connsiteY22" fmla="*/ 889296 h 889296"/>
                <a:gd name="connsiteX23" fmla="*/ 6820675 w 9906972"/>
                <a:gd name="connsiteY23" fmla="*/ 889296 h 889296"/>
                <a:gd name="connsiteX24" fmla="*/ 6134209 w 9906972"/>
                <a:gd name="connsiteY24" fmla="*/ 889296 h 889296"/>
                <a:gd name="connsiteX25" fmla="*/ 5351637 w 9906972"/>
                <a:gd name="connsiteY25" fmla="*/ 889296 h 889296"/>
                <a:gd name="connsiteX26" fmla="*/ 4472959 w 9906972"/>
                <a:gd name="connsiteY26" fmla="*/ 889296 h 889296"/>
                <a:gd name="connsiteX27" fmla="*/ 3978703 w 9906972"/>
                <a:gd name="connsiteY27" fmla="*/ 889296 h 889296"/>
                <a:gd name="connsiteX28" fmla="*/ 3196131 w 9906972"/>
                <a:gd name="connsiteY28" fmla="*/ 889296 h 889296"/>
                <a:gd name="connsiteX29" fmla="*/ 2413559 w 9906972"/>
                <a:gd name="connsiteY29" fmla="*/ 889296 h 889296"/>
                <a:gd name="connsiteX30" fmla="*/ 1727092 w 9906972"/>
                <a:gd name="connsiteY30" fmla="*/ 889296 h 889296"/>
                <a:gd name="connsiteX31" fmla="*/ 848415 w 9906972"/>
                <a:gd name="connsiteY31" fmla="*/ 889296 h 889296"/>
                <a:gd name="connsiteX32" fmla="*/ 148219 w 9906972"/>
                <a:gd name="connsiteY32" fmla="*/ 889296 h 889296"/>
                <a:gd name="connsiteX33" fmla="*/ 0 w 9906972"/>
                <a:gd name="connsiteY33" fmla="*/ 741077 h 889296"/>
                <a:gd name="connsiteX34" fmla="*/ 0 w 9906972"/>
                <a:gd name="connsiteY34" fmla="*/ 148219 h 88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06972" h="889296" fill="none" extrusionOk="0">
                  <a:moveTo>
                    <a:pt x="0" y="148219"/>
                  </a:moveTo>
                  <a:cubicBezTo>
                    <a:pt x="-6668" y="55435"/>
                    <a:pt x="62980" y="17798"/>
                    <a:pt x="148219" y="0"/>
                  </a:cubicBezTo>
                  <a:cubicBezTo>
                    <a:pt x="275448" y="-12662"/>
                    <a:pt x="462766" y="-23820"/>
                    <a:pt x="642475" y="0"/>
                  </a:cubicBezTo>
                  <a:cubicBezTo>
                    <a:pt x="822184" y="23820"/>
                    <a:pt x="904373" y="12972"/>
                    <a:pt x="1136731" y="0"/>
                  </a:cubicBezTo>
                  <a:cubicBezTo>
                    <a:pt x="1369089" y="-12972"/>
                    <a:pt x="1598418" y="-8759"/>
                    <a:pt x="2015408" y="0"/>
                  </a:cubicBezTo>
                  <a:cubicBezTo>
                    <a:pt x="2432398" y="8759"/>
                    <a:pt x="2391971" y="-23457"/>
                    <a:pt x="2605770" y="0"/>
                  </a:cubicBezTo>
                  <a:cubicBezTo>
                    <a:pt x="2819569" y="23457"/>
                    <a:pt x="3049503" y="-7548"/>
                    <a:pt x="3484447" y="0"/>
                  </a:cubicBezTo>
                  <a:cubicBezTo>
                    <a:pt x="3919391" y="7548"/>
                    <a:pt x="3720235" y="-11897"/>
                    <a:pt x="3882598" y="0"/>
                  </a:cubicBezTo>
                  <a:cubicBezTo>
                    <a:pt x="4044961" y="11897"/>
                    <a:pt x="4278122" y="-18830"/>
                    <a:pt x="4569065" y="0"/>
                  </a:cubicBezTo>
                  <a:cubicBezTo>
                    <a:pt x="4860008" y="18830"/>
                    <a:pt x="4978979" y="-411"/>
                    <a:pt x="5255531" y="0"/>
                  </a:cubicBezTo>
                  <a:cubicBezTo>
                    <a:pt x="5532083" y="411"/>
                    <a:pt x="5551392" y="-8273"/>
                    <a:pt x="5653682" y="0"/>
                  </a:cubicBezTo>
                  <a:cubicBezTo>
                    <a:pt x="5755972" y="8273"/>
                    <a:pt x="5950953" y="-25072"/>
                    <a:pt x="6244043" y="0"/>
                  </a:cubicBezTo>
                  <a:cubicBezTo>
                    <a:pt x="6537133" y="25072"/>
                    <a:pt x="6817655" y="4843"/>
                    <a:pt x="7026615" y="0"/>
                  </a:cubicBezTo>
                  <a:cubicBezTo>
                    <a:pt x="7235575" y="-4843"/>
                    <a:pt x="7400813" y="-27851"/>
                    <a:pt x="7713082" y="0"/>
                  </a:cubicBezTo>
                  <a:cubicBezTo>
                    <a:pt x="8025351" y="27851"/>
                    <a:pt x="8158689" y="8868"/>
                    <a:pt x="8399549" y="0"/>
                  </a:cubicBezTo>
                  <a:cubicBezTo>
                    <a:pt x="8640409" y="-8868"/>
                    <a:pt x="8743612" y="1512"/>
                    <a:pt x="8989910" y="0"/>
                  </a:cubicBezTo>
                  <a:cubicBezTo>
                    <a:pt x="9236208" y="-1512"/>
                    <a:pt x="9467922" y="-23668"/>
                    <a:pt x="9758753" y="0"/>
                  </a:cubicBezTo>
                  <a:cubicBezTo>
                    <a:pt x="9832711" y="2935"/>
                    <a:pt x="9896863" y="83933"/>
                    <a:pt x="9906972" y="148219"/>
                  </a:cubicBezTo>
                  <a:cubicBezTo>
                    <a:pt x="9880410" y="398164"/>
                    <a:pt x="9884448" y="561262"/>
                    <a:pt x="9906972" y="741077"/>
                  </a:cubicBezTo>
                  <a:cubicBezTo>
                    <a:pt x="9894520" y="834263"/>
                    <a:pt x="9839245" y="870797"/>
                    <a:pt x="9758753" y="889296"/>
                  </a:cubicBezTo>
                  <a:cubicBezTo>
                    <a:pt x="9502699" y="871805"/>
                    <a:pt x="9159327" y="912184"/>
                    <a:pt x="8976181" y="889296"/>
                  </a:cubicBezTo>
                  <a:cubicBezTo>
                    <a:pt x="8793035" y="866408"/>
                    <a:pt x="8612212" y="906877"/>
                    <a:pt x="8385820" y="889296"/>
                  </a:cubicBezTo>
                  <a:cubicBezTo>
                    <a:pt x="8159428" y="871715"/>
                    <a:pt x="7882875" y="912276"/>
                    <a:pt x="7699353" y="889296"/>
                  </a:cubicBezTo>
                  <a:cubicBezTo>
                    <a:pt x="7515831" y="866316"/>
                    <a:pt x="7167736" y="907292"/>
                    <a:pt x="6820675" y="889296"/>
                  </a:cubicBezTo>
                  <a:cubicBezTo>
                    <a:pt x="6473614" y="871300"/>
                    <a:pt x="6316760" y="920835"/>
                    <a:pt x="6134209" y="889296"/>
                  </a:cubicBezTo>
                  <a:cubicBezTo>
                    <a:pt x="5951658" y="857757"/>
                    <a:pt x="5640403" y="905294"/>
                    <a:pt x="5351637" y="889296"/>
                  </a:cubicBezTo>
                  <a:cubicBezTo>
                    <a:pt x="5062871" y="873298"/>
                    <a:pt x="4683693" y="932131"/>
                    <a:pt x="4472959" y="889296"/>
                  </a:cubicBezTo>
                  <a:cubicBezTo>
                    <a:pt x="4262225" y="846461"/>
                    <a:pt x="4166076" y="865685"/>
                    <a:pt x="3978703" y="889296"/>
                  </a:cubicBezTo>
                  <a:cubicBezTo>
                    <a:pt x="3791330" y="912907"/>
                    <a:pt x="3507782" y="871769"/>
                    <a:pt x="3196131" y="889296"/>
                  </a:cubicBezTo>
                  <a:cubicBezTo>
                    <a:pt x="2884480" y="906823"/>
                    <a:pt x="2684329" y="856793"/>
                    <a:pt x="2413559" y="889296"/>
                  </a:cubicBezTo>
                  <a:cubicBezTo>
                    <a:pt x="2142789" y="921799"/>
                    <a:pt x="1951675" y="912349"/>
                    <a:pt x="1727092" y="889296"/>
                  </a:cubicBezTo>
                  <a:cubicBezTo>
                    <a:pt x="1502509" y="866243"/>
                    <a:pt x="1240966" y="909715"/>
                    <a:pt x="848415" y="889296"/>
                  </a:cubicBezTo>
                  <a:cubicBezTo>
                    <a:pt x="455864" y="868877"/>
                    <a:pt x="473921" y="887060"/>
                    <a:pt x="148219" y="889296"/>
                  </a:cubicBezTo>
                  <a:cubicBezTo>
                    <a:pt x="64958" y="884822"/>
                    <a:pt x="5024" y="829148"/>
                    <a:pt x="0" y="741077"/>
                  </a:cubicBezTo>
                  <a:cubicBezTo>
                    <a:pt x="289" y="527208"/>
                    <a:pt x="16183" y="268762"/>
                    <a:pt x="0" y="148219"/>
                  </a:cubicBezTo>
                  <a:close/>
                </a:path>
                <a:path w="9906972" h="889296" stroke="0" extrusionOk="0">
                  <a:moveTo>
                    <a:pt x="0" y="148219"/>
                  </a:moveTo>
                  <a:cubicBezTo>
                    <a:pt x="11270" y="78791"/>
                    <a:pt x="72904" y="6524"/>
                    <a:pt x="148219" y="0"/>
                  </a:cubicBezTo>
                  <a:cubicBezTo>
                    <a:pt x="328603" y="-19742"/>
                    <a:pt x="546858" y="-18682"/>
                    <a:pt x="930791" y="0"/>
                  </a:cubicBezTo>
                  <a:cubicBezTo>
                    <a:pt x="1314724" y="18682"/>
                    <a:pt x="1363139" y="-5902"/>
                    <a:pt x="1521152" y="0"/>
                  </a:cubicBezTo>
                  <a:cubicBezTo>
                    <a:pt x="1679165" y="5902"/>
                    <a:pt x="1738692" y="13945"/>
                    <a:pt x="1919303" y="0"/>
                  </a:cubicBezTo>
                  <a:cubicBezTo>
                    <a:pt x="2099914" y="-13945"/>
                    <a:pt x="2275989" y="20425"/>
                    <a:pt x="2413559" y="0"/>
                  </a:cubicBezTo>
                  <a:cubicBezTo>
                    <a:pt x="2551129" y="-20425"/>
                    <a:pt x="2700726" y="12437"/>
                    <a:pt x="2811710" y="0"/>
                  </a:cubicBezTo>
                  <a:cubicBezTo>
                    <a:pt x="2922694" y="-12437"/>
                    <a:pt x="3016335" y="8667"/>
                    <a:pt x="3209861" y="0"/>
                  </a:cubicBezTo>
                  <a:cubicBezTo>
                    <a:pt x="3403387" y="-8667"/>
                    <a:pt x="3554249" y="30783"/>
                    <a:pt x="3896327" y="0"/>
                  </a:cubicBezTo>
                  <a:cubicBezTo>
                    <a:pt x="4238405" y="-30783"/>
                    <a:pt x="4282462" y="-7523"/>
                    <a:pt x="4486689" y="0"/>
                  </a:cubicBezTo>
                  <a:cubicBezTo>
                    <a:pt x="4690916" y="7523"/>
                    <a:pt x="4937454" y="5051"/>
                    <a:pt x="5173155" y="0"/>
                  </a:cubicBezTo>
                  <a:cubicBezTo>
                    <a:pt x="5408856" y="-5051"/>
                    <a:pt x="5554293" y="-19315"/>
                    <a:pt x="5859622" y="0"/>
                  </a:cubicBezTo>
                  <a:cubicBezTo>
                    <a:pt x="6164951" y="19315"/>
                    <a:pt x="6105825" y="15636"/>
                    <a:pt x="6257773" y="0"/>
                  </a:cubicBezTo>
                  <a:cubicBezTo>
                    <a:pt x="6409721" y="-15636"/>
                    <a:pt x="6717236" y="23980"/>
                    <a:pt x="7136450" y="0"/>
                  </a:cubicBezTo>
                  <a:cubicBezTo>
                    <a:pt x="7555664" y="-23980"/>
                    <a:pt x="7562075" y="-9572"/>
                    <a:pt x="7726812" y="0"/>
                  </a:cubicBezTo>
                  <a:cubicBezTo>
                    <a:pt x="7891549" y="9572"/>
                    <a:pt x="8008019" y="-3831"/>
                    <a:pt x="8221068" y="0"/>
                  </a:cubicBezTo>
                  <a:cubicBezTo>
                    <a:pt x="8434117" y="3831"/>
                    <a:pt x="8662003" y="25618"/>
                    <a:pt x="9099745" y="0"/>
                  </a:cubicBezTo>
                  <a:cubicBezTo>
                    <a:pt x="9537487" y="-25618"/>
                    <a:pt x="9534074" y="-21804"/>
                    <a:pt x="9758753" y="0"/>
                  </a:cubicBezTo>
                  <a:cubicBezTo>
                    <a:pt x="9835846" y="-11458"/>
                    <a:pt x="9913595" y="67396"/>
                    <a:pt x="9906972" y="148219"/>
                  </a:cubicBezTo>
                  <a:cubicBezTo>
                    <a:pt x="9881398" y="374300"/>
                    <a:pt x="9931022" y="612170"/>
                    <a:pt x="9906972" y="741077"/>
                  </a:cubicBezTo>
                  <a:cubicBezTo>
                    <a:pt x="9918276" y="807652"/>
                    <a:pt x="9839813" y="891338"/>
                    <a:pt x="9758753" y="889296"/>
                  </a:cubicBezTo>
                  <a:cubicBezTo>
                    <a:pt x="9599695" y="888487"/>
                    <a:pt x="9478205" y="886487"/>
                    <a:pt x="9264497" y="889296"/>
                  </a:cubicBezTo>
                  <a:cubicBezTo>
                    <a:pt x="9050789" y="892105"/>
                    <a:pt x="8867313" y="928371"/>
                    <a:pt x="8481925" y="889296"/>
                  </a:cubicBezTo>
                  <a:cubicBezTo>
                    <a:pt x="8096537" y="850221"/>
                    <a:pt x="8160706" y="914570"/>
                    <a:pt x="7891564" y="889296"/>
                  </a:cubicBezTo>
                  <a:cubicBezTo>
                    <a:pt x="7622422" y="864022"/>
                    <a:pt x="7577554" y="903180"/>
                    <a:pt x="7397308" y="889296"/>
                  </a:cubicBezTo>
                  <a:cubicBezTo>
                    <a:pt x="7217062" y="875412"/>
                    <a:pt x="7131857" y="887757"/>
                    <a:pt x="6999157" y="889296"/>
                  </a:cubicBezTo>
                  <a:cubicBezTo>
                    <a:pt x="6866457" y="890835"/>
                    <a:pt x="6659191" y="872903"/>
                    <a:pt x="6504901" y="889296"/>
                  </a:cubicBezTo>
                  <a:cubicBezTo>
                    <a:pt x="6350611" y="905689"/>
                    <a:pt x="6027077" y="874073"/>
                    <a:pt x="5722329" y="889296"/>
                  </a:cubicBezTo>
                  <a:cubicBezTo>
                    <a:pt x="5417581" y="904519"/>
                    <a:pt x="5375740" y="869929"/>
                    <a:pt x="5131967" y="889296"/>
                  </a:cubicBezTo>
                  <a:cubicBezTo>
                    <a:pt x="4888194" y="908663"/>
                    <a:pt x="4631361" y="901270"/>
                    <a:pt x="4253290" y="889296"/>
                  </a:cubicBezTo>
                  <a:cubicBezTo>
                    <a:pt x="3875219" y="877322"/>
                    <a:pt x="3907807" y="875590"/>
                    <a:pt x="3759034" y="889296"/>
                  </a:cubicBezTo>
                  <a:cubicBezTo>
                    <a:pt x="3610261" y="903002"/>
                    <a:pt x="3297173" y="872539"/>
                    <a:pt x="2880357" y="889296"/>
                  </a:cubicBezTo>
                  <a:cubicBezTo>
                    <a:pt x="2463541" y="906053"/>
                    <a:pt x="2350897" y="871966"/>
                    <a:pt x="2001679" y="889296"/>
                  </a:cubicBezTo>
                  <a:cubicBezTo>
                    <a:pt x="1652461" y="906626"/>
                    <a:pt x="1655066" y="884658"/>
                    <a:pt x="1507423" y="889296"/>
                  </a:cubicBezTo>
                  <a:cubicBezTo>
                    <a:pt x="1359780" y="893934"/>
                    <a:pt x="1074620" y="885527"/>
                    <a:pt x="820956" y="889296"/>
                  </a:cubicBezTo>
                  <a:cubicBezTo>
                    <a:pt x="567292" y="893065"/>
                    <a:pt x="463336" y="879902"/>
                    <a:pt x="148219" y="889296"/>
                  </a:cubicBezTo>
                  <a:cubicBezTo>
                    <a:pt x="84625" y="883526"/>
                    <a:pt x="-17740" y="816743"/>
                    <a:pt x="0" y="741077"/>
                  </a:cubicBezTo>
                  <a:cubicBezTo>
                    <a:pt x="-44" y="598747"/>
                    <a:pt x="-9773" y="370679"/>
                    <a:pt x="0" y="148219"/>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426605" y="693960"/>
              <a:ext cx="8033544" cy="623041"/>
            </a:xfrm>
            <a:prstGeom prst="rect">
              <a:avLst/>
            </a:prstGeom>
            <a:noFill/>
          </p:spPr>
          <p:txBody>
            <a:bodyPr wrap="square" rtlCol="0">
              <a:spAutoFit/>
            </a:bodyPr>
            <a:lstStyle/>
            <a:p>
              <a:pPr defTabSz="914126"/>
              <a:r>
                <a:rPr lang="en-US" sz="3600" b="1" dirty="0" err="1">
                  <a:solidFill>
                    <a:prstClr val="black"/>
                  </a:solidFill>
                  <a:latin typeface="Calibri" panose="020F0502020204030204" pitchFamily="34" charset="0"/>
                  <a:cs typeface="Calibri" panose="020F0502020204030204" pitchFamily="34" charset="0"/>
                </a:rPr>
                <a:t>Tên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ý </a:t>
              </a:r>
              <a:r>
                <a:rPr lang="en-US" sz="3600" b="1" dirty="0" err="1">
                  <a:solidFill>
                    <a:prstClr val="black"/>
                  </a:solidFill>
                  <a:latin typeface="Calibri" panose="020F0502020204030204" pitchFamily="34" charset="0"/>
                  <a:cs typeface="Calibri" panose="020F0502020204030204" pitchFamily="34" charset="0"/>
                </a:rPr>
                <a:t>nghĩa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biển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báo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cs typeface="Calibri" panose="020F0502020204030204" pitchFamily="34" charset="0"/>
                </a:rPr>
                <a:t>?</a:t>
              </a:r>
              <a:endParaRPr lang="vi-VN" sz="3600" b="1" dirty="0">
                <a:solidFill>
                  <a:prstClr val="black"/>
                </a:solidFill>
                <a:latin typeface="Calibri" panose="020F0502020204030204" pitchFamily="34" charset="0"/>
                <a:cs typeface="Calibri" panose="020F0502020204030204" pitchFamily="34" charset="0"/>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268851" y="1996111"/>
            <a:ext cx="5946357" cy="584564"/>
          </a:xfrm>
          <a:prstGeom prst="rect">
            <a:avLst/>
          </a:prstGeom>
          <a:noFill/>
        </p:spPr>
        <p:txBody>
          <a:bodyPr wrap="square">
            <a:spAutoFit/>
          </a:bodyPr>
          <a:lstStyle/>
          <a:p>
            <a:pPr algn="ctr" defTabSz="914126"/>
            <a:r>
              <a:rPr lang="vi-VN" sz="3199" b="1" dirty="0">
                <a:solidFill>
                  <a:prstClr val="black"/>
                </a:solidFill>
                <a:latin typeface="Calibri" panose="020F0502020204030204" pitchFamily="34" charset="0"/>
                <a:cs typeface="Calibri" panose="020F0502020204030204" pitchFamily="34" charset="0"/>
              </a:rPr>
              <a:t>Biển </a:t>
            </a:r>
            <a:r>
              <a:rPr lang="en-US" sz="3199" b="1" dirty="0" err="1">
                <a:solidFill>
                  <a:prstClr val="black"/>
                </a:solidFill>
                <a:latin typeface="Calibri" panose="020F0502020204030204" pitchFamily="34" charset="0"/>
                <a:cs typeface="Calibri" panose="020F0502020204030204" pitchFamily="34" charset="0"/>
              </a:rPr>
              <a:t>cảnh</a:t>
            </a:r>
            <a:r>
              <a:rPr lang="en-US" sz="3199" b="1" dirty="0">
                <a:solidFill>
                  <a:prstClr val="black"/>
                </a:solidFill>
                <a:latin typeface="Calibri" panose="020F0502020204030204" pitchFamily="34" charset="0"/>
                <a:cs typeface="Calibri" panose="020F0502020204030204" pitchFamily="34" charset="0"/>
              </a:rPr>
              <a:t> </a:t>
            </a:r>
            <a:r>
              <a:rPr lang="en-US" sz="3199" b="1" dirty="0" err="1">
                <a:solidFill>
                  <a:prstClr val="black"/>
                </a:solidFill>
                <a:latin typeface="Calibri" panose="020F0502020204030204" pitchFamily="34" charset="0"/>
                <a:cs typeface="Calibri" panose="020F0502020204030204" pitchFamily="34" charset="0"/>
              </a:rPr>
              <a:t>báo</a:t>
            </a:r>
            <a:r>
              <a:rPr lang="en-US" sz="3199" b="1" dirty="0">
                <a:solidFill>
                  <a:prstClr val="black"/>
                </a:solidFill>
                <a:latin typeface="Calibri" panose="020F0502020204030204" pitchFamily="34" charset="0"/>
                <a:cs typeface="Calibri" panose="020F0502020204030204" pitchFamily="34" charset="0"/>
              </a:rPr>
              <a:t> </a:t>
            </a:r>
            <a:r>
              <a:rPr lang="en-US" sz="3199" b="1" dirty="0" err="1">
                <a:solidFill>
                  <a:prstClr val="black"/>
                </a:solidFill>
                <a:latin typeface="Calibri" panose="020F0502020204030204" pitchFamily="34" charset="0"/>
                <a:cs typeface="Calibri" panose="020F0502020204030204" pitchFamily="34" charset="0"/>
              </a:rPr>
              <a:t>đá</a:t>
            </a:r>
            <a:r>
              <a:rPr lang="en-US" sz="3199" b="1" dirty="0">
                <a:solidFill>
                  <a:prstClr val="black"/>
                </a:solidFill>
                <a:latin typeface="Calibri" panose="020F0502020204030204" pitchFamily="34" charset="0"/>
                <a:cs typeface="Calibri" panose="020F0502020204030204" pitchFamily="34" charset="0"/>
              </a:rPr>
              <a:t> </a:t>
            </a:r>
            <a:r>
              <a:rPr lang="en-US" sz="3199" b="1" dirty="0" err="1">
                <a:solidFill>
                  <a:prstClr val="black"/>
                </a:solidFill>
                <a:latin typeface="Calibri" panose="020F0502020204030204" pitchFamily="34" charset="0"/>
                <a:cs typeface="Calibri" panose="020F0502020204030204" pitchFamily="34" charset="0"/>
              </a:rPr>
              <a:t>lở</a:t>
            </a:r>
            <a:endParaRPr lang="en-US" sz="31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5796365" y="2655643"/>
            <a:ext cx="5471643" cy="2676887"/>
          </a:xfrm>
          <a:prstGeom prst="rect">
            <a:avLst/>
          </a:prstGeom>
          <a:noFill/>
        </p:spPr>
        <p:txBody>
          <a:bodyPr wrap="square">
            <a:spAutoFit/>
          </a:bodyPr>
          <a:lstStyle/>
          <a:p>
            <a:pPr algn="just" defTabSz="914126"/>
            <a:r>
              <a:rPr lang="vi-VN" sz="2799" dirty="0">
                <a:solidFill>
                  <a:prstClr val="black"/>
                </a:solidFill>
                <a:latin typeface="Calibri" panose="020F0502020204030204" pitchFamily="34" charset="0"/>
                <a:cs typeface="Calibri" panose="020F0502020204030204" pitchFamily="34" charset="0"/>
              </a:rPr>
              <a:t> Biển báo giao thông để báo trước gần tới một đoạn đường có hiện tượng đất đá từ trên ta luy dụt lở bất ngờ gây nguy hiểm cho xe cộ và người đi đường, đặc biệt là ở những đoạn đường miền núi. </a:t>
            </a:r>
            <a:endParaRPr lang="en-US" sz="2799"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326782" y="2523379"/>
            <a:ext cx="648103" cy="815323"/>
          </a:xfrm>
          <a:prstGeom prst="rect">
            <a:avLst/>
          </a:prstGeom>
        </p:spPr>
      </p:pic>
      <p:pic>
        <p:nvPicPr>
          <p:cNvPr id="3" name="Hình ảnh 2">
            <a:extLst>
              <a:ext uri="{FF2B5EF4-FFF2-40B4-BE49-F238E27FC236}">
                <a16:creationId xmlns:a16="http://schemas.microsoft.com/office/drawing/2014/main" id="{AFD97BB2-7650-8644-4A5A-3A517B901A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874" b="57489" l="81762" r="93802">
                        <a14:foregroundMark x1="89527" y1="47396" x2="89527" y2="47396"/>
                        <a14:foregroundMark x1="87604" y1="47598" x2="87604" y2="47598"/>
                        <a14:foregroundMark x1="88578" y1="42874" x2="88578" y2="42874"/>
                      </a14:backgroundRemoval>
                    </a14:imgEffect>
                  </a14:imgLayer>
                </a14:imgProps>
              </a:ext>
              <a:ext uri="{28A0092B-C50C-407E-A947-70E740481C1C}">
                <a14:useLocalDpi xmlns:a14="http://schemas.microsoft.com/office/drawing/2010/main" val="0"/>
              </a:ext>
            </a:extLst>
          </a:blip>
          <a:srcRect l="80265" t="41641" r="4669" b="40718"/>
          <a:stretch/>
        </p:blipFill>
        <p:spPr>
          <a:xfrm>
            <a:off x="-68301" y="727487"/>
            <a:ext cx="1755723" cy="1209383"/>
          </a:xfrm>
          <a:prstGeom prst="rect">
            <a:avLst/>
          </a:prstGeom>
        </p:spPr>
      </p:pic>
      <p:pic>
        <p:nvPicPr>
          <p:cNvPr id="7" name="Hình ảnh 6">
            <a:extLst>
              <a:ext uri="{FF2B5EF4-FFF2-40B4-BE49-F238E27FC236}">
                <a16:creationId xmlns:a16="http://schemas.microsoft.com/office/drawing/2014/main" id="{CA3F89A7-015D-487F-FCBA-93CDB94CF9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101" y="2311888"/>
            <a:ext cx="4071444" cy="3842315"/>
          </a:xfrm>
          <a:prstGeom prst="rect">
            <a:avLst/>
          </a:prstGeom>
        </p:spPr>
      </p:pic>
    </p:spTree>
    <p:extLst>
      <p:ext uri="{BB962C8B-B14F-4D97-AF65-F5344CB8AC3E}">
        <p14:creationId xmlns:p14="http://schemas.microsoft.com/office/powerpoint/2010/main" val="53343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381125" y="887529"/>
            <a:ext cx="10810875" cy="889296"/>
            <a:chOff x="3260771" y="693960"/>
            <a:chExt cx="8279206"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10725149"/>
                <a:gd name="connsiteY0" fmla="*/ 148219 h 889296"/>
                <a:gd name="connsiteX1" fmla="*/ 148219 w 10725149"/>
                <a:gd name="connsiteY1" fmla="*/ 0 h 889296"/>
                <a:gd name="connsiteX2" fmla="*/ 634892 w 10725149"/>
                <a:gd name="connsiteY2" fmla="*/ 0 h 889296"/>
                <a:gd name="connsiteX3" fmla="*/ 1538714 w 10725149"/>
                <a:gd name="connsiteY3" fmla="*/ 0 h 889296"/>
                <a:gd name="connsiteX4" fmla="*/ 2129674 w 10725149"/>
                <a:gd name="connsiteY4" fmla="*/ 0 h 889296"/>
                <a:gd name="connsiteX5" fmla="*/ 3033496 w 10725149"/>
                <a:gd name="connsiteY5" fmla="*/ 0 h 889296"/>
                <a:gd name="connsiteX6" fmla="*/ 3415882 w 10725149"/>
                <a:gd name="connsiteY6" fmla="*/ 0 h 889296"/>
                <a:gd name="connsiteX7" fmla="*/ 4111129 w 10725149"/>
                <a:gd name="connsiteY7" fmla="*/ 0 h 889296"/>
                <a:gd name="connsiteX8" fmla="*/ 4806377 w 10725149"/>
                <a:gd name="connsiteY8" fmla="*/ 0 h 889296"/>
                <a:gd name="connsiteX9" fmla="*/ 5188763 w 10725149"/>
                <a:gd name="connsiteY9" fmla="*/ 0 h 889296"/>
                <a:gd name="connsiteX10" fmla="*/ 5779723 w 10725149"/>
                <a:gd name="connsiteY10" fmla="*/ 0 h 889296"/>
                <a:gd name="connsiteX11" fmla="*/ 6579257 w 10725149"/>
                <a:gd name="connsiteY11" fmla="*/ 0 h 889296"/>
                <a:gd name="connsiteX12" fmla="*/ 7274505 w 10725149"/>
                <a:gd name="connsiteY12" fmla="*/ 0 h 889296"/>
                <a:gd name="connsiteX13" fmla="*/ 7969752 w 10725149"/>
                <a:gd name="connsiteY13" fmla="*/ 0 h 889296"/>
                <a:gd name="connsiteX14" fmla="*/ 8560713 w 10725149"/>
                <a:gd name="connsiteY14" fmla="*/ 0 h 889296"/>
                <a:gd name="connsiteX15" fmla="*/ 9151673 w 10725149"/>
                <a:gd name="connsiteY15" fmla="*/ 0 h 889296"/>
                <a:gd name="connsiteX16" fmla="*/ 9846920 w 10725149"/>
                <a:gd name="connsiteY16" fmla="*/ 0 h 889296"/>
                <a:gd name="connsiteX17" fmla="*/ 10576930 w 10725149"/>
                <a:gd name="connsiteY17" fmla="*/ 0 h 889296"/>
                <a:gd name="connsiteX18" fmla="*/ 10725149 w 10725149"/>
                <a:gd name="connsiteY18" fmla="*/ 148219 h 889296"/>
                <a:gd name="connsiteX19" fmla="*/ 10725149 w 10725149"/>
                <a:gd name="connsiteY19" fmla="*/ 741077 h 889296"/>
                <a:gd name="connsiteX20" fmla="*/ 10576930 w 10725149"/>
                <a:gd name="connsiteY20" fmla="*/ 889296 h 889296"/>
                <a:gd name="connsiteX21" fmla="*/ 9673108 w 10725149"/>
                <a:gd name="connsiteY21" fmla="*/ 889296 h 889296"/>
                <a:gd name="connsiteX22" fmla="*/ 8769287 w 10725149"/>
                <a:gd name="connsiteY22" fmla="*/ 889296 h 889296"/>
                <a:gd name="connsiteX23" fmla="*/ 8074039 w 10725149"/>
                <a:gd name="connsiteY23" fmla="*/ 889296 h 889296"/>
                <a:gd name="connsiteX24" fmla="*/ 7274505 w 10725149"/>
                <a:gd name="connsiteY24" fmla="*/ 889296 h 889296"/>
                <a:gd name="connsiteX25" fmla="*/ 6370683 w 10725149"/>
                <a:gd name="connsiteY25" fmla="*/ 889296 h 889296"/>
                <a:gd name="connsiteX26" fmla="*/ 5884010 w 10725149"/>
                <a:gd name="connsiteY26" fmla="*/ 889296 h 889296"/>
                <a:gd name="connsiteX27" fmla="*/ 5084476 w 10725149"/>
                <a:gd name="connsiteY27" fmla="*/ 889296 h 889296"/>
                <a:gd name="connsiteX28" fmla="*/ 4284941 w 10725149"/>
                <a:gd name="connsiteY28" fmla="*/ 889296 h 889296"/>
                <a:gd name="connsiteX29" fmla="*/ 3589694 w 10725149"/>
                <a:gd name="connsiteY29" fmla="*/ 889296 h 889296"/>
                <a:gd name="connsiteX30" fmla="*/ 2685872 w 10725149"/>
                <a:gd name="connsiteY30" fmla="*/ 889296 h 889296"/>
                <a:gd name="connsiteX31" fmla="*/ 1782050 w 10725149"/>
                <a:gd name="connsiteY31" fmla="*/ 889296 h 889296"/>
                <a:gd name="connsiteX32" fmla="*/ 878229 w 10725149"/>
                <a:gd name="connsiteY32" fmla="*/ 889296 h 889296"/>
                <a:gd name="connsiteX33" fmla="*/ 148219 w 10725149"/>
                <a:gd name="connsiteY33" fmla="*/ 889296 h 889296"/>
                <a:gd name="connsiteX34" fmla="*/ 0 w 10725149"/>
                <a:gd name="connsiteY34" fmla="*/ 741077 h 889296"/>
                <a:gd name="connsiteX35" fmla="*/ 0 w 10725149"/>
                <a:gd name="connsiteY35" fmla="*/ 148219 h 88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25149" h="889296" fill="none" extrusionOk="0">
                  <a:moveTo>
                    <a:pt x="0" y="148219"/>
                  </a:moveTo>
                  <a:cubicBezTo>
                    <a:pt x="-11205" y="75274"/>
                    <a:pt x="77776" y="7739"/>
                    <a:pt x="148219" y="0"/>
                  </a:cubicBezTo>
                  <a:cubicBezTo>
                    <a:pt x="303249" y="-12081"/>
                    <a:pt x="476780" y="-17870"/>
                    <a:pt x="634892" y="0"/>
                  </a:cubicBezTo>
                  <a:cubicBezTo>
                    <a:pt x="793004" y="17870"/>
                    <a:pt x="1204066" y="31898"/>
                    <a:pt x="1538714" y="0"/>
                  </a:cubicBezTo>
                  <a:cubicBezTo>
                    <a:pt x="1873362" y="-31898"/>
                    <a:pt x="1909506" y="-5712"/>
                    <a:pt x="2129674" y="0"/>
                  </a:cubicBezTo>
                  <a:cubicBezTo>
                    <a:pt x="2349842" y="5712"/>
                    <a:pt x="2761707" y="14736"/>
                    <a:pt x="3033496" y="0"/>
                  </a:cubicBezTo>
                  <a:cubicBezTo>
                    <a:pt x="3305285" y="-14736"/>
                    <a:pt x="3228162" y="-8334"/>
                    <a:pt x="3415882" y="0"/>
                  </a:cubicBezTo>
                  <a:cubicBezTo>
                    <a:pt x="3603602" y="8334"/>
                    <a:pt x="3910579" y="32038"/>
                    <a:pt x="4111129" y="0"/>
                  </a:cubicBezTo>
                  <a:cubicBezTo>
                    <a:pt x="4311679" y="-32038"/>
                    <a:pt x="4480371" y="90"/>
                    <a:pt x="4806377" y="0"/>
                  </a:cubicBezTo>
                  <a:cubicBezTo>
                    <a:pt x="5132383" y="-90"/>
                    <a:pt x="5055343" y="-5690"/>
                    <a:pt x="5188763" y="0"/>
                  </a:cubicBezTo>
                  <a:cubicBezTo>
                    <a:pt x="5322183" y="5690"/>
                    <a:pt x="5615328" y="-6292"/>
                    <a:pt x="5779723" y="0"/>
                  </a:cubicBezTo>
                  <a:cubicBezTo>
                    <a:pt x="5944118" y="6292"/>
                    <a:pt x="6390378" y="104"/>
                    <a:pt x="6579257" y="0"/>
                  </a:cubicBezTo>
                  <a:cubicBezTo>
                    <a:pt x="6768136" y="-104"/>
                    <a:pt x="7038911" y="16143"/>
                    <a:pt x="7274505" y="0"/>
                  </a:cubicBezTo>
                  <a:cubicBezTo>
                    <a:pt x="7510099" y="-16143"/>
                    <a:pt x="7779648" y="663"/>
                    <a:pt x="7969752" y="0"/>
                  </a:cubicBezTo>
                  <a:cubicBezTo>
                    <a:pt x="8159856" y="-663"/>
                    <a:pt x="8272788" y="11897"/>
                    <a:pt x="8560713" y="0"/>
                  </a:cubicBezTo>
                  <a:cubicBezTo>
                    <a:pt x="8848638" y="-11897"/>
                    <a:pt x="9008044" y="-28112"/>
                    <a:pt x="9151673" y="0"/>
                  </a:cubicBezTo>
                  <a:cubicBezTo>
                    <a:pt x="9295302" y="28112"/>
                    <a:pt x="9517757" y="-10146"/>
                    <a:pt x="9846920" y="0"/>
                  </a:cubicBezTo>
                  <a:cubicBezTo>
                    <a:pt x="10176083" y="10146"/>
                    <a:pt x="10306685" y="19448"/>
                    <a:pt x="10576930" y="0"/>
                  </a:cubicBezTo>
                  <a:cubicBezTo>
                    <a:pt x="10674148" y="13391"/>
                    <a:pt x="10740780" y="53401"/>
                    <a:pt x="10725149" y="148219"/>
                  </a:cubicBezTo>
                  <a:cubicBezTo>
                    <a:pt x="10729919" y="369863"/>
                    <a:pt x="10712080" y="471006"/>
                    <a:pt x="10725149" y="741077"/>
                  </a:cubicBezTo>
                  <a:cubicBezTo>
                    <a:pt x="10718715" y="810968"/>
                    <a:pt x="10656426" y="892008"/>
                    <a:pt x="10576930" y="889296"/>
                  </a:cubicBezTo>
                  <a:cubicBezTo>
                    <a:pt x="10205922" y="929631"/>
                    <a:pt x="10010661" y="896454"/>
                    <a:pt x="9673108" y="889296"/>
                  </a:cubicBezTo>
                  <a:cubicBezTo>
                    <a:pt x="9335555" y="882138"/>
                    <a:pt x="8993965" y="912984"/>
                    <a:pt x="8769287" y="889296"/>
                  </a:cubicBezTo>
                  <a:cubicBezTo>
                    <a:pt x="8544609" y="865608"/>
                    <a:pt x="8336023" y="913334"/>
                    <a:pt x="8074039" y="889296"/>
                  </a:cubicBezTo>
                  <a:cubicBezTo>
                    <a:pt x="7812055" y="865258"/>
                    <a:pt x="7592331" y="878191"/>
                    <a:pt x="7274505" y="889296"/>
                  </a:cubicBezTo>
                  <a:cubicBezTo>
                    <a:pt x="6956679" y="900401"/>
                    <a:pt x="6787032" y="903732"/>
                    <a:pt x="6370683" y="889296"/>
                  </a:cubicBezTo>
                  <a:cubicBezTo>
                    <a:pt x="5954334" y="874860"/>
                    <a:pt x="6113053" y="867054"/>
                    <a:pt x="5884010" y="889296"/>
                  </a:cubicBezTo>
                  <a:cubicBezTo>
                    <a:pt x="5654967" y="911538"/>
                    <a:pt x="5298396" y="858473"/>
                    <a:pt x="5084476" y="889296"/>
                  </a:cubicBezTo>
                  <a:cubicBezTo>
                    <a:pt x="4870556" y="920119"/>
                    <a:pt x="4638439" y="911642"/>
                    <a:pt x="4284941" y="889296"/>
                  </a:cubicBezTo>
                  <a:cubicBezTo>
                    <a:pt x="3931443" y="866950"/>
                    <a:pt x="3885928" y="913129"/>
                    <a:pt x="3589694" y="889296"/>
                  </a:cubicBezTo>
                  <a:cubicBezTo>
                    <a:pt x="3293460" y="865463"/>
                    <a:pt x="3115668" y="916990"/>
                    <a:pt x="2685872" y="889296"/>
                  </a:cubicBezTo>
                  <a:cubicBezTo>
                    <a:pt x="2256076" y="861602"/>
                    <a:pt x="2023491" y="895909"/>
                    <a:pt x="1782050" y="889296"/>
                  </a:cubicBezTo>
                  <a:cubicBezTo>
                    <a:pt x="1540609" y="882683"/>
                    <a:pt x="1304635" y="856016"/>
                    <a:pt x="878229" y="889296"/>
                  </a:cubicBezTo>
                  <a:cubicBezTo>
                    <a:pt x="451823" y="922576"/>
                    <a:pt x="386797" y="900147"/>
                    <a:pt x="148219" y="889296"/>
                  </a:cubicBezTo>
                  <a:cubicBezTo>
                    <a:pt x="82803" y="892346"/>
                    <a:pt x="3692" y="827543"/>
                    <a:pt x="0" y="741077"/>
                  </a:cubicBezTo>
                  <a:cubicBezTo>
                    <a:pt x="-17862" y="576189"/>
                    <a:pt x="-19268" y="397105"/>
                    <a:pt x="0" y="148219"/>
                  </a:cubicBezTo>
                  <a:close/>
                </a:path>
                <a:path w="10725149" h="889296" stroke="0" extrusionOk="0">
                  <a:moveTo>
                    <a:pt x="0" y="148219"/>
                  </a:moveTo>
                  <a:cubicBezTo>
                    <a:pt x="11270" y="78791"/>
                    <a:pt x="72904" y="6524"/>
                    <a:pt x="148219" y="0"/>
                  </a:cubicBezTo>
                  <a:cubicBezTo>
                    <a:pt x="324008" y="-29183"/>
                    <a:pt x="780918" y="30345"/>
                    <a:pt x="947754" y="0"/>
                  </a:cubicBezTo>
                  <a:cubicBezTo>
                    <a:pt x="1114591" y="-30345"/>
                    <a:pt x="1419426" y="-23814"/>
                    <a:pt x="1538714" y="0"/>
                  </a:cubicBezTo>
                  <a:cubicBezTo>
                    <a:pt x="1658002" y="23814"/>
                    <a:pt x="1829815" y="-8059"/>
                    <a:pt x="1921100" y="0"/>
                  </a:cubicBezTo>
                  <a:cubicBezTo>
                    <a:pt x="2012385" y="8059"/>
                    <a:pt x="2213409" y="-308"/>
                    <a:pt x="2407773" y="0"/>
                  </a:cubicBezTo>
                  <a:cubicBezTo>
                    <a:pt x="2602137" y="308"/>
                    <a:pt x="2635072" y="4770"/>
                    <a:pt x="2790159" y="0"/>
                  </a:cubicBezTo>
                  <a:cubicBezTo>
                    <a:pt x="2945246" y="-4770"/>
                    <a:pt x="3053004" y="11442"/>
                    <a:pt x="3172545" y="0"/>
                  </a:cubicBezTo>
                  <a:cubicBezTo>
                    <a:pt x="3292086" y="-11442"/>
                    <a:pt x="3678543" y="5891"/>
                    <a:pt x="3867793" y="0"/>
                  </a:cubicBezTo>
                  <a:cubicBezTo>
                    <a:pt x="4057043" y="-5891"/>
                    <a:pt x="4314570" y="-28687"/>
                    <a:pt x="4458753" y="0"/>
                  </a:cubicBezTo>
                  <a:cubicBezTo>
                    <a:pt x="4602936" y="28687"/>
                    <a:pt x="4860337" y="1130"/>
                    <a:pt x="5154000" y="0"/>
                  </a:cubicBezTo>
                  <a:cubicBezTo>
                    <a:pt x="5447663" y="-1130"/>
                    <a:pt x="5646194" y="-17525"/>
                    <a:pt x="5849248" y="0"/>
                  </a:cubicBezTo>
                  <a:cubicBezTo>
                    <a:pt x="6052302" y="17525"/>
                    <a:pt x="6154389" y="-11896"/>
                    <a:pt x="6231634" y="0"/>
                  </a:cubicBezTo>
                  <a:cubicBezTo>
                    <a:pt x="6308879" y="11896"/>
                    <a:pt x="6710532" y="12118"/>
                    <a:pt x="7135455" y="0"/>
                  </a:cubicBezTo>
                  <a:cubicBezTo>
                    <a:pt x="7560378" y="-12118"/>
                    <a:pt x="7589908" y="134"/>
                    <a:pt x="7726416" y="0"/>
                  </a:cubicBezTo>
                  <a:cubicBezTo>
                    <a:pt x="7862924" y="-134"/>
                    <a:pt x="8021622" y="-22288"/>
                    <a:pt x="8213089" y="0"/>
                  </a:cubicBezTo>
                  <a:cubicBezTo>
                    <a:pt x="8404556" y="22288"/>
                    <a:pt x="8864132" y="998"/>
                    <a:pt x="9116910" y="0"/>
                  </a:cubicBezTo>
                  <a:cubicBezTo>
                    <a:pt x="9369688" y="-998"/>
                    <a:pt x="9593764" y="28399"/>
                    <a:pt x="9916445" y="0"/>
                  </a:cubicBezTo>
                  <a:cubicBezTo>
                    <a:pt x="10239126" y="-28399"/>
                    <a:pt x="10354664" y="29193"/>
                    <a:pt x="10576930" y="0"/>
                  </a:cubicBezTo>
                  <a:cubicBezTo>
                    <a:pt x="10662603" y="-5053"/>
                    <a:pt x="10732881" y="57083"/>
                    <a:pt x="10725149" y="148219"/>
                  </a:cubicBezTo>
                  <a:cubicBezTo>
                    <a:pt x="10728042" y="326225"/>
                    <a:pt x="10710304" y="531297"/>
                    <a:pt x="10725149" y="741077"/>
                  </a:cubicBezTo>
                  <a:cubicBezTo>
                    <a:pt x="10733428" y="819583"/>
                    <a:pt x="10646390" y="877325"/>
                    <a:pt x="10576930" y="889296"/>
                  </a:cubicBezTo>
                  <a:cubicBezTo>
                    <a:pt x="10185577" y="907882"/>
                    <a:pt x="9939960" y="916358"/>
                    <a:pt x="9777395" y="889296"/>
                  </a:cubicBezTo>
                  <a:cubicBezTo>
                    <a:pt x="9614831" y="862234"/>
                    <a:pt x="9351291" y="914529"/>
                    <a:pt x="9186435" y="889296"/>
                  </a:cubicBezTo>
                  <a:cubicBezTo>
                    <a:pt x="9021579" y="864063"/>
                    <a:pt x="8811424" y="883606"/>
                    <a:pt x="8699762" y="889296"/>
                  </a:cubicBezTo>
                  <a:cubicBezTo>
                    <a:pt x="8588100" y="894986"/>
                    <a:pt x="8492283" y="898197"/>
                    <a:pt x="8317376" y="889296"/>
                  </a:cubicBezTo>
                  <a:cubicBezTo>
                    <a:pt x="8142469" y="880395"/>
                    <a:pt x="7961776" y="913251"/>
                    <a:pt x="7830703" y="889296"/>
                  </a:cubicBezTo>
                  <a:cubicBezTo>
                    <a:pt x="7699630" y="865341"/>
                    <a:pt x="7221913" y="925707"/>
                    <a:pt x="7031168" y="889296"/>
                  </a:cubicBezTo>
                  <a:cubicBezTo>
                    <a:pt x="6840424" y="852885"/>
                    <a:pt x="6650960" y="900141"/>
                    <a:pt x="6440208" y="889296"/>
                  </a:cubicBezTo>
                  <a:cubicBezTo>
                    <a:pt x="6229456" y="878451"/>
                    <a:pt x="5765392" y="866816"/>
                    <a:pt x="5536386" y="889296"/>
                  </a:cubicBezTo>
                  <a:cubicBezTo>
                    <a:pt x="5307380" y="911776"/>
                    <a:pt x="5256129" y="906996"/>
                    <a:pt x="5049713" y="889296"/>
                  </a:cubicBezTo>
                  <a:cubicBezTo>
                    <a:pt x="4843297" y="871596"/>
                    <a:pt x="4495982" y="851715"/>
                    <a:pt x="4145892" y="889296"/>
                  </a:cubicBezTo>
                  <a:cubicBezTo>
                    <a:pt x="3795802" y="926877"/>
                    <a:pt x="3671083" y="916336"/>
                    <a:pt x="3242070" y="889296"/>
                  </a:cubicBezTo>
                  <a:cubicBezTo>
                    <a:pt x="2813057" y="862256"/>
                    <a:pt x="2854476" y="873932"/>
                    <a:pt x="2755397" y="889296"/>
                  </a:cubicBezTo>
                  <a:cubicBezTo>
                    <a:pt x="2656318" y="904660"/>
                    <a:pt x="2273872" y="904614"/>
                    <a:pt x="2060149" y="889296"/>
                  </a:cubicBezTo>
                  <a:cubicBezTo>
                    <a:pt x="1846426" y="873978"/>
                    <a:pt x="1606019" y="865683"/>
                    <a:pt x="1156328" y="889296"/>
                  </a:cubicBezTo>
                  <a:cubicBezTo>
                    <a:pt x="706637" y="912909"/>
                    <a:pt x="444581" y="928527"/>
                    <a:pt x="148219" y="889296"/>
                  </a:cubicBezTo>
                  <a:cubicBezTo>
                    <a:pt x="75101" y="884804"/>
                    <a:pt x="-1818" y="809589"/>
                    <a:pt x="0" y="741077"/>
                  </a:cubicBezTo>
                  <a:cubicBezTo>
                    <a:pt x="-24100" y="603997"/>
                    <a:pt x="25204" y="344366"/>
                    <a:pt x="0" y="148219"/>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789109" y="804141"/>
              <a:ext cx="7750868" cy="623041"/>
            </a:xfrm>
            <a:prstGeom prst="rect">
              <a:avLst/>
            </a:prstGeom>
            <a:noFill/>
          </p:spPr>
          <p:txBody>
            <a:bodyPr wrap="square" rtlCol="0">
              <a:spAutoFit/>
            </a:bodyPr>
            <a:lstStyle/>
            <a:p>
              <a:pPr defTabSz="914126"/>
              <a:r>
                <a:rPr lang="en-US" sz="3600" b="1" dirty="0" err="1">
                  <a:solidFill>
                    <a:prstClr val="black"/>
                  </a:solidFill>
                </a:rPr>
                <a:t>Tên</a:t>
              </a:r>
              <a:r>
                <a:rPr lang="en-US" sz="3600" b="1" dirty="0">
                  <a:solidFill>
                    <a:prstClr val="black"/>
                  </a:solidFill>
                </a:rPr>
                <a:t> </a:t>
              </a:r>
              <a:r>
                <a:rPr lang="en-US" sz="3600" b="1" dirty="0" err="1">
                  <a:solidFill>
                    <a:prstClr val="black"/>
                  </a:solidFill>
                </a:rPr>
                <a:t>và</a:t>
              </a:r>
              <a:r>
                <a:rPr lang="en-US" sz="3600" b="1" dirty="0">
                  <a:solidFill>
                    <a:prstClr val="black"/>
                  </a:solidFill>
                </a:rPr>
                <a:t> ý </a:t>
              </a:r>
              <a:r>
                <a:rPr lang="en-US" sz="3600" b="1" dirty="0" err="1">
                  <a:solidFill>
                    <a:prstClr val="black"/>
                  </a:solidFill>
                </a:rPr>
                <a:t>nghĩa</a:t>
              </a:r>
              <a:r>
                <a:rPr lang="en-US" sz="3600" b="1" dirty="0">
                  <a:solidFill>
                    <a:prstClr val="black"/>
                  </a:solidFill>
                </a:rPr>
                <a:t> </a:t>
              </a:r>
              <a:r>
                <a:rPr lang="en-US" sz="3600" b="1" dirty="0" err="1">
                  <a:solidFill>
                    <a:prstClr val="black"/>
                  </a:solidFill>
                </a:rPr>
                <a:t>của</a:t>
              </a:r>
              <a:r>
                <a:rPr lang="en-US" sz="3600" b="1" dirty="0">
                  <a:solidFill>
                    <a:prstClr val="black"/>
                  </a:solidFill>
                </a:rPr>
                <a:t> </a:t>
              </a:r>
              <a:r>
                <a:rPr lang="en-US" sz="3600" b="1" dirty="0" err="1">
                  <a:solidFill>
                    <a:prstClr val="black"/>
                  </a:solidFill>
                </a:rPr>
                <a:t>biển</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giao</a:t>
              </a:r>
              <a:r>
                <a:rPr lang="en-US" sz="3600" b="1" dirty="0">
                  <a:solidFill>
                    <a:prstClr val="black"/>
                  </a:solidFill>
                </a:rPr>
                <a:t> </a:t>
              </a:r>
              <a:r>
                <a:rPr lang="en-US" sz="3600" b="1" dirty="0" err="1">
                  <a:solidFill>
                    <a:prstClr val="black"/>
                  </a:solidFill>
                </a:rPr>
                <a:t>thông</a:t>
              </a:r>
              <a:r>
                <a:rPr lang="en-US" sz="3600" b="1" dirty="0">
                  <a:solidFill>
                    <a:prstClr val="black"/>
                  </a:solidFill>
                </a:rPr>
                <a:t> </a:t>
              </a:r>
              <a:r>
                <a:rPr lang="en-US" sz="3600" b="1" dirty="0" err="1">
                  <a:solidFill>
                    <a:prstClr val="black"/>
                  </a:solidFill>
                </a:rPr>
                <a:t>này</a:t>
              </a:r>
              <a:r>
                <a:rPr lang="en-US" sz="3600" b="1" dirty="0">
                  <a:solidFill>
                    <a:prstClr val="black"/>
                  </a:solidFill>
                </a:rPr>
                <a:t> </a:t>
              </a:r>
              <a:r>
                <a:rPr lang="en-US" sz="3600" b="1" dirty="0" err="1">
                  <a:solidFill>
                    <a:prstClr val="black"/>
                  </a:solidFill>
                </a:rPr>
                <a:t>là</a:t>
              </a:r>
              <a:r>
                <a:rPr lang="en-US" sz="3600" b="1" dirty="0">
                  <a:solidFill>
                    <a:prstClr val="black"/>
                  </a:solidFill>
                </a:rPr>
                <a:t> </a:t>
              </a:r>
              <a:r>
                <a:rPr lang="en-US" sz="3600" b="1" dirty="0" err="1">
                  <a:solidFill>
                    <a:prstClr val="black"/>
                  </a:solidFill>
                </a:rPr>
                <a:t>gì</a:t>
              </a:r>
              <a:r>
                <a:rPr lang="en-US" sz="3600" b="1" dirty="0">
                  <a:solidFill>
                    <a:prstClr val="black"/>
                  </a:solidFill>
                </a:rPr>
                <a:t>?</a:t>
              </a:r>
              <a:endParaRPr lang="vi-VN" sz="3600" b="1" dirty="0">
                <a:solidFill>
                  <a:prstClr val="black"/>
                </a:solidFill>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4819650" y="2429003"/>
            <a:ext cx="7124700" cy="646203"/>
          </a:xfrm>
          <a:prstGeom prst="rect">
            <a:avLst/>
          </a:prstGeom>
          <a:noFill/>
        </p:spPr>
        <p:txBody>
          <a:bodyPr wrap="square">
            <a:spAutoFit/>
          </a:bodyPr>
          <a:lstStyle/>
          <a:p>
            <a:pPr algn="ctr" defTabSz="914126"/>
            <a:r>
              <a:rPr lang="en-US" sz="3599" b="1" dirty="0" err="1">
                <a:solidFill>
                  <a:prstClr val="black"/>
                </a:solidFill>
                <a:latin typeface="Calibri" panose="020F0502020204030204" pitchFamily="34" charset="0"/>
                <a:cs typeface="Calibri" panose="020F0502020204030204" pitchFamily="34" charset="0"/>
              </a:rPr>
              <a:t>Biển</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cảnh</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báo</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sắp</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đến</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bến</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phà</a:t>
            </a:r>
            <a:endParaRPr lang="en-US" sz="35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5815946" y="3031923"/>
            <a:ext cx="5671204" cy="2184701"/>
          </a:xfrm>
          <a:prstGeom prst="rect">
            <a:avLst/>
          </a:prstGeom>
          <a:noFill/>
        </p:spPr>
        <p:txBody>
          <a:bodyPr wrap="square">
            <a:spAutoFit/>
          </a:bodyPr>
          <a:lstStyle/>
          <a:p>
            <a:pPr algn="just" defTabSz="914126"/>
            <a:r>
              <a:rPr lang="vi-VN" sz="3399" dirty="0">
                <a:solidFill>
                  <a:prstClr val="black"/>
                </a:solidFill>
                <a:latin typeface="Calibri" panose="020F0502020204030204" pitchFamily="34" charset="0"/>
                <a:cs typeface="Calibri" panose="020F0502020204030204" pitchFamily="34" charset="0"/>
              </a:rPr>
              <a:t>Biển báo </a:t>
            </a:r>
            <a:r>
              <a:rPr lang="en-US" sz="3399" dirty="0" err="1">
                <a:solidFill>
                  <a:prstClr val="black"/>
                </a:solidFill>
                <a:latin typeface="Calibri" panose="020F0502020204030204" pitchFamily="34" charset="0"/>
                <a:cs typeface="Calibri" panose="020F0502020204030204" pitchFamily="34" charset="0"/>
              </a:rPr>
              <a:t>này</a:t>
            </a:r>
            <a:r>
              <a:rPr lang="en-US" sz="3399" dirty="0">
                <a:solidFill>
                  <a:prstClr val="black"/>
                </a:solidFill>
                <a:latin typeface="Calibri" panose="020F0502020204030204" pitchFamily="34" charset="0"/>
                <a:cs typeface="Calibri" panose="020F0502020204030204" pitchFamily="34" charset="0"/>
              </a:rPr>
              <a:t> </a:t>
            </a:r>
            <a:r>
              <a:rPr lang="vi-VN" sz="3399" dirty="0">
                <a:solidFill>
                  <a:prstClr val="black"/>
                </a:solidFill>
                <a:latin typeface="Calibri" panose="020F0502020204030204" pitchFamily="34" charset="0"/>
                <a:cs typeface="Calibri" panose="020F0502020204030204" pitchFamily="34" charset="0"/>
              </a:rPr>
              <a:t>để báo trước sắp đến bến phà. Người sử dụng đường phải tuân theo nội quy bến phà.</a:t>
            </a:r>
            <a:endParaRPr lang="en-US" sz="3399"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117094" y="3094186"/>
            <a:ext cx="648103" cy="815323"/>
          </a:xfrm>
          <a:prstGeom prst="rect">
            <a:avLst/>
          </a:prstGeom>
        </p:spPr>
      </p:pic>
      <p:pic>
        <p:nvPicPr>
          <p:cNvPr id="4" name="Hình ảnh 3">
            <a:extLst>
              <a:ext uri="{FF2B5EF4-FFF2-40B4-BE49-F238E27FC236}">
                <a16:creationId xmlns:a16="http://schemas.microsoft.com/office/drawing/2014/main" id="{32DB0379-F80E-970E-3756-C58A95B002AE}"/>
              </a:ext>
            </a:extLst>
          </p:cNvPr>
          <p:cNvPicPr>
            <a:picLocks noChangeAspect="1"/>
          </p:cNvPicPr>
          <p:nvPr/>
        </p:nvPicPr>
        <p:blipFill>
          <a:blip r:embed="rId4">
            <a:extLst>
              <a:ext uri="{28A0092B-C50C-407E-A947-70E740481C1C}">
                <a14:useLocalDpi xmlns:a14="http://schemas.microsoft.com/office/drawing/2010/main" val="0"/>
              </a:ext>
            </a:extLst>
          </a:blip>
          <a:srcRect l="477" r="477"/>
          <a:stretch/>
        </p:blipFill>
        <p:spPr>
          <a:xfrm>
            <a:off x="1022210" y="2273900"/>
            <a:ext cx="3921225" cy="3959010"/>
          </a:xfrm>
          <a:prstGeom prst="rect">
            <a:avLst/>
          </a:prstGeom>
        </p:spPr>
      </p:pic>
      <p:pic>
        <p:nvPicPr>
          <p:cNvPr id="5" name="Hình ảnh 4">
            <a:extLst>
              <a:ext uri="{FF2B5EF4-FFF2-40B4-BE49-F238E27FC236}">
                <a16:creationId xmlns:a16="http://schemas.microsoft.com/office/drawing/2014/main" id="{0468AE77-6A29-16FC-564B-AED53774978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258" b="20226" l="45001" r="59582">
                        <a14:foregroundMark x1="59558" y1="11587" x2="59558" y2="11587"/>
                        <a14:foregroundMark x1="53289" y1="20105" x2="53289" y2="20105"/>
                        <a14:foregroundMark x1="45001" y1="13121" x2="45001" y2="13121"/>
                      </a14:backgroundRemoval>
                    </a14:imgEffect>
                  </a14:imgLayer>
                </a14:imgProps>
              </a:ext>
              <a:ext uri="{28A0092B-C50C-407E-A947-70E740481C1C}">
                <a14:useLocalDpi xmlns:a14="http://schemas.microsoft.com/office/drawing/2010/main" val="0"/>
              </a:ext>
            </a:extLst>
          </a:blip>
          <a:srcRect l="43309" t="4511" r="38591" b="77986"/>
          <a:stretch/>
        </p:blipFill>
        <p:spPr>
          <a:xfrm>
            <a:off x="-383869" y="672162"/>
            <a:ext cx="2109392" cy="1199896"/>
          </a:xfrm>
          <a:prstGeom prst="rect">
            <a:avLst/>
          </a:prstGeom>
        </p:spPr>
      </p:pic>
    </p:spTree>
    <p:extLst>
      <p:ext uri="{BB962C8B-B14F-4D97-AF65-F5344CB8AC3E}">
        <p14:creationId xmlns:p14="http://schemas.microsoft.com/office/powerpoint/2010/main" val="31908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495425" y="887529"/>
            <a:ext cx="10629899" cy="889296"/>
            <a:chOff x="3260771" y="693960"/>
            <a:chExt cx="8213555"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10629899"/>
                <a:gd name="connsiteY0" fmla="*/ 148219 h 889296"/>
                <a:gd name="connsiteX1" fmla="*/ 148219 w 10629899"/>
                <a:gd name="connsiteY1" fmla="*/ 0 h 889296"/>
                <a:gd name="connsiteX2" fmla="*/ 630447 w 10629899"/>
                <a:gd name="connsiteY2" fmla="*/ 0 h 889296"/>
                <a:gd name="connsiteX3" fmla="*/ 1526014 w 10629899"/>
                <a:gd name="connsiteY3" fmla="*/ 0 h 889296"/>
                <a:gd name="connsiteX4" fmla="*/ 2111577 w 10629899"/>
                <a:gd name="connsiteY4" fmla="*/ 0 h 889296"/>
                <a:gd name="connsiteX5" fmla="*/ 3007143 w 10629899"/>
                <a:gd name="connsiteY5" fmla="*/ 0 h 889296"/>
                <a:gd name="connsiteX6" fmla="*/ 3386037 w 10629899"/>
                <a:gd name="connsiteY6" fmla="*/ 0 h 889296"/>
                <a:gd name="connsiteX7" fmla="*/ 4074934 w 10629899"/>
                <a:gd name="connsiteY7" fmla="*/ 0 h 889296"/>
                <a:gd name="connsiteX8" fmla="*/ 4763832 w 10629899"/>
                <a:gd name="connsiteY8" fmla="*/ 0 h 889296"/>
                <a:gd name="connsiteX9" fmla="*/ 5142725 w 10629899"/>
                <a:gd name="connsiteY9" fmla="*/ 0 h 889296"/>
                <a:gd name="connsiteX10" fmla="*/ 5728288 w 10629899"/>
                <a:gd name="connsiteY10" fmla="*/ 0 h 889296"/>
                <a:gd name="connsiteX11" fmla="*/ 6520520 w 10629899"/>
                <a:gd name="connsiteY11" fmla="*/ 0 h 889296"/>
                <a:gd name="connsiteX12" fmla="*/ 7209417 w 10629899"/>
                <a:gd name="connsiteY12" fmla="*/ 0 h 889296"/>
                <a:gd name="connsiteX13" fmla="*/ 7898315 w 10629899"/>
                <a:gd name="connsiteY13" fmla="*/ 0 h 889296"/>
                <a:gd name="connsiteX14" fmla="*/ 8483878 w 10629899"/>
                <a:gd name="connsiteY14" fmla="*/ 0 h 889296"/>
                <a:gd name="connsiteX15" fmla="*/ 9069440 w 10629899"/>
                <a:gd name="connsiteY15" fmla="*/ 0 h 889296"/>
                <a:gd name="connsiteX16" fmla="*/ 9758338 w 10629899"/>
                <a:gd name="connsiteY16" fmla="*/ 0 h 889296"/>
                <a:gd name="connsiteX17" fmla="*/ 10481680 w 10629899"/>
                <a:gd name="connsiteY17" fmla="*/ 0 h 889296"/>
                <a:gd name="connsiteX18" fmla="*/ 10629899 w 10629899"/>
                <a:gd name="connsiteY18" fmla="*/ 148219 h 889296"/>
                <a:gd name="connsiteX19" fmla="*/ 10629899 w 10629899"/>
                <a:gd name="connsiteY19" fmla="*/ 741077 h 889296"/>
                <a:gd name="connsiteX20" fmla="*/ 10481680 w 10629899"/>
                <a:gd name="connsiteY20" fmla="*/ 889296 h 889296"/>
                <a:gd name="connsiteX21" fmla="*/ 9586113 w 10629899"/>
                <a:gd name="connsiteY21" fmla="*/ 889296 h 889296"/>
                <a:gd name="connsiteX22" fmla="*/ 8690547 w 10629899"/>
                <a:gd name="connsiteY22" fmla="*/ 889296 h 889296"/>
                <a:gd name="connsiteX23" fmla="*/ 8001649 w 10629899"/>
                <a:gd name="connsiteY23" fmla="*/ 889296 h 889296"/>
                <a:gd name="connsiteX24" fmla="*/ 7209417 w 10629899"/>
                <a:gd name="connsiteY24" fmla="*/ 889296 h 889296"/>
                <a:gd name="connsiteX25" fmla="*/ 6313851 w 10629899"/>
                <a:gd name="connsiteY25" fmla="*/ 889296 h 889296"/>
                <a:gd name="connsiteX26" fmla="*/ 5831623 w 10629899"/>
                <a:gd name="connsiteY26" fmla="*/ 889296 h 889296"/>
                <a:gd name="connsiteX27" fmla="*/ 5039391 w 10629899"/>
                <a:gd name="connsiteY27" fmla="*/ 889296 h 889296"/>
                <a:gd name="connsiteX28" fmla="*/ 4247159 w 10629899"/>
                <a:gd name="connsiteY28" fmla="*/ 889296 h 889296"/>
                <a:gd name="connsiteX29" fmla="*/ 3558261 w 10629899"/>
                <a:gd name="connsiteY29" fmla="*/ 889296 h 889296"/>
                <a:gd name="connsiteX30" fmla="*/ 2662695 w 10629899"/>
                <a:gd name="connsiteY30" fmla="*/ 889296 h 889296"/>
                <a:gd name="connsiteX31" fmla="*/ 1767128 w 10629899"/>
                <a:gd name="connsiteY31" fmla="*/ 889296 h 889296"/>
                <a:gd name="connsiteX32" fmla="*/ 871561 w 10629899"/>
                <a:gd name="connsiteY32" fmla="*/ 889296 h 889296"/>
                <a:gd name="connsiteX33" fmla="*/ 148219 w 10629899"/>
                <a:gd name="connsiteY33" fmla="*/ 889296 h 889296"/>
                <a:gd name="connsiteX34" fmla="*/ 0 w 10629899"/>
                <a:gd name="connsiteY34" fmla="*/ 741077 h 889296"/>
                <a:gd name="connsiteX35" fmla="*/ 0 w 10629899"/>
                <a:gd name="connsiteY35" fmla="*/ 148219 h 88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629899" h="889296" fill="none" extrusionOk="0">
                  <a:moveTo>
                    <a:pt x="0" y="148219"/>
                  </a:moveTo>
                  <a:cubicBezTo>
                    <a:pt x="-11205" y="75274"/>
                    <a:pt x="77776" y="7739"/>
                    <a:pt x="148219" y="0"/>
                  </a:cubicBezTo>
                  <a:cubicBezTo>
                    <a:pt x="278122" y="4511"/>
                    <a:pt x="501743" y="24024"/>
                    <a:pt x="630447" y="0"/>
                  </a:cubicBezTo>
                  <a:cubicBezTo>
                    <a:pt x="759151" y="-24024"/>
                    <a:pt x="1256461" y="-29629"/>
                    <a:pt x="1526014" y="0"/>
                  </a:cubicBezTo>
                  <a:cubicBezTo>
                    <a:pt x="1795567" y="29629"/>
                    <a:pt x="1860219" y="-11490"/>
                    <a:pt x="2111577" y="0"/>
                  </a:cubicBezTo>
                  <a:cubicBezTo>
                    <a:pt x="2362935" y="11490"/>
                    <a:pt x="2728466" y="-37884"/>
                    <a:pt x="3007143" y="0"/>
                  </a:cubicBezTo>
                  <a:cubicBezTo>
                    <a:pt x="3285820" y="37884"/>
                    <a:pt x="3286821" y="1201"/>
                    <a:pt x="3386037" y="0"/>
                  </a:cubicBezTo>
                  <a:cubicBezTo>
                    <a:pt x="3485253" y="-1201"/>
                    <a:pt x="3806816" y="-31587"/>
                    <a:pt x="4074934" y="0"/>
                  </a:cubicBezTo>
                  <a:cubicBezTo>
                    <a:pt x="4343052" y="31587"/>
                    <a:pt x="4446221" y="3185"/>
                    <a:pt x="4763832" y="0"/>
                  </a:cubicBezTo>
                  <a:cubicBezTo>
                    <a:pt x="5081443" y="-3185"/>
                    <a:pt x="5025026" y="13087"/>
                    <a:pt x="5142725" y="0"/>
                  </a:cubicBezTo>
                  <a:cubicBezTo>
                    <a:pt x="5260424" y="-13087"/>
                    <a:pt x="5605656" y="10707"/>
                    <a:pt x="5728288" y="0"/>
                  </a:cubicBezTo>
                  <a:cubicBezTo>
                    <a:pt x="5850920" y="-10707"/>
                    <a:pt x="6219149" y="14283"/>
                    <a:pt x="6520520" y="0"/>
                  </a:cubicBezTo>
                  <a:cubicBezTo>
                    <a:pt x="6821891" y="-14283"/>
                    <a:pt x="7013291" y="28737"/>
                    <a:pt x="7209417" y="0"/>
                  </a:cubicBezTo>
                  <a:cubicBezTo>
                    <a:pt x="7405543" y="-28737"/>
                    <a:pt x="7749566" y="23345"/>
                    <a:pt x="7898315" y="0"/>
                  </a:cubicBezTo>
                  <a:cubicBezTo>
                    <a:pt x="8047064" y="-23345"/>
                    <a:pt x="8342760" y="23055"/>
                    <a:pt x="8483878" y="0"/>
                  </a:cubicBezTo>
                  <a:cubicBezTo>
                    <a:pt x="8624996" y="-23055"/>
                    <a:pt x="8832337" y="-11139"/>
                    <a:pt x="9069440" y="0"/>
                  </a:cubicBezTo>
                  <a:cubicBezTo>
                    <a:pt x="9306543" y="11139"/>
                    <a:pt x="9490120" y="-252"/>
                    <a:pt x="9758338" y="0"/>
                  </a:cubicBezTo>
                  <a:cubicBezTo>
                    <a:pt x="10026556" y="252"/>
                    <a:pt x="10290509" y="2260"/>
                    <a:pt x="10481680" y="0"/>
                  </a:cubicBezTo>
                  <a:cubicBezTo>
                    <a:pt x="10578898" y="13391"/>
                    <a:pt x="10645530" y="53401"/>
                    <a:pt x="10629899" y="148219"/>
                  </a:cubicBezTo>
                  <a:cubicBezTo>
                    <a:pt x="10634669" y="369863"/>
                    <a:pt x="10616830" y="471006"/>
                    <a:pt x="10629899" y="741077"/>
                  </a:cubicBezTo>
                  <a:cubicBezTo>
                    <a:pt x="10623465" y="810968"/>
                    <a:pt x="10561176" y="892008"/>
                    <a:pt x="10481680" y="889296"/>
                  </a:cubicBezTo>
                  <a:cubicBezTo>
                    <a:pt x="10196537" y="869986"/>
                    <a:pt x="9941956" y="917250"/>
                    <a:pt x="9586113" y="889296"/>
                  </a:cubicBezTo>
                  <a:cubicBezTo>
                    <a:pt x="9230270" y="861342"/>
                    <a:pt x="8931207" y="857902"/>
                    <a:pt x="8690547" y="889296"/>
                  </a:cubicBezTo>
                  <a:cubicBezTo>
                    <a:pt x="8449887" y="920690"/>
                    <a:pt x="8245928" y="864441"/>
                    <a:pt x="8001649" y="889296"/>
                  </a:cubicBezTo>
                  <a:cubicBezTo>
                    <a:pt x="7757370" y="914151"/>
                    <a:pt x="7489821" y="883567"/>
                    <a:pt x="7209417" y="889296"/>
                  </a:cubicBezTo>
                  <a:cubicBezTo>
                    <a:pt x="6929013" y="895025"/>
                    <a:pt x="6602785" y="902532"/>
                    <a:pt x="6313851" y="889296"/>
                  </a:cubicBezTo>
                  <a:cubicBezTo>
                    <a:pt x="6024917" y="876060"/>
                    <a:pt x="6061935" y="908238"/>
                    <a:pt x="5831623" y="889296"/>
                  </a:cubicBezTo>
                  <a:cubicBezTo>
                    <a:pt x="5601311" y="870354"/>
                    <a:pt x="5271398" y="872056"/>
                    <a:pt x="5039391" y="889296"/>
                  </a:cubicBezTo>
                  <a:cubicBezTo>
                    <a:pt x="4807384" y="906536"/>
                    <a:pt x="4563141" y="912512"/>
                    <a:pt x="4247159" y="889296"/>
                  </a:cubicBezTo>
                  <a:cubicBezTo>
                    <a:pt x="3931177" y="866080"/>
                    <a:pt x="3788525" y="919257"/>
                    <a:pt x="3558261" y="889296"/>
                  </a:cubicBezTo>
                  <a:cubicBezTo>
                    <a:pt x="3327997" y="859335"/>
                    <a:pt x="2863963" y="892396"/>
                    <a:pt x="2662695" y="889296"/>
                  </a:cubicBezTo>
                  <a:cubicBezTo>
                    <a:pt x="2461427" y="886196"/>
                    <a:pt x="2150190" y="932544"/>
                    <a:pt x="1767128" y="889296"/>
                  </a:cubicBezTo>
                  <a:cubicBezTo>
                    <a:pt x="1384066" y="846048"/>
                    <a:pt x="1133145" y="922890"/>
                    <a:pt x="871561" y="889296"/>
                  </a:cubicBezTo>
                  <a:cubicBezTo>
                    <a:pt x="609977" y="855702"/>
                    <a:pt x="372755" y="890757"/>
                    <a:pt x="148219" y="889296"/>
                  </a:cubicBezTo>
                  <a:cubicBezTo>
                    <a:pt x="82803" y="892346"/>
                    <a:pt x="3692" y="827543"/>
                    <a:pt x="0" y="741077"/>
                  </a:cubicBezTo>
                  <a:cubicBezTo>
                    <a:pt x="-17862" y="576189"/>
                    <a:pt x="-19268" y="397105"/>
                    <a:pt x="0" y="148219"/>
                  </a:cubicBezTo>
                  <a:close/>
                </a:path>
                <a:path w="10629899" h="889296" stroke="0" extrusionOk="0">
                  <a:moveTo>
                    <a:pt x="0" y="148219"/>
                  </a:moveTo>
                  <a:cubicBezTo>
                    <a:pt x="11270" y="78791"/>
                    <a:pt x="72904" y="6524"/>
                    <a:pt x="148219" y="0"/>
                  </a:cubicBezTo>
                  <a:cubicBezTo>
                    <a:pt x="334091" y="12700"/>
                    <a:pt x="616733" y="31089"/>
                    <a:pt x="940451" y="0"/>
                  </a:cubicBezTo>
                  <a:cubicBezTo>
                    <a:pt x="1264169" y="-31089"/>
                    <a:pt x="1264014" y="-8637"/>
                    <a:pt x="1526014" y="0"/>
                  </a:cubicBezTo>
                  <a:cubicBezTo>
                    <a:pt x="1788014" y="8637"/>
                    <a:pt x="1759123" y="-16888"/>
                    <a:pt x="1904907" y="0"/>
                  </a:cubicBezTo>
                  <a:cubicBezTo>
                    <a:pt x="2050691" y="16888"/>
                    <a:pt x="2284636" y="-18049"/>
                    <a:pt x="2387136" y="0"/>
                  </a:cubicBezTo>
                  <a:cubicBezTo>
                    <a:pt x="2489636" y="18049"/>
                    <a:pt x="2583141" y="16014"/>
                    <a:pt x="2766029" y="0"/>
                  </a:cubicBezTo>
                  <a:cubicBezTo>
                    <a:pt x="2948917" y="-16014"/>
                    <a:pt x="2955922" y="-15005"/>
                    <a:pt x="3144923" y="0"/>
                  </a:cubicBezTo>
                  <a:cubicBezTo>
                    <a:pt x="3333924" y="15005"/>
                    <a:pt x="3654010" y="227"/>
                    <a:pt x="3833820" y="0"/>
                  </a:cubicBezTo>
                  <a:cubicBezTo>
                    <a:pt x="4013630" y="-227"/>
                    <a:pt x="4133496" y="27248"/>
                    <a:pt x="4419383" y="0"/>
                  </a:cubicBezTo>
                  <a:cubicBezTo>
                    <a:pt x="4705270" y="-27248"/>
                    <a:pt x="4817231" y="19817"/>
                    <a:pt x="5108280" y="0"/>
                  </a:cubicBezTo>
                  <a:cubicBezTo>
                    <a:pt x="5399329" y="-19817"/>
                    <a:pt x="5486895" y="-1991"/>
                    <a:pt x="5797178" y="0"/>
                  </a:cubicBezTo>
                  <a:cubicBezTo>
                    <a:pt x="6107461" y="1991"/>
                    <a:pt x="6038220" y="6216"/>
                    <a:pt x="6176071" y="0"/>
                  </a:cubicBezTo>
                  <a:cubicBezTo>
                    <a:pt x="6313922" y="-6216"/>
                    <a:pt x="6790282" y="-39789"/>
                    <a:pt x="7071638" y="0"/>
                  </a:cubicBezTo>
                  <a:cubicBezTo>
                    <a:pt x="7352994" y="39789"/>
                    <a:pt x="7487056" y="14398"/>
                    <a:pt x="7657201" y="0"/>
                  </a:cubicBezTo>
                  <a:cubicBezTo>
                    <a:pt x="7827346" y="-14398"/>
                    <a:pt x="7902860" y="-5580"/>
                    <a:pt x="8139429" y="0"/>
                  </a:cubicBezTo>
                  <a:cubicBezTo>
                    <a:pt x="8375998" y="5580"/>
                    <a:pt x="8632418" y="-30334"/>
                    <a:pt x="9034995" y="0"/>
                  </a:cubicBezTo>
                  <a:cubicBezTo>
                    <a:pt x="9437572" y="30334"/>
                    <a:pt x="9651819" y="3864"/>
                    <a:pt x="9827227" y="0"/>
                  </a:cubicBezTo>
                  <a:cubicBezTo>
                    <a:pt x="10002635" y="-3864"/>
                    <a:pt x="10346235" y="4297"/>
                    <a:pt x="10481680" y="0"/>
                  </a:cubicBezTo>
                  <a:cubicBezTo>
                    <a:pt x="10567353" y="-5053"/>
                    <a:pt x="10637631" y="57083"/>
                    <a:pt x="10629899" y="148219"/>
                  </a:cubicBezTo>
                  <a:cubicBezTo>
                    <a:pt x="10632792" y="326225"/>
                    <a:pt x="10615054" y="531297"/>
                    <a:pt x="10629899" y="741077"/>
                  </a:cubicBezTo>
                  <a:cubicBezTo>
                    <a:pt x="10638178" y="819583"/>
                    <a:pt x="10551140" y="877325"/>
                    <a:pt x="10481680" y="889296"/>
                  </a:cubicBezTo>
                  <a:cubicBezTo>
                    <a:pt x="10162914" y="867281"/>
                    <a:pt x="9880007" y="903976"/>
                    <a:pt x="9689448" y="889296"/>
                  </a:cubicBezTo>
                  <a:cubicBezTo>
                    <a:pt x="9498889" y="874616"/>
                    <a:pt x="9328933" y="884012"/>
                    <a:pt x="9103885" y="889296"/>
                  </a:cubicBezTo>
                  <a:cubicBezTo>
                    <a:pt x="8878837" y="894580"/>
                    <a:pt x="8778298" y="889668"/>
                    <a:pt x="8621657" y="889296"/>
                  </a:cubicBezTo>
                  <a:cubicBezTo>
                    <a:pt x="8465016" y="888924"/>
                    <a:pt x="8404465" y="907461"/>
                    <a:pt x="8242763" y="889296"/>
                  </a:cubicBezTo>
                  <a:cubicBezTo>
                    <a:pt x="8081061" y="871131"/>
                    <a:pt x="7908542" y="885566"/>
                    <a:pt x="7760535" y="889296"/>
                  </a:cubicBezTo>
                  <a:cubicBezTo>
                    <a:pt x="7612528" y="893026"/>
                    <a:pt x="7232923" y="871854"/>
                    <a:pt x="6968303" y="889296"/>
                  </a:cubicBezTo>
                  <a:cubicBezTo>
                    <a:pt x="6703683" y="906738"/>
                    <a:pt x="6613108" y="910325"/>
                    <a:pt x="6382740" y="889296"/>
                  </a:cubicBezTo>
                  <a:cubicBezTo>
                    <a:pt x="6152372" y="868267"/>
                    <a:pt x="5789008" y="853654"/>
                    <a:pt x="5487174" y="889296"/>
                  </a:cubicBezTo>
                  <a:cubicBezTo>
                    <a:pt x="5185340" y="924938"/>
                    <a:pt x="5224531" y="868714"/>
                    <a:pt x="5004946" y="889296"/>
                  </a:cubicBezTo>
                  <a:cubicBezTo>
                    <a:pt x="4785361" y="909878"/>
                    <a:pt x="4530917" y="894362"/>
                    <a:pt x="4109379" y="889296"/>
                  </a:cubicBezTo>
                  <a:cubicBezTo>
                    <a:pt x="3687841" y="884230"/>
                    <a:pt x="3439439" y="882283"/>
                    <a:pt x="3213812" y="889296"/>
                  </a:cubicBezTo>
                  <a:cubicBezTo>
                    <a:pt x="2988185" y="896309"/>
                    <a:pt x="2945348" y="883565"/>
                    <a:pt x="2731584" y="889296"/>
                  </a:cubicBezTo>
                  <a:cubicBezTo>
                    <a:pt x="2517820" y="895027"/>
                    <a:pt x="2382135" y="859168"/>
                    <a:pt x="2042687" y="889296"/>
                  </a:cubicBezTo>
                  <a:cubicBezTo>
                    <a:pt x="1703239" y="919424"/>
                    <a:pt x="1352628" y="858907"/>
                    <a:pt x="1147120" y="889296"/>
                  </a:cubicBezTo>
                  <a:cubicBezTo>
                    <a:pt x="941612" y="919685"/>
                    <a:pt x="457687" y="845280"/>
                    <a:pt x="148219" y="889296"/>
                  </a:cubicBezTo>
                  <a:cubicBezTo>
                    <a:pt x="75101" y="884804"/>
                    <a:pt x="-1818" y="809589"/>
                    <a:pt x="0" y="741077"/>
                  </a:cubicBezTo>
                  <a:cubicBezTo>
                    <a:pt x="-24100" y="603997"/>
                    <a:pt x="25204" y="344366"/>
                    <a:pt x="0" y="148219"/>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672482" y="758232"/>
              <a:ext cx="7750868" cy="623041"/>
            </a:xfrm>
            <a:prstGeom prst="rect">
              <a:avLst/>
            </a:prstGeom>
            <a:noFill/>
          </p:spPr>
          <p:txBody>
            <a:bodyPr wrap="square" rtlCol="0">
              <a:spAutoFit/>
            </a:bodyPr>
            <a:lstStyle/>
            <a:p>
              <a:pPr defTabSz="914126"/>
              <a:r>
                <a:rPr lang="en-US" sz="3600" b="1" dirty="0" err="1">
                  <a:solidFill>
                    <a:prstClr val="black"/>
                  </a:solidFill>
                </a:rPr>
                <a:t>Tên</a:t>
              </a:r>
              <a:r>
                <a:rPr lang="en-US" sz="3600" b="1" dirty="0">
                  <a:solidFill>
                    <a:prstClr val="black"/>
                  </a:solidFill>
                </a:rPr>
                <a:t> </a:t>
              </a:r>
              <a:r>
                <a:rPr lang="en-US" sz="3600" b="1" dirty="0" err="1">
                  <a:solidFill>
                    <a:prstClr val="black"/>
                  </a:solidFill>
                </a:rPr>
                <a:t>và</a:t>
              </a:r>
              <a:r>
                <a:rPr lang="en-US" sz="3600" b="1" dirty="0">
                  <a:solidFill>
                    <a:prstClr val="black"/>
                  </a:solidFill>
                </a:rPr>
                <a:t> ý </a:t>
              </a:r>
              <a:r>
                <a:rPr lang="en-US" sz="3600" b="1" dirty="0" err="1">
                  <a:solidFill>
                    <a:prstClr val="black"/>
                  </a:solidFill>
                </a:rPr>
                <a:t>nghĩa</a:t>
              </a:r>
              <a:r>
                <a:rPr lang="en-US" sz="3600" b="1" dirty="0">
                  <a:solidFill>
                    <a:prstClr val="black"/>
                  </a:solidFill>
                </a:rPr>
                <a:t> </a:t>
              </a:r>
              <a:r>
                <a:rPr lang="en-US" sz="3600" b="1" dirty="0" err="1">
                  <a:solidFill>
                    <a:prstClr val="black"/>
                  </a:solidFill>
                </a:rPr>
                <a:t>của</a:t>
              </a:r>
              <a:r>
                <a:rPr lang="en-US" sz="3600" b="1" dirty="0">
                  <a:solidFill>
                    <a:prstClr val="black"/>
                  </a:solidFill>
                </a:rPr>
                <a:t> </a:t>
              </a:r>
              <a:r>
                <a:rPr lang="en-US" sz="3600" b="1" dirty="0" err="1">
                  <a:solidFill>
                    <a:prstClr val="black"/>
                  </a:solidFill>
                </a:rPr>
                <a:t>biển</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giao</a:t>
              </a:r>
              <a:r>
                <a:rPr lang="en-US" sz="3600" b="1" dirty="0">
                  <a:solidFill>
                    <a:prstClr val="black"/>
                  </a:solidFill>
                </a:rPr>
                <a:t> </a:t>
              </a:r>
              <a:r>
                <a:rPr lang="en-US" sz="3600" b="1" dirty="0" err="1">
                  <a:solidFill>
                    <a:prstClr val="black"/>
                  </a:solidFill>
                </a:rPr>
                <a:t>thông</a:t>
              </a:r>
              <a:r>
                <a:rPr lang="en-US" sz="3600" b="1" dirty="0">
                  <a:solidFill>
                    <a:prstClr val="black"/>
                  </a:solidFill>
                </a:rPr>
                <a:t> </a:t>
              </a:r>
              <a:r>
                <a:rPr lang="en-US" sz="3600" b="1" dirty="0" err="1">
                  <a:solidFill>
                    <a:prstClr val="black"/>
                  </a:solidFill>
                </a:rPr>
                <a:t>này</a:t>
              </a:r>
              <a:r>
                <a:rPr lang="en-US" sz="3600" b="1" dirty="0">
                  <a:solidFill>
                    <a:prstClr val="black"/>
                  </a:solidFill>
                </a:rPr>
                <a:t> </a:t>
              </a:r>
              <a:r>
                <a:rPr lang="en-US" sz="3600" b="1" dirty="0" err="1">
                  <a:solidFill>
                    <a:prstClr val="black"/>
                  </a:solidFill>
                </a:rPr>
                <a:t>là</a:t>
              </a:r>
              <a:r>
                <a:rPr lang="en-US" sz="3600" b="1" dirty="0">
                  <a:solidFill>
                    <a:prstClr val="black"/>
                  </a:solidFill>
                </a:rPr>
                <a:t> </a:t>
              </a:r>
              <a:r>
                <a:rPr lang="en-US" sz="3600" b="1" dirty="0" err="1">
                  <a:solidFill>
                    <a:prstClr val="black"/>
                  </a:solidFill>
                </a:rPr>
                <a:t>gì</a:t>
              </a:r>
              <a:r>
                <a:rPr lang="en-US" sz="3600" b="1" dirty="0">
                  <a:solidFill>
                    <a:prstClr val="black"/>
                  </a:solidFill>
                </a:rPr>
                <a:t>?</a:t>
              </a:r>
              <a:endParaRPr lang="vi-VN" sz="3600" b="1" dirty="0">
                <a:solidFill>
                  <a:prstClr val="black"/>
                </a:solidFill>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553075" y="2312402"/>
            <a:ext cx="6638925" cy="600164"/>
          </a:xfrm>
          <a:prstGeom prst="rect">
            <a:avLst/>
          </a:prstGeom>
          <a:noFill/>
        </p:spPr>
        <p:txBody>
          <a:bodyPr wrap="square">
            <a:spAutoFit/>
          </a:bodyPr>
          <a:lstStyle/>
          <a:p>
            <a:pPr algn="ctr" defTabSz="914126"/>
            <a:r>
              <a:rPr lang="en-US" sz="3300" b="1" dirty="0">
                <a:solidFill>
                  <a:prstClr val="black"/>
                </a:solidFill>
                <a:latin typeface="Calibri" panose="020F0502020204030204" pitchFamily="34" charset="0"/>
                <a:cs typeface="Calibri" panose="020F0502020204030204" pitchFamily="34" charset="0"/>
              </a:rPr>
              <a:t>B</a:t>
            </a:r>
            <a:r>
              <a:rPr lang="vi-VN" sz="3300" b="1" dirty="0">
                <a:solidFill>
                  <a:prstClr val="black"/>
                </a:solidFill>
                <a:latin typeface="Calibri" panose="020F0502020204030204" pitchFamily="34" charset="0"/>
                <a:cs typeface="Calibri" panose="020F0502020204030204" pitchFamily="34" charset="0"/>
              </a:rPr>
              <a:t>iển cảnh báo phía trước có trẻ em</a:t>
            </a:r>
            <a:endParaRPr lang="en-US" sz="3300"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6168371" y="3102721"/>
            <a:ext cx="5107356" cy="2323072"/>
          </a:xfrm>
          <a:prstGeom prst="rect">
            <a:avLst/>
          </a:prstGeom>
          <a:noFill/>
        </p:spPr>
        <p:txBody>
          <a:bodyPr wrap="square">
            <a:spAutoFit/>
          </a:bodyPr>
          <a:lstStyle/>
          <a:p>
            <a:pPr algn="just" defTabSz="914126"/>
            <a:r>
              <a:rPr lang="vi-VN" sz="2899" dirty="0">
                <a:solidFill>
                  <a:prstClr val="black"/>
                </a:solidFill>
                <a:latin typeface="Calibri" panose="020F0502020204030204" pitchFamily="34" charset="0"/>
                <a:cs typeface="Calibri" panose="020F0502020204030204" pitchFamily="34" charset="0"/>
              </a:rPr>
              <a:t>Biển báo </a:t>
            </a:r>
            <a:r>
              <a:rPr lang="en-US" sz="2899" dirty="0" err="1">
                <a:solidFill>
                  <a:prstClr val="black"/>
                </a:solidFill>
                <a:latin typeface="Calibri" panose="020F0502020204030204" pitchFamily="34" charset="0"/>
                <a:cs typeface="Calibri" panose="020F0502020204030204" pitchFamily="34" charset="0"/>
              </a:rPr>
              <a:t>này</a:t>
            </a:r>
            <a:r>
              <a:rPr lang="en-US" sz="2899" dirty="0">
                <a:solidFill>
                  <a:prstClr val="black"/>
                </a:solidFill>
                <a:latin typeface="Calibri" panose="020F0502020204030204" pitchFamily="34" charset="0"/>
                <a:cs typeface="Calibri" panose="020F0502020204030204" pitchFamily="34" charset="0"/>
              </a:rPr>
              <a:t> </a:t>
            </a:r>
            <a:r>
              <a:rPr lang="vi-VN" sz="2899" dirty="0">
                <a:solidFill>
                  <a:prstClr val="black"/>
                </a:solidFill>
                <a:latin typeface="Calibri" panose="020F0502020204030204" pitchFamily="34" charset="0"/>
                <a:cs typeface="Calibri" panose="020F0502020204030204" pitchFamily="34" charset="0"/>
              </a:rPr>
              <a:t>báo trước là gần đến đoạn đường thường có trẻ em đi ngang qua hoặc tụ tập trên đường như gần vườn trẻ, trường học, câu lạc bộ.</a:t>
            </a:r>
            <a:endParaRPr lang="en-US" sz="2899"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559224" y="2939957"/>
            <a:ext cx="648103" cy="815323"/>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id="{C3694657-1D42-29AB-FD9D-66ECD6536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190" y="2424634"/>
            <a:ext cx="4078481" cy="3792727"/>
          </a:xfrm>
          <a:prstGeom prst="rect">
            <a:avLst/>
          </a:prstGeom>
        </p:spPr>
      </p:pic>
      <p:pic>
        <p:nvPicPr>
          <p:cNvPr id="5" name="Hình ảnh 4">
            <a:extLst>
              <a:ext uri="{FF2B5EF4-FFF2-40B4-BE49-F238E27FC236}">
                <a16:creationId xmlns:a16="http://schemas.microsoft.com/office/drawing/2014/main" id="{0473F209-765A-D1D4-E749-6BD677F1DB1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6321" b="67750" l="61539" r="76863"/>
                    </a14:imgEffect>
                  </a14:imgLayer>
                </a14:imgProps>
              </a:ext>
              <a:ext uri="{28A0092B-C50C-407E-A947-70E740481C1C}">
                <a14:useLocalDpi xmlns:a14="http://schemas.microsoft.com/office/drawing/2010/main" val="0"/>
              </a:ext>
            </a:extLst>
          </a:blip>
          <a:srcRect l="59623" t="54892" r="21221" b="30821"/>
          <a:stretch/>
        </p:blipFill>
        <p:spPr>
          <a:xfrm>
            <a:off x="-249391" y="920254"/>
            <a:ext cx="2232387" cy="979445"/>
          </a:xfrm>
          <a:prstGeom prst="rect">
            <a:avLst/>
          </a:prstGeom>
        </p:spPr>
      </p:pic>
    </p:spTree>
    <p:extLst>
      <p:ext uri="{BB962C8B-B14F-4D97-AF65-F5344CB8AC3E}">
        <p14:creationId xmlns:p14="http://schemas.microsoft.com/office/powerpoint/2010/main" val="1964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579</Words>
  <Application>Microsoft Office PowerPoint</Application>
  <PresentationFormat>Widescreen</PresentationFormat>
  <Paragraphs>72</Paragraphs>
  <Slides>15</Slides>
  <Notes>3</Notes>
  <HiddenSlides>0</HiddenSlides>
  <MMClips>4</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15</vt:i4>
      </vt:variant>
    </vt:vector>
  </HeadingPairs>
  <TitlesOfParts>
    <vt:vector size="26" baseType="lpstr">
      <vt:lpstr>Arial</vt:lpstr>
      <vt:lpstr>Calibri</vt:lpstr>
      <vt:lpstr>Calibri Light</vt:lpstr>
      <vt:lpstr>Times New Roman</vt:lpstr>
      <vt:lpstr>UTM Cookies</vt:lpstr>
      <vt:lpstr>Custom Design</vt:lpstr>
      <vt:lpstr>Office Theme</vt:lpstr>
      <vt:lpstr>1_Custom Design</vt:lpstr>
      <vt:lpstr>Chủ đề Office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2023-06-04T00:42:14Z</dcterms:created>
  <dcterms:modified xsi:type="dcterms:W3CDTF">2023-06-04T05:27:21Z</dcterms:modified>
</cp:coreProperties>
</file>