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0" r:id="rId5"/>
  </p:sldMasterIdLst>
  <p:notesMasterIdLst>
    <p:notesMasterId r:id="rId30"/>
  </p:notesMasterIdLst>
  <p:sldIdLst>
    <p:sldId id="257" r:id="rId6"/>
    <p:sldId id="258" r:id="rId7"/>
    <p:sldId id="259" r:id="rId8"/>
    <p:sldId id="260" r:id="rId9"/>
    <p:sldId id="706" r:id="rId10"/>
    <p:sldId id="266" r:id="rId11"/>
    <p:sldId id="267" r:id="rId12"/>
    <p:sldId id="324" r:id="rId13"/>
    <p:sldId id="661" r:id="rId14"/>
    <p:sldId id="662" r:id="rId15"/>
    <p:sldId id="675" r:id="rId16"/>
    <p:sldId id="678" r:id="rId17"/>
    <p:sldId id="679" r:id="rId18"/>
    <p:sldId id="707" r:id="rId19"/>
    <p:sldId id="684" r:id="rId20"/>
    <p:sldId id="685" r:id="rId21"/>
    <p:sldId id="708" r:id="rId22"/>
    <p:sldId id="689" r:id="rId23"/>
    <p:sldId id="690" r:id="rId24"/>
    <p:sldId id="709" r:id="rId25"/>
    <p:sldId id="695" r:id="rId26"/>
    <p:sldId id="704" r:id="rId27"/>
    <p:sldId id="703" r:id="rId28"/>
    <p:sldId id="3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848" autoAdjust="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C6675-F598-4844-8627-CEA2F74EAB1C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14467-F140-4963-AE46-D2D28298F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3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buồn</a:t>
            </a:r>
            <a:r>
              <a:rPr lang="en-US" dirty="0"/>
              <a:t>,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cười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14467-F140-4963-AE46-D2D28298F0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04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8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5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5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72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30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64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40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67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41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1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1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11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92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14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8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50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9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84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02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4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01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4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174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68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19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3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15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71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1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909447-FBC9-4CF2-9B81-EA15E9F6F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E4961BF-0A48-40EA-84A2-5FF591359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B14025-050C-40D7-A676-F4B6495F6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205E5D-0A86-4402-AF2E-6D4D03E0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91499-A3D6-47A6-B38C-DD3815BD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0A2BA-A190-4302-840C-E77362C17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1E10CF-A49C-4765-8D19-A33635D64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BEA6E2-E399-4E14-9BB3-520C8742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5BB948-84D3-485C-BDD1-045FE513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EB06A-E678-49ED-8AE9-7FE8D352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7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945E6F-4D67-4C98-B079-817EFDC2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4311EF-8030-4A85-929A-0207839C6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4FAE06-7783-4952-B1D0-93D455EFF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DF6EB1-5856-4750-B3EC-F5B82B2E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372D0A-FC39-43D1-99F2-B3272149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1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8AE305-CBC0-4907-A426-80FDF0E8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DACED6-3AF3-477B-A78C-8B0A3BAF1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74A0919-B120-4C3A-BE0E-2AE862027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DCCFD-34F4-4D32-A81E-9EAF1ACB4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C256D6-B914-4117-9958-6D343F1D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144633-3D2B-4DB1-B433-54252366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4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44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0960ED-2F29-425D-9120-2AF8E78B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F8888A-42E3-4114-BFE5-8B401F178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A5E8BF-67CC-4878-BB0A-4912D4A5B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00DF050-E12B-4101-BDBA-A4C26EA1C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028F60-4094-4BF6-95C4-5A6415A58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A02BBD7-7581-45CB-995C-4264A0A3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721634-061C-43A4-A723-61FDCCDE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8D7DB9B-817D-48EC-837E-FEED4E3F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D27BF3-3FFA-45D9-BC09-E8E34380D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737380-9739-437F-8343-C9C056EA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006364-1DD4-455F-9BE2-7E6132BC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A5D400-30D6-4FDC-BA9F-AAF71879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2B07541-15A0-466A-AE4F-48E08A37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094285-2C6A-4612-8268-C583F7D8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AF08EF-422B-471B-9FD4-D35478465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0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0561EB-8C2D-49AA-8FC5-35112255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50188E-CFE4-44F8-ACC0-8A94BADEC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D4356A3-511C-4C32-A987-F50C6E8E7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C055E-7C0F-4E57-A772-D9CD7F52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08FB27-7892-4A7A-B44E-AE3DAC45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5BA370-E0E5-472C-AE07-F0B39C4A5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B192CE-4E0B-4CDE-8D8B-3A2179E8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9DECF3-A24F-455C-B9FB-E13969E43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E38824-3A7B-48C3-9DDA-92CBB059A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E1015-6C3F-4CE8-9020-B152EB72D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260BF2-BE02-460E-8C2F-4731FD40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2FCE9B-11D5-40CA-8E55-2D8D13FD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59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C7B7D9-2F94-48AC-BE44-4004846C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DFF54D-76C2-4FAC-91A3-30018F3A3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5FA68F-353A-4302-A09C-20990615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C060DD-3800-4207-AF93-A871CF83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55362-5F43-447C-B9E2-6201D72A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7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7B37495-8030-4DD0-8E17-0821A7FDC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8055AF-02E7-4227-BC98-BDE0C582B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E71178-D9AC-490C-929E-5F384A45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FAF1DA-EB6C-40B1-AFD0-8FB2CAB1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9D3F5C-6999-4522-A35F-94FB0561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6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8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0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479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85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4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3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1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293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5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A8C251A-7A60-BEEC-60B1-1414CE9EE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419"/>
            <a:ext cx="12192000" cy="806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2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9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1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7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8A5675AB-8930-4848-A09A-2BBC79DB5F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8D315-83D5-BA86-C3CB-4F09E4EA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1394-4C3A-47DD-AD82-0399ECC1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EA691-B07A-E1E3-C54C-D99A5518A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8A97D-0DE0-4A27-A2F5-23FC486ABFC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50EC-0617-F9BF-DF66-A3DBE64E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740E-4574-4E90-515C-1F84237E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357A5E8-4BC9-409A-67F5-788B519F17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504825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9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5E6560E5-2B29-4CE8-8444-0B1F38DF810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1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579D9E13-F35D-43A6-BB09-E3865CBF36A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0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8421F1AE-2D2D-40F0-A9A2-F9363188D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DB99A8C-DBE3-4322-9C08-270DEDDE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09075C-F963-47CF-BC5D-3681A7A45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1D83F9-A008-4351-946C-2CF11FDED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F0C57-D587-4C3F-9C16-40E8B9B6D804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4791C1-2E74-434A-829C-D023C8F44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2B1C21-A1DA-4A7F-98CD-7DD020E6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1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2023/5/14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835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8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9.png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1" y="-16896"/>
            <a:ext cx="9933413" cy="5142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AB3DE-6D6B-5CC5-D308-DE6E05619B9B}"/>
              </a:ext>
            </a:extLst>
          </p:cNvPr>
          <p:cNvSpPr txBox="1"/>
          <p:nvPr/>
        </p:nvSpPr>
        <p:spPr>
          <a:xfrm>
            <a:off x="2495227" y="890239"/>
            <a:ext cx="7342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59925" y="2447925"/>
            <a:ext cx="3912620" cy="4898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669327-3E76-3290-99AE-A37330D3B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1696965"/>
            <a:ext cx="2820703" cy="1015452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0127" y="5494352"/>
            <a:ext cx="1114463" cy="1363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DDD1A-768A-9389-13E6-836E9237FED9}"/>
              </a:ext>
            </a:extLst>
          </p:cNvPr>
          <p:cNvSpPr txBox="1"/>
          <p:nvPr/>
        </p:nvSpPr>
        <p:spPr>
          <a:xfrm>
            <a:off x="3019425" y="2733675"/>
            <a:ext cx="5981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Ôn</a:t>
            </a:r>
            <a:r>
              <a:rPr lang="en-US" sz="7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7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</a:p>
          <a:p>
            <a:pPr algn="ctr"/>
            <a:r>
              <a:rPr lang="en-US" sz="7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cuối</a:t>
            </a:r>
            <a:r>
              <a:rPr lang="en-US" sz="7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học</a:t>
            </a:r>
            <a:r>
              <a:rPr lang="en-US" sz="7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kì</a:t>
            </a:r>
            <a:r>
              <a:rPr lang="en-US" sz="7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40865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0C2A9B8B-A78A-736C-BDF4-1CC0C50C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192" y="830075"/>
            <a:ext cx="5892298" cy="6027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0FC80-63FD-DD3E-09CE-554B63D2C866}"/>
              </a:ext>
            </a:extLst>
          </p:cNvPr>
          <p:cNvSpPr txBox="1"/>
          <p:nvPr/>
        </p:nvSpPr>
        <p:spPr>
          <a:xfrm>
            <a:off x="1141126" y="1616698"/>
            <a:ext cx="4414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Chặng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169DE-8970-3891-8560-5C12A6FA7362}"/>
              </a:ext>
            </a:extLst>
          </p:cNvPr>
          <p:cNvSpPr txBox="1"/>
          <p:nvPr/>
        </p:nvSpPr>
        <p:spPr>
          <a:xfrm>
            <a:off x="1259113" y="2919703"/>
            <a:ext cx="4296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 quyết tình huống</a:t>
            </a:r>
          </a:p>
        </p:txBody>
      </p:sp>
      <p:pic>
        <p:nvPicPr>
          <p:cNvPr id="5" name="Picture 32">
            <a:extLst>
              <a:ext uri="{FF2B5EF4-FFF2-40B4-BE49-F238E27FC236}">
                <a16:creationId xmlns:a16="http://schemas.microsoft.com/office/drawing/2014/main" id="{5DDD8576-6994-F4D7-924C-00F3FF127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3407" y="2919703"/>
            <a:ext cx="3203562" cy="39857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71000"/>
              </a:schemeClr>
            </a:glow>
          </a:effectLst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466A4AD-4229-146D-EBAE-8BCFAA39C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804" y="-96573"/>
            <a:ext cx="4343540" cy="4343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7E17D-21C7-8835-CC64-C6C88E6A5673}"/>
              </a:ext>
            </a:extLst>
          </p:cNvPr>
          <p:cNvSpPr txBox="1"/>
          <p:nvPr/>
        </p:nvSpPr>
        <p:spPr>
          <a:xfrm>
            <a:off x="8543454" y="611379"/>
            <a:ext cx="3104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cùng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luận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9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1C6AC9A-9C6F-B32A-4FF0-C2CB47C7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2" name="Picture 17">
            <a:extLst>
              <a:ext uri="{FF2B5EF4-FFF2-40B4-BE49-F238E27FC236}">
                <a16:creationId xmlns:a16="http://schemas.microsoft.com/office/drawing/2014/main" id="{6864DD09-24AF-BB35-EFB1-F3B8820B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21496" y="2743200"/>
            <a:ext cx="3096387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566F6E-B5EA-E401-3C89-8EBD47B7F026}"/>
              </a:ext>
            </a:extLst>
          </p:cNvPr>
          <p:cNvSpPr txBox="1"/>
          <p:nvPr/>
        </p:nvSpPr>
        <p:spPr>
          <a:xfrm>
            <a:off x="2633319" y="668404"/>
            <a:ext cx="6860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4394B-F32E-BA24-41DE-1CEC9849A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898" y="3292492"/>
            <a:ext cx="30575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2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A14F7C0-03EB-2A23-F2E3-CFDDB787D928}"/>
              </a:ext>
            </a:extLst>
          </p:cNvPr>
          <p:cNvSpPr/>
          <p:nvPr/>
        </p:nvSpPr>
        <p:spPr>
          <a:xfrm>
            <a:off x="1160206" y="159282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1EF56F-7F54-D97B-477F-CA4181E19A7F}"/>
              </a:ext>
            </a:extLst>
          </p:cNvPr>
          <p:cNvSpPr/>
          <p:nvPr/>
        </p:nvSpPr>
        <p:spPr>
          <a:xfrm>
            <a:off x="3043084" y="287593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62443E-A1C2-D8C0-A905-96686D2E71B0}"/>
              </a:ext>
            </a:extLst>
          </p:cNvPr>
          <p:cNvSpPr/>
          <p:nvPr/>
        </p:nvSpPr>
        <p:spPr>
          <a:xfrm>
            <a:off x="2807109" y="497020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Oval 7">
            <a:hlinkClick r:id="rId2" action="ppaction://hlinksldjump"/>
            <a:extLst>
              <a:ext uri="{FF2B5EF4-FFF2-40B4-BE49-F238E27FC236}">
                <a16:creationId xmlns:a16="http://schemas.microsoft.com/office/drawing/2014/main" id="{C87AB8EB-3334-1CE3-7F56-90DF7AA491D9}"/>
              </a:ext>
            </a:extLst>
          </p:cNvPr>
          <p:cNvSpPr/>
          <p:nvPr/>
        </p:nvSpPr>
        <p:spPr>
          <a:xfrm>
            <a:off x="4862051" y="1027471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67A1E0-4F9D-740C-E1C5-43FFEEE82F6D}"/>
              </a:ext>
            </a:extLst>
          </p:cNvPr>
          <p:cNvSpPr/>
          <p:nvPr/>
        </p:nvSpPr>
        <p:spPr>
          <a:xfrm>
            <a:off x="5776451" y="4753897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98630F-6336-26A4-20AB-A841A9803F93}"/>
              </a:ext>
            </a:extLst>
          </p:cNvPr>
          <p:cNvSpPr/>
          <p:nvPr/>
        </p:nvSpPr>
        <p:spPr>
          <a:xfrm>
            <a:off x="8323006" y="388374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E4CBF5-B358-BE6C-C4C7-84F505E8D9F0}"/>
              </a:ext>
            </a:extLst>
          </p:cNvPr>
          <p:cNvSpPr/>
          <p:nvPr/>
        </p:nvSpPr>
        <p:spPr>
          <a:xfrm>
            <a:off x="7674077" y="2514600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76BBDC-EF57-BB38-8477-AD7699A875CE}"/>
              </a:ext>
            </a:extLst>
          </p:cNvPr>
          <p:cNvSpPr/>
          <p:nvPr/>
        </p:nvSpPr>
        <p:spPr>
          <a:xfrm>
            <a:off x="10102645" y="3151239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FC7D0EC0-D6F4-DEF9-73BD-84F860656E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0476" y="4441723"/>
            <a:ext cx="1167665" cy="13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56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17213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0C2A9B8B-A78A-736C-BDF4-1CC0C50C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192" y="830075"/>
            <a:ext cx="5892298" cy="6027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0FC80-63FD-DD3E-09CE-554B63D2C866}"/>
              </a:ext>
            </a:extLst>
          </p:cNvPr>
          <p:cNvSpPr txBox="1"/>
          <p:nvPr/>
        </p:nvSpPr>
        <p:spPr>
          <a:xfrm>
            <a:off x="1177872" y="2412986"/>
            <a:ext cx="4495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Chặng 4</a:t>
            </a:r>
          </a:p>
        </p:txBody>
      </p:sp>
      <p:pic>
        <p:nvPicPr>
          <p:cNvPr id="5" name="Picture 32">
            <a:extLst>
              <a:ext uri="{FF2B5EF4-FFF2-40B4-BE49-F238E27FC236}">
                <a16:creationId xmlns:a16="http://schemas.microsoft.com/office/drawing/2014/main" id="{5DDD8576-6994-F4D7-924C-00F3FF127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3407" y="2919703"/>
            <a:ext cx="3203562" cy="39857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7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8366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1C6AC9A-9C6F-B32A-4FF0-C2CB47C7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2" name="Picture 17">
            <a:extLst>
              <a:ext uri="{FF2B5EF4-FFF2-40B4-BE49-F238E27FC236}">
                <a16:creationId xmlns:a16="http://schemas.microsoft.com/office/drawing/2014/main" id="{6864DD09-24AF-BB35-EFB1-F3B8820B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21496" y="2743200"/>
            <a:ext cx="3096387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566F6E-B5EA-E401-3C89-8EBD47B7F026}"/>
              </a:ext>
            </a:extLst>
          </p:cNvPr>
          <p:cNvSpPr txBox="1"/>
          <p:nvPr/>
        </p:nvSpPr>
        <p:spPr>
          <a:xfrm>
            <a:off x="2355742" y="1122904"/>
            <a:ext cx="72377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ể các </a:t>
            </a:r>
            <a:r>
              <a:rPr lang="vi-VN" sz="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em đã làm thể hiện sự lễ phép, vâng lời ông bà, cha mẹ, anh chị.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1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A14F7C0-03EB-2A23-F2E3-CFDDB787D928}"/>
              </a:ext>
            </a:extLst>
          </p:cNvPr>
          <p:cNvSpPr/>
          <p:nvPr/>
        </p:nvSpPr>
        <p:spPr>
          <a:xfrm>
            <a:off x="1160206" y="159282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1EF56F-7F54-D97B-477F-CA4181E19A7F}"/>
              </a:ext>
            </a:extLst>
          </p:cNvPr>
          <p:cNvSpPr/>
          <p:nvPr/>
        </p:nvSpPr>
        <p:spPr>
          <a:xfrm>
            <a:off x="3043084" y="287593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62443E-A1C2-D8C0-A905-96686D2E71B0}"/>
              </a:ext>
            </a:extLst>
          </p:cNvPr>
          <p:cNvSpPr/>
          <p:nvPr/>
        </p:nvSpPr>
        <p:spPr>
          <a:xfrm>
            <a:off x="2807109" y="497020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7AB8EB-3334-1CE3-7F56-90DF7AA491D9}"/>
              </a:ext>
            </a:extLst>
          </p:cNvPr>
          <p:cNvSpPr/>
          <p:nvPr/>
        </p:nvSpPr>
        <p:spPr>
          <a:xfrm>
            <a:off x="4862051" y="1027471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Oval 8">
            <a:hlinkClick r:id="rId3" action="ppaction://hlinksldjump"/>
            <a:extLst>
              <a:ext uri="{FF2B5EF4-FFF2-40B4-BE49-F238E27FC236}">
                <a16:creationId xmlns:a16="http://schemas.microsoft.com/office/drawing/2014/main" id="{8F67A1E0-4F9D-740C-E1C5-43FFEEE82F6D}"/>
              </a:ext>
            </a:extLst>
          </p:cNvPr>
          <p:cNvSpPr/>
          <p:nvPr/>
        </p:nvSpPr>
        <p:spPr>
          <a:xfrm>
            <a:off x="5776451" y="4753897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98630F-6336-26A4-20AB-A841A9803F93}"/>
              </a:ext>
            </a:extLst>
          </p:cNvPr>
          <p:cNvSpPr/>
          <p:nvPr/>
        </p:nvSpPr>
        <p:spPr>
          <a:xfrm>
            <a:off x="8323006" y="388374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E4CBF5-B358-BE6C-C4C7-84F505E8D9F0}"/>
              </a:ext>
            </a:extLst>
          </p:cNvPr>
          <p:cNvSpPr/>
          <p:nvPr/>
        </p:nvSpPr>
        <p:spPr>
          <a:xfrm>
            <a:off x="7674077" y="2514600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76BBDC-EF57-BB38-8477-AD7699A875CE}"/>
              </a:ext>
            </a:extLst>
          </p:cNvPr>
          <p:cNvSpPr/>
          <p:nvPr/>
        </p:nvSpPr>
        <p:spPr>
          <a:xfrm>
            <a:off x="10102645" y="3151239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FC7D0EC0-D6F4-DEF9-73BD-84F860656E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62051" y="635393"/>
            <a:ext cx="1167665" cy="13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17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0586 0.4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0C2A9B8B-A78A-736C-BDF4-1CC0C50C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192" y="830075"/>
            <a:ext cx="5892298" cy="6027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0FC80-63FD-DD3E-09CE-554B63D2C866}"/>
              </a:ext>
            </a:extLst>
          </p:cNvPr>
          <p:cNvSpPr txBox="1"/>
          <p:nvPr/>
        </p:nvSpPr>
        <p:spPr>
          <a:xfrm>
            <a:off x="945397" y="2397488"/>
            <a:ext cx="4728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Chặng 5</a:t>
            </a:r>
          </a:p>
        </p:txBody>
      </p:sp>
      <p:pic>
        <p:nvPicPr>
          <p:cNvPr id="5" name="Picture 32">
            <a:extLst>
              <a:ext uri="{FF2B5EF4-FFF2-40B4-BE49-F238E27FC236}">
                <a16:creationId xmlns:a16="http://schemas.microsoft.com/office/drawing/2014/main" id="{5DDD8576-6994-F4D7-924C-00F3FF127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3407" y="2919703"/>
            <a:ext cx="3203562" cy="39857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71000"/>
              </a:schemeClr>
            </a:glo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A1E97AE-B147-4B37-B0EF-A4394425E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804" y="-96573"/>
            <a:ext cx="4343540" cy="4343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88DE35-D2B6-4A77-9AAB-36A2966AB7E4}"/>
              </a:ext>
            </a:extLst>
          </p:cNvPr>
          <p:cNvSpPr txBox="1"/>
          <p:nvPr/>
        </p:nvSpPr>
        <p:spPr>
          <a:xfrm>
            <a:off x="8352898" y="830075"/>
            <a:ext cx="3546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SVN-Kitten" pitchFamily="50" charset="0"/>
              </a:rPr>
              <a:t>Đóng</a:t>
            </a:r>
            <a:r>
              <a:rPr lang="en-US" sz="4400" dirty="0">
                <a:solidFill>
                  <a:srgbClr val="FF0000"/>
                </a:solidFill>
                <a:latin typeface="SVN-Kitten" pitchFamily="5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SVN-Kitten" pitchFamily="50" charset="0"/>
              </a:rPr>
              <a:t>vai</a:t>
            </a:r>
            <a:r>
              <a:rPr lang="en-US" sz="4400" dirty="0">
                <a:solidFill>
                  <a:srgbClr val="FF0000"/>
                </a:solidFill>
                <a:latin typeface="SVN-Kitten" pitchFamily="5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SVN-Kitten" pitchFamily="50" charset="0"/>
              </a:rPr>
              <a:t>xử</a:t>
            </a:r>
            <a:r>
              <a:rPr lang="en-US" sz="4400" dirty="0">
                <a:solidFill>
                  <a:srgbClr val="FF0000"/>
                </a:solidFill>
                <a:latin typeface="SVN-Kitten" pitchFamily="5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SVN-Kitten" pitchFamily="50" charset="0"/>
              </a:rPr>
              <a:t>lý</a:t>
            </a:r>
            <a:r>
              <a:rPr lang="en-US" sz="4400" dirty="0">
                <a:solidFill>
                  <a:srgbClr val="FF0000"/>
                </a:solidFill>
                <a:latin typeface="SVN-Kitten" pitchFamily="5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SVN-Kitten" pitchFamily="50" charset="0"/>
              </a:rPr>
              <a:t>tình</a:t>
            </a:r>
            <a:r>
              <a:rPr lang="en-US" sz="4400" dirty="0">
                <a:solidFill>
                  <a:srgbClr val="FF0000"/>
                </a:solidFill>
                <a:latin typeface="SVN-Kitten" pitchFamily="50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SVN-Kitten" pitchFamily="50" charset="0"/>
              </a:rPr>
              <a:t>huống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708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1C6AC9A-9C6F-B32A-4FF0-C2CB47C7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2" name="Picture 17">
            <a:extLst>
              <a:ext uri="{FF2B5EF4-FFF2-40B4-BE49-F238E27FC236}">
                <a16:creationId xmlns:a16="http://schemas.microsoft.com/office/drawing/2014/main" id="{6864DD09-24AF-BB35-EFB1-F3B8820B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37560" y="3429000"/>
            <a:ext cx="2580323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566F6E-B5EA-E401-3C89-8EBD47B7F026}"/>
              </a:ext>
            </a:extLst>
          </p:cNvPr>
          <p:cNvSpPr txBox="1"/>
          <p:nvPr/>
        </p:nvSpPr>
        <p:spPr>
          <a:xfrm>
            <a:off x="2278251" y="593584"/>
            <a:ext cx="7578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11D2A-CF0F-71F4-82B4-6D9ED9A74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837" y="1611328"/>
            <a:ext cx="5311064" cy="3957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46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A14F7C0-03EB-2A23-F2E3-CFDDB787D928}"/>
              </a:ext>
            </a:extLst>
          </p:cNvPr>
          <p:cNvSpPr/>
          <p:nvPr/>
        </p:nvSpPr>
        <p:spPr>
          <a:xfrm>
            <a:off x="1160206" y="159282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1EF56F-7F54-D97B-477F-CA4181E19A7F}"/>
              </a:ext>
            </a:extLst>
          </p:cNvPr>
          <p:cNvSpPr/>
          <p:nvPr/>
        </p:nvSpPr>
        <p:spPr>
          <a:xfrm>
            <a:off x="3043084" y="287593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62443E-A1C2-D8C0-A905-96686D2E71B0}"/>
              </a:ext>
            </a:extLst>
          </p:cNvPr>
          <p:cNvSpPr/>
          <p:nvPr/>
        </p:nvSpPr>
        <p:spPr>
          <a:xfrm>
            <a:off x="2807109" y="4970206"/>
            <a:ext cx="914400" cy="87015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7AB8EB-3334-1CE3-7F56-90DF7AA491D9}"/>
              </a:ext>
            </a:extLst>
          </p:cNvPr>
          <p:cNvSpPr/>
          <p:nvPr/>
        </p:nvSpPr>
        <p:spPr>
          <a:xfrm>
            <a:off x="4862051" y="1027471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67A1E0-4F9D-740C-E1C5-43FFEEE82F6D}"/>
              </a:ext>
            </a:extLst>
          </p:cNvPr>
          <p:cNvSpPr/>
          <p:nvPr/>
        </p:nvSpPr>
        <p:spPr>
          <a:xfrm>
            <a:off x="5776451" y="4753897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E4CBF5-B358-BE6C-C4C7-84F505E8D9F0}"/>
              </a:ext>
            </a:extLst>
          </p:cNvPr>
          <p:cNvSpPr/>
          <p:nvPr/>
        </p:nvSpPr>
        <p:spPr>
          <a:xfrm>
            <a:off x="7674077" y="2514600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76BBDC-EF57-BB38-8477-AD7699A875CE}"/>
              </a:ext>
            </a:extLst>
          </p:cNvPr>
          <p:cNvSpPr/>
          <p:nvPr/>
        </p:nvSpPr>
        <p:spPr>
          <a:xfrm>
            <a:off x="10102645" y="3151239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FC7D0EC0-D6F4-DEF9-73BD-84F860656E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49818" y="4361819"/>
            <a:ext cx="1167665" cy="13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53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0.14101 -0.5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0C2A9B8B-A78A-736C-BDF4-1CC0C50C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192" y="830075"/>
            <a:ext cx="5892298" cy="6027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0FC80-63FD-DD3E-09CE-554B63D2C866}"/>
              </a:ext>
            </a:extLst>
          </p:cNvPr>
          <p:cNvSpPr txBox="1"/>
          <p:nvPr/>
        </p:nvSpPr>
        <p:spPr>
          <a:xfrm>
            <a:off x="1146875" y="2397488"/>
            <a:ext cx="4339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Chặng 6</a:t>
            </a:r>
          </a:p>
        </p:txBody>
      </p:sp>
      <p:pic>
        <p:nvPicPr>
          <p:cNvPr id="5" name="Picture 32">
            <a:extLst>
              <a:ext uri="{FF2B5EF4-FFF2-40B4-BE49-F238E27FC236}">
                <a16:creationId xmlns:a16="http://schemas.microsoft.com/office/drawing/2014/main" id="{5DDD8576-6994-F4D7-924C-00F3FF127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3407" y="2919703"/>
            <a:ext cx="3203562" cy="39857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71000"/>
              </a:schemeClr>
            </a:glow>
          </a:effectLst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466A4AD-4229-146D-EBAE-8BCFAA39C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804" y="-96573"/>
            <a:ext cx="4343540" cy="4343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7E17D-21C7-8835-CC64-C6C88E6A5673}"/>
              </a:ext>
            </a:extLst>
          </p:cNvPr>
          <p:cNvSpPr txBox="1"/>
          <p:nvPr/>
        </p:nvSpPr>
        <p:spPr>
          <a:xfrm>
            <a:off x="8352898" y="1384880"/>
            <a:ext cx="3546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Vẽ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tranh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33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DA2925EE-D6CB-7EBF-A46C-2605DE6B42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79073" y="2784956"/>
            <a:ext cx="3640284" cy="4073044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C9CBB0FB-88E2-C0A6-8907-8E780850F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961" flipH="1">
            <a:off x="2087024" y="-1914188"/>
            <a:ext cx="7676408" cy="6664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9C64C-00A6-1721-9CC7-844C84A7DD09}"/>
              </a:ext>
            </a:extLst>
          </p:cNvPr>
          <p:cNvSpPr txBox="1"/>
          <p:nvPr/>
        </p:nvSpPr>
        <p:spPr>
          <a:xfrm rot="21429131">
            <a:off x="3457331" y="855406"/>
            <a:ext cx="49357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ếch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vượt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297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1C6AC9A-9C6F-B32A-4FF0-C2CB47C7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2" name="Picture 17">
            <a:extLst>
              <a:ext uri="{FF2B5EF4-FFF2-40B4-BE49-F238E27FC236}">
                <a16:creationId xmlns:a16="http://schemas.microsoft.com/office/drawing/2014/main" id="{6864DD09-24AF-BB35-EFB1-F3B8820B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37560" y="3429000"/>
            <a:ext cx="2580323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566F6E-B5EA-E401-3C89-8EBD47B7F026}"/>
              </a:ext>
            </a:extLst>
          </p:cNvPr>
          <p:cNvSpPr txBox="1"/>
          <p:nvPr/>
        </p:nvSpPr>
        <p:spPr>
          <a:xfrm>
            <a:off x="2288525" y="737422"/>
            <a:ext cx="75786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thiệp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5FF0B-2488-64EF-40A1-ECEC775E7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839" y="2374667"/>
            <a:ext cx="366712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A14F7C0-03EB-2A23-F2E3-CFDDB787D928}"/>
              </a:ext>
            </a:extLst>
          </p:cNvPr>
          <p:cNvSpPr/>
          <p:nvPr/>
        </p:nvSpPr>
        <p:spPr>
          <a:xfrm>
            <a:off x="1160206" y="159282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1EF56F-7F54-D97B-477F-CA4181E19A7F}"/>
              </a:ext>
            </a:extLst>
          </p:cNvPr>
          <p:cNvSpPr/>
          <p:nvPr/>
        </p:nvSpPr>
        <p:spPr>
          <a:xfrm>
            <a:off x="3043084" y="287593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62443E-A1C2-D8C0-A905-96686D2E71B0}"/>
              </a:ext>
            </a:extLst>
          </p:cNvPr>
          <p:cNvSpPr/>
          <p:nvPr/>
        </p:nvSpPr>
        <p:spPr>
          <a:xfrm>
            <a:off x="2807109" y="4970206"/>
            <a:ext cx="914400" cy="87015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7AB8EB-3334-1CE3-7F56-90DF7AA491D9}"/>
              </a:ext>
            </a:extLst>
          </p:cNvPr>
          <p:cNvSpPr/>
          <p:nvPr/>
        </p:nvSpPr>
        <p:spPr>
          <a:xfrm>
            <a:off x="4862051" y="1027471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67A1E0-4F9D-740C-E1C5-43FFEEE82F6D}"/>
              </a:ext>
            </a:extLst>
          </p:cNvPr>
          <p:cNvSpPr/>
          <p:nvPr/>
        </p:nvSpPr>
        <p:spPr>
          <a:xfrm>
            <a:off x="5776451" y="4753897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E4CBF5-B358-BE6C-C4C7-84F505E8D9F0}"/>
              </a:ext>
            </a:extLst>
          </p:cNvPr>
          <p:cNvSpPr/>
          <p:nvPr/>
        </p:nvSpPr>
        <p:spPr>
          <a:xfrm>
            <a:off x="7674077" y="2514600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FC7D0EC0-D6F4-DEF9-73BD-84F860656E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63612" y="1592826"/>
            <a:ext cx="1167665" cy="13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1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20365 0.524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2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0C2A9B8B-A78A-736C-BDF4-1CC0C50C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192" y="830075"/>
            <a:ext cx="5892298" cy="6027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0FC80-63FD-DD3E-09CE-554B63D2C866}"/>
              </a:ext>
            </a:extLst>
          </p:cNvPr>
          <p:cNvSpPr txBox="1"/>
          <p:nvPr/>
        </p:nvSpPr>
        <p:spPr>
          <a:xfrm>
            <a:off x="960895" y="1822217"/>
            <a:ext cx="47125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Cảm ơn các bạn đã giúp ếch tìm đường về nhà!</a:t>
            </a:r>
          </a:p>
        </p:txBody>
      </p:sp>
      <p:pic>
        <p:nvPicPr>
          <p:cNvPr id="5" name="Picture 32">
            <a:extLst>
              <a:ext uri="{FF2B5EF4-FFF2-40B4-BE49-F238E27FC236}">
                <a16:creationId xmlns:a16="http://schemas.microsoft.com/office/drawing/2014/main" id="{5DDD8576-6994-F4D7-924C-00F3FF127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3407" y="2919703"/>
            <a:ext cx="3203562" cy="39857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7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415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340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1BBF40-6DDD-811C-E2F4-719190890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585" y="1414876"/>
            <a:ext cx="7364606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9" y="91771"/>
            <a:ext cx="11312648" cy="25660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09" y="4389868"/>
            <a:ext cx="5598532" cy="22324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8196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7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9025" y="272697"/>
            <a:ext cx="9748349" cy="227400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9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9A14F7C0-03EB-2A23-F2E3-CFDDB787D928}"/>
              </a:ext>
            </a:extLst>
          </p:cNvPr>
          <p:cNvSpPr/>
          <p:nvPr/>
        </p:nvSpPr>
        <p:spPr>
          <a:xfrm>
            <a:off x="1160206" y="159282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1EF56F-7F54-D97B-477F-CA4181E19A7F}"/>
              </a:ext>
            </a:extLst>
          </p:cNvPr>
          <p:cNvSpPr/>
          <p:nvPr/>
        </p:nvSpPr>
        <p:spPr>
          <a:xfrm>
            <a:off x="3043084" y="287593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62443E-A1C2-D8C0-A905-96686D2E71B0}"/>
              </a:ext>
            </a:extLst>
          </p:cNvPr>
          <p:cNvSpPr/>
          <p:nvPr/>
        </p:nvSpPr>
        <p:spPr>
          <a:xfrm>
            <a:off x="2807109" y="497020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7AB8EB-3334-1CE3-7F56-90DF7AA491D9}"/>
              </a:ext>
            </a:extLst>
          </p:cNvPr>
          <p:cNvSpPr/>
          <p:nvPr/>
        </p:nvSpPr>
        <p:spPr>
          <a:xfrm>
            <a:off x="4862051" y="1027471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67A1E0-4F9D-740C-E1C5-43FFEEE82F6D}"/>
              </a:ext>
            </a:extLst>
          </p:cNvPr>
          <p:cNvSpPr/>
          <p:nvPr/>
        </p:nvSpPr>
        <p:spPr>
          <a:xfrm>
            <a:off x="5776451" y="4753897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98630F-6336-26A4-20AB-A841A9803F93}"/>
              </a:ext>
            </a:extLst>
          </p:cNvPr>
          <p:cNvSpPr/>
          <p:nvPr/>
        </p:nvSpPr>
        <p:spPr>
          <a:xfrm>
            <a:off x="8323006" y="388374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E4CBF5-B358-BE6C-C4C7-84F505E8D9F0}"/>
              </a:ext>
            </a:extLst>
          </p:cNvPr>
          <p:cNvSpPr/>
          <p:nvPr/>
        </p:nvSpPr>
        <p:spPr>
          <a:xfrm>
            <a:off x="7674077" y="2514600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76BBDC-EF57-BB38-8477-AD7699A875CE}"/>
              </a:ext>
            </a:extLst>
          </p:cNvPr>
          <p:cNvSpPr/>
          <p:nvPr/>
        </p:nvSpPr>
        <p:spPr>
          <a:xfrm>
            <a:off x="10102645" y="3151239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59068257-52FC-6B5C-9767-650B5DE16D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4775" y="-76961"/>
            <a:ext cx="1145262" cy="12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3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0286 0.2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0C2A9B8B-A78A-736C-BDF4-1CC0C50C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192" y="830075"/>
            <a:ext cx="5892298" cy="6027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0FC80-63FD-DD3E-09CE-554B63D2C866}"/>
              </a:ext>
            </a:extLst>
          </p:cNvPr>
          <p:cNvSpPr txBox="1"/>
          <p:nvPr/>
        </p:nvSpPr>
        <p:spPr>
          <a:xfrm>
            <a:off x="1259113" y="1636362"/>
            <a:ext cx="418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Chặng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169DE-8970-3891-8560-5C12A6FA7362}"/>
              </a:ext>
            </a:extLst>
          </p:cNvPr>
          <p:cNvSpPr txBox="1"/>
          <p:nvPr/>
        </p:nvSpPr>
        <p:spPr>
          <a:xfrm>
            <a:off x="1259113" y="2919703"/>
            <a:ext cx="4296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nhóm chỉ ra các ý kiến này đúng hay sai?</a:t>
            </a:r>
            <a:endParaRPr kumimoji="0" lang="en-US" sz="40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2">
            <a:extLst>
              <a:ext uri="{FF2B5EF4-FFF2-40B4-BE49-F238E27FC236}">
                <a16:creationId xmlns:a16="http://schemas.microsoft.com/office/drawing/2014/main" id="{5DDD8576-6994-F4D7-924C-00F3FF127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3407" y="2919703"/>
            <a:ext cx="3203562" cy="39857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7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1051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4C0559F-F599-8B95-E5CA-070EC8BBE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112">
            <a:off x="-973695" y="-2381996"/>
            <a:ext cx="4848606" cy="6858000"/>
          </a:xfrm>
          <a:prstGeom prst="rect">
            <a:avLst/>
          </a:prstGeom>
        </p:spPr>
      </p:pic>
      <p:pic>
        <p:nvPicPr>
          <p:cNvPr id="11" name="Picture 1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1DA6D4-09E4-D73B-4797-A20B0C85CB6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686" y="-1321728"/>
            <a:ext cx="3127736" cy="4423955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CF0BE4D2-E463-AC41-E73B-769BF8863E8D}"/>
              </a:ext>
            </a:extLst>
          </p:cNvPr>
          <p:cNvSpPr/>
          <p:nvPr/>
        </p:nvSpPr>
        <p:spPr>
          <a:xfrm>
            <a:off x="214744" y="1150515"/>
            <a:ext cx="4671786" cy="1839273"/>
          </a:xfrm>
          <a:custGeom>
            <a:avLst/>
            <a:gdLst>
              <a:gd name="connsiteX0" fmla="*/ 306552 w 4671786"/>
              <a:gd name="connsiteY0" fmla="*/ 0 h 1839273"/>
              <a:gd name="connsiteX1" fmla="*/ 808554 w 4671786"/>
              <a:gd name="connsiteY1" fmla="*/ 0 h 1839273"/>
              <a:gd name="connsiteX2" fmla="*/ 1397861 w 4671786"/>
              <a:gd name="connsiteY2" fmla="*/ 0 h 1839273"/>
              <a:gd name="connsiteX3" fmla="*/ 1899862 w 4671786"/>
              <a:gd name="connsiteY3" fmla="*/ 0 h 1839273"/>
              <a:gd name="connsiteX4" fmla="*/ 2445517 w 4671786"/>
              <a:gd name="connsiteY4" fmla="*/ 0 h 1839273"/>
              <a:gd name="connsiteX5" fmla="*/ 3078476 w 4671786"/>
              <a:gd name="connsiteY5" fmla="*/ 0 h 1839273"/>
              <a:gd name="connsiteX6" fmla="*/ 3536825 w 4671786"/>
              <a:gd name="connsiteY6" fmla="*/ 0 h 1839273"/>
              <a:gd name="connsiteX7" fmla="*/ 3951522 w 4671786"/>
              <a:gd name="connsiteY7" fmla="*/ 0 h 1839273"/>
              <a:gd name="connsiteX8" fmla="*/ 4671786 w 4671786"/>
              <a:gd name="connsiteY8" fmla="*/ 0 h 1839273"/>
              <a:gd name="connsiteX9" fmla="*/ 4671786 w 4671786"/>
              <a:gd name="connsiteY9" fmla="*/ 0 h 1839273"/>
              <a:gd name="connsiteX10" fmla="*/ 4671786 w 4671786"/>
              <a:gd name="connsiteY10" fmla="*/ 526234 h 1839273"/>
              <a:gd name="connsiteX11" fmla="*/ 4671786 w 4671786"/>
              <a:gd name="connsiteY11" fmla="*/ 1052468 h 1839273"/>
              <a:gd name="connsiteX12" fmla="*/ 4671786 w 4671786"/>
              <a:gd name="connsiteY12" fmla="*/ 1532721 h 1839273"/>
              <a:gd name="connsiteX13" fmla="*/ 4365234 w 4671786"/>
              <a:gd name="connsiteY13" fmla="*/ 1839273 h 1839273"/>
              <a:gd name="connsiteX14" fmla="*/ 3950537 w 4671786"/>
              <a:gd name="connsiteY14" fmla="*/ 1839273 h 1839273"/>
              <a:gd name="connsiteX15" fmla="*/ 3317578 w 4671786"/>
              <a:gd name="connsiteY15" fmla="*/ 1839273 h 1839273"/>
              <a:gd name="connsiteX16" fmla="*/ 2728271 w 4671786"/>
              <a:gd name="connsiteY16" fmla="*/ 1839273 h 1839273"/>
              <a:gd name="connsiteX17" fmla="*/ 2182617 w 4671786"/>
              <a:gd name="connsiteY17" fmla="*/ 1839273 h 1839273"/>
              <a:gd name="connsiteX18" fmla="*/ 1636963 w 4671786"/>
              <a:gd name="connsiteY18" fmla="*/ 1839273 h 1839273"/>
              <a:gd name="connsiteX19" fmla="*/ 1134961 w 4671786"/>
              <a:gd name="connsiteY19" fmla="*/ 1839273 h 1839273"/>
              <a:gd name="connsiteX20" fmla="*/ 589307 w 4671786"/>
              <a:gd name="connsiteY20" fmla="*/ 1839273 h 1839273"/>
              <a:gd name="connsiteX21" fmla="*/ 0 w 4671786"/>
              <a:gd name="connsiteY21" fmla="*/ 1839273 h 1839273"/>
              <a:gd name="connsiteX22" fmla="*/ 0 w 4671786"/>
              <a:gd name="connsiteY22" fmla="*/ 1839273 h 1839273"/>
              <a:gd name="connsiteX23" fmla="*/ 0 w 4671786"/>
              <a:gd name="connsiteY23" fmla="*/ 1374348 h 1839273"/>
              <a:gd name="connsiteX24" fmla="*/ 0 w 4671786"/>
              <a:gd name="connsiteY24" fmla="*/ 832786 h 1839273"/>
              <a:gd name="connsiteX25" fmla="*/ 0 w 4671786"/>
              <a:gd name="connsiteY25" fmla="*/ 306552 h 1839273"/>
              <a:gd name="connsiteX26" fmla="*/ 306552 w 4671786"/>
              <a:gd name="connsiteY26" fmla="*/ 0 h 183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71786" h="1839273" fill="none" extrusionOk="0">
                <a:moveTo>
                  <a:pt x="306552" y="0"/>
                </a:moveTo>
                <a:cubicBezTo>
                  <a:pt x="426753" y="-43746"/>
                  <a:pt x="563793" y="52346"/>
                  <a:pt x="808554" y="0"/>
                </a:cubicBezTo>
                <a:cubicBezTo>
                  <a:pt x="1053315" y="-52346"/>
                  <a:pt x="1272632" y="62274"/>
                  <a:pt x="1397861" y="0"/>
                </a:cubicBezTo>
                <a:cubicBezTo>
                  <a:pt x="1523090" y="-62274"/>
                  <a:pt x="1673298" y="48296"/>
                  <a:pt x="1899862" y="0"/>
                </a:cubicBezTo>
                <a:cubicBezTo>
                  <a:pt x="2126426" y="-48296"/>
                  <a:pt x="2202556" y="24688"/>
                  <a:pt x="2445517" y="0"/>
                </a:cubicBezTo>
                <a:cubicBezTo>
                  <a:pt x="2688479" y="-24688"/>
                  <a:pt x="2824047" y="58732"/>
                  <a:pt x="3078476" y="0"/>
                </a:cubicBezTo>
                <a:cubicBezTo>
                  <a:pt x="3332905" y="-58732"/>
                  <a:pt x="3323976" y="28801"/>
                  <a:pt x="3536825" y="0"/>
                </a:cubicBezTo>
                <a:cubicBezTo>
                  <a:pt x="3749674" y="-28801"/>
                  <a:pt x="3810436" y="2544"/>
                  <a:pt x="3951522" y="0"/>
                </a:cubicBezTo>
                <a:cubicBezTo>
                  <a:pt x="4092608" y="-2544"/>
                  <a:pt x="4479973" y="30591"/>
                  <a:pt x="4671786" y="0"/>
                </a:cubicBezTo>
                <a:lnTo>
                  <a:pt x="4671786" y="0"/>
                </a:lnTo>
                <a:cubicBezTo>
                  <a:pt x="4726267" y="127993"/>
                  <a:pt x="4617582" y="284884"/>
                  <a:pt x="4671786" y="526234"/>
                </a:cubicBezTo>
                <a:cubicBezTo>
                  <a:pt x="4725990" y="767584"/>
                  <a:pt x="4653420" y="882371"/>
                  <a:pt x="4671786" y="1052468"/>
                </a:cubicBezTo>
                <a:cubicBezTo>
                  <a:pt x="4690152" y="1222565"/>
                  <a:pt x="4643672" y="1309368"/>
                  <a:pt x="4671786" y="1532721"/>
                </a:cubicBezTo>
                <a:cubicBezTo>
                  <a:pt x="4629923" y="1707173"/>
                  <a:pt x="4504394" y="1804914"/>
                  <a:pt x="4365234" y="1839273"/>
                </a:cubicBezTo>
                <a:cubicBezTo>
                  <a:pt x="4267089" y="1865358"/>
                  <a:pt x="4156334" y="1801919"/>
                  <a:pt x="3950537" y="1839273"/>
                </a:cubicBezTo>
                <a:cubicBezTo>
                  <a:pt x="3744740" y="1876627"/>
                  <a:pt x="3464529" y="1807316"/>
                  <a:pt x="3317578" y="1839273"/>
                </a:cubicBezTo>
                <a:cubicBezTo>
                  <a:pt x="3170627" y="1871230"/>
                  <a:pt x="2968041" y="1769763"/>
                  <a:pt x="2728271" y="1839273"/>
                </a:cubicBezTo>
                <a:cubicBezTo>
                  <a:pt x="2488501" y="1908783"/>
                  <a:pt x="2392695" y="1800811"/>
                  <a:pt x="2182617" y="1839273"/>
                </a:cubicBezTo>
                <a:cubicBezTo>
                  <a:pt x="1972539" y="1877735"/>
                  <a:pt x="1880945" y="1815769"/>
                  <a:pt x="1636963" y="1839273"/>
                </a:cubicBezTo>
                <a:cubicBezTo>
                  <a:pt x="1392981" y="1862777"/>
                  <a:pt x="1385537" y="1792857"/>
                  <a:pt x="1134961" y="1839273"/>
                </a:cubicBezTo>
                <a:cubicBezTo>
                  <a:pt x="884385" y="1885689"/>
                  <a:pt x="853687" y="1811359"/>
                  <a:pt x="589307" y="1839273"/>
                </a:cubicBezTo>
                <a:cubicBezTo>
                  <a:pt x="324927" y="1867187"/>
                  <a:pt x="200746" y="1830621"/>
                  <a:pt x="0" y="1839273"/>
                </a:cubicBezTo>
                <a:lnTo>
                  <a:pt x="0" y="1839273"/>
                </a:lnTo>
                <a:cubicBezTo>
                  <a:pt x="-9727" y="1654775"/>
                  <a:pt x="24792" y="1582777"/>
                  <a:pt x="0" y="1374348"/>
                </a:cubicBezTo>
                <a:cubicBezTo>
                  <a:pt x="-24792" y="1165919"/>
                  <a:pt x="59987" y="1012188"/>
                  <a:pt x="0" y="832786"/>
                </a:cubicBezTo>
                <a:cubicBezTo>
                  <a:pt x="-59987" y="653384"/>
                  <a:pt x="25264" y="518295"/>
                  <a:pt x="0" y="306552"/>
                </a:cubicBezTo>
                <a:cubicBezTo>
                  <a:pt x="-24069" y="155307"/>
                  <a:pt x="132143" y="5438"/>
                  <a:pt x="306552" y="0"/>
                </a:cubicBezTo>
                <a:close/>
              </a:path>
              <a:path w="4671786" h="1839273" stroke="0" extrusionOk="0">
                <a:moveTo>
                  <a:pt x="306552" y="0"/>
                </a:moveTo>
                <a:cubicBezTo>
                  <a:pt x="548227" y="-19245"/>
                  <a:pt x="665936" y="18294"/>
                  <a:pt x="895859" y="0"/>
                </a:cubicBezTo>
                <a:cubicBezTo>
                  <a:pt x="1125782" y="-18294"/>
                  <a:pt x="1214672" y="37589"/>
                  <a:pt x="1310556" y="0"/>
                </a:cubicBezTo>
                <a:cubicBezTo>
                  <a:pt x="1406440" y="-37589"/>
                  <a:pt x="1653616" y="8783"/>
                  <a:pt x="1899862" y="0"/>
                </a:cubicBezTo>
                <a:cubicBezTo>
                  <a:pt x="2146108" y="-8783"/>
                  <a:pt x="2136412" y="42276"/>
                  <a:pt x="2358212" y="0"/>
                </a:cubicBezTo>
                <a:cubicBezTo>
                  <a:pt x="2580012" y="-42276"/>
                  <a:pt x="2662651" y="1341"/>
                  <a:pt x="2860214" y="0"/>
                </a:cubicBezTo>
                <a:cubicBezTo>
                  <a:pt x="3057777" y="-1341"/>
                  <a:pt x="3141057" y="6834"/>
                  <a:pt x="3274911" y="0"/>
                </a:cubicBezTo>
                <a:cubicBezTo>
                  <a:pt x="3408765" y="-6834"/>
                  <a:pt x="3681564" y="74030"/>
                  <a:pt x="3907870" y="0"/>
                </a:cubicBezTo>
                <a:cubicBezTo>
                  <a:pt x="4134176" y="-74030"/>
                  <a:pt x="4339979" y="11057"/>
                  <a:pt x="4671786" y="0"/>
                </a:cubicBezTo>
                <a:lnTo>
                  <a:pt x="4671786" y="0"/>
                </a:lnTo>
                <a:cubicBezTo>
                  <a:pt x="4680190" y="206320"/>
                  <a:pt x="4612086" y="405810"/>
                  <a:pt x="4671786" y="541561"/>
                </a:cubicBezTo>
                <a:cubicBezTo>
                  <a:pt x="4731486" y="677312"/>
                  <a:pt x="4625831" y="897584"/>
                  <a:pt x="4671786" y="1052468"/>
                </a:cubicBezTo>
                <a:cubicBezTo>
                  <a:pt x="4717741" y="1207352"/>
                  <a:pt x="4646503" y="1364104"/>
                  <a:pt x="4671786" y="1532721"/>
                </a:cubicBezTo>
                <a:cubicBezTo>
                  <a:pt x="4678319" y="1700688"/>
                  <a:pt x="4534515" y="1835250"/>
                  <a:pt x="4365234" y="1839273"/>
                </a:cubicBezTo>
                <a:cubicBezTo>
                  <a:pt x="4203776" y="1878826"/>
                  <a:pt x="4022939" y="1788694"/>
                  <a:pt x="3819580" y="1839273"/>
                </a:cubicBezTo>
                <a:cubicBezTo>
                  <a:pt x="3616221" y="1889852"/>
                  <a:pt x="3583147" y="1828973"/>
                  <a:pt x="3361230" y="1839273"/>
                </a:cubicBezTo>
                <a:cubicBezTo>
                  <a:pt x="3139313" y="1849573"/>
                  <a:pt x="3070508" y="1825254"/>
                  <a:pt x="2859228" y="1839273"/>
                </a:cubicBezTo>
                <a:cubicBezTo>
                  <a:pt x="2647948" y="1853292"/>
                  <a:pt x="2593766" y="1790124"/>
                  <a:pt x="2357226" y="1839273"/>
                </a:cubicBezTo>
                <a:cubicBezTo>
                  <a:pt x="2120686" y="1888422"/>
                  <a:pt x="1878550" y="1769218"/>
                  <a:pt x="1724267" y="1839273"/>
                </a:cubicBezTo>
                <a:cubicBezTo>
                  <a:pt x="1569984" y="1909328"/>
                  <a:pt x="1374928" y="1785469"/>
                  <a:pt x="1178613" y="1839273"/>
                </a:cubicBezTo>
                <a:cubicBezTo>
                  <a:pt x="982298" y="1893077"/>
                  <a:pt x="825227" y="1832670"/>
                  <a:pt x="676611" y="1839273"/>
                </a:cubicBezTo>
                <a:cubicBezTo>
                  <a:pt x="527995" y="1845876"/>
                  <a:pt x="334942" y="1780289"/>
                  <a:pt x="0" y="1839273"/>
                </a:cubicBezTo>
                <a:lnTo>
                  <a:pt x="0" y="1839273"/>
                </a:lnTo>
                <a:cubicBezTo>
                  <a:pt x="-47074" y="1634933"/>
                  <a:pt x="61115" y="1456158"/>
                  <a:pt x="0" y="1297712"/>
                </a:cubicBezTo>
                <a:cubicBezTo>
                  <a:pt x="-61115" y="1139266"/>
                  <a:pt x="5306" y="924729"/>
                  <a:pt x="0" y="771477"/>
                </a:cubicBezTo>
                <a:cubicBezTo>
                  <a:pt x="-5306" y="618226"/>
                  <a:pt x="39215" y="504492"/>
                  <a:pt x="0" y="306552"/>
                </a:cubicBezTo>
                <a:cubicBezTo>
                  <a:pt x="10422" y="139585"/>
                  <a:pt x="164553" y="41200"/>
                  <a:pt x="30655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72594660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300" dirty="0">
                <a:solidFill>
                  <a:prstClr val="black"/>
                </a:solidFill>
                <a:latin typeface="Calibri" panose="020F0502020204030204"/>
              </a:rPr>
              <a:t>Để có bàn tay thơm, tay xinh em cần giữ đôi bàn tay sạch sẽ hàng ngày.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73D4758-785C-6012-9579-64D766AC0062}"/>
              </a:ext>
            </a:extLst>
          </p:cNvPr>
          <p:cNvSpPr/>
          <p:nvPr/>
        </p:nvSpPr>
        <p:spPr>
          <a:xfrm>
            <a:off x="83310" y="3656913"/>
            <a:ext cx="4934654" cy="2316689"/>
          </a:xfrm>
          <a:custGeom>
            <a:avLst/>
            <a:gdLst>
              <a:gd name="connsiteX0" fmla="*/ 386123 w 4934654"/>
              <a:gd name="connsiteY0" fmla="*/ 0 h 2316689"/>
              <a:gd name="connsiteX1" fmla="*/ 863719 w 4934654"/>
              <a:gd name="connsiteY1" fmla="*/ 0 h 2316689"/>
              <a:gd name="connsiteX2" fmla="*/ 1386800 w 4934654"/>
              <a:gd name="connsiteY2" fmla="*/ 0 h 2316689"/>
              <a:gd name="connsiteX3" fmla="*/ 1955366 w 4934654"/>
              <a:gd name="connsiteY3" fmla="*/ 0 h 2316689"/>
              <a:gd name="connsiteX4" fmla="*/ 2614903 w 4934654"/>
              <a:gd name="connsiteY4" fmla="*/ 0 h 2316689"/>
              <a:gd name="connsiteX5" fmla="*/ 3092499 w 4934654"/>
              <a:gd name="connsiteY5" fmla="*/ 0 h 2316689"/>
              <a:gd name="connsiteX6" fmla="*/ 3524609 w 4934654"/>
              <a:gd name="connsiteY6" fmla="*/ 0 h 2316689"/>
              <a:gd name="connsiteX7" fmla="*/ 3956720 w 4934654"/>
              <a:gd name="connsiteY7" fmla="*/ 0 h 2316689"/>
              <a:gd name="connsiteX8" fmla="*/ 4934654 w 4934654"/>
              <a:gd name="connsiteY8" fmla="*/ 0 h 2316689"/>
              <a:gd name="connsiteX9" fmla="*/ 4934654 w 4934654"/>
              <a:gd name="connsiteY9" fmla="*/ 0 h 2316689"/>
              <a:gd name="connsiteX10" fmla="*/ 4934654 w 4934654"/>
              <a:gd name="connsiteY10" fmla="*/ 482642 h 2316689"/>
              <a:gd name="connsiteX11" fmla="*/ 4934654 w 4934654"/>
              <a:gd name="connsiteY11" fmla="*/ 965283 h 2316689"/>
              <a:gd name="connsiteX12" fmla="*/ 4934654 w 4934654"/>
              <a:gd name="connsiteY12" fmla="*/ 1409313 h 2316689"/>
              <a:gd name="connsiteX13" fmla="*/ 4934654 w 4934654"/>
              <a:gd name="connsiteY13" fmla="*/ 1930566 h 2316689"/>
              <a:gd name="connsiteX14" fmla="*/ 4548531 w 4934654"/>
              <a:gd name="connsiteY14" fmla="*/ 2316689 h 2316689"/>
              <a:gd name="connsiteX15" fmla="*/ 4116421 w 4934654"/>
              <a:gd name="connsiteY15" fmla="*/ 2316689 h 2316689"/>
              <a:gd name="connsiteX16" fmla="*/ 3547854 w 4934654"/>
              <a:gd name="connsiteY16" fmla="*/ 2316689 h 2316689"/>
              <a:gd name="connsiteX17" fmla="*/ 2979288 w 4934654"/>
              <a:gd name="connsiteY17" fmla="*/ 2316689 h 2316689"/>
              <a:gd name="connsiteX18" fmla="*/ 2456207 w 4934654"/>
              <a:gd name="connsiteY18" fmla="*/ 2316689 h 2316689"/>
              <a:gd name="connsiteX19" fmla="*/ 1887640 w 4934654"/>
              <a:gd name="connsiteY19" fmla="*/ 2316689 h 2316689"/>
              <a:gd name="connsiteX20" fmla="*/ 1319074 w 4934654"/>
              <a:gd name="connsiteY20" fmla="*/ 2316689 h 2316689"/>
              <a:gd name="connsiteX21" fmla="*/ 886964 w 4934654"/>
              <a:gd name="connsiteY21" fmla="*/ 2316689 h 2316689"/>
              <a:gd name="connsiteX22" fmla="*/ 0 w 4934654"/>
              <a:gd name="connsiteY22" fmla="*/ 2316689 h 2316689"/>
              <a:gd name="connsiteX23" fmla="*/ 0 w 4934654"/>
              <a:gd name="connsiteY23" fmla="*/ 2316689 h 2316689"/>
              <a:gd name="connsiteX24" fmla="*/ 0 w 4934654"/>
              <a:gd name="connsiteY24" fmla="*/ 1814742 h 2316689"/>
              <a:gd name="connsiteX25" fmla="*/ 0 w 4934654"/>
              <a:gd name="connsiteY25" fmla="*/ 1351406 h 2316689"/>
              <a:gd name="connsiteX26" fmla="*/ 0 w 4934654"/>
              <a:gd name="connsiteY26" fmla="*/ 926681 h 2316689"/>
              <a:gd name="connsiteX27" fmla="*/ 0 w 4934654"/>
              <a:gd name="connsiteY27" fmla="*/ 386123 h 2316689"/>
              <a:gd name="connsiteX28" fmla="*/ 386123 w 4934654"/>
              <a:gd name="connsiteY28" fmla="*/ 0 h 23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34654" h="2316689" fill="none" extrusionOk="0">
                <a:moveTo>
                  <a:pt x="386123" y="0"/>
                </a:moveTo>
                <a:cubicBezTo>
                  <a:pt x="482927" y="-54096"/>
                  <a:pt x="724141" y="51683"/>
                  <a:pt x="863719" y="0"/>
                </a:cubicBezTo>
                <a:cubicBezTo>
                  <a:pt x="1003297" y="-51683"/>
                  <a:pt x="1269510" y="2024"/>
                  <a:pt x="1386800" y="0"/>
                </a:cubicBezTo>
                <a:cubicBezTo>
                  <a:pt x="1504090" y="-2024"/>
                  <a:pt x="1729080" y="8755"/>
                  <a:pt x="1955366" y="0"/>
                </a:cubicBezTo>
                <a:cubicBezTo>
                  <a:pt x="2181652" y="-8755"/>
                  <a:pt x="2306411" y="70459"/>
                  <a:pt x="2614903" y="0"/>
                </a:cubicBezTo>
                <a:cubicBezTo>
                  <a:pt x="2923395" y="-70459"/>
                  <a:pt x="2905676" y="35309"/>
                  <a:pt x="3092499" y="0"/>
                </a:cubicBezTo>
                <a:cubicBezTo>
                  <a:pt x="3279322" y="-35309"/>
                  <a:pt x="3360756" y="35763"/>
                  <a:pt x="3524609" y="0"/>
                </a:cubicBezTo>
                <a:cubicBezTo>
                  <a:pt x="3688462" y="-35763"/>
                  <a:pt x="3839458" y="342"/>
                  <a:pt x="3956720" y="0"/>
                </a:cubicBezTo>
                <a:cubicBezTo>
                  <a:pt x="4073982" y="-342"/>
                  <a:pt x="4623751" y="41444"/>
                  <a:pt x="4934654" y="0"/>
                </a:cubicBezTo>
                <a:lnTo>
                  <a:pt x="4934654" y="0"/>
                </a:lnTo>
                <a:cubicBezTo>
                  <a:pt x="4947355" y="109894"/>
                  <a:pt x="4901405" y="243729"/>
                  <a:pt x="4934654" y="482642"/>
                </a:cubicBezTo>
                <a:cubicBezTo>
                  <a:pt x="4967903" y="721555"/>
                  <a:pt x="4910566" y="863152"/>
                  <a:pt x="4934654" y="965283"/>
                </a:cubicBezTo>
                <a:cubicBezTo>
                  <a:pt x="4958742" y="1067414"/>
                  <a:pt x="4913827" y="1265563"/>
                  <a:pt x="4934654" y="1409313"/>
                </a:cubicBezTo>
                <a:cubicBezTo>
                  <a:pt x="4955481" y="1553063"/>
                  <a:pt x="4930811" y="1758425"/>
                  <a:pt x="4934654" y="1930566"/>
                </a:cubicBezTo>
                <a:cubicBezTo>
                  <a:pt x="4951244" y="2197373"/>
                  <a:pt x="4729106" y="2356246"/>
                  <a:pt x="4548531" y="2316689"/>
                </a:cubicBezTo>
                <a:cubicBezTo>
                  <a:pt x="4362073" y="2342474"/>
                  <a:pt x="4236075" y="2292338"/>
                  <a:pt x="4116421" y="2316689"/>
                </a:cubicBezTo>
                <a:cubicBezTo>
                  <a:pt x="3996767" y="2341040"/>
                  <a:pt x="3821619" y="2291194"/>
                  <a:pt x="3547854" y="2316689"/>
                </a:cubicBezTo>
                <a:cubicBezTo>
                  <a:pt x="3274089" y="2342184"/>
                  <a:pt x="3231933" y="2289044"/>
                  <a:pt x="2979288" y="2316689"/>
                </a:cubicBezTo>
                <a:cubicBezTo>
                  <a:pt x="2726643" y="2344334"/>
                  <a:pt x="2710073" y="2304271"/>
                  <a:pt x="2456207" y="2316689"/>
                </a:cubicBezTo>
                <a:cubicBezTo>
                  <a:pt x="2202341" y="2329107"/>
                  <a:pt x="2121534" y="2257096"/>
                  <a:pt x="1887640" y="2316689"/>
                </a:cubicBezTo>
                <a:cubicBezTo>
                  <a:pt x="1653746" y="2376282"/>
                  <a:pt x="1449880" y="2298241"/>
                  <a:pt x="1319074" y="2316689"/>
                </a:cubicBezTo>
                <a:cubicBezTo>
                  <a:pt x="1188268" y="2335137"/>
                  <a:pt x="997809" y="2296024"/>
                  <a:pt x="886964" y="2316689"/>
                </a:cubicBezTo>
                <a:cubicBezTo>
                  <a:pt x="776119" y="2337354"/>
                  <a:pt x="428636" y="2311920"/>
                  <a:pt x="0" y="2316689"/>
                </a:cubicBezTo>
                <a:lnTo>
                  <a:pt x="0" y="2316689"/>
                </a:lnTo>
                <a:cubicBezTo>
                  <a:pt x="-28481" y="2194939"/>
                  <a:pt x="11785" y="1987306"/>
                  <a:pt x="0" y="1814742"/>
                </a:cubicBezTo>
                <a:cubicBezTo>
                  <a:pt x="-11785" y="1642178"/>
                  <a:pt x="9670" y="1501876"/>
                  <a:pt x="0" y="1351406"/>
                </a:cubicBezTo>
                <a:cubicBezTo>
                  <a:pt x="-9670" y="1200936"/>
                  <a:pt x="39927" y="1062786"/>
                  <a:pt x="0" y="926681"/>
                </a:cubicBezTo>
                <a:cubicBezTo>
                  <a:pt x="-39927" y="790576"/>
                  <a:pt x="28064" y="636645"/>
                  <a:pt x="0" y="386123"/>
                </a:cubicBezTo>
                <a:cubicBezTo>
                  <a:pt x="-770" y="201241"/>
                  <a:pt x="181384" y="-22783"/>
                  <a:pt x="386123" y="0"/>
                </a:cubicBezTo>
                <a:close/>
              </a:path>
              <a:path w="4934654" h="2316689" stroke="0" extrusionOk="0">
                <a:moveTo>
                  <a:pt x="386123" y="0"/>
                </a:moveTo>
                <a:cubicBezTo>
                  <a:pt x="584607" y="-32799"/>
                  <a:pt x="718506" y="4678"/>
                  <a:pt x="1000175" y="0"/>
                </a:cubicBezTo>
                <a:cubicBezTo>
                  <a:pt x="1281844" y="-4678"/>
                  <a:pt x="1308597" y="2086"/>
                  <a:pt x="1432285" y="0"/>
                </a:cubicBezTo>
                <a:cubicBezTo>
                  <a:pt x="1555973" y="-2086"/>
                  <a:pt x="1744779" y="8370"/>
                  <a:pt x="2046337" y="0"/>
                </a:cubicBezTo>
                <a:cubicBezTo>
                  <a:pt x="2347895" y="-8370"/>
                  <a:pt x="2299295" y="35004"/>
                  <a:pt x="2523933" y="0"/>
                </a:cubicBezTo>
                <a:cubicBezTo>
                  <a:pt x="2748571" y="-35004"/>
                  <a:pt x="2896181" y="13132"/>
                  <a:pt x="3047014" y="0"/>
                </a:cubicBezTo>
                <a:cubicBezTo>
                  <a:pt x="3197847" y="-13132"/>
                  <a:pt x="3358760" y="18074"/>
                  <a:pt x="3479124" y="0"/>
                </a:cubicBezTo>
                <a:cubicBezTo>
                  <a:pt x="3599488" y="-18074"/>
                  <a:pt x="4000629" y="39553"/>
                  <a:pt x="4138661" y="0"/>
                </a:cubicBezTo>
                <a:cubicBezTo>
                  <a:pt x="4276693" y="-39553"/>
                  <a:pt x="4577421" y="72120"/>
                  <a:pt x="4934654" y="0"/>
                </a:cubicBezTo>
                <a:lnTo>
                  <a:pt x="4934654" y="0"/>
                </a:lnTo>
                <a:cubicBezTo>
                  <a:pt x="4939664" y="125010"/>
                  <a:pt x="4901713" y="279881"/>
                  <a:pt x="4934654" y="521253"/>
                </a:cubicBezTo>
                <a:cubicBezTo>
                  <a:pt x="4967595" y="762625"/>
                  <a:pt x="4926177" y="800177"/>
                  <a:pt x="4934654" y="1003894"/>
                </a:cubicBezTo>
                <a:cubicBezTo>
                  <a:pt x="4943131" y="1207611"/>
                  <a:pt x="4916910" y="1710998"/>
                  <a:pt x="4934654" y="1930566"/>
                </a:cubicBezTo>
                <a:cubicBezTo>
                  <a:pt x="4983049" y="2133910"/>
                  <a:pt x="4761527" y="2271615"/>
                  <a:pt x="4548531" y="2316689"/>
                </a:cubicBezTo>
                <a:cubicBezTo>
                  <a:pt x="4369234" y="2370343"/>
                  <a:pt x="4129173" y="2314235"/>
                  <a:pt x="3979965" y="2316689"/>
                </a:cubicBezTo>
                <a:cubicBezTo>
                  <a:pt x="3830757" y="2319143"/>
                  <a:pt x="3703213" y="2288933"/>
                  <a:pt x="3502369" y="2316689"/>
                </a:cubicBezTo>
                <a:cubicBezTo>
                  <a:pt x="3301525" y="2344445"/>
                  <a:pt x="3152058" y="2310360"/>
                  <a:pt x="2979288" y="2316689"/>
                </a:cubicBezTo>
                <a:cubicBezTo>
                  <a:pt x="2806518" y="2323018"/>
                  <a:pt x="2613144" y="2309644"/>
                  <a:pt x="2456207" y="2316689"/>
                </a:cubicBezTo>
                <a:cubicBezTo>
                  <a:pt x="2299270" y="2323734"/>
                  <a:pt x="1999567" y="2305254"/>
                  <a:pt x="1796670" y="2316689"/>
                </a:cubicBezTo>
                <a:cubicBezTo>
                  <a:pt x="1593773" y="2328124"/>
                  <a:pt x="1362725" y="2305155"/>
                  <a:pt x="1228103" y="2316689"/>
                </a:cubicBezTo>
                <a:cubicBezTo>
                  <a:pt x="1093481" y="2328223"/>
                  <a:pt x="893610" y="2277555"/>
                  <a:pt x="705022" y="2316689"/>
                </a:cubicBezTo>
                <a:cubicBezTo>
                  <a:pt x="516434" y="2355823"/>
                  <a:pt x="272212" y="2257203"/>
                  <a:pt x="0" y="2316689"/>
                </a:cubicBezTo>
                <a:lnTo>
                  <a:pt x="0" y="2316689"/>
                </a:lnTo>
                <a:cubicBezTo>
                  <a:pt x="-20973" y="2174969"/>
                  <a:pt x="14980" y="2024122"/>
                  <a:pt x="0" y="1795436"/>
                </a:cubicBezTo>
                <a:cubicBezTo>
                  <a:pt x="-14980" y="1566750"/>
                  <a:pt x="58365" y="1429526"/>
                  <a:pt x="0" y="1293489"/>
                </a:cubicBezTo>
                <a:cubicBezTo>
                  <a:pt x="-58365" y="1157452"/>
                  <a:pt x="30008" y="1019507"/>
                  <a:pt x="0" y="868765"/>
                </a:cubicBezTo>
                <a:cubicBezTo>
                  <a:pt x="-30008" y="718023"/>
                  <a:pt x="34428" y="512168"/>
                  <a:pt x="0" y="386123"/>
                </a:cubicBezTo>
                <a:cubicBezTo>
                  <a:pt x="-22080" y="227640"/>
                  <a:pt x="218704" y="-5463"/>
                  <a:pt x="386123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72594660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001D269-0DDF-9D15-B75D-658D417CB394}"/>
              </a:ext>
            </a:extLst>
          </p:cNvPr>
          <p:cNvSpPr/>
          <p:nvPr/>
        </p:nvSpPr>
        <p:spPr>
          <a:xfrm>
            <a:off x="5802134" y="1017141"/>
            <a:ext cx="5743208" cy="2013735"/>
          </a:xfrm>
          <a:custGeom>
            <a:avLst/>
            <a:gdLst>
              <a:gd name="connsiteX0" fmla="*/ 335629 w 5743208"/>
              <a:gd name="connsiteY0" fmla="*/ 0 h 2013735"/>
              <a:gd name="connsiteX1" fmla="*/ 714160 w 5743208"/>
              <a:gd name="connsiteY1" fmla="*/ 0 h 2013735"/>
              <a:gd name="connsiteX2" fmla="*/ 1146766 w 5743208"/>
              <a:gd name="connsiteY2" fmla="*/ 0 h 2013735"/>
              <a:gd name="connsiteX3" fmla="*/ 1525296 w 5743208"/>
              <a:gd name="connsiteY3" fmla="*/ 0 h 2013735"/>
              <a:gd name="connsiteX4" fmla="*/ 1903827 w 5743208"/>
              <a:gd name="connsiteY4" fmla="*/ 0 h 2013735"/>
              <a:gd name="connsiteX5" fmla="*/ 2498661 w 5743208"/>
              <a:gd name="connsiteY5" fmla="*/ 0 h 2013735"/>
              <a:gd name="connsiteX6" fmla="*/ 3039419 w 5743208"/>
              <a:gd name="connsiteY6" fmla="*/ 0 h 2013735"/>
              <a:gd name="connsiteX7" fmla="*/ 3417949 w 5743208"/>
              <a:gd name="connsiteY7" fmla="*/ 0 h 2013735"/>
              <a:gd name="connsiteX8" fmla="*/ 4012783 w 5743208"/>
              <a:gd name="connsiteY8" fmla="*/ 0 h 2013735"/>
              <a:gd name="connsiteX9" fmla="*/ 4553541 w 5743208"/>
              <a:gd name="connsiteY9" fmla="*/ 0 h 2013735"/>
              <a:gd name="connsiteX10" fmla="*/ 4932071 w 5743208"/>
              <a:gd name="connsiteY10" fmla="*/ 0 h 2013735"/>
              <a:gd name="connsiteX11" fmla="*/ 5743208 w 5743208"/>
              <a:gd name="connsiteY11" fmla="*/ 0 h 2013735"/>
              <a:gd name="connsiteX12" fmla="*/ 5743208 w 5743208"/>
              <a:gd name="connsiteY12" fmla="*/ 0 h 2013735"/>
              <a:gd name="connsiteX13" fmla="*/ 5743208 w 5743208"/>
              <a:gd name="connsiteY13" fmla="*/ 509025 h 2013735"/>
              <a:gd name="connsiteX14" fmla="*/ 5743208 w 5743208"/>
              <a:gd name="connsiteY14" fmla="*/ 1068394 h 2013735"/>
              <a:gd name="connsiteX15" fmla="*/ 5743208 w 5743208"/>
              <a:gd name="connsiteY15" fmla="*/ 1678106 h 2013735"/>
              <a:gd name="connsiteX16" fmla="*/ 5407579 w 5743208"/>
              <a:gd name="connsiteY16" fmla="*/ 2013735 h 2013735"/>
              <a:gd name="connsiteX17" fmla="*/ 5029048 w 5743208"/>
              <a:gd name="connsiteY17" fmla="*/ 2013735 h 2013735"/>
              <a:gd name="connsiteX18" fmla="*/ 4650518 w 5743208"/>
              <a:gd name="connsiteY18" fmla="*/ 2013735 h 2013735"/>
              <a:gd name="connsiteX19" fmla="*/ 4217912 w 5743208"/>
              <a:gd name="connsiteY19" fmla="*/ 2013735 h 2013735"/>
              <a:gd name="connsiteX20" fmla="*/ 3623078 w 5743208"/>
              <a:gd name="connsiteY20" fmla="*/ 2013735 h 2013735"/>
              <a:gd name="connsiteX21" fmla="*/ 3136396 w 5743208"/>
              <a:gd name="connsiteY21" fmla="*/ 2013735 h 2013735"/>
              <a:gd name="connsiteX22" fmla="*/ 2703790 w 5743208"/>
              <a:gd name="connsiteY22" fmla="*/ 2013735 h 2013735"/>
              <a:gd name="connsiteX23" fmla="*/ 2108956 w 5743208"/>
              <a:gd name="connsiteY23" fmla="*/ 2013735 h 2013735"/>
              <a:gd name="connsiteX24" fmla="*/ 1676349 w 5743208"/>
              <a:gd name="connsiteY24" fmla="*/ 2013735 h 2013735"/>
              <a:gd name="connsiteX25" fmla="*/ 1243743 w 5743208"/>
              <a:gd name="connsiteY25" fmla="*/ 2013735 h 2013735"/>
              <a:gd name="connsiteX26" fmla="*/ 594834 w 5743208"/>
              <a:gd name="connsiteY26" fmla="*/ 2013735 h 2013735"/>
              <a:gd name="connsiteX27" fmla="*/ 0 w 5743208"/>
              <a:gd name="connsiteY27" fmla="*/ 2013735 h 2013735"/>
              <a:gd name="connsiteX28" fmla="*/ 0 w 5743208"/>
              <a:gd name="connsiteY28" fmla="*/ 2013735 h 2013735"/>
              <a:gd name="connsiteX29" fmla="*/ 0 w 5743208"/>
              <a:gd name="connsiteY29" fmla="*/ 1454366 h 2013735"/>
              <a:gd name="connsiteX30" fmla="*/ 0 w 5743208"/>
              <a:gd name="connsiteY30" fmla="*/ 878217 h 2013735"/>
              <a:gd name="connsiteX31" fmla="*/ 0 w 5743208"/>
              <a:gd name="connsiteY31" fmla="*/ 335629 h 2013735"/>
              <a:gd name="connsiteX32" fmla="*/ 335629 w 5743208"/>
              <a:gd name="connsiteY32" fmla="*/ 0 h 201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43208" h="2013735" fill="none" extrusionOk="0">
                <a:moveTo>
                  <a:pt x="335629" y="0"/>
                </a:moveTo>
                <a:cubicBezTo>
                  <a:pt x="464698" y="-3656"/>
                  <a:pt x="619708" y="8955"/>
                  <a:pt x="714160" y="0"/>
                </a:cubicBezTo>
                <a:cubicBezTo>
                  <a:pt x="808612" y="-8955"/>
                  <a:pt x="1055955" y="19351"/>
                  <a:pt x="1146766" y="0"/>
                </a:cubicBezTo>
                <a:cubicBezTo>
                  <a:pt x="1237577" y="-19351"/>
                  <a:pt x="1390167" y="37230"/>
                  <a:pt x="1525296" y="0"/>
                </a:cubicBezTo>
                <a:cubicBezTo>
                  <a:pt x="1660425" y="-37230"/>
                  <a:pt x="1744531" y="8275"/>
                  <a:pt x="1903827" y="0"/>
                </a:cubicBezTo>
                <a:cubicBezTo>
                  <a:pt x="2063123" y="-8275"/>
                  <a:pt x="2220950" y="2755"/>
                  <a:pt x="2498661" y="0"/>
                </a:cubicBezTo>
                <a:cubicBezTo>
                  <a:pt x="2776372" y="-2755"/>
                  <a:pt x="2799081" y="52229"/>
                  <a:pt x="3039419" y="0"/>
                </a:cubicBezTo>
                <a:cubicBezTo>
                  <a:pt x="3279757" y="-52229"/>
                  <a:pt x="3299310" y="42164"/>
                  <a:pt x="3417949" y="0"/>
                </a:cubicBezTo>
                <a:cubicBezTo>
                  <a:pt x="3536588" y="-42164"/>
                  <a:pt x="3874877" y="42542"/>
                  <a:pt x="4012783" y="0"/>
                </a:cubicBezTo>
                <a:cubicBezTo>
                  <a:pt x="4150689" y="-42542"/>
                  <a:pt x="4443189" y="14"/>
                  <a:pt x="4553541" y="0"/>
                </a:cubicBezTo>
                <a:cubicBezTo>
                  <a:pt x="4663893" y="-14"/>
                  <a:pt x="4765558" y="35438"/>
                  <a:pt x="4932071" y="0"/>
                </a:cubicBezTo>
                <a:cubicBezTo>
                  <a:pt x="5098584" y="-35438"/>
                  <a:pt x="5384936" y="59362"/>
                  <a:pt x="5743208" y="0"/>
                </a:cubicBezTo>
                <a:lnTo>
                  <a:pt x="5743208" y="0"/>
                </a:lnTo>
                <a:cubicBezTo>
                  <a:pt x="5761168" y="195375"/>
                  <a:pt x="5683480" y="268120"/>
                  <a:pt x="5743208" y="509025"/>
                </a:cubicBezTo>
                <a:cubicBezTo>
                  <a:pt x="5802936" y="749931"/>
                  <a:pt x="5719573" y="878086"/>
                  <a:pt x="5743208" y="1068394"/>
                </a:cubicBezTo>
                <a:cubicBezTo>
                  <a:pt x="5766843" y="1258702"/>
                  <a:pt x="5686342" y="1526932"/>
                  <a:pt x="5743208" y="1678106"/>
                </a:cubicBezTo>
                <a:cubicBezTo>
                  <a:pt x="5757263" y="1864398"/>
                  <a:pt x="5593022" y="2020692"/>
                  <a:pt x="5407579" y="2013735"/>
                </a:cubicBezTo>
                <a:cubicBezTo>
                  <a:pt x="5314438" y="2016164"/>
                  <a:pt x="5167259" y="1988551"/>
                  <a:pt x="5029048" y="2013735"/>
                </a:cubicBezTo>
                <a:cubicBezTo>
                  <a:pt x="4890837" y="2038919"/>
                  <a:pt x="4756699" y="1984742"/>
                  <a:pt x="4650518" y="2013735"/>
                </a:cubicBezTo>
                <a:cubicBezTo>
                  <a:pt x="4544337" y="2042728"/>
                  <a:pt x="4399369" y="1983917"/>
                  <a:pt x="4217912" y="2013735"/>
                </a:cubicBezTo>
                <a:cubicBezTo>
                  <a:pt x="4036455" y="2043553"/>
                  <a:pt x="3885661" y="1963378"/>
                  <a:pt x="3623078" y="2013735"/>
                </a:cubicBezTo>
                <a:cubicBezTo>
                  <a:pt x="3360495" y="2064092"/>
                  <a:pt x="3311463" y="2001614"/>
                  <a:pt x="3136396" y="2013735"/>
                </a:cubicBezTo>
                <a:cubicBezTo>
                  <a:pt x="2961329" y="2025856"/>
                  <a:pt x="2866539" y="1989630"/>
                  <a:pt x="2703790" y="2013735"/>
                </a:cubicBezTo>
                <a:cubicBezTo>
                  <a:pt x="2541041" y="2037840"/>
                  <a:pt x="2319526" y="1951135"/>
                  <a:pt x="2108956" y="2013735"/>
                </a:cubicBezTo>
                <a:cubicBezTo>
                  <a:pt x="1898386" y="2076335"/>
                  <a:pt x="1818038" y="1992228"/>
                  <a:pt x="1676349" y="2013735"/>
                </a:cubicBezTo>
                <a:cubicBezTo>
                  <a:pt x="1534660" y="2035242"/>
                  <a:pt x="1419218" y="1975594"/>
                  <a:pt x="1243743" y="2013735"/>
                </a:cubicBezTo>
                <a:cubicBezTo>
                  <a:pt x="1068268" y="2051876"/>
                  <a:pt x="908062" y="1945361"/>
                  <a:pt x="594834" y="2013735"/>
                </a:cubicBezTo>
                <a:cubicBezTo>
                  <a:pt x="281606" y="2082109"/>
                  <a:pt x="190497" y="1996798"/>
                  <a:pt x="0" y="2013735"/>
                </a:cubicBezTo>
                <a:lnTo>
                  <a:pt x="0" y="2013735"/>
                </a:lnTo>
                <a:cubicBezTo>
                  <a:pt x="-46650" y="1799182"/>
                  <a:pt x="34676" y="1673414"/>
                  <a:pt x="0" y="1454366"/>
                </a:cubicBezTo>
                <a:cubicBezTo>
                  <a:pt x="-34676" y="1235318"/>
                  <a:pt x="4849" y="1082175"/>
                  <a:pt x="0" y="878217"/>
                </a:cubicBezTo>
                <a:cubicBezTo>
                  <a:pt x="-4849" y="674259"/>
                  <a:pt x="19281" y="594957"/>
                  <a:pt x="0" y="335629"/>
                </a:cubicBezTo>
                <a:cubicBezTo>
                  <a:pt x="-39950" y="172846"/>
                  <a:pt x="157440" y="-54389"/>
                  <a:pt x="335629" y="0"/>
                </a:cubicBezTo>
                <a:close/>
              </a:path>
              <a:path w="5743208" h="2013735" stroke="0" extrusionOk="0">
                <a:moveTo>
                  <a:pt x="335629" y="0"/>
                </a:moveTo>
                <a:cubicBezTo>
                  <a:pt x="568698" y="-4857"/>
                  <a:pt x="733428" y="64862"/>
                  <a:pt x="930463" y="0"/>
                </a:cubicBezTo>
                <a:cubicBezTo>
                  <a:pt x="1127498" y="-64862"/>
                  <a:pt x="1214607" y="2066"/>
                  <a:pt x="1308993" y="0"/>
                </a:cubicBezTo>
                <a:cubicBezTo>
                  <a:pt x="1403379" y="-2066"/>
                  <a:pt x="1752669" y="46315"/>
                  <a:pt x="1903827" y="0"/>
                </a:cubicBezTo>
                <a:cubicBezTo>
                  <a:pt x="2054985" y="-46315"/>
                  <a:pt x="2240322" y="40427"/>
                  <a:pt x="2336433" y="0"/>
                </a:cubicBezTo>
                <a:cubicBezTo>
                  <a:pt x="2432544" y="-40427"/>
                  <a:pt x="2613826" y="8623"/>
                  <a:pt x="2823115" y="0"/>
                </a:cubicBezTo>
                <a:cubicBezTo>
                  <a:pt x="3032404" y="-8623"/>
                  <a:pt x="3017124" y="2404"/>
                  <a:pt x="3201646" y="0"/>
                </a:cubicBezTo>
                <a:cubicBezTo>
                  <a:pt x="3386168" y="-2404"/>
                  <a:pt x="3684691" y="9889"/>
                  <a:pt x="3850555" y="0"/>
                </a:cubicBezTo>
                <a:cubicBezTo>
                  <a:pt x="4016419" y="-9889"/>
                  <a:pt x="4280513" y="38192"/>
                  <a:pt x="4391313" y="0"/>
                </a:cubicBezTo>
                <a:cubicBezTo>
                  <a:pt x="4502113" y="-38192"/>
                  <a:pt x="4838934" y="28632"/>
                  <a:pt x="5040223" y="0"/>
                </a:cubicBezTo>
                <a:cubicBezTo>
                  <a:pt x="5241512" y="-28632"/>
                  <a:pt x="5509631" y="82042"/>
                  <a:pt x="5743208" y="0"/>
                </a:cubicBezTo>
                <a:lnTo>
                  <a:pt x="5743208" y="0"/>
                </a:lnTo>
                <a:cubicBezTo>
                  <a:pt x="5783743" y="220234"/>
                  <a:pt x="5675653" y="424770"/>
                  <a:pt x="5743208" y="592931"/>
                </a:cubicBezTo>
                <a:cubicBezTo>
                  <a:pt x="5810763" y="761092"/>
                  <a:pt x="5719768" y="934562"/>
                  <a:pt x="5743208" y="1169081"/>
                </a:cubicBezTo>
                <a:cubicBezTo>
                  <a:pt x="5766648" y="1403600"/>
                  <a:pt x="5682709" y="1529732"/>
                  <a:pt x="5743208" y="1678106"/>
                </a:cubicBezTo>
                <a:cubicBezTo>
                  <a:pt x="5760743" y="1865228"/>
                  <a:pt x="5586006" y="1964402"/>
                  <a:pt x="5407579" y="2013735"/>
                </a:cubicBezTo>
                <a:cubicBezTo>
                  <a:pt x="5300896" y="2036271"/>
                  <a:pt x="5176668" y="1996382"/>
                  <a:pt x="5029048" y="2013735"/>
                </a:cubicBezTo>
                <a:cubicBezTo>
                  <a:pt x="4881428" y="2031088"/>
                  <a:pt x="4736367" y="1984033"/>
                  <a:pt x="4542366" y="2013735"/>
                </a:cubicBezTo>
                <a:cubicBezTo>
                  <a:pt x="4348365" y="2043437"/>
                  <a:pt x="4177396" y="1993271"/>
                  <a:pt x="3893457" y="2013735"/>
                </a:cubicBezTo>
                <a:cubicBezTo>
                  <a:pt x="3609518" y="2034199"/>
                  <a:pt x="3475267" y="1997983"/>
                  <a:pt x="3352699" y="2013735"/>
                </a:cubicBezTo>
                <a:cubicBezTo>
                  <a:pt x="3230131" y="2029487"/>
                  <a:pt x="2998754" y="1984934"/>
                  <a:pt x="2866017" y="2013735"/>
                </a:cubicBezTo>
                <a:cubicBezTo>
                  <a:pt x="2733280" y="2042536"/>
                  <a:pt x="2617892" y="2002172"/>
                  <a:pt x="2379335" y="2013735"/>
                </a:cubicBezTo>
                <a:cubicBezTo>
                  <a:pt x="2140778" y="2025298"/>
                  <a:pt x="1993593" y="1942529"/>
                  <a:pt x="1730425" y="2013735"/>
                </a:cubicBezTo>
                <a:cubicBezTo>
                  <a:pt x="1467257" y="2084941"/>
                  <a:pt x="1274791" y="1997804"/>
                  <a:pt x="1081516" y="2013735"/>
                </a:cubicBezTo>
                <a:cubicBezTo>
                  <a:pt x="888241" y="2029666"/>
                  <a:pt x="854525" y="1976319"/>
                  <a:pt x="702985" y="2013735"/>
                </a:cubicBezTo>
                <a:cubicBezTo>
                  <a:pt x="551445" y="2051151"/>
                  <a:pt x="154568" y="1987607"/>
                  <a:pt x="0" y="2013735"/>
                </a:cubicBezTo>
                <a:lnTo>
                  <a:pt x="0" y="2013735"/>
                </a:lnTo>
                <a:cubicBezTo>
                  <a:pt x="-2552" y="1894345"/>
                  <a:pt x="26108" y="1742604"/>
                  <a:pt x="0" y="1504710"/>
                </a:cubicBezTo>
                <a:cubicBezTo>
                  <a:pt x="-26108" y="1266816"/>
                  <a:pt x="20615" y="1163333"/>
                  <a:pt x="0" y="995684"/>
                </a:cubicBezTo>
                <a:cubicBezTo>
                  <a:pt x="-20615" y="828035"/>
                  <a:pt x="14203" y="618580"/>
                  <a:pt x="0" y="335629"/>
                </a:cubicBezTo>
                <a:cubicBezTo>
                  <a:pt x="-22121" y="123463"/>
                  <a:pt x="103299" y="1335"/>
                  <a:pt x="335629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72594660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Giữ vệ sinh răng miệng giúp em có hơi thở thơm tho và nụ cười xinh.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CE218BE-5402-7621-CED9-770DE9006D34}"/>
              </a:ext>
            </a:extLst>
          </p:cNvPr>
          <p:cNvSpPr/>
          <p:nvPr/>
        </p:nvSpPr>
        <p:spPr>
          <a:xfrm>
            <a:off x="5582125" y="3901766"/>
            <a:ext cx="5914658" cy="1839273"/>
          </a:xfrm>
          <a:custGeom>
            <a:avLst/>
            <a:gdLst>
              <a:gd name="connsiteX0" fmla="*/ 306552 w 5914658"/>
              <a:gd name="connsiteY0" fmla="*/ 0 h 1839273"/>
              <a:gd name="connsiteX1" fmla="*/ 699119 w 5914658"/>
              <a:gd name="connsiteY1" fmla="*/ 0 h 1839273"/>
              <a:gd name="connsiteX2" fmla="*/ 1147768 w 5914658"/>
              <a:gd name="connsiteY2" fmla="*/ 0 h 1839273"/>
              <a:gd name="connsiteX3" fmla="*/ 1540335 w 5914658"/>
              <a:gd name="connsiteY3" fmla="*/ 0 h 1839273"/>
              <a:gd name="connsiteX4" fmla="*/ 1932903 w 5914658"/>
              <a:gd name="connsiteY4" fmla="*/ 0 h 1839273"/>
              <a:gd name="connsiteX5" fmla="*/ 2549794 w 5914658"/>
              <a:gd name="connsiteY5" fmla="*/ 0 h 1839273"/>
              <a:gd name="connsiteX6" fmla="*/ 3110605 w 5914658"/>
              <a:gd name="connsiteY6" fmla="*/ 0 h 1839273"/>
              <a:gd name="connsiteX7" fmla="*/ 3503172 w 5914658"/>
              <a:gd name="connsiteY7" fmla="*/ 0 h 1839273"/>
              <a:gd name="connsiteX8" fmla="*/ 4120064 w 5914658"/>
              <a:gd name="connsiteY8" fmla="*/ 0 h 1839273"/>
              <a:gd name="connsiteX9" fmla="*/ 4680875 w 5914658"/>
              <a:gd name="connsiteY9" fmla="*/ 0 h 1839273"/>
              <a:gd name="connsiteX10" fmla="*/ 5073442 w 5914658"/>
              <a:gd name="connsiteY10" fmla="*/ 0 h 1839273"/>
              <a:gd name="connsiteX11" fmla="*/ 5914658 w 5914658"/>
              <a:gd name="connsiteY11" fmla="*/ 0 h 1839273"/>
              <a:gd name="connsiteX12" fmla="*/ 5914658 w 5914658"/>
              <a:gd name="connsiteY12" fmla="*/ 0 h 1839273"/>
              <a:gd name="connsiteX13" fmla="*/ 5914658 w 5914658"/>
              <a:gd name="connsiteY13" fmla="*/ 464925 h 1839273"/>
              <a:gd name="connsiteX14" fmla="*/ 5914658 w 5914658"/>
              <a:gd name="connsiteY14" fmla="*/ 975832 h 1839273"/>
              <a:gd name="connsiteX15" fmla="*/ 5914658 w 5914658"/>
              <a:gd name="connsiteY15" fmla="*/ 1532721 h 1839273"/>
              <a:gd name="connsiteX16" fmla="*/ 5608106 w 5914658"/>
              <a:gd name="connsiteY16" fmla="*/ 1839273 h 1839273"/>
              <a:gd name="connsiteX17" fmla="*/ 5215539 w 5914658"/>
              <a:gd name="connsiteY17" fmla="*/ 1839273 h 1839273"/>
              <a:gd name="connsiteX18" fmla="*/ 4822971 w 5914658"/>
              <a:gd name="connsiteY18" fmla="*/ 1839273 h 1839273"/>
              <a:gd name="connsiteX19" fmla="*/ 4374323 w 5914658"/>
              <a:gd name="connsiteY19" fmla="*/ 1839273 h 1839273"/>
              <a:gd name="connsiteX20" fmla="*/ 3757431 w 5914658"/>
              <a:gd name="connsiteY20" fmla="*/ 1839273 h 1839273"/>
              <a:gd name="connsiteX21" fmla="*/ 3252701 w 5914658"/>
              <a:gd name="connsiteY21" fmla="*/ 1839273 h 1839273"/>
              <a:gd name="connsiteX22" fmla="*/ 2804053 w 5914658"/>
              <a:gd name="connsiteY22" fmla="*/ 1839273 h 1839273"/>
              <a:gd name="connsiteX23" fmla="*/ 2187161 w 5914658"/>
              <a:gd name="connsiteY23" fmla="*/ 1839273 h 1839273"/>
              <a:gd name="connsiteX24" fmla="*/ 1738513 w 5914658"/>
              <a:gd name="connsiteY24" fmla="*/ 1839273 h 1839273"/>
              <a:gd name="connsiteX25" fmla="*/ 1289864 w 5914658"/>
              <a:gd name="connsiteY25" fmla="*/ 1839273 h 1839273"/>
              <a:gd name="connsiteX26" fmla="*/ 616892 w 5914658"/>
              <a:gd name="connsiteY26" fmla="*/ 1839273 h 1839273"/>
              <a:gd name="connsiteX27" fmla="*/ 0 w 5914658"/>
              <a:gd name="connsiteY27" fmla="*/ 1839273 h 1839273"/>
              <a:gd name="connsiteX28" fmla="*/ 0 w 5914658"/>
              <a:gd name="connsiteY28" fmla="*/ 1839273 h 1839273"/>
              <a:gd name="connsiteX29" fmla="*/ 0 w 5914658"/>
              <a:gd name="connsiteY29" fmla="*/ 1328366 h 1839273"/>
              <a:gd name="connsiteX30" fmla="*/ 0 w 5914658"/>
              <a:gd name="connsiteY30" fmla="*/ 802132 h 1839273"/>
              <a:gd name="connsiteX31" fmla="*/ 0 w 5914658"/>
              <a:gd name="connsiteY31" fmla="*/ 306552 h 1839273"/>
              <a:gd name="connsiteX32" fmla="*/ 306552 w 5914658"/>
              <a:gd name="connsiteY32" fmla="*/ 0 h 183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14658" h="1839273" fill="none" extrusionOk="0">
                <a:moveTo>
                  <a:pt x="306552" y="0"/>
                </a:moveTo>
                <a:cubicBezTo>
                  <a:pt x="388532" y="-33703"/>
                  <a:pt x="560392" y="11273"/>
                  <a:pt x="699119" y="0"/>
                </a:cubicBezTo>
                <a:cubicBezTo>
                  <a:pt x="837846" y="-11273"/>
                  <a:pt x="1049239" y="30813"/>
                  <a:pt x="1147768" y="0"/>
                </a:cubicBezTo>
                <a:cubicBezTo>
                  <a:pt x="1246297" y="-30813"/>
                  <a:pt x="1456150" y="32098"/>
                  <a:pt x="1540335" y="0"/>
                </a:cubicBezTo>
                <a:cubicBezTo>
                  <a:pt x="1624520" y="-32098"/>
                  <a:pt x="1842693" y="33079"/>
                  <a:pt x="1932903" y="0"/>
                </a:cubicBezTo>
                <a:cubicBezTo>
                  <a:pt x="2023113" y="-33079"/>
                  <a:pt x="2289813" y="52360"/>
                  <a:pt x="2549794" y="0"/>
                </a:cubicBezTo>
                <a:cubicBezTo>
                  <a:pt x="2809775" y="-52360"/>
                  <a:pt x="2931182" y="26226"/>
                  <a:pt x="3110605" y="0"/>
                </a:cubicBezTo>
                <a:cubicBezTo>
                  <a:pt x="3290028" y="-26226"/>
                  <a:pt x="3388413" y="4640"/>
                  <a:pt x="3503172" y="0"/>
                </a:cubicBezTo>
                <a:cubicBezTo>
                  <a:pt x="3617931" y="-4640"/>
                  <a:pt x="3911209" y="70081"/>
                  <a:pt x="4120064" y="0"/>
                </a:cubicBezTo>
                <a:cubicBezTo>
                  <a:pt x="4328919" y="-70081"/>
                  <a:pt x="4459276" y="20626"/>
                  <a:pt x="4680875" y="0"/>
                </a:cubicBezTo>
                <a:cubicBezTo>
                  <a:pt x="4902474" y="-20626"/>
                  <a:pt x="4888638" y="24946"/>
                  <a:pt x="5073442" y="0"/>
                </a:cubicBezTo>
                <a:cubicBezTo>
                  <a:pt x="5258246" y="-24946"/>
                  <a:pt x="5701635" y="23171"/>
                  <a:pt x="5914658" y="0"/>
                </a:cubicBezTo>
                <a:lnTo>
                  <a:pt x="5914658" y="0"/>
                </a:lnTo>
                <a:cubicBezTo>
                  <a:pt x="5962633" y="154705"/>
                  <a:pt x="5881210" y="304551"/>
                  <a:pt x="5914658" y="464925"/>
                </a:cubicBezTo>
                <a:cubicBezTo>
                  <a:pt x="5948106" y="625299"/>
                  <a:pt x="5872087" y="748927"/>
                  <a:pt x="5914658" y="975832"/>
                </a:cubicBezTo>
                <a:cubicBezTo>
                  <a:pt x="5957229" y="1202737"/>
                  <a:pt x="5888170" y="1255367"/>
                  <a:pt x="5914658" y="1532721"/>
                </a:cubicBezTo>
                <a:cubicBezTo>
                  <a:pt x="5949631" y="1704336"/>
                  <a:pt x="5777503" y="1847356"/>
                  <a:pt x="5608106" y="1839273"/>
                </a:cubicBezTo>
                <a:cubicBezTo>
                  <a:pt x="5488128" y="1884572"/>
                  <a:pt x="5330491" y="1800583"/>
                  <a:pt x="5215539" y="1839273"/>
                </a:cubicBezTo>
                <a:cubicBezTo>
                  <a:pt x="5100587" y="1877963"/>
                  <a:pt x="5016045" y="1795121"/>
                  <a:pt x="4822971" y="1839273"/>
                </a:cubicBezTo>
                <a:cubicBezTo>
                  <a:pt x="4629897" y="1883425"/>
                  <a:pt x="4585408" y="1832844"/>
                  <a:pt x="4374323" y="1839273"/>
                </a:cubicBezTo>
                <a:cubicBezTo>
                  <a:pt x="4163238" y="1845702"/>
                  <a:pt x="3990707" y="1820109"/>
                  <a:pt x="3757431" y="1839273"/>
                </a:cubicBezTo>
                <a:cubicBezTo>
                  <a:pt x="3524155" y="1858437"/>
                  <a:pt x="3495659" y="1804349"/>
                  <a:pt x="3252701" y="1839273"/>
                </a:cubicBezTo>
                <a:cubicBezTo>
                  <a:pt x="3009743" y="1874197"/>
                  <a:pt x="2904691" y="1800201"/>
                  <a:pt x="2804053" y="1839273"/>
                </a:cubicBezTo>
                <a:cubicBezTo>
                  <a:pt x="2703415" y="1878345"/>
                  <a:pt x="2385237" y="1766775"/>
                  <a:pt x="2187161" y="1839273"/>
                </a:cubicBezTo>
                <a:cubicBezTo>
                  <a:pt x="1989085" y="1911771"/>
                  <a:pt x="1846470" y="1815084"/>
                  <a:pt x="1738513" y="1839273"/>
                </a:cubicBezTo>
                <a:cubicBezTo>
                  <a:pt x="1630556" y="1863462"/>
                  <a:pt x="1397128" y="1814652"/>
                  <a:pt x="1289864" y="1839273"/>
                </a:cubicBezTo>
                <a:cubicBezTo>
                  <a:pt x="1182600" y="1863894"/>
                  <a:pt x="941863" y="1820109"/>
                  <a:pt x="616892" y="1839273"/>
                </a:cubicBezTo>
                <a:cubicBezTo>
                  <a:pt x="291921" y="1858437"/>
                  <a:pt x="127546" y="1793335"/>
                  <a:pt x="0" y="1839273"/>
                </a:cubicBezTo>
                <a:lnTo>
                  <a:pt x="0" y="1839273"/>
                </a:lnTo>
                <a:cubicBezTo>
                  <a:pt x="-33827" y="1644811"/>
                  <a:pt x="47844" y="1461804"/>
                  <a:pt x="0" y="1328366"/>
                </a:cubicBezTo>
                <a:cubicBezTo>
                  <a:pt x="-47844" y="1194928"/>
                  <a:pt x="45264" y="998323"/>
                  <a:pt x="0" y="802132"/>
                </a:cubicBezTo>
                <a:cubicBezTo>
                  <a:pt x="-45264" y="605941"/>
                  <a:pt x="45917" y="451111"/>
                  <a:pt x="0" y="306552"/>
                </a:cubicBezTo>
                <a:cubicBezTo>
                  <a:pt x="-22762" y="150113"/>
                  <a:pt x="142743" y="-41662"/>
                  <a:pt x="306552" y="0"/>
                </a:cubicBezTo>
                <a:close/>
              </a:path>
              <a:path w="5914658" h="1839273" stroke="0" extrusionOk="0">
                <a:moveTo>
                  <a:pt x="306552" y="0"/>
                </a:moveTo>
                <a:cubicBezTo>
                  <a:pt x="574772" y="-16785"/>
                  <a:pt x="707408" y="14799"/>
                  <a:pt x="923444" y="0"/>
                </a:cubicBezTo>
                <a:cubicBezTo>
                  <a:pt x="1139480" y="-14799"/>
                  <a:pt x="1159386" y="8028"/>
                  <a:pt x="1316011" y="0"/>
                </a:cubicBezTo>
                <a:cubicBezTo>
                  <a:pt x="1472636" y="-8028"/>
                  <a:pt x="1629343" y="63206"/>
                  <a:pt x="1932903" y="0"/>
                </a:cubicBezTo>
                <a:cubicBezTo>
                  <a:pt x="2236463" y="-63206"/>
                  <a:pt x="2235913" y="6234"/>
                  <a:pt x="2381551" y="0"/>
                </a:cubicBezTo>
                <a:cubicBezTo>
                  <a:pt x="2527189" y="-6234"/>
                  <a:pt x="2739471" y="33490"/>
                  <a:pt x="2886281" y="0"/>
                </a:cubicBezTo>
                <a:cubicBezTo>
                  <a:pt x="3033091" y="-33490"/>
                  <a:pt x="3187492" y="40180"/>
                  <a:pt x="3278848" y="0"/>
                </a:cubicBezTo>
                <a:cubicBezTo>
                  <a:pt x="3370204" y="-40180"/>
                  <a:pt x="3699050" y="47397"/>
                  <a:pt x="3951821" y="0"/>
                </a:cubicBezTo>
                <a:cubicBezTo>
                  <a:pt x="4204592" y="-47397"/>
                  <a:pt x="4363213" y="13557"/>
                  <a:pt x="4512632" y="0"/>
                </a:cubicBezTo>
                <a:cubicBezTo>
                  <a:pt x="4662051" y="-13557"/>
                  <a:pt x="4881255" y="69310"/>
                  <a:pt x="5185604" y="0"/>
                </a:cubicBezTo>
                <a:cubicBezTo>
                  <a:pt x="5489953" y="-69310"/>
                  <a:pt x="5728832" y="69258"/>
                  <a:pt x="5914658" y="0"/>
                </a:cubicBezTo>
                <a:lnTo>
                  <a:pt x="5914658" y="0"/>
                </a:lnTo>
                <a:cubicBezTo>
                  <a:pt x="5940555" y="115907"/>
                  <a:pt x="5870342" y="274536"/>
                  <a:pt x="5914658" y="541561"/>
                </a:cubicBezTo>
                <a:cubicBezTo>
                  <a:pt x="5958974" y="808586"/>
                  <a:pt x="5873870" y="845905"/>
                  <a:pt x="5914658" y="1067796"/>
                </a:cubicBezTo>
                <a:cubicBezTo>
                  <a:pt x="5955446" y="1289687"/>
                  <a:pt x="5861512" y="1323489"/>
                  <a:pt x="5914658" y="1532721"/>
                </a:cubicBezTo>
                <a:cubicBezTo>
                  <a:pt x="5956908" y="1706264"/>
                  <a:pt x="5771111" y="1794470"/>
                  <a:pt x="5608106" y="1839273"/>
                </a:cubicBezTo>
                <a:cubicBezTo>
                  <a:pt x="5510923" y="1863762"/>
                  <a:pt x="5406080" y="1807898"/>
                  <a:pt x="5215539" y="1839273"/>
                </a:cubicBezTo>
                <a:cubicBezTo>
                  <a:pt x="5024998" y="1870648"/>
                  <a:pt x="4857393" y="1820723"/>
                  <a:pt x="4710809" y="1839273"/>
                </a:cubicBezTo>
                <a:cubicBezTo>
                  <a:pt x="4564225" y="1857823"/>
                  <a:pt x="4225759" y="1810025"/>
                  <a:pt x="4037836" y="1839273"/>
                </a:cubicBezTo>
                <a:cubicBezTo>
                  <a:pt x="3849913" y="1868521"/>
                  <a:pt x="3622265" y="1780664"/>
                  <a:pt x="3477026" y="1839273"/>
                </a:cubicBezTo>
                <a:cubicBezTo>
                  <a:pt x="3331787" y="1897882"/>
                  <a:pt x="3133336" y="1808884"/>
                  <a:pt x="2972296" y="1839273"/>
                </a:cubicBezTo>
                <a:cubicBezTo>
                  <a:pt x="2811256" y="1869662"/>
                  <a:pt x="2649344" y="1814617"/>
                  <a:pt x="2467567" y="1839273"/>
                </a:cubicBezTo>
                <a:cubicBezTo>
                  <a:pt x="2285790" y="1863929"/>
                  <a:pt x="2033841" y="1820008"/>
                  <a:pt x="1794594" y="1839273"/>
                </a:cubicBezTo>
                <a:cubicBezTo>
                  <a:pt x="1555347" y="1858538"/>
                  <a:pt x="1288008" y="1826926"/>
                  <a:pt x="1121621" y="1839273"/>
                </a:cubicBezTo>
                <a:cubicBezTo>
                  <a:pt x="955234" y="1851620"/>
                  <a:pt x="840386" y="1826488"/>
                  <a:pt x="729054" y="1839273"/>
                </a:cubicBezTo>
                <a:cubicBezTo>
                  <a:pt x="617722" y="1852058"/>
                  <a:pt x="343211" y="1809187"/>
                  <a:pt x="0" y="1839273"/>
                </a:cubicBezTo>
                <a:lnTo>
                  <a:pt x="0" y="1839273"/>
                </a:lnTo>
                <a:cubicBezTo>
                  <a:pt x="-12002" y="1710107"/>
                  <a:pt x="15884" y="1522474"/>
                  <a:pt x="0" y="1374348"/>
                </a:cubicBezTo>
                <a:cubicBezTo>
                  <a:pt x="-15884" y="1226222"/>
                  <a:pt x="9450" y="1127960"/>
                  <a:pt x="0" y="909422"/>
                </a:cubicBezTo>
                <a:cubicBezTo>
                  <a:pt x="-9450" y="690884"/>
                  <a:pt x="45419" y="575874"/>
                  <a:pt x="0" y="306552"/>
                </a:cubicBezTo>
                <a:cubicBezTo>
                  <a:pt x="-9695" y="125501"/>
                  <a:pt x="110086" y="772"/>
                  <a:pt x="30655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72594660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Tắm, gội hàng ngày là cách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 giữ cơ thể luôn khoẻ mạnh, sạch sẽ, thơm tho.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4D3C3-2D97-B597-A006-7D681078D92F}"/>
              </a:ext>
            </a:extLst>
          </p:cNvPr>
          <p:cNvGrpSpPr/>
          <p:nvPr/>
        </p:nvGrpSpPr>
        <p:grpSpPr>
          <a:xfrm>
            <a:off x="4158562" y="445691"/>
            <a:ext cx="1454193" cy="1454193"/>
            <a:chOff x="1942229" y="406836"/>
            <a:chExt cx="1586563" cy="158656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5C9E8B-905C-4DF9-BDF6-68C35E353C22}"/>
                </a:ext>
              </a:extLst>
            </p:cNvPr>
            <p:cNvSpPr/>
            <p:nvPr/>
          </p:nvSpPr>
          <p:spPr>
            <a:xfrm>
              <a:off x="2119087" y="498438"/>
              <a:ext cx="1219200" cy="1219200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3910B9-23FC-02C9-ACE4-3169F618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42229" y="406836"/>
              <a:ext cx="1586563" cy="158656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D12E8C-F42C-1ECE-B56D-70FC38BE3E69}"/>
              </a:ext>
            </a:extLst>
          </p:cNvPr>
          <p:cNvGrpSpPr/>
          <p:nvPr/>
        </p:nvGrpSpPr>
        <p:grpSpPr>
          <a:xfrm>
            <a:off x="4255986" y="2940007"/>
            <a:ext cx="1454193" cy="1462697"/>
            <a:chOff x="1942229" y="402197"/>
            <a:chExt cx="1586563" cy="159584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F4C9F67-BF7B-1902-A1F0-340621B28A5F}"/>
                </a:ext>
              </a:extLst>
            </p:cNvPr>
            <p:cNvSpPr/>
            <p:nvPr/>
          </p:nvSpPr>
          <p:spPr>
            <a:xfrm>
              <a:off x="2119087" y="498438"/>
              <a:ext cx="1219200" cy="1219200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yellow smiley face&#10;&#10;Description automatically generated with medium confidence">
              <a:extLst>
                <a:ext uri="{FF2B5EF4-FFF2-40B4-BE49-F238E27FC236}">
                  <a16:creationId xmlns:a16="http://schemas.microsoft.com/office/drawing/2014/main" id="{6AC43F66-0FB4-0E71-2A8E-7DF878D2F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229" y="402197"/>
              <a:ext cx="1586563" cy="159584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CD4FC0-2B95-10E7-F275-A4EF83B9DA4A}"/>
              </a:ext>
            </a:extLst>
          </p:cNvPr>
          <p:cNvGrpSpPr/>
          <p:nvPr/>
        </p:nvGrpSpPr>
        <p:grpSpPr>
          <a:xfrm>
            <a:off x="10916684" y="234586"/>
            <a:ext cx="1314013" cy="1314013"/>
            <a:chOff x="8798820" y="-206040"/>
            <a:chExt cx="1433623" cy="143362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FBE36EE-6793-9A7B-66BC-72B32950B4DD}"/>
                </a:ext>
              </a:extLst>
            </p:cNvPr>
            <p:cNvSpPr/>
            <p:nvPr/>
          </p:nvSpPr>
          <p:spPr>
            <a:xfrm>
              <a:off x="8906032" y="-164000"/>
              <a:ext cx="1219200" cy="1219200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40D9FBA7-9326-73C1-9D58-717BF6ACC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8820" y="-206040"/>
              <a:ext cx="1433623" cy="14336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B75776-072D-305F-4D5F-7BA9CF906C1A}"/>
              </a:ext>
            </a:extLst>
          </p:cNvPr>
          <p:cNvGrpSpPr/>
          <p:nvPr/>
        </p:nvGrpSpPr>
        <p:grpSpPr>
          <a:xfrm>
            <a:off x="10818418" y="3400915"/>
            <a:ext cx="1314013" cy="1314013"/>
            <a:chOff x="8798820" y="-206040"/>
            <a:chExt cx="1433623" cy="143362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4CF87C7-88A3-0C84-74E5-340B6BE1F064}"/>
                </a:ext>
              </a:extLst>
            </p:cNvPr>
            <p:cNvSpPr/>
            <p:nvPr/>
          </p:nvSpPr>
          <p:spPr>
            <a:xfrm>
              <a:off x="8906032" y="-164000"/>
              <a:ext cx="1219200" cy="1219200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55A00F52-1AFE-AC5A-A794-16B837D63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8820" y="-206040"/>
              <a:ext cx="1433623" cy="1433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0426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A14F7C0-03EB-2A23-F2E3-CFDDB787D928}"/>
              </a:ext>
            </a:extLst>
          </p:cNvPr>
          <p:cNvSpPr/>
          <p:nvPr/>
        </p:nvSpPr>
        <p:spPr>
          <a:xfrm>
            <a:off x="1160206" y="159282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7C1EF56F-7F54-D97B-477F-CA4181E19A7F}"/>
              </a:ext>
            </a:extLst>
          </p:cNvPr>
          <p:cNvSpPr/>
          <p:nvPr/>
        </p:nvSpPr>
        <p:spPr>
          <a:xfrm>
            <a:off x="3043084" y="287593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62443E-A1C2-D8C0-A905-96686D2E71B0}"/>
              </a:ext>
            </a:extLst>
          </p:cNvPr>
          <p:cNvSpPr/>
          <p:nvPr/>
        </p:nvSpPr>
        <p:spPr>
          <a:xfrm>
            <a:off x="2807109" y="497020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7AB8EB-3334-1CE3-7F56-90DF7AA491D9}"/>
              </a:ext>
            </a:extLst>
          </p:cNvPr>
          <p:cNvSpPr/>
          <p:nvPr/>
        </p:nvSpPr>
        <p:spPr>
          <a:xfrm>
            <a:off x="4862051" y="1027471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67A1E0-4F9D-740C-E1C5-43FFEEE82F6D}"/>
              </a:ext>
            </a:extLst>
          </p:cNvPr>
          <p:cNvSpPr/>
          <p:nvPr/>
        </p:nvSpPr>
        <p:spPr>
          <a:xfrm>
            <a:off x="5776451" y="4753897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98630F-6336-26A4-20AB-A841A9803F93}"/>
              </a:ext>
            </a:extLst>
          </p:cNvPr>
          <p:cNvSpPr/>
          <p:nvPr/>
        </p:nvSpPr>
        <p:spPr>
          <a:xfrm>
            <a:off x="8323006" y="388374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E4CBF5-B358-BE6C-C4C7-84F505E8D9F0}"/>
              </a:ext>
            </a:extLst>
          </p:cNvPr>
          <p:cNvSpPr/>
          <p:nvPr/>
        </p:nvSpPr>
        <p:spPr>
          <a:xfrm>
            <a:off x="7674077" y="2514600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76BBDC-EF57-BB38-8477-AD7699A875CE}"/>
              </a:ext>
            </a:extLst>
          </p:cNvPr>
          <p:cNvSpPr/>
          <p:nvPr/>
        </p:nvSpPr>
        <p:spPr>
          <a:xfrm>
            <a:off x="10102645" y="3151239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FC7D0EC0-D6F4-DEF9-73BD-84F860656E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3573" y="1396787"/>
            <a:ext cx="1167665" cy="13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33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14545 0.2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1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0C2A9B8B-A78A-736C-BDF4-1CC0C50C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192" y="830075"/>
            <a:ext cx="5892298" cy="6027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0FC80-63FD-DD3E-09CE-554B63D2C866}"/>
              </a:ext>
            </a:extLst>
          </p:cNvPr>
          <p:cNvSpPr txBox="1"/>
          <p:nvPr/>
        </p:nvSpPr>
        <p:spPr>
          <a:xfrm>
            <a:off x="1015959" y="1616698"/>
            <a:ext cx="4657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Chặng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169DE-8970-3891-8560-5C12A6FA7362}"/>
              </a:ext>
            </a:extLst>
          </p:cNvPr>
          <p:cNvSpPr txBox="1"/>
          <p:nvPr/>
        </p:nvSpPr>
        <p:spPr>
          <a:xfrm>
            <a:off x="1015959" y="2874542"/>
            <a:ext cx="4836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2">
            <a:extLst>
              <a:ext uri="{FF2B5EF4-FFF2-40B4-BE49-F238E27FC236}">
                <a16:creationId xmlns:a16="http://schemas.microsoft.com/office/drawing/2014/main" id="{5DDD8576-6994-F4D7-924C-00F3FF127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3407" y="2919703"/>
            <a:ext cx="3203562" cy="39857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71000"/>
              </a:schemeClr>
            </a:glow>
          </a:effectLst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466A4AD-4229-146D-EBAE-8BCFAA39C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804" y="-96573"/>
            <a:ext cx="4343540" cy="4343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7E17D-21C7-8835-CC64-C6C88E6A5673}"/>
              </a:ext>
            </a:extLst>
          </p:cNvPr>
          <p:cNvSpPr txBox="1"/>
          <p:nvPr/>
        </p:nvSpPr>
        <p:spPr>
          <a:xfrm>
            <a:off x="8543454" y="611379"/>
            <a:ext cx="3104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cùng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luận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7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1E285F-C3BE-F9C1-96B8-5F855262A5FA}"/>
              </a:ext>
            </a:extLst>
          </p:cNvPr>
          <p:cNvSpPr/>
          <p:nvPr/>
        </p:nvSpPr>
        <p:spPr>
          <a:xfrm>
            <a:off x="5287692" y="175130"/>
            <a:ext cx="6567055" cy="2050272"/>
          </a:xfrm>
          <a:custGeom>
            <a:avLst/>
            <a:gdLst>
              <a:gd name="connsiteX0" fmla="*/ 0 w 6567055"/>
              <a:gd name="connsiteY0" fmla="*/ 341719 h 2050272"/>
              <a:gd name="connsiteX1" fmla="*/ 341719 w 6567055"/>
              <a:gd name="connsiteY1" fmla="*/ 0 h 2050272"/>
              <a:gd name="connsiteX2" fmla="*/ 753572 w 6567055"/>
              <a:gd name="connsiteY2" fmla="*/ 0 h 2050272"/>
              <a:gd name="connsiteX3" fmla="*/ 1400770 w 6567055"/>
              <a:gd name="connsiteY3" fmla="*/ 0 h 2050272"/>
              <a:gd name="connsiteX4" fmla="*/ 2106804 w 6567055"/>
              <a:gd name="connsiteY4" fmla="*/ 0 h 2050272"/>
              <a:gd name="connsiteX5" fmla="*/ 2518657 w 6567055"/>
              <a:gd name="connsiteY5" fmla="*/ 0 h 2050272"/>
              <a:gd name="connsiteX6" fmla="*/ 2930510 w 6567055"/>
              <a:gd name="connsiteY6" fmla="*/ 0 h 2050272"/>
              <a:gd name="connsiteX7" fmla="*/ 3636545 w 6567055"/>
              <a:gd name="connsiteY7" fmla="*/ 0 h 2050272"/>
              <a:gd name="connsiteX8" fmla="*/ 4107234 w 6567055"/>
              <a:gd name="connsiteY8" fmla="*/ 0 h 2050272"/>
              <a:gd name="connsiteX9" fmla="*/ 4754432 w 6567055"/>
              <a:gd name="connsiteY9" fmla="*/ 0 h 2050272"/>
              <a:gd name="connsiteX10" fmla="*/ 5283957 w 6567055"/>
              <a:gd name="connsiteY10" fmla="*/ 0 h 2050272"/>
              <a:gd name="connsiteX11" fmla="*/ 6225336 w 6567055"/>
              <a:gd name="connsiteY11" fmla="*/ 0 h 2050272"/>
              <a:gd name="connsiteX12" fmla="*/ 6567055 w 6567055"/>
              <a:gd name="connsiteY12" fmla="*/ 341719 h 2050272"/>
              <a:gd name="connsiteX13" fmla="*/ 6567055 w 6567055"/>
              <a:gd name="connsiteY13" fmla="*/ 824667 h 2050272"/>
              <a:gd name="connsiteX14" fmla="*/ 6567055 w 6567055"/>
              <a:gd name="connsiteY14" fmla="*/ 1239273 h 2050272"/>
              <a:gd name="connsiteX15" fmla="*/ 6567055 w 6567055"/>
              <a:gd name="connsiteY15" fmla="*/ 1708553 h 2050272"/>
              <a:gd name="connsiteX16" fmla="*/ 6225336 w 6567055"/>
              <a:gd name="connsiteY16" fmla="*/ 2050272 h 2050272"/>
              <a:gd name="connsiteX17" fmla="*/ 5695810 w 6567055"/>
              <a:gd name="connsiteY17" fmla="*/ 2050272 h 2050272"/>
              <a:gd name="connsiteX18" fmla="*/ 5048613 w 6567055"/>
              <a:gd name="connsiteY18" fmla="*/ 2050272 h 2050272"/>
              <a:gd name="connsiteX19" fmla="*/ 4636759 w 6567055"/>
              <a:gd name="connsiteY19" fmla="*/ 2050272 h 2050272"/>
              <a:gd name="connsiteX20" fmla="*/ 4166070 w 6567055"/>
              <a:gd name="connsiteY20" fmla="*/ 2050272 h 2050272"/>
              <a:gd name="connsiteX21" fmla="*/ 3695381 w 6567055"/>
              <a:gd name="connsiteY21" fmla="*/ 2050272 h 2050272"/>
              <a:gd name="connsiteX22" fmla="*/ 3107019 w 6567055"/>
              <a:gd name="connsiteY22" fmla="*/ 2050272 h 2050272"/>
              <a:gd name="connsiteX23" fmla="*/ 2400985 w 6567055"/>
              <a:gd name="connsiteY23" fmla="*/ 2050272 h 2050272"/>
              <a:gd name="connsiteX24" fmla="*/ 1812623 w 6567055"/>
              <a:gd name="connsiteY24" fmla="*/ 2050272 h 2050272"/>
              <a:gd name="connsiteX25" fmla="*/ 1165425 w 6567055"/>
              <a:gd name="connsiteY25" fmla="*/ 2050272 h 2050272"/>
              <a:gd name="connsiteX26" fmla="*/ 341719 w 6567055"/>
              <a:gd name="connsiteY26" fmla="*/ 2050272 h 2050272"/>
              <a:gd name="connsiteX27" fmla="*/ 0 w 6567055"/>
              <a:gd name="connsiteY27" fmla="*/ 1708553 h 2050272"/>
              <a:gd name="connsiteX28" fmla="*/ 0 w 6567055"/>
              <a:gd name="connsiteY28" fmla="*/ 1252942 h 2050272"/>
              <a:gd name="connsiteX29" fmla="*/ 0 w 6567055"/>
              <a:gd name="connsiteY29" fmla="*/ 769994 h 2050272"/>
              <a:gd name="connsiteX30" fmla="*/ 0 w 6567055"/>
              <a:gd name="connsiteY30" fmla="*/ 341719 h 205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67055" h="2050272" fill="none" extrusionOk="0">
                <a:moveTo>
                  <a:pt x="0" y="341719"/>
                </a:moveTo>
                <a:cubicBezTo>
                  <a:pt x="-6545" y="197844"/>
                  <a:pt x="169170" y="-47766"/>
                  <a:pt x="341719" y="0"/>
                </a:cubicBezTo>
                <a:cubicBezTo>
                  <a:pt x="538419" y="-14715"/>
                  <a:pt x="654265" y="30522"/>
                  <a:pt x="753572" y="0"/>
                </a:cubicBezTo>
                <a:cubicBezTo>
                  <a:pt x="852879" y="-30522"/>
                  <a:pt x="1269985" y="49135"/>
                  <a:pt x="1400770" y="0"/>
                </a:cubicBezTo>
                <a:cubicBezTo>
                  <a:pt x="1531555" y="-49135"/>
                  <a:pt x="1837706" y="38322"/>
                  <a:pt x="2106804" y="0"/>
                </a:cubicBezTo>
                <a:cubicBezTo>
                  <a:pt x="2375902" y="-38322"/>
                  <a:pt x="2425390" y="10764"/>
                  <a:pt x="2518657" y="0"/>
                </a:cubicBezTo>
                <a:cubicBezTo>
                  <a:pt x="2611924" y="-10764"/>
                  <a:pt x="2780790" y="7414"/>
                  <a:pt x="2930510" y="0"/>
                </a:cubicBezTo>
                <a:cubicBezTo>
                  <a:pt x="3080230" y="-7414"/>
                  <a:pt x="3336177" y="73525"/>
                  <a:pt x="3636545" y="0"/>
                </a:cubicBezTo>
                <a:cubicBezTo>
                  <a:pt x="3936913" y="-73525"/>
                  <a:pt x="3900233" y="31808"/>
                  <a:pt x="4107234" y="0"/>
                </a:cubicBezTo>
                <a:cubicBezTo>
                  <a:pt x="4314235" y="-31808"/>
                  <a:pt x="4558875" y="50069"/>
                  <a:pt x="4754432" y="0"/>
                </a:cubicBezTo>
                <a:cubicBezTo>
                  <a:pt x="4949989" y="-50069"/>
                  <a:pt x="5041203" y="30528"/>
                  <a:pt x="5283957" y="0"/>
                </a:cubicBezTo>
                <a:cubicBezTo>
                  <a:pt x="5526711" y="-30528"/>
                  <a:pt x="5900111" y="70891"/>
                  <a:pt x="6225336" y="0"/>
                </a:cubicBezTo>
                <a:cubicBezTo>
                  <a:pt x="6428330" y="-14073"/>
                  <a:pt x="6554140" y="147227"/>
                  <a:pt x="6567055" y="341719"/>
                </a:cubicBezTo>
                <a:cubicBezTo>
                  <a:pt x="6585380" y="564809"/>
                  <a:pt x="6541654" y="713954"/>
                  <a:pt x="6567055" y="824667"/>
                </a:cubicBezTo>
                <a:cubicBezTo>
                  <a:pt x="6592456" y="935380"/>
                  <a:pt x="6559120" y="1082000"/>
                  <a:pt x="6567055" y="1239273"/>
                </a:cubicBezTo>
                <a:cubicBezTo>
                  <a:pt x="6574990" y="1396546"/>
                  <a:pt x="6528044" y="1544829"/>
                  <a:pt x="6567055" y="1708553"/>
                </a:cubicBezTo>
                <a:cubicBezTo>
                  <a:pt x="6561633" y="1844965"/>
                  <a:pt x="6394034" y="2022697"/>
                  <a:pt x="6225336" y="2050272"/>
                </a:cubicBezTo>
                <a:cubicBezTo>
                  <a:pt x="5992360" y="2086519"/>
                  <a:pt x="5868767" y="2002304"/>
                  <a:pt x="5695810" y="2050272"/>
                </a:cubicBezTo>
                <a:cubicBezTo>
                  <a:pt x="5522853" y="2098240"/>
                  <a:pt x="5251046" y="2039765"/>
                  <a:pt x="5048613" y="2050272"/>
                </a:cubicBezTo>
                <a:cubicBezTo>
                  <a:pt x="4846180" y="2060779"/>
                  <a:pt x="4815773" y="2013391"/>
                  <a:pt x="4636759" y="2050272"/>
                </a:cubicBezTo>
                <a:cubicBezTo>
                  <a:pt x="4457745" y="2087153"/>
                  <a:pt x="4275614" y="2033611"/>
                  <a:pt x="4166070" y="2050272"/>
                </a:cubicBezTo>
                <a:cubicBezTo>
                  <a:pt x="4056526" y="2066933"/>
                  <a:pt x="3885809" y="2005192"/>
                  <a:pt x="3695381" y="2050272"/>
                </a:cubicBezTo>
                <a:cubicBezTo>
                  <a:pt x="3504953" y="2095352"/>
                  <a:pt x="3313035" y="2041889"/>
                  <a:pt x="3107019" y="2050272"/>
                </a:cubicBezTo>
                <a:cubicBezTo>
                  <a:pt x="2901003" y="2058655"/>
                  <a:pt x="2709906" y="2033797"/>
                  <a:pt x="2400985" y="2050272"/>
                </a:cubicBezTo>
                <a:cubicBezTo>
                  <a:pt x="2092064" y="2066747"/>
                  <a:pt x="2057072" y="2034577"/>
                  <a:pt x="1812623" y="2050272"/>
                </a:cubicBezTo>
                <a:cubicBezTo>
                  <a:pt x="1568174" y="2065967"/>
                  <a:pt x="1374378" y="2011570"/>
                  <a:pt x="1165425" y="2050272"/>
                </a:cubicBezTo>
                <a:cubicBezTo>
                  <a:pt x="956472" y="2088974"/>
                  <a:pt x="559466" y="2046351"/>
                  <a:pt x="341719" y="2050272"/>
                </a:cubicBezTo>
                <a:cubicBezTo>
                  <a:pt x="160542" y="2011775"/>
                  <a:pt x="-21328" y="1847252"/>
                  <a:pt x="0" y="1708553"/>
                </a:cubicBezTo>
                <a:cubicBezTo>
                  <a:pt x="-41435" y="1495734"/>
                  <a:pt x="3462" y="1455811"/>
                  <a:pt x="0" y="1252942"/>
                </a:cubicBezTo>
                <a:cubicBezTo>
                  <a:pt x="-3462" y="1050073"/>
                  <a:pt x="12031" y="878072"/>
                  <a:pt x="0" y="769994"/>
                </a:cubicBezTo>
                <a:cubicBezTo>
                  <a:pt x="-12031" y="661916"/>
                  <a:pt x="34731" y="484547"/>
                  <a:pt x="0" y="341719"/>
                </a:cubicBezTo>
                <a:close/>
              </a:path>
              <a:path w="6567055" h="2050272" stroke="0" extrusionOk="0">
                <a:moveTo>
                  <a:pt x="0" y="341719"/>
                </a:moveTo>
                <a:cubicBezTo>
                  <a:pt x="2654" y="187287"/>
                  <a:pt x="152048" y="-11691"/>
                  <a:pt x="341719" y="0"/>
                </a:cubicBezTo>
                <a:cubicBezTo>
                  <a:pt x="507154" y="-10908"/>
                  <a:pt x="872995" y="77620"/>
                  <a:pt x="1047753" y="0"/>
                </a:cubicBezTo>
                <a:cubicBezTo>
                  <a:pt x="1222511" y="-77620"/>
                  <a:pt x="1458799" y="27057"/>
                  <a:pt x="1636115" y="0"/>
                </a:cubicBezTo>
                <a:cubicBezTo>
                  <a:pt x="1813431" y="-27057"/>
                  <a:pt x="2099323" y="35572"/>
                  <a:pt x="2342149" y="0"/>
                </a:cubicBezTo>
                <a:cubicBezTo>
                  <a:pt x="2584975" y="-35572"/>
                  <a:pt x="2554271" y="21491"/>
                  <a:pt x="2754002" y="0"/>
                </a:cubicBezTo>
                <a:cubicBezTo>
                  <a:pt x="2953733" y="-21491"/>
                  <a:pt x="3133351" y="65026"/>
                  <a:pt x="3342364" y="0"/>
                </a:cubicBezTo>
                <a:cubicBezTo>
                  <a:pt x="3551377" y="-65026"/>
                  <a:pt x="3712063" y="80047"/>
                  <a:pt x="4048398" y="0"/>
                </a:cubicBezTo>
                <a:cubicBezTo>
                  <a:pt x="4384733" y="-80047"/>
                  <a:pt x="4352753" y="55100"/>
                  <a:pt x="4577923" y="0"/>
                </a:cubicBezTo>
                <a:cubicBezTo>
                  <a:pt x="4803094" y="-55100"/>
                  <a:pt x="4969910" y="51402"/>
                  <a:pt x="5107449" y="0"/>
                </a:cubicBezTo>
                <a:cubicBezTo>
                  <a:pt x="5244988" y="-51402"/>
                  <a:pt x="5683863" y="127035"/>
                  <a:pt x="6225336" y="0"/>
                </a:cubicBezTo>
                <a:cubicBezTo>
                  <a:pt x="6418795" y="949"/>
                  <a:pt x="6590489" y="179563"/>
                  <a:pt x="6567055" y="341719"/>
                </a:cubicBezTo>
                <a:cubicBezTo>
                  <a:pt x="6602854" y="523526"/>
                  <a:pt x="6548299" y="661299"/>
                  <a:pt x="6567055" y="810999"/>
                </a:cubicBezTo>
                <a:cubicBezTo>
                  <a:pt x="6585811" y="960699"/>
                  <a:pt x="6553051" y="1129356"/>
                  <a:pt x="6567055" y="1239273"/>
                </a:cubicBezTo>
                <a:cubicBezTo>
                  <a:pt x="6581059" y="1349190"/>
                  <a:pt x="6537085" y="1477157"/>
                  <a:pt x="6567055" y="1708553"/>
                </a:cubicBezTo>
                <a:cubicBezTo>
                  <a:pt x="6584747" y="1905735"/>
                  <a:pt x="6458450" y="2039186"/>
                  <a:pt x="6225336" y="2050272"/>
                </a:cubicBezTo>
                <a:cubicBezTo>
                  <a:pt x="5957378" y="2071933"/>
                  <a:pt x="5877722" y="2024161"/>
                  <a:pt x="5636974" y="2050272"/>
                </a:cubicBezTo>
                <a:cubicBezTo>
                  <a:pt x="5396226" y="2076383"/>
                  <a:pt x="5175205" y="1984646"/>
                  <a:pt x="4989776" y="2050272"/>
                </a:cubicBezTo>
                <a:cubicBezTo>
                  <a:pt x="4804347" y="2115898"/>
                  <a:pt x="4632891" y="2031061"/>
                  <a:pt x="4342579" y="2050272"/>
                </a:cubicBezTo>
                <a:cubicBezTo>
                  <a:pt x="4052267" y="2069483"/>
                  <a:pt x="4120622" y="2028008"/>
                  <a:pt x="3930725" y="2050272"/>
                </a:cubicBezTo>
                <a:cubicBezTo>
                  <a:pt x="3740828" y="2072536"/>
                  <a:pt x="3671811" y="2032303"/>
                  <a:pt x="3518872" y="2050272"/>
                </a:cubicBezTo>
                <a:cubicBezTo>
                  <a:pt x="3365933" y="2068241"/>
                  <a:pt x="3098682" y="2028950"/>
                  <a:pt x="2812838" y="2050272"/>
                </a:cubicBezTo>
                <a:cubicBezTo>
                  <a:pt x="2526994" y="2071594"/>
                  <a:pt x="2269906" y="1975352"/>
                  <a:pt x="2106804" y="2050272"/>
                </a:cubicBezTo>
                <a:cubicBezTo>
                  <a:pt x="1943702" y="2125192"/>
                  <a:pt x="1851120" y="2010568"/>
                  <a:pt x="1694951" y="2050272"/>
                </a:cubicBezTo>
                <a:cubicBezTo>
                  <a:pt x="1538782" y="2089976"/>
                  <a:pt x="1404393" y="2030501"/>
                  <a:pt x="1224262" y="2050272"/>
                </a:cubicBezTo>
                <a:cubicBezTo>
                  <a:pt x="1044131" y="2070043"/>
                  <a:pt x="773486" y="1994459"/>
                  <a:pt x="341719" y="2050272"/>
                </a:cubicBezTo>
                <a:cubicBezTo>
                  <a:pt x="109987" y="2022953"/>
                  <a:pt x="8130" y="1907370"/>
                  <a:pt x="0" y="1708553"/>
                </a:cubicBezTo>
                <a:cubicBezTo>
                  <a:pt x="-8299" y="1541657"/>
                  <a:pt x="27403" y="1370852"/>
                  <a:pt x="0" y="1252942"/>
                </a:cubicBezTo>
                <a:cubicBezTo>
                  <a:pt x="-27403" y="1135032"/>
                  <a:pt x="51895" y="931764"/>
                  <a:pt x="0" y="797330"/>
                </a:cubicBezTo>
                <a:cubicBezTo>
                  <a:pt x="-51895" y="662896"/>
                  <a:pt x="53487" y="536655"/>
                  <a:pt x="0" y="341719"/>
                </a:cubicBezTo>
                <a:close/>
              </a:path>
            </a:pathLst>
          </a:custGeom>
          <a:ln w="38100">
            <a:solidFill>
              <a:srgbClr val="66CCFF"/>
            </a:solidFill>
            <a:extLst>
              <a:ext uri="{C807C97D-BFC1-408E-A445-0C87EB9F89A2}">
                <ask:lineSketchStyleProps xmlns:ask="http://schemas.microsoft.com/office/drawing/2018/sketchyshapes" sd="128572821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Bước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giấy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8DC621-0016-3A6B-C98C-EAF62F68370F}"/>
              </a:ext>
            </a:extLst>
          </p:cNvPr>
          <p:cNvSpPr/>
          <p:nvPr/>
        </p:nvSpPr>
        <p:spPr>
          <a:xfrm>
            <a:off x="5113956" y="2344491"/>
            <a:ext cx="6914526" cy="1961419"/>
          </a:xfrm>
          <a:custGeom>
            <a:avLst/>
            <a:gdLst>
              <a:gd name="connsiteX0" fmla="*/ 0 w 6914526"/>
              <a:gd name="connsiteY0" fmla="*/ 326910 h 1961419"/>
              <a:gd name="connsiteX1" fmla="*/ 326910 w 6914526"/>
              <a:gd name="connsiteY1" fmla="*/ 0 h 1961419"/>
              <a:gd name="connsiteX2" fmla="*/ 1021279 w 6914526"/>
              <a:gd name="connsiteY2" fmla="*/ 0 h 1961419"/>
              <a:gd name="connsiteX3" fmla="*/ 1715648 w 6914526"/>
              <a:gd name="connsiteY3" fmla="*/ 0 h 1961419"/>
              <a:gd name="connsiteX4" fmla="*/ 2159589 w 6914526"/>
              <a:gd name="connsiteY4" fmla="*/ 0 h 1961419"/>
              <a:gd name="connsiteX5" fmla="*/ 2791352 w 6914526"/>
              <a:gd name="connsiteY5" fmla="*/ 0 h 1961419"/>
              <a:gd name="connsiteX6" fmla="*/ 3297900 w 6914526"/>
              <a:gd name="connsiteY6" fmla="*/ 0 h 1961419"/>
              <a:gd name="connsiteX7" fmla="*/ 3992269 w 6914526"/>
              <a:gd name="connsiteY7" fmla="*/ 0 h 1961419"/>
              <a:gd name="connsiteX8" fmla="*/ 4436210 w 6914526"/>
              <a:gd name="connsiteY8" fmla="*/ 0 h 1961419"/>
              <a:gd name="connsiteX9" fmla="*/ 4817544 w 6914526"/>
              <a:gd name="connsiteY9" fmla="*/ 0 h 1961419"/>
              <a:gd name="connsiteX10" fmla="*/ 5324092 w 6914526"/>
              <a:gd name="connsiteY10" fmla="*/ 0 h 1961419"/>
              <a:gd name="connsiteX11" fmla="*/ 5705426 w 6914526"/>
              <a:gd name="connsiteY11" fmla="*/ 0 h 1961419"/>
              <a:gd name="connsiteX12" fmla="*/ 6587616 w 6914526"/>
              <a:gd name="connsiteY12" fmla="*/ 0 h 1961419"/>
              <a:gd name="connsiteX13" fmla="*/ 6914526 w 6914526"/>
              <a:gd name="connsiteY13" fmla="*/ 326910 h 1961419"/>
              <a:gd name="connsiteX14" fmla="*/ 6914526 w 6914526"/>
              <a:gd name="connsiteY14" fmla="*/ 749700 h 1961419"/>
              <a:gd name="connsiteX15" fmla="*/ 6914526 w 6914526"/>
              <a:gd name="connsiteY15" fmla="*/ 1198643 h 1961419"/>
              <a:gd name="connsiteX16" fmla="*/ 6914526 w 6914526"/>
              <a:gd name="connsiteY16" fmla="*/ 1634509 h 1961419"/>
              <a:gd name="connsiteX17" fmla="*/ 6587616 w 6914526"/>
              <a:gd name="connsiteY17" fmla="*/ 1961419 h 1961419"/>
              <a:gd name="connsiteX18" fmla="*/ 6018461 w 6914526"/>
              <a:gd name="connsiteY18" fmla="*/ 1961419 h 1961419"/>
              <a:gd name="connsiteX19" fmla="*/ 5324092 w 6914526"/>
              <a:gd name="connsiteY19" fmla="*/ 1961419 h 1961419"/>
              <a:gd name="connsiteX20" fmla="*/ 4754937 w 6914526"/>
              <a:gd name="connsiteY20" fmla="*/ 1961419 h 1961419"/>
              <a:gd name="connsiteX21" fmla="*/ 4123174 w 6914526"/>
              <a:gd name="connsiteY21" fmla="*/ 1961419 h 1961419"/>
              <a:gd name="connsiteX22" fmla="*/ 3491412 w 6914526"/>
              <a:gd name="connsiteY22" fmla="*/ 1961419 h 1961419"/>
              <a:gd name="connsiteX23" fmla="*/ 2797043 w 6914526"/>
              <a:gd name="connsiteY23" fmla="*/ 1961419 h 1961419"/>
              <a:gd name="connsiteX24" fmla="*/ 2165281 w 6914526"/>
              <a:gd name="connsiteY24" fmla="*/ 1961419 h 1961419"/>
              <a:gd name="connsiteX25" fmla="*/ 1533519 w 6914526"/>
              <a:gd name="connsiteY25" fmla="*/ 1961419 h 1961419"/>
              <a:gd name="connsiteX26" fmla="*/ 839150 w 6914526"/>
              <a:gd name="connsiteY26" fmla="*/ 1961419 h 1961419"/>
              <a:gd name="connsiteX27" fmla="*/ 326910 w 6914526"/>
              <a:gd name="connsiteY27" fmla="*/ 1961419 h 1961419"/>
              <a:gd name="connsiteX28" fmla="*/ 0 w 6914526"/>
              <a:gd name="connsiteY28" fmla="*/ 1634509 h 1961419"/>
              <a:gd name="connsiteX29" fmla="*/ 0 w 6914526"/>
              <a:gd name="connsiteY29" fmla="*/ 1224795 h 1961419"/>
              <a:gd name="connsiteX30" fmla="*/ 0 w 6914526"/>
              <a:gd name="connsiteY30" fmla="*/ 788928 h 1961419"/>
              <a:gd name="connsiteX31" fmla="*/ 0 w 6914526"/>
              <a:gd name="connsiteY31" fmla="*/ 326910 h 196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14526" h="1961419" fill="none" extrusionOk="0">
                <a:moveTo>
                  <a:pt x="0" y="326910"/>
                </a:moveTo>
                <a:cubicBezTo>
                  <a:pt x="-29997" y="179612"/>
                  <a:pt x="184050" y="-3118"/>
                  <a:pt x="326910" y="0"/>
                </a:cubicBezTo>
                <a:cubicBezTo>
                  <a:pt x="592799" y="-16813"/>
                  <a:pt x="822045" y="32317"/>
                  <a:pt x="1021279" y="0"/>
                </a:cubicBezTo>
                <a:cubicBezTo>
                  <a:pt x="1220513" y="-32317"/>
                  <a:pt x="1546376" y="72699"/>
                  <a:pt x="1715648" y="0"/>
                </a:cubicBezTo>
                <a:cubicBezTo>
                  <a:pt x="1884920" y="-72699"/>
                  <a:pt x="2066849" y="13899"/>
                  <a:pt x="2159589" y="0"/>
                </a:cubicBezTo>
                <a:cubicBezTo>
                  <a:pt x="2252329" y="-13899"/>
                  <a:pt x="2563054" y="73455"/>
                  <a:pt x="2791352" y="0"/>
                </a:cubicBezTo>
                <a:cubicBezTo>
                  <a:pt x="3019650" y="-73455"/>
                  <a:pt x="3161227" y="30325"/>
                  <a:pt x="3297900" y="0"/>
                </a:cubicBezTo>
                <a:cubicBezTo>
                  <a:pt x="3434573" y="-30325"/>
                  <a:pt x="3710850" y="46222"/>
                  <a:pt x="3992269" y="0"/>
                </a:cubicBezTo>
                <a:cubicBezTo>
                  <a:pt x="4273688" y="-46222"/>
                  <a:pt x="4259531" y="25812"/>
                  <a:pt x="4436210" y="0"/>
                </a:cubicBezTo>
                <a:cubicBezTo>
                  <a:pt x="4612889" y="-25812"/>
                  <a:pt x="4738722" y="8897"/>
                  <a:pt x="4817544" y="0"/>
                </a:cubicBezTo>
                <a:cubicBezTo>
                  <a:pt x="4896366" y="-8897"/>
                  <a:pt x="5142094" y="3182"/>
                  <a:pt x="5324092" y="0"/>
                </a:cubicBezTo>
                <a:cubicBezTo>
                  <a:pt x="5506090" y="-3182"/>
                  <a:pt x="5578915" y="2537"/>
                  <a:pt x="5705426" y="0"/>
                </a:cubicBezTo>
                <a:cubicBezTo>
                  <a:pt x="5831937" y="-2537"/>
                  <a:pt x="6335203" y="32440"/>
                  <a:pt x="6587616" y="0"/>
                </a:cubicBezTo>
                <a:cubicBezTo>
                  <a:pt x="6764607" y="-34312"/>
                  <a:pt x="6902982" y="130470"/>
                  <a:pt x="6914526" y="326910"/>
                </a:cubicBezTo>
                <a:cubicBezTo>
                  <a:pt x="6922891" y="494018"/>
                  <a:pt x="6900474" y="654440"/>
                  <a:pt x="6914526" y="749700"/>
                </a:cubicBezTo>
                <a:cubicBezTo>
                  <a:pt x="6928578" y="844960"/>
                  <a:pt x="6872646" y="1104900"/>
                  <a:pt x="6914526" y="1198643"/>
                </a:cubicBezTo>
                <a:cubicBezTo>
                  <a:pt x="6956406" y="1292386"/>
                  <a:pt x="6905793" y="1540888"/>
                  <a:pt x="6914526" y="1634509"/>
                </a:cubicBezTo>
                <a:cubicBezTo>
                  <a:pt x="6933869" y="1787773"/>
                  <a:pt x="6765738" y="1926771"/>
                  <a:pt x="6587616" y="1961419"/>
                </a:cubicBezTo>
                <a:cubicBezTo>
                  <a:pt x="6460805" y="1998435"/>
                  <a:pt x="6274727" y="1903064"/>
                  <a:pt x="6018461" y="1961419"/>
                </a:cubicBezTo>
                <a:cubicBezTo>
                  <a:pt x="5762195" y="2019774"/>
                  <a:pt x="5529352" y="1918433"/>
                  <a:pt x="5324092" y="1961419"/>
                </a:cubicBezTo>
                <a:cubicBezTo>
                  <a:pt x="5118832" y="2004405"/>
                  <a:pt x="4902439" y="1899586"/>
                  <a:pt x="4754937" y="1961419"/>
                </a:cubicBezTo>
                <a:cubicBezTo>
                  <a:pt x="4607435" y="2023252"/>
                  <a:pt x="4421993" y="1910804"/>
                  <a:pt x="4123174" y="1961419"/>
                </a:cubicBezTo>
                <a:cubicBezTo>
                  <a:pt x="3824355" y="2012034"/>
                  <a:pt x="3647786" y="1948932"/>
                  <a:pt x="3491412" y="1961419"/>
                </a:cubicBezTo>
                <a:cubicBezTo>
                  <a:pt x="3335038" y="1973906"/>
                  <a:pt x="3065278" y="1889493"/>
                  <a:pt x="2797043" y="1961419"/>
                </a:cubicBezTo>
                <a:cubicBezTo>
                  <a:pt x="2528808" y="2033345"/>
                  <a:pt x="2319185" y="1942603"/>
                  <a:pt x="2165281" y="1961419"/>
                </a:cubicBezTo>
                <a:cubicBezTo>
                  <a:pt x="2011377" y="1980235"/>
                  <a:pt x="1746168" y="1892583"/>
                  <a:pt x="1533519" y="1961419"/>
                </a:cubicBezTo>
                <a:cubicBezTo>
                  <a:pt x="1320870" y="2030255"/>
                  <a:pt x="1076715" y="1929423"/>
                  <a:pt x="839150" y="1961419"/>
                </a:cubicBezTo>
                <a:cubicBezTo>
                  <a:pt x="601585" y="1993415"/>
                  <a:pt x="580936" y="1902062"/>
                  <a:pt x="326910" y="1961419"/>
                </a:cubicBezTo>
                <a:cubicBezTo>
                  <a:pt x="144191" y="1964690"/>
                  <a:pt x="12357" y="1844354"/>
                  <a:pt x="0" y="1634509"/>
                </a:cubicBezTo>
                <a:cubicBezTo>
                  <a:pt x="-37560" y="1488722"/>
                  <a:pt x="10840" y="1399669"/>
                  <a:pt x="0" y="1224795"/>
                </a:cubicBezTo>
                <a:cubicBezTo>
                  <a:pt x="-10840" y="1049921"/>
                  <a:pt x="48537" y="914446"/>
                  <a:pt x="0" y="788928"/>
                </a:cubicBezTo>
                <a:cubicBezTo>
                  <a:pt x="-48537" y="663410"/>
                  <a:pt x="15430" y="489573"/>
                  <a:pt x="0" y="326910"/>
                </a:cubicBezTo>
                <a:close/>
              </a:path>
              <a:path w="6914526" h="1961419" stroke="0" extrusionOk="0">
                <a:moveTo>
                  <a:pt x="0" y="326910"/>
                </a:moveTo>
                <a:cubicBezTo>
                  <a:pt x="2695" y="181189"/>
                  <a:pt x="146045" y="-3941"/>
                  <a:pt x="326910" y="0"/>
                </a:cubicBezTo>
                <a:cubicBezTo>
                  <a:pt x="552478" y="-32926"/>
                  <a:pt x="681853" y="37502"/>
                  <a:pt x="1021279" y="0"/>
                </a:cubicBezTo>
                <a:cubicBezTo>
                  <a:pt x="1360705" y="-37502"/>
                  <a:pt x="1383932" y="9085"/>
                  <a:pt x="1590434" y="0"/>
                </a:cubicBezTo>
                <a:cubicBezTo>
                  <a:pt x="1796936" y="-9085"/>
                  <a:pt x="2026532" y="9866"/>
                  <a:pt x="2284804" y="0"/>
                </a:cubicBezTo>
                <a:cubicBezTo>
                  <a:pt x="2543076" y="-9866"/>
                  <a:pt x="2484264" y="16681"/>
                  <a:pt x="2666137" y="0"/>
                </a:cubicBezTo>
                <a:cubicBezTo>
                  <a:pt x="2848010" y="-16681"/>
                  <a:pt x="3097785" y="19595"/>
                  <a:pt x="3235293" y="0"/>
                </a:cubicBezTo>
                <a:cubicBezTo>
                  <a:pt x="3372801" y="-19595"/>
                  <a:pt x="3782536" y="27968"/>
                  <a:pt x="3929662" y="0"/>
                </a:cubicBezTo>
                <a:cubicBezTo>
                  <a:pt x="4076788" y="-27968"/>
                  <a:pt x="4283532" y="29752"/>
                  <a:pt x="4436210" y="0"/>
                </a:cubicBezTo>
                <a:cubicBezTo>
                  <a:pt x="4588888" y="-29752"/>
                  <a:pt x="4691746" y="20231"/>
                  <a:pt x="4942758" y="0"/>
                </a:cubicBezTo>
                <a:cubicBezTo>
                  <a:pt x="5193770" y="-20231"/>
                  <a:pt x="5402007" y="43610"/>
                  <a:pt x="5574520" y="0"/>
                </a:cubicBezTo>
                <a:cubicBezTo>
                  <a:pt x="5747033" y="-43610"/>
                  <a:pt x="5848712" y="21091"/>
                  <a:pt x="6018461" y="0"/>
                </a:cubicBezTo>
                <a:cubicBezTo>
                  <a:pt x="6188210" y="-21091"/>
                  <a:pt x="6382946" y="32179"/>
                  <a:pt x="6587616" y="0"/>
                </a:cubicBezTo>
                <a:cubicBezTo>
                  <a:pt x="6755464" y="11274"/>
                  <a:pt x="6937856" y="169237"/>
                  <a:pt x="6914526" y="326910"/>
                </a:cubicBezTo>
                <a:cubicBezTo>
                  <a:pt x="6917513" y="499629"/>
                  <a:pt x="6910673" y="567991"/>
                  <a:pt x="6914526" y="736624"/>
                </a:cubicBezTo>
                <a:cubicBezTo>
                  <a:pt x="6918379" y="905257"/>
                  <a:pt x="6895343" y="1091645"/>
                  <a:pt x="6914526" y="1198643"/>
                </a:cubicBezTo>
                <a:cubicBezTo>
                  <a:pt x="6933709" y="1305641"/>
                  <a:pt x="6901088" y="1438732"/>
                  <a:pt x="6914526" y="1634509"/>
                </a:cubicBezTo>
                <a:cubicBezTo>
                  <a:pt x="6919834" y="1818895"/>
                  <a:pt x="6752352" y="1970631"/>
                  <a:pt x="6587616" y="1961419"/>
                </a:cubicBezTo>
                <a:cubicBezTo>
                  <a:pt x="6471043" y="1998026"/>
                  <a:pt x="6295411" y="1951272"/>
                  <a:pt x="6081068" y="1961419"/>
                </a:cubicBezTo>
                <a:cubicBezTo>
                  <a:pt x="5866725" y="1971566"/>
                  <a:pt x="5829728" y="1948115"/>
                  <a:pt x="5699734" y="1961419"/>
                </a:cubicBezTo>
                <a:cubicBezTo>
                  <a:pt x="5569740" y="1974723"/>
                  <a:pt x="5444818" y="1957371"/>
                  <a:pt x="5318400" y="1961419"/>
                </a:cubicBezTo>
                <a:cubicBezTo>
                  <a:pt x="5191982" y="1965467"/>
                  <a:pt x="4780060" y="1946986"/>
                  <a:pt x="4624031" y="1961419"/>
                </a:cubicBezTo>
                <a:cubicBezTo>
                  <a:pt x="4468002" y="1975852"/>
                  <a:pt x="4101137" y="1902912"/>
                  <a:pt x="3929662" y="1961419"/>
                </a:cubicBezTo>
                <a:cubicBezTo>
                  <a:pt x="3758187" y="2019926"/>
                  <a:pt x="3680887" y="1936324"/>
                  <a:pt x="3548328" y="1961419"/>
                </a:cubicBezTo>
                <a:cubicBezTo>
                  <a:pt x="3415769" y="1986514"/>
                  <a:pt x="3271727" y="1940310"/>
                  <a:pt x="3104387" y="1961419"/>
                </a:cubicBezTo>
                <a:cubicBezTo>
                  <a:pt x="2937047" y="1982528"/>
                  <a:pt x="2769106" y="1934671"/>
                  <a:pt x="2472625" y="1961419"/>
                </a:cubicBezTo>
                <a:cubicBezTo>
                  <a:pt x="2176144" y="1988167"/>
                  <a:pt x="2118125" y="1940809"/>
                  <a:pt x="1966077" y="1961419"/>
                </a:cubicBezTo>
                <a:cubicBezTo>
                  <a:pt x="1814029" y="1982029"/>
                  <a:pt x="1676234" y="1932108"/>
                  <a:pt x="1584743" y="1961419"/>
                </a:cubicBezTo>
                <a:cubicBezTo>
                  <a:pt x="1493252" y="1990730"/>
                  <a:pt x="1327105" y="1909047"/>
                  <a:pt x="1140802" y="1961419"/>
                </a:cubicBezTo>
                <a:cubicBezTo>
                  <a:pt x="954499" y="2013791"/>
                  <a:pt x="562864" y="1919128"/>
                  <a:pt x="326910" y="1961419"/>
                </a:cubicBezTo>
                <a:cubicBezTo>
                  <a:pt x="133357" y="1980003"/>
                  <a:pt x="-45076" y="1795176"/>
                  <a:pt x="0" y="1634509"/>
                </a:cubicBezTo>
                <a:cubicBezTo>
                  <a:pt x="-13070" y="1524014"/>
                  <a:pt x="10487" y="1368471"/>
                  <a:pt x="0" y="1237871"/>
                </a:cubicBezTo>
                <a:cubicBezTo>
                  <a:pt x="-10487" y="1107271"/>
                  <a:pt x="51979" y="935736"/>
                  <a:pt x="0" y="788928"/>
                </a:cubicBezTo>
                <a:cubicBezTo>
                  <a:pt x="-51979" y="642120"/>
                  <a:pt x="45765" y="485673"/>
                  <a:pt x="0" y="326910"/>
                </a:cubicBezTo>
                <a:close/>
              </a:path>
            </a:pathLst>
          </a:custGeom>
          <a:ln w="38100">
            <a:solidFill>
              <a:srgbClr val="66CCFF"/>
            </a:solidFill>
            <a:extLst>
              <a:ext uri="{C807C97D-BFC1-408E-A445-0C87EB9F89A2}">
                <ask:lineSketchStyleProps xmlns:ask="http://schemas.microsoft.com/office/drawing/2018/sketchyshapes" sd="128572821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Bước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2</a:t>
            </a:r>
          </a:p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Xin ý kiến của bạn bè để tham khảo các bước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rửa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tay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của bạn.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037DB4-9D62-C53A-249F-984FC5950C68}"/>
              </a:ext>
            </a:extLst>
          </p:cNvPr>
          <p:cNvSpPr/>
          <p:nvPr/>
        </p:nvSpPr>
        <p:spPr>
          <a:xfrm>
            <a:off x="5187848" y="4479947"/>
            <a:ext cx="6914526" cy="2268670"/>
          </a:xfrm>
          <a:custGeom>
            <a:avLst/>
            <a:gdLst>
              <a:gd name="connsiteX0" fmla="*/ 0 w 6914526"/>
              <a:gd name="connsiteY0" fmla="*/ 378119 h 2268670"/>
              <a:gd name="connsiteX1" fmla="*/ 378119 w 6914526"/>
              <a:gd name="connsiteY1" fmla="*/ 0 h 2268670"/>
              <a:gd name="connsiteX2" fmla="*/ 1061129 w 6914526"/>
              <a:gd name="connsiteY2" fmla="*/ 0 h 2268670"/>
              <a:gd name="connsiteX3" fmla="*/ 1744139 w 6914526"/>
              <a:gd name="connsiteY3" fmla="*/ 0 h 2268670"/>
              <a:gd name="connsiteX4" fmla="*/ 2180818 w 6914526"/>
              <a:gd name="connsiteY4" fmla="*/ 0 h 2268670"/>
              <a:gd name="connsiteX5" fmla="*/ 2802245 w 6914526"/>
              <a:gd name="connsiteY5" fmla="*/ 0 h 2268670"/>
              <a:gd name="connsiteX6" fmla="*/ 3300507 w 6914526"/>
              <a:gd name="connsiteY6" fmla="*/ 0 h 2268670"/>
              <a:gd name="connsiteX7" fmla="*/ 3983517 w 6914526"/>
              <a:gd name="connsiteY7" fmla="*/ 0 h 2268670"/>
              <a:gd name="connsiteX8" fmla="*/ 4420195 w 6914526"/>
              <a:gd name="connsiteY8" fmla="*/ 0 h 2268670"/>
              <a:gd name="connsiteX9" fmla="*/ 4795291 w 6914526"/>
              <a:gd name="connsiteY9" fmla="*/ 0 h 2268670"/>
              <a:gd name="connsiteX10" fmla="*/ 5293553 w 6914526"/>
              <a:gd name="connsiteY10" fmla="*/ 0 h 2268670"/>
              <a:gd name="connsiteX11" fmla="*/ 5668648 w 6914526"/>
              <a:gd name="connsiteY11" fmla="*/ 0 h 2268670"/>
              <a:gd name="connsiteX12" fmla="*/ 6536407 w 6914526"/>
              <a:gd name="connsiteY12" fmla="*/ 0 h 2268670"/>
              <a:gd name="connsiteX13" fmla="*/ 6914526 w 6914526"/>
              <a:gd name="connsiteY13" fmla="*/ 378119 h 2268670"/>
              <a:gd name="connsiteX14" fmla="*/ 6914526 w 6914526"/>
              <a:gd name="connsiteY14" fmla="*/ 867139 h 2268670"/>
              <a:gd name="connsiteX15" fmla="*/ 6914526 w 6914526"/>
              <a:gd name="connsiteY15" fmla="*/ 1386407 h 2268670"/>
              <a:gd name="connsiteX16" fmla="*/ 6914526 w 6914526"/>
              <a:gd name="connsiteY16" fmla="*/ 1890551 h 2268670"/>
              <a:gd name="connsiteX17" fmla="*/ 6536407 w 6914526"/>
              <a:gd name="connsiteY17" fmla="*/ 2268670 h 2268670"/>
              <a:gd name="connsiteX18" fmla="*/ 5976563 w 6914526"/>
              <a:gd name="connsiteY18" fmla="*/ 2268670 h 2268670"/>
              <a:gd name="connsiteX19" fmla="*/ 5293553 w 6914526"/>
              <a:gd name="connsiteY19" fmla="*/ 2268670 h 2268670"/>
              <a:gd name="connsiteX20" fmla="*/ 4733708 w 6914526"/>
              <a:gd name="connsiteY20" fmla="*/ 2268670 h 2268670"/>
              <a:gd name="connsiteX21" fmla="*/ 4112281 w 6914526"/>
              <a:gd name="connsiteY21" fmla="*/ 2268670 h 2268670"/>
              <a:gd name="connsiteX22" fmla="*/ 3490854 w 6914526"/>
              <a:gd name="connsiteY22" fmla="*/ 2268670 h 2268670"/>
              <a:gd name="connsiteX23" fmla="*/ 2807844 w 6914526"/>
              <a:gd name="connsiteY23" fmla="*/ 2268670 h 2268670"/>
              <a:gd name="connsiteX24" fmla="*/ 2186416 w 6914526"/>
              <a:gd name="connsiteY24" fmla="*/ 2268670 h 2268670"/>
              <a:gd name="connsiteX25" fmla="*/ 1564989 w 6914526"/>
              <a:gd name="connsiteY25" fmla="*/ 2268670 h 2268670"/>
              <a:gd name="connsiteX26" fmla="*/ 881979 w 6914526"/>
              <a:gd name="connsiteY26" fmla="*/ 2268670 h 2268670"/>
              <a:gd name="connsiteX27" fmla="*/ 378119 w 6914526"/>
              <a:gd name="connsiteY27" fmla="*/ 2268670 h 2268670"/>
              <a:gd name="connsiteX28" fmla="*/ 0 w 6914526"/>
              <a:gd name="connsiteY28" fmla="*/ 1890551 h 2268670"/>
              <a:gd name="connsiteX29" fmla="*/ 0 w 6914526"/>
              <a:gd name="connsiteY29" fmla="*/ 1416656 h 2268670"/>
              <a:gd name="connsiteX30" fmla="*/ 0 w 6914526"/>
              <a:gd name="connsiteY30" fmla="*/ 912512 h 2268670"/>
              <a:gd name="connsiteX31" fmla="*/ 0 w 6914526"/>
              <a:gd name="connsiteY31" fmla="*/ 378119 h 226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14526" h="2268670" fill="none" extrusionOk="0">
                <a:moveTo>
                  <a:pt x="0" y="378119"/>
                </a:moveTo>
                <a:cubicBezTo>
                  <a:pt x="-37454" y="210805"/>
                  <a:pt x="222141" y="-4372"/>
                  <a:pt x="378119" y="0"/>
                </a:cubicBezTo>
                <a:cubicBezTo>
                  <a:pt x="673005" y="-65708"/>
                  <a:pt x="887052" y="5167"/>
                  <a:pt x="1061129" y="0"/>
                </a:cubicBezTo>
                <a:cubicBezTo>
                  <a:pt x="1235206" y="-5167"/>
                  <a:pt x="1513192" y="80636"/>
                  <a:pt x="1744139" y="0"/>
                </a:cubicBezTo>
                <a:cubicBezTo>
                  <a:pt x="1975086" y="-80636"/>
                  <a:pt x="2077650" y="20408"/>
                  <a:pt x="2180818" y="0"/>
                </a:cubicBezTo>
                <a:cubicBezTo>
                  <a:pt x="2283986" y="-20408"/>
                  <a:pt x="2676557" y="67110"/>
                  <a:pt x="2802245" y="0"/>
                </a:cubicBezTo>
                <a:cubicBezTo>
                  <a:pt x="2927933" y="-67110"/>
                  <a:pt x="3168253" y="49509"/>
                  <a:pt x="3300507" y="0"/>
                </a:cubicBezTo>
                <a:cubicBezTo>
                  <a:pt x="3432761" y="-49509"/>
                  <a:pt x="3709061" y="72714"/>
                  <a:pt x="3983517" y="0"/>
                </a:cubicBezTo>
                <a:cubicBezTo>
                  <a:pt x="4257973" y="-72714"/>
                  <a:pt x="4319416" y="19414"/>
                  <a:pt x="4420195" y="0"/>
                </a:cubicBezTo>
                <a:cubicBezTo>
                  <a:pt x="4520974" y="-19414"/>
                  <a:pt x="4650960" y="14727"/>
                  <a:pt x="4795291" y="0"/>
                </a:cubicBezTo>
                <a:cubicBezTo>
                  <a:pt x="4939622" y="-14727"/>
                  <a:pt x="5183933" y="21402"/>
                  <a:pt x="5293553" y="0"/>
                </a:cubicBezTo>
                <a:cubicBezTo>
                  <a:pt x="5403173" y="-21402"/>
                  <a:pt x="5495630" y="12810"/>
                  <a:pt x="5668648" y="0"/>
                </a:cubicBezTo>
                <a:cubicBezTo>
                  <a:pt x="5841666" y="-12810"/>
                  <a:pt x="6345007" y="48706"/>
                  <a:pt x="6536407" y="0"/>
                </a:cubicBezTo>
                <a:cubicBezTo>
                  <a:pt x="6740519" y="-45514"/>
                  <a:pt x="6883058" y="125965"/>
                  <a:pt x="6914526" y="378119"/>
                </a:cubicBezTo>
                <a:cubicBezTo>
                  <a:pt x="6920837" y="564050"/>
                  <a:pt x="6888513" y="630913"/>
                  <a:pt x="6914526" y="867139"/>
                </a:cubicBezTo>
                <a:cubicBezTo>
                  <a:pt x="6940539" y="1103365"/>
                  <a:pt x="6880829" y="1252936"/>
                  <a:pt x="6914526" y="1386407"/>
                </a:cubicBezTo>
                <a:cubicBezTo>
                  <a:pt x="6948223" y="1519878"/>
                  <a:pt x="6906249" y="1767704"/>
                  <a:pt x="6914526" y="1890551"/>
                </a:cubicBezTo>
                <a:cubicBezTo>
                  <a:pt x="6920342" y="2091177"/>
                  <a:pt x="6742031" y="2222874"/>
                  <a:pt x="6536407" y="2268670"/>
                </a:cubicBezTo>
                <a:cubicBezTo>
                  <a:pt x="6257040" y="2274790"/>
                  <a:pt x="6186968" y="2265103"/>
                  <a:pt x="5976563" y="2268670"/>
                </a:cubicBezTo>
                <a:cubicBezTo>
                  <a:pt x="5766158" y="2272237"/>
                  <a:pt x="5570840" y="2233751"/>
                  <a:pt x="5293553" y="2268670"/>
                </a:cubicBezTo>
                <a:cubicBezTo>
                  <a:pt x="5016266" y="2303589"/>
                  <a:pt x="4891770" y="2260162"/>
                  <a:pt x="4733708" y="2268670"/>
                </a:cubicBezTo>
                <a:cubicBezTo>
                  <a:pt x="4575647" y="2277178"/>
                  <a:pt x="4334335" y="2222176"/>
                  <a:pt x="4112281" y="2268670"/>
                </a:cubicBezTo>
                <a:cubicBezTo>
                  <a:pt x="3890227" y="2315164"/>
                  <a:pt x="3748254" y="2216051"/>
                  <a:pt x="3490854" y="2268670"/>
                </a:cubicBezTo>
                <a:cubicBezTo>
                  <a:pt x="3233454" y="2321289"/>
                  <a:pt x="3030390" y="2197804"/>
                  <a:pt x="2807844" y="2268670"/>
                </a:cubicBezTo>
                <a:cubicBezTo>
                  <a:pt x="2585298" y="2339536"/>
                  <a:pt x="2412904" y="2224485"/>
                  <a:pt x="2186416" y="2268670"/>
                </a:cubicBezTo>
                <a:cubicBezTo>
                  <a:pt x="1959928" y="2312855"/>
                  <a:pt x="1716233" y="2228725"/>
                  <a:pt x="1564989" y="2268670"/>
                </a:cubicBezTo>
                <a:cubicBezTo>
                  <a:pt x="1413745" y="2308615"/>
                  <a:pt x="1039850" y="2242801"/>
                  <a:pt x="881979" y="2268670"/>
                </a:cubicBezTo>
                <a:cubicBezTo>
                  <a:pt x="724108" y="2294539"/>
                  <a:pt x="479113" y="2225222"/>
                  <a:pt x="378119" y="2268670"/>
                </a:cubicBezTo>
                <a:cubicBezTo>
                  <a:pt x="139416" y="2313660"/>
                  <a:pt x="18886" y="2144156"/>
                  <a:pt x="0" y="1890551"/>
                </a:cubicBezTo>
                <a:cubicBezTo>
                  <a:pt x="-2574" y="1661721"/>
                  <a:pt x="28667" y="1511462"/>
                  <a:pt x="0" y="1416656"/>
                </a:cubicBezTo>
                <a:cubicBezTo>
                  <a:pt x="-28667" y="1321851"/>
                  <a:pt x="20318" y="1141470"/>
                  <a:pt x="0" y="912512"/>
                </a:cubicBezTo>
                <a:cubicBezTo>
                  <a:pt x="-20318" y="683554"/>
                  <a:pt x="56480" y="633727"/>
                  <a:pt x="0" y="378119"/>
                </a:cubicBezTo>
                <a:close/>
              </a:path>
              <a:path w="6914526" h="2268670" stroke="0" extrusionOk="0">
                <a:moveTo>
                  <a:pt x="0" y="378119"/>
                </a:moveTo>
                <a:cubicBezTo>
                  <a:pt x="4056" y="221703"/>
                  <a:pt x="164604" y="-57989"/>
                  <a:pt x="378119" y="0"/>
                </a:cubicBezTo>
                <a:cubicBezTo>
                  <a:pt x="699584" y="-6098"/>
                  <a:pt x="881086" y="41462"/>
                  <a:pt x="1061129" y="0"/>
                </a:cubicBezTo>
                <a:cubicBezTo>
                  <a:pt x="1241172" y="-41462"/>
                  <a:pt x="1375837" y="48699"/>
                  <a:pt x="1620973" y="0"/>
                </a:cubicBezTo>
                <a:cubicBezTo>
                  <a:pt x="1866109" y="-48699"/>
                  <a:pt x="1973878" y="6315"/>
                  <a:pt x="2303984" y="0"/>
                </a:cubicBezTo>
                <a:cubicBezTo>
                  <a:pt x="2634090" y="-6315"/>
                  <a:pt x="2601146" y="20561"/>
                  <a:pt x="2679079" y="0"/>
                </a:cubicBezTo>
                <a:cubicBezTo>
                  <a:pt x="2757013" y="-20561"/>
                  <a:pt x="3033396" y="52082"/>
                  <a:pt x="3238924" y="0"/>
                </a:cubicBezTo>
                <a:cubicBezTo>
                  <a:pt x="3444452" y="-52082"/>
                  <a:pt x="3582100" y="19564"/>
                  <a:pt x="3921934" y="0"/>
                </a:cubicBezTo>
                <a:cubicBezTo>
                  <a:pt x="4261768" y="-19564"/>
                  <a:pt x="4315215" y="26304"/>
                  <a:pt x="4420195" y="0"/>
                </a:cubicBezTo>
                <a:cubicBezTo>
                  <a:pt x="4525175" y="-26304"/>
                  <a:pt x="4793881" y="15723"/>
                  <a:pt x="4918457" y="0"/>
                </a:cubicBezTo>
                <a:cubicBezTo>
                  <a:pt x="5043033" y="-15723"/>
                  <a:pt x="5293178" y="23220"/>
                  <a:pt x="5539884" y="0"/>
                </a:cubicBezTo>
                <a:cubicBezTo>
                  <a:pt x="5786590" y="-23220"/>
                  <a:pt x="5791553" y="29381"/>
                  <a:pt x="5976563" y="0"/>
                </a:cubicBezTo>
                <a:cubicBezTo>
                  <a:pt x="6161573" y="-29381"/>
                  <a:pt x="6357442" y="10525"/>
                  <a:pt x="6536407" y="0"/>
                </a:cubicBezTo>
                <a:cubicBezTo>
                  <a:pt x="6739230" y="5332"/>
                  <a:pt x="6922839" y="177440"/>
                  <a:pt x="6914526" y="378119"/>
                </a:cubicBezTo>
                <a:cubicBezTo>
                  <a:pt x="6966199" y="607203"/>
                  <a:pt x="6897898" y="688476"/>
                  <a:pt x="6914526" y="852014"/>
                </a:cubicBezTo>
                <a:cubicBezTo>
                  <a:pt x="6931154" y="1015553"/>
                  <a:pt x="6873821" y="1162499"/>
                  <a:pt x="6914526" y="1386407"/>
                </a:cubicBezTo>
                <a:cubicBezTo>
                  <a:pt x="6955231" y="1610315"/>
                  <a:pt x="6901664" y="1747165"/>
                  <a:pt x="6914526" y="1890551"/>
                </a:cubicBezTo>
                <a:cubicBezTo>
                  <a:pt x="6949086" y="2124375"/>
                  <a:pt x="6704780" y="2292242"/>
                  <a:pt x="6536407" y="2268670"/>
                </a:cubicBezTo>
                <a:cubicBezTo>
                  <a:pt x="6290944" y="2324966"/>
                  <a:pt x="6154674" y="2265825"/>
                  <a:pt x="6038146" y="2268670"/>
                </a:cubicBezTo>
                <a:cubicBezTo>
                  <a:pt x="5921618" y="2271515"/>
                  <a:pt x="5752810" y="2229345"/>
                  <a:pt x="5663050" y="2268670"/>
                </a:cubicBezTo>
                <a:cubicBezTo>
                  <a:pt x="5573290" y="2307995"/>
                  <a:pt x="5456850" y="2229725"/>
                  <a:pt x="5287954" y="2268670"/>
                </a:cubicBezTo>
                <a:cubicBezTo>
                  <a:pt x="5119058" y="2307615"/>
                  <a:pt x="4806180" y="2231225"/>
                  <a:pt x="4604944" y="2268670"/>
                </a:cubicBezTo>
                <a:cubicBezTo>
                  <a:pt x="4403708" y="2306115"/>
                  <a:pt x="4172294" y="2216434"/>
                  <a:pt x="3921934" y="2268670"/>
                </a:cubicBezTo>
                <a:cubicBezTo>
                  <a:pt x="3671574" y="2320906"/>
                  <a:pt x="3688285" y="2224314"/>
                  <a:pt x="3546838" y="2268670"/>
                </a:cubicBezTo>
                <a:cubicBezTo>
                  <a:pt x="3405391" y="2313026"/>
                  <a:pt x="3306231" y="2259991"/>
                  <a:pt x="3110159" y="2268670"/>
                </a:cubicBezTo>
                <a:cubicBezTo>
                  <a:pt x="2914087" y="2277349"/>
                  <a:pt x="2780322" y="2221928"/>
                  <a:pt x="2488732" y="2268670"/>
                </a:cubicBezTo>
                <a:cubicBezTo>
                  <a:pt x="2197142" y="2315412"/>
                  <a:pt x="2120146" y="2238624"/>
                  <a:pt x="1990471" y="2268670"/>
                </a:cubicBezTo>
                <a:cubicBezTo>
                  <a:pt x="1860796" y="2298716"/>
                  <a:pt x="1788135" y="2228283"/>
                  <a:pt x="1615375" y="2268670"/>
                </a:cubicBezTo>
                <a:cubicBezTo>
                  <a:pt x="1442615" y="2309057"/>
                  <a:pt x="1354344" y="2224719"/>
                  <a:pt x="1178696" y="2268670"/>
                </a:cubicBezTo>
                <a:cubicBezTo>
                  <a:pt x="1003048" y="2312621"/>
                  <a:pt x="643130" y="2192740"/>
                  <a:pt x="378119" y="2268670"/>
                </a:cubicBezTo>
                <a:cubicBezTo>
                  <a:pt x="159900" y="2282088"/>
                  <a:pt x="-48549" y="2077968"/>
                  <a:pt x="0" y="1890551"/>
                </a:cubicBezTo>
                <a:cubicBezTo>
                  <a:pt x="-9441" y="1690308"/>
                  <a:pt x="15905" y="1571252"/>
                  <a:pt x="0" y="1431780"/>
                </a:cubicBezTo>
                <a:cubicBezTo>
                  <a:pt x="-15905" y="1292308"/>
                  <a:pt x="14581" y="1167846"/>
                  <a:pt x="0" y="912512"/>
                </a:cubicBezTo>
                <a:cubicBezTo>
                  <a:pt x="-14581" y="657178"/>
                  <a:pt x="49331" y="555886"/>
                  <a:pt x="0" y="378119"/>
                </a:cubicBezTo>
                <a:close/>
              </a:path>
            </a:pathLst>
          </a:custGeom>
          <a:ln w="38100">
            <a:solidFill>
              <a:srgbClr val="66CCFF"/>
            </a:solidFill>
            <a:extLst>
              <a:ext uri="{C807C97D-BFC1-408E-A445-0C87EB9F89A2}">
                <ask:lineSketchStyleProps xmlns:ask="http://schemas.microsoft.com/office/drawing/2018/sketchyshapes" sd="128572821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Bước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Xin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sung,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4" name="Picture 1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BD32A41-CAD9-BCFE-4A73-0F97D7AA4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03" y="374990"/>
            <a:ext cx="5482859" cy="55590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BA1A5-2C43-6974-7F2B-00E83B2D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544" y="2461260"/>
            <a:ext cx="234716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A14F7C0-03EB-2A23-F2E3-CFDDB787D928}"/>
              </a:ext>
            </a:extLst>
          </p:cNvPr>
          <p:cNvSpPr/>
          <p:nvPr/>
        </p:nvSpPr>
        <p:spPr>
          <a:xfrm>
            <a:off x="1160206" y="159282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1EF56F-7F54-D97B-477F-CA4181E19A7F}"/>
              </a:ext>
            </a:extLst>
          </p:cNvPr>
          <p:cNvSpPr/>
          <p:nvPr/>
        </p:nvSpPr>
        <p:spPr>
          <a:xfrm>
            <a:off x="3043084" y="287593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hlinkClick r:id="rId2" action="ppaction://hlinksldjump"/>
            <a:extLst>
              <a:ext uri="{FF2B5EF4-FFF2-40B4-BE49-F238E27FC236}">
                <a16:creationId xmlns:a16="http://schemas.microsoft.com/office/drawing/2014/main" id="{0562443E-A1C2-D8C0-A905-96686D2E71B0}"/>
              </a:ext>
            </a:extLst>
          </p:cNvPr>
          <p:cNvSpPr/>
          <p:nvPr/>
        </p:nvSpPr>
        <p:spPr>
          <a:xfrm>
            <a:off x="2807109" y="497020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7AB8EB-3334-1CE3-7F56-90DF7AA491D9}"/>
              </a:ext>
            </a:extLst>
          </p:cNvPr>
          <p:cNvSpPr/>
          <p:nvPr/>
        </p:nvSpPr>
        <p:spPr>
          <a:xfrm>
            <a:off x="4862051" y="1027471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67A1E0-4F9D-740C-E1C5-43FFEEE82F6D}"/>
              </a:ext>
            </a:extLst>
          </p:cNvPr>
          <p:cNvSpPr/>
          <p:nvPr/>
        </p:nvSpPr>
        <p:spPr>
          <a:xfrm>
            <a:off x="5776451" y="4753897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98630F-6336-26A4-20AB-A841A9803F93}"/>
              </a:ext>
            </a:extLst>
          </p:cNvPr>
          <p:cNvSpPr/>
          <p:nvPr/>
        </p:nvSpPr>
        <p:spPr>
          <a:xfrm>
            <a:off x="8323006" y="388374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E4CBF5-B358-BE6C-C4C7-84F505E8D9F0}"/>
              </a:ext>
            </a:extLst>
          </p:cNvPr>
          <p:cNvSpPr/>
          <p:nvPr/>
        </p:nvSpPr>
        <p:spPr>
          <a:xfrm>
            <a:off x="7674077" y="2514600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76BBDC-EF57-BB38-8477-AD7699A875CE}"/>
              </a:ext>
            </a:extLst>
          </p:cNvPr>
          <p:cNvSpPr/>
          <p:nvPr/>
        </p:nvSpPr>
        <p:spPr>
          <a:xfrm>
            <a:off x="10102645" y="3151239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FC7D0EC0-D6F4-DEF9-73BD-84F860656E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6451" y="2514600"/>
            <a:ext cx="1167665" cy="13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1745 0.4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429</Words>
  <Application>Microsoft Office PowerPoint</Application>
  <PresentationFormat>Widescreen</PresentationFormat>
  <Paragraphs>93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等线</vt:lpstr>
      <vt:lpstr>等线 Light</vt:lpstr>
      <vt:lpstr>#9Slide03 AllRoundGothic</vt:lpstr>
      <vt:lpstr>#9Slide05 Phobia</vt:lpstr>
      <vt:lpstr>Arial</vt:lpstr>
      <vt:lpstr>Calibri</vt:lpstr>
      <vt:lpstr>Calibri Light</vt:lpstr>
      <vt:lpstr>SVN-Kitten</vt:lpstr>
      <vt:lpstr>SVN-Poky's</vt:lpstr>
      <vt:lpstr>Times New Roman</vt:lpstr>
      <vt:lpstr>UTM Duepuntozero</vt:lpstr>
      <vt:lpstr>1_Office Theme</vt:lpstr>
      <vt:lpstr>2_Office Theme</vt:lpstr>
      <vt:lpstr>3_Office Theme</vt:lpstr>
      <vt:lpstr>1_Office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2023-05-14T02:23:55Z</dcterms:created>
  <dcterms:modified xsi:type="dcterms:W3CDTF">2023-05-14T03:15:59Z</dcterms:modified>
</cp:coreProperties>
</file>