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D5CC-C84C-49AE-947E-0419975EDE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B825-F822-4E45-9F50-4382553E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8CE3-CFF6-4FC5-8D1D-EA90AE83714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72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Trường Tiểu học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Sài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Đồng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CHUYỂN ĐỘI HÌNH MỘT HÀNG DỌC THÀNH 2,3 HÀNG DỌC VÀ NGƯỢC LẠI 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74623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>
                <a:solidFill>
                  <a:srgbClr val="FFFF00"/>
                </a:solidFill>
                <a:latin typeface="Trebuchet MS" panose="020B0603020202020204"/>
              </a:rPr>
              <a:t>Nguyễn</a:t>
            </a:r>
            <a:r>
              <a:rPr lang="en-US" sz="2400" noProof="0" dirty="0">
                <a:solidFill>
                  <a:srgbClr val="FFFF00"/>
                </a:solidFill>
                <a:latin typeface="Trebuchet MS" panose="020B0603020202020204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rebuchet MS" panose="020B0603020202020204"/>
              </a:rPr>
              <a:t>Văn Thanh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DỌC, DÓNG HÀNG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79418"/>
            <a:ext cx="4340728" cy="1902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" y="3449934"/>
            <a:ext cx="288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rgbClr val="FF0000"/>
                </a:solidFill>
              </a:rPr>
              <a:t>ĐỘI HÌNH HÀNG DỌC </a:t>
            </a:r>
            <a:r>
              <a:rPr lang="en-US" dirty="0"/>
              <a:t>: </a:t>
            </a:r>
          </a:p>
          <a:p>
            <a:r>
              <a:rPr lang="en-US" i="1" dirty="0">
                <a:solidFill>
                  <a:srgbClr val="002060"/>
                </a:solidFill>
              </a:rPr>
              <a:t>-KHẨU LỆNH: “ BỐN HÀNG DỌC TẬP HỢP</a:t>
            </a:r>
          </a:p>
          <a:p>
            <a:r>
              <a:rPr lang="en-US" i="1" dirty="0">
                <a:solidFill>
                  <a:srgbClr val="002060"/>
                </a:solidFill>
              </a:rPr>
              <a:t>LƯU Ý ; QUAN SÁT DÓNG HÀNG THẲNG, ĐỨNG ĐÚNG VỊ TRÍ</a:t>
            </a:r>
            <a:r>
              <a:rPr lang="en-US" dirty="0"/>
              <a:t>.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051" name="Picture 87" descr="dóng hàng dọ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4330" y="1564084"/>
            <a:ext cx="3971108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99863" y="119475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DÓNG HÀNG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79"/>
            <a:ext cx="1080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MỘT HÀNG DỌC THÀNH 2,3 HÀNG DỌC VÀ NGƯỢC LẠI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777" y="3547518"/>
            <a:ext cx="44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64" y="1521876"/>
            <a:ext cx="4840229" cy="263799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8" y="3116687"/>
            <a:ext cx="4919728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TRÒ CHƠI: ĐI QUA SUỐI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5687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>
                <a:solidFill>
                  <a:srgbClr val="FF0000"/>
                </a:solidFill>
              </a:rPr>
              <a:t>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2285051"/>
            <a:ext cx="7456867" cy="28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</a:p>
        </p:txBody>
      </p:sp>
    </p:spTree>
    <p:extLst>
      <p:ext uri="{BB962C8B-B14F-4D97-AF65-F5344CB8AC3E}">
        <p14:creationId xmlns:p14="http://schemas.microsoft.com/office/powerpoint/2010/main" val="387058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303</Words>
  <Application>Microsoft Office PowerPoint</Application>
  <PresentationFormat>Màn hình rộng</PresentationFormat>
  <Paragraphs>33</Paragraphs>
  <Slides>8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nguyenvanthanh17276@gmail.com</cp:lastModifiedBy>
  <cp:revision>9</cp:revision>
  <dcterms:created xsi:type="dcterms:W3CDTF">2021-09-09T15:02:46Z</dcterms:created>
  <dcterms:modified xsi:type="dcterms:W3CDTF">2023-03-15T07:50:45Z</dcterms:modified>
</cp:coreProperties>
</file>