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52159-30F8-48DB-8A85-9CB5F79E8A1C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21B75-C670-4333-AE98-E264B93A5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9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4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FFA1-8440-4B8D-A1DB-2170A8E360C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F6C-4E82-4BDF-A1FF-0A7BEDCF7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1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FFA1-8440-4B8D-A1DB-2170A8E360C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F6C-4E82-4BDF-A1FF-0A7BEDCF7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FFA1-8440-4B8D-A1DB-2170A8E360C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F6C-4E82-4BDF-A1FF-0A7BEDCF7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50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7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FFA1-8440-4B8D-A1DB-2170A8E360C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F6C-4E82-4BDF-A1FF-0A7BEDCF7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0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FFA1-8440-4B8D-A1DB-2170A8E360C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F6C-4E82-4BDF-A1FF-0A7BEDCF7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5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FFA1-8440-4B8D-A1DB-2170A8E360C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F6C-4E82-4BDF-A1FF-0A7BEDCF7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FFA1-8440-4B8D-A1DB-2170A8E360C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F6C-4E82-4BDF-A1FF-0A7BEDCF7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3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FFA1-8440-4B8D-A1DB-2170A8E360C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F6C-4E82-4BDF-A1FF-0A7BEDCF7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FFA1-8440-4B8D-A1DB-2170A8E360C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F6C-4E82-4BDF-A1FF-0A7BEDCF7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6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FFA1-8440-4B8D-A1DB-2170A8E360C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F6C-4E82-4BDF-A1FF-0A7BEDCF7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2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7FFA1-8440-4B8D-A1DB-2170A8E360C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6F6C-4E82-4BDF-A1FF-0A7BEDCF7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2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7FFA1-8440-4B8D-A1DB-2170A8E360CB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6F6C-4E82-4BDF-A1FF-0A7BEDCF7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35" y="617622"/>
            <a:ext cx="2859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err="1">
                <a:solidFill>
                  <a:prstClr val="black"/>
                </a:solidFill>
                <a:latin typeface="Trebuchet MS" panose="020B0603020202020204"/>
              </a:rPr>
              <a:t>Trường</a:t>
            </a:r>
            <a:r>
              <a:rPr lang="en-US" sz="2400" dirty="0">
                <a:solidFill>
                  <a:prstClr val="black"/>
                </a:solidFill>
                <a:latin typeface="Trebuchet MS" panose="020B0603020202020204"/>
              </a:rPr>
              <a:t> TH </a:t>
            </a:r>
            <a:r>
              <a:rPr lang="en-US" sz="2400" dirty="0" err="1">
                <a:solidFill>
                  <a:prstClr val="black"/>
                </a:solidFill>
                <a:latin typeface="Trebuchet MS" panose="020B0603020202020204"/>
              </a:rPr>
              <a:t>Sài</a:t>
            </a:r>
            <a:r>
              <a:rPr lang="en-US" sz="24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rebuchet MS" panose="020B0603020202020204"/>
              </a:rPr>
              <a:t>Đồng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9281" y="1471184"/>
            <a:ext cx="7999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>
                <a:solidFill>
                  <a:prstClr val="black"/>
                </a:solidFill>
                <a:latin typeface="Trebuchet MS" panose="020B0603020202020204"/>
              </a:rPr>
              <a:t>CHỦ ĐỀ 1: ĐỘI HÌNH ĐỘI NGŨ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028" y="2393343"/>
            <a:ext cx="10774019" cy="2067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Tên bài: Chuyển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đội hình hàng dọc thành đội hình vòng tròn và ngược lại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</a:b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3040" y="4694432"/>
            <a:ext cx="191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Trebuchet MS" panose="020B0603020202020204"/>
              </a:rPr>
              <a:t>THỂ DỤC LỚP 2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78164" y="5094542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Giáo viên: </a:t>
            </a:r>
            <a:r>
              <a:rPr lang="en-US" sz="2400" dirty="0" err="1">
                <a:solidFill>
                  <a:srgbClr val="FFFF00"/>
                </a:solidFill>
                <a:latin typeface="Trebuchet MS" panose="020B0603020202020204"/>
              </a:rPr>
              <a:t>Nguyễn</a:t>
            </a:r>
            <a:r>
              <a:rPr lang="en-US" sz="2400" noProof="0">
                <a:solidFill>
                  <a:srgbClr val="FFFF00"/>
                </a:solidFill>
                <a:latin typeface="Trebuchet MS" panose="020B0603020202020204"/>
              </a:rPr>
              <a:t> Văn Thanh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74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7840" y="538480"/>
            <a:ext cx="235712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MỤC TIÊU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" y="1534160"/>
            <a:ext cx="6421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ĐƯỢC KHẨU LỆNH CÁC ĐỘNG TÁC.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CƠ BẢN CÁCH CHUYỂN ĐỘI HÌNH HÀNG DỌC THÀNH ĐỘI HÌNH VÒNG TRÒN VÀ NGƯỢC LẠI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446" y="1310639"/>
            <a:ext cx="3782418" cy="513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4500" y="734834"/>
            <a:ext cx="3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899" y="1442720"/>
            <a:ext cx="5717931" cy="3903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002060"/>
                </a:solidFill>
              </a:rPr>
              <a:t>Thực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khởi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tay</a:t>
            </a:r>
            <a:r>
              <a:rPr lang="en-US" sz="2800" i="1" dirty="0">
                <a:solidFill>
                  <a:srgbClr val="002060"/>
                </a:solidFill>
              </a:rPr>
              <a:t>,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chân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vai</a:t>
            </a:r>
            <a:r>
              <a:rPr lang="en-US" sz="2800" i="1" dirty="0">
                <a:solidFill>
                  <a:srgbClr val="002060"/>
                </a:solidFill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khớphông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đầu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gối</a:t>
            </a:r>
            <a:r>
              <a:rPr lang="en-US" sz="28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17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BỔ TRỢ VẬN ĐỘNG: ĐỨNG NGỒI THEO HIỆU LỆNH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148" y="844361"/>
            <a:ext cx="5936344" cy="5509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u="sng" dirty="0">
                <a:solidFill>
                  <a:srgbClr val="002060"/>
                </a:solidFill>
              </a:rPr>
              <a:t>CÁCH </a:t>
            </a:r>
            <a:r>
              <a:rPr lang="en-US" sz="3200" b="1" i="1" u="sng" dirty="0" err="1">
                <a:solidFill>
                  <a:srgbClr val="002060"/>
                </a:solidFill>
              </a:rPr>
              <a:t>CHƠi</a:t>
            </a:r>
            <a:r>
              <a:rPr lang="en-US" sz="3200" b="1" i="1" u="sng" dirty="0">
                <a:solidFill>
                  <a:srgbClr val="00206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lớp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theo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vòng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tròn</a:t>
            </a:r>
            <a:r>
              <a:rPr lang="en-US" sz="3200" b="1" i="1" dirty="0">
                <a:solidFill>
                  <a:srgbClr val="002060"/>
                </a:solidFill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huy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đứng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trong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vòng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tròn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hô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hiệu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lệnh</a:t>
            </a:r>
            <a:r>
              <a:rPr lang="en-US" sz="3200" b="1" i="1" dirty="0">
                <a:solidFill>
                  <a:srgbClr val="002060"/>
                </a:solidFill>
              </a:rPr>
              <a:t>(“ </a:t>
            </a:r>
            <a:r>
              <a:rPr lang="en-US" sz="3200" b="1" i="1" dirty="0" err="1">
                <a:solidFill>
                  <a:srgbClr val="002060"/>
                </a:solidFill>
              </a:rPr>
              <a:t>Đứng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lên</a:t>
            </a:r>
            <a:r>
              <a:rPr lang="en-US" sz="3200" b="1" i="1" dirty="0">
                <a:solidFill>
                  <a:srgbClr val="002060"/>
                </a:solidFill>
              </a:rPr>
              <a:t>” </a:t>
            </a:r>
            <a:r>
              <a:rPr lang="en-US" sz="3200" b="1" i="1" dirty="0" err="1">
                <a:solidFill>
                  <a:srgbClr val="002060"/>
                </a:solidFill>
              </a:rPr>
              <a:t>hoặc</a:t>
            </a:r>
            <a:r>
              <a:rPr lang="en-US" sz="3200" b="1" i="1" dirty="0">
                <a:solidFill>
                  <a:srgbClr val="002060"/>
                </a:solidFill>
              </a:rPr>
              <a:t> “ </a:t>
            </a:r>
            <a:r>
              <a:rPr lang="en-US" sz="3200" b="1" i="1" dirty="0" err="1">
                <a:solidFill>
                  <a:srgbClr val="002060"/>
                </a:solidFill>
              </a:rPr>
              <a:t>Ngồi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xuống</a:t>
            </a:r>
            <a:r>
              <a:rPr lang="en-US" sz="3200" b="1" i="1" dirty="0">
                <a:solidFill>
                  <a:srgbClr val="002060"/>
                </a:solidFill>
              </a:rPr>
              <a:t>”),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em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cần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thực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theo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đúng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hiệu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lệnh</a:t>
            </a:r>
            <a:r>
              <a:rPr lang="en-US" sz="3200" b="1" i="1" dirty="0">
                <a:solidFill>
                  <a:srgbClr val="002060"/>
                </a:solidFill>
              </a:rPr>
              <a:t>. </a:t>
            </a:r>
            <a:r>
              <a:rPr 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huy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có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thể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hô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hiệu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lệnh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theo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tốc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độ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nhanh</a:t>
            </a:r>
            <a:r>
              <a:rPr lang="en-US" sz="3200" b="1" i="1" dirty="0">
                <a:solidFill>
                  <a:srgbClr val="002060"/>
                </a:solidFill>
              </a:rPr>
              <a:t>, </a:t>
            </a:r>
            <a:r>
              <a:rPr lang="en-US" sz="3200" b="1" i="1" dirty="0" err="1">
                <a:solidFill>
                  <a:srgbClr val="002060"/>
                </a:solidFill>
              </a:rPr>
              <a:t>chậm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khác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nhau</a:t>
            </a:r>
            <a:r>
              <a:rPr lang="en-US" sz="3200" b="1" i="1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i="1" dirty="0" err="1">
                <a:solidFill>
                  <a:srgbClr val="002060"/>
                </a:solidFill>
              </a:rPr>
              <a:t>Em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nào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làm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chưa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đúng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sẽ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phải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chạy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một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vòng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quanh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bạn</a:t>
            </a:r>
            <a:r>
              <a:rPr lang="en-US" sz="3200" b="1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0737" y="1367081"/>
            <a:ext cx="4569754" cy="48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CÁCH CHUYỂN ĐỘI HÌNH HÀNG DỌC THÀNH ĐỘI HÌNH VÒNG TRÒN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1559995"/>
            <a:ext cx="4340728" cy="1902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611" y="1270000"/>
            <a:ext cx="5616509" cy="19822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08320" y="3449934"/>
            <a:ext cx="589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THÀNH ĐỘI HÌNH VÒNG TRÒN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CÓ HIỆU LỆNH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ĐỨNG LẠI- ĐỨNG”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TÁC: TẤT CẢ ĐỨNG LẠI,MẶT HƯỚNG THEO CHIỀU VÒNG TRÒN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“BÊN TRÁI- QUAY”</a:t>
            </a:r>
          </a:p>
          <a:p>
            <a:pPr marL="285750" indent="-285750">
              <a:buFontTx/>
              <a:buChar char="-"/>
            </a:pP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TÁC: TẤT CẢ THỰC HIỆN ĐỘNG TÁC QUAY TRÁI ĐỂ QUAY MẶT VÀO TRONG VÒNG TRÒN.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390" y="3613283"/>
            <a:ext cx="52604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*</a:t>
            </a:r>
            <a:r>
              <a:rPr lang="en-US" b="1" u="sng" dirty="0">
                <a:solidFill>
                  <a:srgbClr val="FF0000"/>
                </a:solidFill>
              </a:rPr>
              <a:t>ĐỘI HÌNH HÀNG DỌC </a:t>
            </a:r>
            <a:r>
              <a:rPr lang="en-US" dirty="0"/>
              <a:t>: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1840" y="76200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CHUYỂN ĐỘI HÌNH VÒNG TRÒN THÀNH ĐỘI HÌNH HÀNG DỌC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76" y="1478006"/>
            <a:ext cx="4631290" cy="16805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0400" y="3332480"/>
            <a:ext cx="4348480" cy="48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251" y="1478006"/>
            <a:ext cx="4124229" cy="23421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96124" y="3674234"/>
            <a:ext cx="913688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Quay”</a:t>
            </a:r>
          </a:p>
          <a:p>
            <a:pPr marL="285750" indent="-285750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1(2,3,4…) hang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.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1(2,3,4…)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410</Words>
  <Application>Microsoft Office PowerPoint</Application>
  <PresentationFormat>Widescreen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Book Antiqua</vt:lpstr>
      <vt:lpstr>Bookman Old Style</vt:lpstr>
      <vt:lpstr>Calibri</vt:lpstr>
      <vt:lpstr>Calibri Light</vt:lpstr>
      <vt:lpstr>Times New Roman</vt:lpstr>
      <vt:lpstr>Trebuchet MS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2021-09-15T03:12:23Z</dcterms:created>
  <dcterms:modified xsi:type="dcterms:W3CDTF">2024-11-28T14:29:02Z</dcterms:modified>
</cp:coreProperties>
</file>