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3" r:id="rId3"/>
    <p:sldId id="260" r:id="rId4"/>
    <p:sldId id="257" r:id="rId5"/>
    <p:sldId id="261" r:id="rId6"/>
    <p:sldId id="256" r:id="rId7"/>
    <p:sldId id="258" r:id="rId8"/>
    <p:sldId id="259" r:id="rId9"/>
    <p:sldId id="271" r:id="rId10"/>
    <p:sldId id="264" r:id="rId11"/>
    <p:sldId id="272" r:id="rId12"/>
    <p:sldId id="268" r:id="rId13"/>
    <p:sldId id="273" r:id="rId14"/>
    <p:sldId id="274" r:id="rId15"/>
    <p:sldId id="269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70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83929"/>
          </a:xfrm>
        </p:spPr>
        <p:txBody>
          <a:bodyPr>
            <a:noAutofit/>
          </a:bodyPr>
          <a:lstStyle/>
          <a:p>
            <a:r>
              <a:rPr lang="vi-VN" dirty="0"/>
              <a:t>Trường Tiểu học Sài Đồng</a:t>
            </a:r>
            <a:br>
              <a:rPr lang="vi-VN" dirty="0"/>
            </a:br>
            <a:r>
              <a:rPr lang="vi-VN" dirty="0"/>
              <a:t>Giáo viên: Nguyễn Thị Vân</a:t>
            </a:r>
            <a:br>
              <a:rPr lang="vi-VN" dirty="0"/>
            </a:br>
            <a:r>
              <a:rPr lang="vi-VN" dirty="0"/>
              <a:t>Lớp 5A5</a:t>
            </a:r>
            <a:br>
              <a:rPr lang="vi-VN" dirty="0"/>
            </a:br>
            <a:r>
              <a:rPr lang="vi-VN" dirty="0"/>
              <a:t>Môn: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LTVC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462</Words>
  <Application>Microsoft Office PowerPoint</Application>
  <PresentationFormat>Widescreen</PresentationFormat>
  <Paragraphs>45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Trường Tiểu học Sài Đồng Giáo viên: Nguyễn Thị Vân Lớp 5A5 Môn: LTVC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15</cp:revision>
  <dcterms:created xsi:type="dcterms:W3CDTF">2024-08-14T06:45:03Z</dcterms:created>
  <dcterms:modified xsi:type="dcterms:W3CDTF">2024-11-21T02:17:01Z</dcterms:modified>
</cp:coreProperties>
</file>