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0" r:id="rId2"/>
    <p:sldMasterId id="2147483686" r:id="rId3"/>
    <p:sldMasterId id="2147483698" r:id="rId4"/>
  </p:sldMasterIdLst>
  <p:notesMasterIdLst>
    <p:notesMasterId r:id="rId32"/>
  </p:notesMasterIdLst>
  <p:sldIdLst>
    <p:sldId id="402" r:id="rId5"/>
    <p:sldId id="259" r:id="rId6"/>
    <p:sldId id="285" r:id="rId7"/>
    <p:sldId id="364" r:id="rId8"/>
    <p:sldId id="365" r:id="rId9"/>
    <p:sldId id="366" r:id="rId10"/>
    <p:sldId id="367" r:id="rId11"/>
    <p:sldId id="386" r:id="rId12"/>
    <p:sldId id="387" r:id="rId13"/>
    <p:sldId id="371" r:id="rId14"/>
    <p:sldId id="388" r:id="rId15"/>
    <p:sldId id="257" r:id="rId16"/>
    <p:sldId id="389" r:id="rId17"/>
    <p:sldId id="264" r:id="rId18"/>
    <p:sldId id="390" r:id="rId19"/>
    <p:sldId id="393" r:id="rId20"/>
    <p:sldId id="391" r:id="rId21"/>
    <p:sldId id="392" r:id="rId22"/>
    <p:sldId id="395" r:id="rId23"/>
    <p:sldId id="398" r:id="rId24"/>
    <p:sldId id="346" r:id="rId25"/>
    <p:sldId id="396" r:id="rId26"/>
    <p:sldId id="397" r:id="rId27"/>
    <p:sldId id="399" r:id="rId28"/>
    <p:sldId id="401" r:id="rId29"/>
    <p:sldId id="400" r:id="rId30"/>
    <p:sldId id="355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54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48E7C5-AC22-4F22-A319-55E00BC837BA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8273B0-2849-4904-88AC-6FC55B2BED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3668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8c30da526c_0_8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8c30da526c_0_8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8ea834136d_0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Google Shape;463;g8ea834136d_0_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18841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8ea834136d_0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Google Shape;463;g8ea834136d_0_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459803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8c30da526c_2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" name="Google Shape;353;g8c30da526c_2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8c30da526c_0_8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8c30da526c_0_8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067955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8ea834136d_0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Google Shape;463;g8ea834136d_0_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74613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8ea834136d_0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Google Shape;463;g8ea834136d_0_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694435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8c30da526c_0_8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8c30da526c_0_8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9382334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8ea834136d_0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Google Shape;463;g8ea834136d_0_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7606632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91c7d10726_8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91c7d10726_8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91c7d10726_8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91c7d10726_8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8c30da526c_0_8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8c30da526c_0_8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854558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8ea834136d_0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Google Shape;463;g8ea834136d_0_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8ea834136d_0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Google Shape;463;g8ea834136d_0_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767467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8ea834136d_0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Google Shape;463;g8ea834136d_0_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865646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8ea834136d_0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Google Shape;463;g8ea834136d_0_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130163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8ea834136d_0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Google Shape;463;g8ea834136d_0_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130185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336834" y="1567962"/>
            <a:ext cx="3159525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675134" y="1133195"/>
            <a:ext cx="3159525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 flipH="1">
            <a:off x="5892392" y="13751"/>
            <a:ext cx="6300713" cy="3924249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 flipH="1">
            <a:off x="6062742" y="-40433"/>
            <a:ext cx="6166525" cy="3838112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" name="Google Shape;13;p2"/>
          <p:cNvGrpSpPr/>
          <p:nvPr/>
        </p:nvGrpSpPr>
        <p:grpSpPr>
          <a:xfrm rot="10800000" flipH="1">
            <a:off x="15" y="2222624"/>
            <a:ext cx="13566696" cy="4640683"/>
            <a:chOff x="1367050" y="3059225"/>
            <a:chExt cx="1407100" cy="848450"/>
          </a:xfrm>
        </p:grpSpPr>
        <p:sp>
          <p:nvSpPr>
            <p:cNvPr id="14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825400" y="3454100"/>
            <a:ext cx="4876800" cy="19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825400" y="5185900"/>
            <a:ext cx="4876800" cy="7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3200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830032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2">
  <p:cSld name="One column text 2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" name="Google Shape;117;p16"/>
          <p:cNvGrpSpPr/>
          <p:nvPr/>
        </p:nvGrpSpPr>
        <p:grpSpPr>
          <a:xfrm>
            <a:off x="5211803" y="-8667"/>
            <a:ext cx="6984165" cy="6875200"/>
            <a:chOff x="4003316" y="-6500"/>
            <a:chExt cx="5143484" cy="5156400"/>
          </a:xfrm>
        </p:grpSpPr>
        <p:sp>
          <p:nvSpPr>
            <p:cNvPr id="118" name="Google Shape;118;p16"/>
            <p:cNvSpPr/>
            <p:nvPr/>
          </p:nvSpPr>
          <p:spPr>
            <a:xfrm rot="-5400000">
              <a:off x="2250685" y="1746286"/>
              <a:ext cx="5156245" cy="1650983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16"/>
            <p:cNvSpPr/>
            <p:nvPr/>
          </p:nvSpPr>
          <p:spPr>
            <a:xfrm rot="-5400000">
              <a:off x="4820950" y="824050"/>
              <a:ext cx="5156400" cy="34953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0" name="Google Shape;120;p16"/>
          <p:cNvSpPr/>
          <p:nvPr/>
        </p:nvSpPr>
        <p:spPr>
          <a:xfrm rot="10800000">
            <a:off x="-37662" y="-51920"/>
            <a:ext cx="3646437" cy="1942827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" name="Google Shape;121;p16"/>
          <p:cNvSpPr txBox="1">
            <a:spLocks noGrp="1"/>
          </p:cNvSpPr>
          <p:nvPr>
            <p:ph type="title"/>
          </p:nvPr>
        </p:nvSpPr>
        <p:spPr>
          <a:xfrm>
            <a:off x="950800" y="1730972"/>
            <a:ext cx="3742800" cy="256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16"/>
          <p:cNvSpPr txBox="1">
            <a:spLocks noGrp="1"/>
          </p:cNvSpPr>
          <p:nvPr>
            <p:ph type="subTitle" idx="1"/>
          </p:nvPr>
        </p:nvSpPr>
        <p:spPr>
          <a:xfrm>
            <a:off x="950800" y="4291429"/>
            <a:ext cx="3742800" cy="9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106959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4" name="Google Shape;164;p20"/>
          <p:cNvGrpSpPr/>
          <p:nvPr/>
        </p:nvGrpSpPr>
        <p:grpSpPr>
          <a:xfrm>
            <a:off x="-263" y="-8667"/>
            <a:ext cx="6923888" cy="6875200"/>
            <a:chOff x="-202" y="-6500"/>
            <a:chExt cx="5558677" cy="5156400"/>
          </a:xfrm>
        </p:grpSpPr>
        <p:sp>
          <p:nvSpPr>
            <p:cNvPr id="165" name="Google Shape;165;p20"/>
            <p:cNvSpPr/>
            <p:nvPr/>
          </p:nvSpPr>
          <p:spPr>
            <a:xfrm rot="5400000" flipH="1">
              <a:off x="-235852" y="229150"/>
              <a:ext cx="5156400" cy="46851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20"/>
            <p:cNvSpPr/>
            <p:nvPr/>
          </p:nvSpPr>
          <p:spPr>
            <a:xfrm flipH="1">
              <a:off x="4628418" y="0"/>
              <a:ext cx="930058" cy="5143479"/>
            </a:xfrm>
            <a:custGeom>
              <a:avLst/>
              <a:gdLst/>
              <a:ahLst/>
              <a:cxnLst/>
              <a:rect l="l" t="t" r="r" b="b"/>
              <a:pathLst>
                <a:path w="34291" h="34874" extrusionOk="0">
                  <a:moveTo>
                    <a:pt x="24658" y="1"/>
                  </a:moveTo>
                  <a:cubicBezTo>
                    <a:pt x="24658" y="1"/>
                    <a:pt x="17669" y="715"/>
                    <a:pt x="15824" y="4715"/>
                  </a:cubicBezTo>
                  <a:cubicBezTo>
                    <a:pt x="13823" y="9073"/>
                    <a:pt x="16824" y="14550"/>
                    <a:pt x="16240" y="19110"/>
                  </a:cubicBezTo>
                  <a:cubicBezTo>
                    <a:pt x="15609" y="23944"/>
                    <a:pt x="4239" y="29957"/>
                    <a:pt x="2262" y="31754"/>
                  </a:cubicBezTo>
                  <a:cubicBezTo>
                    <a:pt x="286" y="33564"/>
                    <a:pt x="0" y="34874"/>
                    <a:pt x="0" y="34874"/>
                  </a:cubicBezTo>
                  <a:lnTo>
                    <a:pt x="34290" y="34874"/>
                  </a:lnTo>
                  <a:lnTo>
                    <a:pt x="34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7" name="Google Shape;167;p20"/>
          <p:cNvSpPr txBox="1">
            <a:spLocks noGrp="1"/>
          </p:cNvSpPr>
          <p:nvPr>
            <p:ph type="title" hasCustomPrompt="1"/>
          </p:nvPr>
        </p:nvSpPr>
        <p:spPr>
          <a:xfrm>
            <a:off x="1083248" y="1943451"/>
            <a:ext cx="999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168" name="Google Shape;168;p20"/>
          <p:cNvSpPr txBox="1">
            <a:spLocks noGrp="1"/>
          </p:cNvSpPr>
          <p:nvPr>
            <p:ph type="subTitle" idx="1"/>
          </p:nvPr>
        </p:nvSpPr>
        <p:spPr>
          <a:xfrm>
            <a:off x="2687567" y="1632688"/>
            <a:ext cx="3230800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169" name="Google Shape;169;p20"/>
          <p:cNvSpPr txBox="1">
            <a:spLocks noGrp="1"/>
          </p:cNvSpPr>
          <p:nvPr>
            <p:ph type="subTitle" idx="2"/>
          </p:nvPr>
        </p:nvSpPr>
        <p:spPr>
          <a:xfrm>
            <a:off x="2687567" y="2105120"/>
            <a:ext cx="3230800" cy="9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70" name="Google Shape;170;p20"/>
          <p:cNvSpPr txBox="1">
            <a:spLocks noGrp="1"/>
          </p:cNvSpPr>
          <p:nvPr>
            <p:ph type="title" idx="3" hasCustomPrompt="1"/>
          </p:nvPr>
        </p:nvSpPr>
        <p:spPr>
          <a:xfrm>
            <a:off x="1083248" y="3495684"/>
            <a:ext cx="999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171" name="Google Shape;171;p20"/>
          <p:cNvSpPr txBox="1">
            <a:spLocks noGrp="1"/>
          </p:cNvSpPr>
          <p:nvPr>
            <p:ph type="subTitle" idx="4"/>
          </p:nvPr>
        </p:nvSpPr>
        <p:spPr>
          <a:xfrm>
            <a:off x="2687567" y="3187904"/>
            <a:ext cx="3230800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172" name="Google Shape;172;p20"/>
          <p:cNvSpPr txBox="1">
            <a:spLocks noGrp="1"/>
          </p:cNvSpPr>
          <p:nvPr>
            <p:ph type="subTitle" idx="5"/>
          </p:nvPr>
        </p:nvSpPr>
        <p:spPr>
          <a:xfrm>
            <a:off x="2687567" y="3660336"/>
            <a:ext cx="3230800" cy="9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73" name="Google Shape;173;p20"/>
          <p:cNvSpPr txBox="1">
            <a:spLocks noGrp="1"/>
          </p:cNvSpPr>
          <p:nvPr>
            <p:ph type="title" idx="6" hasCustomPrompt="1"/>
          </p:nvPr>
        </p:nvSpPr>
        <p:spPr>
          <a:xfrm>
            <a:off x="1083248" y="5047917"/>
            <a:ext cx="999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174" name="Google Shape;174;p20"/>
          <p:cNvSpPr txBox="1">
            <a:spLocks noGrp="1"/>
          </p:cNvSpPr>
          <p:nvPr>
            <p:ph type="subTitle" idx="7"/>
          </p:nvPr>
        </p:nvSpPr>
        <p:spPr>
          <a:xfrm>
            <a:off x="2687567" y="4740137"/>
            <a:ext cx="3230800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175" name="Google Shape;175;p20"/>
          <p:cNvSpPr txBox="1">
            <a:spLocks noGrp="1"/>
          </p:cNvSpPr>
          <p:nvPr>
            <p:ph type="subTitle" idx="8"/>
          </p:nvPr>
        </p:nvSpPr>
        <p:spPr>
          <a:xfrm>
            <a:off x="2687567" y="5212569"/>
            <a:ext cx="3230800" cy="9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76" name="Google Shape;176;p20"/>
          <p:cNvSpPr txBox="1">
            <a:spLocks noGrp="1"/>
          </p:cNvSpPr>
          <p:nvPr>
            <p:ph type="title" idx="9"/>
          </p:nvPr>
        </p:nvSpPr>
        <p:spPr>
          <a:xfrm>
            <a:off x="950800" y="593367"/>
            <a:ext cx="1029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44462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vice mockup">
  <p:cSld name="Device mockup"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1"/>
          <p:cNvSpPr/>
          <p:nvPr/>
        </p:nvSpPr>
        <p:spPr>
          <a:xfrm rot="10800000">
            <a:off x="10" y="-30"/>
            <a:ext cx="7861991" cy="4139313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" name="Google Shape;179;p21"/>
          <p:cNvSpPr txBox="1">
            <a:spLocks noGrp="1"/>
          </p:cNvSpPr>
          <p:nvPr>
            <p:ph type="title"/>
          </p:nvPr>
        </p:nvSpPr>
        <p:spPr>
          <a:xfrm>
            <a:off x="7498267" y="1782967"/>
            <a:ext cx="3742800" cy="13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p21"/>
          <p:cNvSpPr txBox="1">
            <a:spLocks noGrp="1"/>
          </p:cNvSpPr>
          <p:nvPr>
            <p:ph type="subTitle" idx="1"/>
          </p:nvPr>
        </p:nvSpPr>
        <p:spPr>
          <a:xfrm>
            <a:off x="7498267" y="3172993"/>
            <a:ext cx="3742800" cy="162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81" name="Google Shape;181;p21"/>
          <p:cNvSpPr/>
          <p:nvPr/>
        </p:nvSpPr>
        <p:spPr>
          <a:xfrm rot="10800000">
            <a:off x="8768808" y="4741392"/>
            <a:ext cx="3440712" cy="2142921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" name="Google Shape;182;p21"/>
          <p:cNvSpPr/>
          <p:nvPr/>
        </p:nvSpPr>
        <p:spPr>
          <a:xfrm rot="10800000">
            <a:off x="8861910" y="4818023"/>
            <a:ext cx="3367357" cy="2095877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6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942254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 you">
  <p:cSld name="Thank you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2"/>
          <p:cNvSpPr/>
          <p:nvPr/>
        </p:nvSpPr>
        <p:spPr>
          <a:xfrm rot="10800000">
            <a:off x="4939001" y="-11"/>
            <a:ext cx="7252999" cy="6857979"/>
          </a:xfrm>
          <a:custGeom>
            <a:avLst/>
            <a:gdLst/>
            <a:ahLst/>
            <a:cxnLst/>
            <a:rect l="l" t="t" r="r" b="b"/>
            <a:pathLst>
              <a:path w="42364" h="43268" extrusionOk="0">
                <a:moveTo>
                  <a:pt x="1" y="0"/>
                </a:moveTo>
                <a:lnTo>
                  <a:pt x="1" y="43267"/>
                </a:lnTo>
                <a:lnTo>
                  <a:pt x="42363" y="43267"/>
                </a:lnTo>
                <a:cubicBezTo>
                  <a:pt x="42363" y="43267"/>
                  <a:pt x="42268" y="37779"/>
                  <a:pt x="39006" y="33992"/>
                </a:cubicBezTo>
                <a:cubicBezTo>
                  <a:pt x="35767" y="30218"/>
                  <a:pt x="39351" y="28789"/>
                  <a:pt x="39875" y="23705"/>
                </a:cubicBezTo>
                <a:cubicBezTo>
                  <a:pt x="40375" y="18633"/>
                  <a:pt x="36958" y="18336"/>
                  <a:pt x="34470" y="14049"/>
                </a:cubicBezTo>
                <a:cubicBezTo>
                  <a:pt x="31981" y="9775"/>
                  <a:pt x="34041" y="0"/>
                  <a:pt x="3404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5" name="Google Shape;185;p22"/>
          <p:cNvSpPr/>
          <p:nvPr/>
        </p:nvSpPr>
        <p:spPr>
          <a:xfrm rot="10800000">
            <a:off x="5211826" y="-37631"/>
            <a:ext cx="7055441" cy="6933264"/>
          </a:xfrm>
          <a:custGeom>
            <a:avLst/>
            <a:gdLst/>
            <a:ahLst/>
            <a:cxnLst/>
            <a:rect l="l" t="t" r="r" b="b"/>
            <a:pathLst>
              <a:path w="42364" h="43268" extrusionOk="0">
                <a:moveTo>
                  <a:pt x="1" y="0"/>
                </a:moveTo>
                <a:lnTo>
                  <a:pt x="1" y="43267"/>
                </a:lnTo>
                <a:lnTo>
                  <a:pt x="42363" y="43267"/>
                </a:lnTo>
                <a:cubicBezTo>
                  <a:pt x="42363" y="43267"/>
                  <a:pt x="42268" y="37779"/>
                  <a:pt x="39006" y="33992"/>
                </a:cubicBezTo>
                <a:cubicBezTo>
                  <a:pt x="35767" y="30218"/>
                  <a:pt x="39351" y="28789"/>
                  <a:pt x="39875" y="23705"/>
                </a:cubicBezTo>
                <a:cubicBezTo>
                  <a:pt x="40375" y="18633"/>
                  <a:pt x="36958" y="18336"/>
                  <a:pt x="34470" y="14049"/>
                </a:cubicBezTo>
                <a:cubicBezTo>
                  <a:pt x="31981" y="9775"/>
                  <a:pt x="34041" y="0"/>
                  <a:pt x="34041" y="0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6" name="Google Shape;186;p22"/>
          <p:cNvSpPr txBox="1">
            <a:spLocks noGrp="1"/>
          </p:cNvSpPr>
          <p:nvPr>
            <p:ph type="title"/>
          </p:nvPr>
        </p:nvSpPr>
        <p:spPr>
          <a:xfrm>
            <a:off x="7242500" y="593367"/>
            <a:ext cx="3998800" cy="14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22"/>
          <p:cNvSpPr txBox="1"/>
          <p:nvPr/>
        </p:nvSpPr>
        <p:spPr>
          <a:xfrm>
            <a:off x="7241700" y="4807800"/>
            <a:ext cx="4124000" cy="8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GB" sz="1467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CREDITS: This presentation template was created by </a:t>
            </a:r>
            <a:r>
              <a:rPr lang="en-GB" sz="1467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2"/>
              </a:rPr>
              <a:t>Slidesgo</a:t>
            </a:r>
            <a:r>
              <a:rPr lang="en-GB" sz="1467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, including icons by </a:t>
            </a:r>
            <a:r>
              <a:rPr lang="en-GB" sz="1467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3"/>
              </a:rPr>
              <a:t>Flaticon</a:t>
            </a:r>
            <a:r>
              <a:rPr lang="en-GB" sz="1467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, and infographics &amp; images by </a:t>
            </a:r>
            <a:r>
              <a:rPr lang="en-GB" sz="1467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4"/>
              </a:rPr>
              <a:t>Freepik</a:t>
            </a:r>
            <a:r>
              <a:rPr lang="en-GB" sz="1467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.</a:t>
            </a:r>
            <a:endParaRPr sz="1467">
              <a:solidFill>
                <a:schemeClr val="dk1"/>
              </a:solidFill>
              <a:latin typeface="Baloo 2"/>
              <a:ea typeface="Baloo 2"/>
              <a:cs typeface="Baloo 2"/>
              <a:sym typeface="Baloo 2"/>
            </a:endParaRPr>
          </a:p>
        </p:txBody>
      </p:sp>
    </p:spTree>
    <p:extLst>
      <p:ext uri="{BB962C8B-B14F-4D97-AF65-F5344CB8AC3E}">
        <p14:creationId xmlns:p14="http://schemas.microsoft.com/office/powerpoint/2010/main" val="7438567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室内&#10;&#10;已生成高可信度的说明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3" name="任意多边形: 形状 2"/>
          <p:cNvSpPr/>
          <p:nvPr userDrawn="1"/>
        </p:nvSpPr>
        <p:spPr>
          <a:xfrm>
            <a:off x="503495" y="261258"/>
            <a:ext cx="11185010" cy="5513112"/>
          </a:xfrm>
          <a:custGeom>
            <a:avLst/>
            <a:gdLst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-1" fmla="*/ 267716 w 7816697"/>
              <a:gd name="connsiteY0-2" fmla="*/ 610524 h 4774669"/>
              <a:gd name="connsiteX1-3" fmla="*/ 458216 w 7816697"/>
              <a:gd name="connsiteY1-4" fmla="*/ 248574 h 4774669"/>
              <a:gd name="connsiteX2-5" fmla="*/ 1563116 w 7816697"/>
              <a:gd name="connsiteY2-6" fmla="*/ 58074 h 4774669"/>
              <a:gd name="connsiteX3-7" fmla="*/ 4915916 w 7816697"/>
              <a:gd name="connsiteY3-8" fmla="*/ 19974 h 4774669"/>
              <a:gd name="connsiteX4-9" fmla="*/ 6649466 w 7816697"/>
              <a:gd name="connsiteY4-10" fmla="*/ 343824 h 4774669"/>
              <a:gd name="connsiteX5-11" fmla="*/ 7506716 w 7816697"/>
              <a:gd name="connsiteY5-12" fmla="*/ 743874 h 4774669"/>
              <a:gd name="connsiteX6-13" fmla="*/ 7811516 w 7816697"/>
              <a:gd name="connsiteY6-14" fmla="*/ 2572674 h 4774669"/>
              <a:gd name="connsiteX7-15" fmla="*/ 7297166 w 7816697"/>
              <a:gd name="connsiteY7-16" fmla="*/ 4382424 h 4774669"/>
              <a:gd name="connsiteX8-17" fmla="*/ 6173216 w 7816697"/>
              <a:gd name="connsiteY8-18" fmla="*/ 4763424 h 4774669"/>
              <a:gd name="connsiteX9-19" fmla="*/ 4877816 w 7816697"/>
              <a:gd name="connsiteY9-20" fmla="*/ 4668174 h 4774669"/>
              <a:gd name="connsiteX10-21" fmla="*/ 3430016 w 7816697"/>
              <a:gd name="connsiteY10-22" fmla="*/ 4611024 h 4774669"/>
              <a:gd name="connsiteX11-23" fmla="*/ 2553716 w 7816697"/>
              <a:gd name="connsiteY11-24" fmla="*/ 4630074 h 4774669"/>
              <a:gd name="connsiteX12-25" fmla="*/ 1201166 w 7816697"/>
              <a:gd name="connsiteY12-26" fmla="*/ 4630074 h 4774669"/>
              <a:gd name="connsiteX13-27" fmla="*/ 305816 w 7816697"/>
              <a:gd name="connsiteY13-28" fmla="*/ 4420524 h 4774669"/>
              <a:gd name="connsiteX14-29" fmla="*/ 1016 w 7816697"/>
              <a:gd name="connsiteY14-30" fmla="*/ 3410874 h 4774669"/>
              <a:gd name="connsiteX15-31" fmla="*/ 210566 w 7816697"/>
              <a:gd name="connsiteY15-32" fmla="*/ 2153574 h 4774669"/>
              <a:gd name="connsiteX16-33" fmla="*/ 267716 w 7816697"/>
              <a:gd name="connsiteY16-34" fmla="*/ 610524 h 4774669"/>
              <a:gd name="connsiteX0-35" fmla="*/ 249006 w 7816649"/>
              <a:gd name="connsiteY0-36" fmla="*/ 610524 h 4774669"/>
              <a:gd name="connsiteX1-37" fmla="*/ 458168 w 7816649"/>
              <a:gd name="connsiteY1-38" fmla="*/ 248574 h 4774669"/>
              <a:gd name="connsiteX2-39" fmla="*/ 1563068 w 7816649"/>
              <a:gd name="connsiteY2-40" fmla="*/ 58074 h 4774669"/>
              <a:gd name="connsiteX3-41" fmla="*/ 4915868 w 7816649"/>
              <a:gd name="connsiteY3-42" fmla="*/ 19974 h 4774669"/>
              <a:gd name="connsiteX4-43" fmla="*/ 6649418 w 7816649"/>
              <a:gd name="connsiteY4-44" fmla="*/ 343824 h 4774669"/>
              <a:gd name="connsiteX5-45" fmla="*/ 7506668 w 7816649"/>
              <a:gd name="connsiteY5-46" fmla="*/ 743874 h 4774669"/>
              <a:gd name="connsiteX6-47" fmla="*/ 7811468 w 7816649"/>
              <a:gd name="connsiteY6-48" fmla="*/ 2572674 h 4774669"/>
              <a:gd name="connsiteX7-49" fmla="*/ 7297118 w 7816649"/>
              <a:gd name="connsiteY7-50" fmla="*/ 4382424 h 4774669"/>
              <a:gd name="connsiteX8-51" fmla="*/ 6173168 w 7816649"/>
              <a:gd name="connsiteY8-52" fmla="*/ 4763424 h 4774669"/>
              <a:gd name="connsiteX9-53" fmla="*/ 4877768 w 7816649"/>
              <a:gd name="connsiteY9-54" fmla="*/ 4668174 h 4774669"/>
              <a:gd name="connsiteX10-55" fmla="*/ 3429968 w 7816649"/>
              <a:gd name="connsiteY10-56" fmla="*/ 4611024 h 4774669"/>
              <a:gd name="connsiteX11-57" fmla="*/ 2553668 w 7816649"/>
              <a:gd name="connsiteY11-58" fmla="*/ 4630074 h 4774669"/>
              <a:gd name="connsiteX12-59" fmla="*/ 1201118 w 7816649"/>
              <a:gd name="connsiteY12-60" fmla="*/ 4630074 h 4774669"/>
              <a:gd name="connsiteX13-61" fmla="*/ 305768 w 7816649"/>
              <a:gd name="connsiteY13-62" fmla="*/ 4420524 h 4774669"/>
              <a:gd name="connsiteX14-63" fmla="*/ 968 w 7816649"/>
              <a:gd name="connsiteY14-64" fmla="*/ 3410874 h 4774669"/>
              <a:gd name="connsiteX15-65" fmla="*/ 210518 w 7816649"/>
              <a:gd name="connsiteY15-66" fmla="*/ 2153574 h 4774669"/>
              <a:gd name="connsiteX16-67" fmla="*/ 249006 w 7816649"/>
              <a:gd name="connsiteY16-68" fmla="*/ 610524 h 4774669"/>
              <a:gd name="connsiteX0-69" fmla="*/ 273848 w 7841491"/>
              <a:gd name="connsiteY0-70" fmla="*/ 610524 h 4774669"/>
              <a:gd name="connsiteX1-71" fmla="*/ 483010 w 7841491"/>
              <a:gd name="connsiteY1-72" fmla="*/ 248574 h 4774669"/>
              <a:gd name="connsiteX2-73" fmla="*/ 1587910 w 7841491"/>
              <a:gd name="connsiteY2-74" fmla="*/ 58074 h 4774669"/>
              <a:gd name="connsiteX3-75" fmla="*/ 4940710 w 7841491"/>
              <a:gd name="connsiteY3-76" fmla="*/ 19974 h 4774669"/>
              <a:gd name="connsiteX4-77" fmla="*/ 6674260 w 7841491"/>
              <a:gd name="connsiteY4-78" fmla="*/ 343824 h 4774669"/>
              <a:gd name="connsiteX5-79" fmla="*/ 7531510 w 7841491"/>
              <a:gd name="connsiteY5-80" fmla="*/ 743874 h 4774669"/>
              <a:gd name="connsiteX6-81" fmla="*/ 7836310 w 7841491"/>
              <a:gd name="connsiteY6-82" fmla="*/ 2572674 h 4774669"/>
              <a:gd name="connsiteX7-83" fmla="*/ 7321960 w 7841491"/>
              <a:gd name="connsiteY7-84" fmla="*/ 4382424 h 4774669"/>
              <a:gd name="connsiteX8-85" fmla="*/ 6198010 w 7841491"/>
              <a:gd name="connsiteY8-86" fmla="*/ 4763424 h 4774669"/>
              <a:gd name="connsiteX9-87" fmla="*/ 4902610 w 7841491"/>
              <a:gd name="connsiteY9-88" fmla="*/ 4668174 h 4774669"/>
              <a:gd name="connsiteX10-89" fmla="*/ 3454810 w 7841491"/>
              <a:gd name="connsiteY10-90" fmla="*/ 4611024 h 4774669"/>
              <a:gd name="connsiteX11-91" fmla="*/ 2578510 w 7841491"/>
              <a:gd name="connsiteY11-92" fmla="*/ 4630074 h 4774669"/>
              <a:gd name="connsiteX12-93" fmla="*/ 1225960 w 7841491"/>
              <a:gd name="connsiteY12-94" fmla="*/ 4630074 h 4774669"/>
              <a:gd name="connsiteX13-95" fmla="*/ 330610 w 7841491"/>
              <a:gd name="connsiteY13-96" fmla="*/ 4420524 h 4774669"/>
              <a:gd name="connsiteX14-97" fmla="*/ 25810 w 7841491"/>
              <a:gd name="connsiteY14-98" fmla="*/ 3410874 h 4774669"/>
              <a:gd name="connsiteX15-99" fmla="*/ 20756 w 7841491"/>
              <a:gd name="connsiteY15-100" fmla="*/ 2106921 h 4774669"/>
              <a:gd name="connsiteX16-101" fmla="*/ 273848 w 7841491"/>
              <a:gd name="connsiteY16-102" fmla="*/ 610524 h 4774669"/>
              <a:gd name="connsiteX0-103" fmla="*/ 273848 w 7841491"/>
              <a:gd name="connsiteY0-104" fmla="*/ 607372 h 4771517"/>
              <a:gd name="connsiteX1-105" fmla="*/ 616360 w 7841491"/>
              <a:gd name="connsiteY1-106" fmla="*/ 131122 h 4771517"/>
              <a:gd name="connsiteX2-107" fmla="*/ 1587910 w 7841491"/>
              <a:gd name="connsiteY2-108" fmla="*/ 54922 h 4771517"/>
              <a:gd name="connsiteX3-109" fmla="*/ 4940710 w 7841491"/>
              <a:gd name="connsiteY3-110" fmla="*/ 16822 h 4771517"/>
              <a:gd name="connsiteX4-111" fmla="*/ 6674260 w 7841491"/>
              <a:gd name="connsiteY4-112" fmla="*/ 340672 h 4771517"/>
              <a:gd name="connsiteX5-113" fmla="*/ 7531510 w 7841491"/>
              <a:gd name="connsiteY5-114" fmla="*/ 740722 h 4771517"/>
              <a:gd name="connsiteX6-115" fmla="*/ 7836310 w 7841491"/>
              <a:gd name="connsiteY6-116" fmla="*/ 2569522 h 4771517"/>
              <a:gd name="connsiteX7-117" fmla="*/ 7321960 w 7841491"/>
              <a:gd name="connsiteY7-118" fmla="*/ 4379272 h 4771517"/>
              <a:gd name="connsiteX8-119" fmla="*/ 6198010 w 7841491"/>
              <a:gd name="connsiteY8-120" fmla="*/ 4760272 h 4771517"/>
              <a:gd name="connsiteX9-121" fmla="*/ 4902610 w 7841491"/>
              <a:gd name="connsiteY9-122" fmla="*/ 4665022 h 4771517"/>
              <a:gd name="connsiteX10-123" fmla="*/ 3454810 w 7841491"/>
              <a:gd name="connsiteY10-124" fmla="*/ 4607872 h 4771517"/>
              <a:gd name="connsiteX11-125" fmla="*/ 2578510 w 7841491"/>
              <a:gd name="connsiteY11-126" fmla="*/ 4626922 h 4771517"/>
              <a:gd name="connsiteX12-127" fmla="*/ 1225960 w 7841491"/>
              <a:gd name="connsiteY12-128" fmla="*/ 4626922 h 4771517"/>
              <a:gd name="connsiteX13-129" fmla="*/ 330610 w 7841491"/>
              <a:gd name="connsiteY13-130" fmla="*/ 4417372 h 4771517"/>
              <a:gd name="connsiteX14-131" fmla="*/ 25810 w 7841491"/>
              <a:gd name="connsiteY14-132" fmla="*/ 3407722 h 4771517"/>
              <a:gd name="connsiteX15-133" fmla="*/ 20756 w 7841491"/>
              <a:gd name="connsiteY15-134" fmla="*/ 2103769 h 4771517"/>
              <a:gd name="connsiteX16-135" fmla="*/ 273848 w 7841491"/>
              <a:gd name="connsiteY16-136" fmla="*/ 607372 h 477151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</a:cxnLst>
            <a:rect l="l" t="t" r="r" b="b"/>
            <a:pathLst>
              <a:path w="7841491" h="4771517">
                <a:moveTo>
                  <a:pt x="273848" y="607372"/>
                </a:moveTo>
                <a:cubicBezTo>
                  <a:pt x="373115" y="278597"/>
                  <a:pt x="397350" y="223197"/>
                  <a:pt x="616360" y="131122"/>
                </a:cubicBezTo>
                <a:cubicBezTo>
                  <a:pt x="835370" y="39047"/>
                  <a:pt x="867185" y="73972"/>
                  <a:pt x="1587910" y="54922"/>
                </a:cubicBezTo>
                <a:cubicBezTo>
                  <a:pt x="2308635" y="35872"/>
                  <a:pt x="4092985" y="-30803"/>
                  <a:pt x="4940710" y="16822"/>
                </a:cubicBezTo>
                <a:cubicBezTo>
                  <a:pt x="5788435" y="64447"/>
                  <a:pt x="6242460" y="220022"/>
                  <a:pt x="6674260" y="340672"/>
                </a:cubicBezTo>
                <a:cubicBezTo>
                  <a:pt x="7106060" y="461322"/>
                  <a:pt x="7337835" y="369247"/>
                  <a:pt x="7531510" y="740722"/>
                </a:cubicBezTo>
                <a:cubicBezTo>
                  <a:pt x="7725185" y="1112197"/>
                  <a:pt x="7871235" y="1963097"/>
                  <a:pt x="7836310" y="2569522"/>
                </a:cubicBezTo>
                <a:cubicBezTo>
                  <a:pt x="7801385" y="3175947"/>
                  <a:pt x="7595010" y="4014147"/>
                  <a:pt x="7321960" y="4379272"/>
                </a:cubicBezTo>
                <a:cubicBezTo>
                  <a:pt x="7048910" y="4744397"/>
                  <a:pt x="6601235" y="4712647"/>
                  <a:pt x="6198010" y="4760272"/>
                </a:cubicBezTo>
                <a:cubicBezTo>
                  <a:pt x="5794785" y="4807897"/>
                  <a:pt x="5359810" y="4690422"/>
                  <a:pt x="4902610" y="4665022"/>
                </a:cubicBezTo>
                <a:cubicBezTo>
                  <a:pt x="4445410" y="4639622"/>
                  <a:pt x="3842160" y="4614222"/>
                  <a:pt x="3454810" y="4607872"/>
                </a:cubicBezTo>
                <a:lnTo>
                  <a:pt x="2578510" y="4626922"/>
                </a:lnTo>
                <a:cubicBezTo>
                  <a:pt x="2207035" y="4630097"/>
                  <a:pt x="1600610" y="4661847"/>
                  <a:pt x="1225960" y="4626922"/>
                </a:cubicBezTo>
                <a:cubicBezTo>
                  <a:pt x="851310" y="4591997"/>
                  <a:pt x="530635" y="4620572"/>
                  <a:pt x="330610" y="4417372"/>
                </a:cubicBezTo>
                <a:cubicBezTo>
                  <a:pt x="130585" y="4214172"/>
                  <a:pt x="41685" y="3785547"/>
                  <a:pt x="25810" y="3407722"/>
                </a:cubicBezTo>
                <a:cubicBezTo>
                  <a:pt x="9935" y="3029897"/>
                  <a:pt x="-20584" y="2570494"/>
                  <a:pt x="20756" y="2103769"/>
                </a:cubicBezTo>
                <a:cubicBezTo>
                  <a:pt x="62096" y="1637044"/>
                  <a:pt x="174581" y="936147"/>
                  <a:pt x="273848" y="607372"/>
                </a:cubicBezTo>
                <a:close/>
              </a:path>
            </a:pathLst>
          </a:custGeom>
          <a:solidFill>
            <a:schemeClr val="bg1">
              <a:alpha val="91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pic>
        <p:nvPicPr>
          <p:cNvPr id="4" name="图片 3" descr="图片包含 围栏, 工具, 烛架&#10;&#10;已生成极高可信度的说明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559865"/>
            <a:ext cx="2999238" cy="1301499"/>
          </a:xfrm>
          <a:prstGeom prst="rect">
            <a:avLst/>
          </a:prstGeom>
        </p:spPr>
      </p:pic>
      <p:pic>
        <p:nvPicPr>
          <p:cNvPr id="5" name="图片 4" descr="图片包含 围栏, 工具, 烛架&#10;&#10;已生成极高可信度的说明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741" y="5559865"/>
            <a:ext cx="2999238" cy="1301499"/>
          </a:xfrm>
          <a:prstGeom prst="rect">
            <a:avLst/>
          </a:prstGeom>
        </p:spPr>
      </p:pic>
      <p:pic>
        <p:nvPicPr>
          <p:cNvPr id="6" name="图片 5" descr="图片包含 围栏, 工具, 烛架&#10;&#10;已生成极高可信度的说明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491" y="5559865"/>
            <a:ext cx="2999238" cy="1301499"/>
          </a:xfrm>
          <a:prstGeom prst="rect">
            <a:avLst/>
          </a:prstGeom>
        </p:spPr>
      </p:pic>
      <p:pic>
        <p:nvPicPr>
          <p:cNvPr id="7" name="图片 6" descr="图片包含 围栏, 工具, 烛架&#10;&#10;已生成极高可信度的说明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640" y="5559865"/>
            <a:ext cx="2999238" cy="1301499"/>
          </a:xfrm>
          <a:prstGeom prst="rect">
            <a:avLst/>
          </a:prstGeom>
        </p:spPr>
      </p:pic>
      <p:pic>
        <p:nvPicPr>
          <p:cNvPr id="8" name="图片 7" descr="图片包含 围栏, 工具, 烛架&#10;&#10;已生成极高可信度的说明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259" y="5559865"/>
            <a:ext cx="2999238" cy="130149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>
            <a:fillRect/>
          </a:stretch>
        </p:blipFill>
        <p:spPr>
          <a:xfrm>
            <a:off x="7707085" y="5070843"/>
            <a:ext cx="4445449" cy="178442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>
            <a:fillRect/>
          </a:stretch>
        </p:blipFill>
        <p:spPr>
          <a:xfrm>
            <a:off x="3546184" y="4907433"/>
            <a:ext cx="4852545" cy="194783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>
            <a:fillRect/>
          </a:stretch>
        </p:blipFill>
        <p:spPr>
          <a:xfrm>
            <a:off x="-343008" y="4907433"/>
            <a:ext cx="4852545" cy="1947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530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49CE6-6C0A-4EC4-B904-23F06CDDB951}" type="datetimeFigureOut">
              <a:rPr lang="en-US" smtClean="0"/>
              <a:pPr/>
              <a:t>11/21/2024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6105B-2996-4464-8FCF-684D619665F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图片 8" descr="图片包含 室内&#10;&#10;已生成高可信度的说明">
            <a:extLst>
              <a:ext uri="{FF2B5EF4-FFF2-40B4-BE49-F238E27FC236}">
                <a16:creationId xmlns:a16="http://schemas.microsoft.com/office/drawing/2014/main" id="{F6215188-B00A-435A-9773-B5B93B51B0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7995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49CE6-6C0A-4EC4-B904-23F06CDDB951}" type="datetimeFigureOut">
              <a:rPr lang="en-US" smtClean="0"/>
              <a:pPr/>
              <a:t>11/21/2024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6105B-2996-4464-8FCF-684D619665F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图片 8" descr="图片包含 室内&#10;&#10;已生成高可信度的说明">
            <a:extLst>
              <a:ext uri="{FF2B5EF4-FFF2-40B4-BE49-F238E27FC236}">
                <a16:creationId xmlns:a16="http://schemas.microsoft.com/office/drawing/2014/main" id="{F6215188-B00A-435A-9773-B5B93B51B0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6" name="任意多边形: 形状 2">
            <a:extLst>
              <a:ext uri="{FF2B5EF4-FFF2-40B4-BE49-F238E27FC236}">
                <a16:creationId xmlns:a16="http://schemas.microsoft.com/office/drawing/2014/main" id="{FED248DB-AE6C-4AFC-B7C5-5B0FBE94829E}"/>
              </a:ext>
            </a:extLst>
          </p:cNvPr>
          <p:cNvSpPr/>
          <p:nvPr userDrawn="1"/>
        </p:nvSpPr>
        <p:spPr>
          <a:xfrm>
            <a:off x="503495" y="261258"/>
            <a:ext cx="11185010" cy="5513112"/>
          </a:xfrm>
          <a:custGeom>
            <a:avLst/>
            <a:gdLst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-1" fmla="*/ 267716 w 7816697"/>
              <a:gd name="connsiteY0-2" fmla="*/ 610524 h 4774669"/>
              <a:gd name="connsiteX1-3" fmla="*/ 458216 w 7816697"/>
              <a:gd name="connsiteY1-4" fmla="*/ 248574 h 4774669"/>
              <a:gd name="connsiteX2-5" fmla="*/ 1563116 w 7816697"/>
              <a:gd name="connsiteY2-6" fmla="*/ 58074 h 4774669"/>
              <a:gd name="connsiteX3-7" fmla="*/ 4915916 w 7816697"/>
              <a:gd name="connsiteY3-8" fmla="*/ 19974 h 4774669"/>
              <a:gd name="connsiteX4-9" fmla="*/ 6649466 w 7816697"/>
              <a:gd name="connsiteY4-10" fmla="*/ 343824 h 4774669"/>
              <a:gd name="connsiteX5-11" fmla="*/ 7506716 w 7816697"/>
              <a:gd name="connsiteY5-12" fmla="*/ 743874 h 4774669"/>
              <a:gd name="connsiteX6-13" fmla="*/ 7811516 w 7816697"/>
              <a:gd name="connsiteY6-14" fmla="*/ 2572674 h 4774669"/>
              <a:gd name="connsiteX7-15" fmla="*/ 7297166 w 7816697"/>
              <a:gd name="connsiteY7-16" fmla="*/ 4382424 h 4774669"/>
              <a:gd name="connsiteX8-17" fmla="*/ 6173216 w 7816697"/>
              <a:gd name="connsiteY8-18" fmla="*/ 4763424 h 4774669"/>
              <a:gd name="connsiteX9-19" fmla="*/ 4877816 w 7816697"/>
              <a:gd name="connsiteY9-20" fmla="*/ 4668174 h 4774669"/>
              <a:gd name="connsiteX10-21" fmla="*/ 3430016 w 7816697"/>
              <a:gd name="connsiteY10-22" fmla="*/ 4611024 h 4774669"/>
              <a:gd name="connsiteX11-23" fmla="*/ 2553716 w 7816697"/>
              <a:gd name="connsiteY11-24" fmla="*/ 4630074 h 4774669"/>
              <a:gd name="connsiteX12-25" fmla="*/ 1201166 w 7816697"/>
              <a:gd name="connsiteY12-26" fmla="*/ 4630074 h 4774669"/>
              <a:gd name="connsiteX13-27" fmla="*/ 305816 w 7816697"/>
              <a:gd name="connsiteY13-28" fmla="*/ 4420524 h 4774669"/>
              <a:gd name="connsiteX14-29" fmla="*/ 1016 w 7816697"/>
              <a:gd name="connsiteY14-30" fmla="*/ 3410874 h 4774669"/>
              <a:gd name="connsiteX15-31" fmla="*/ 210566 w 7816697"/>
              <a:gd name="connsiteY15-32" fmla="*/ 2153574 h 4774669"/>
              <a:gd name="connsiteX16-33" fmla="*/ 267716 w 7816697"/>
              <a:gd name="connsiteY16-34" fmla="*/ 610524 h 4774669"/>
              <a:gd name="connsiteX0-35" fmla="*/ 249006 w 7816649"/>
              <a:gd name="connsiteY0-36" fmla="*/ 610524 h 4774669"/>
              <a:gd name="connsiteX1-37" fmla="*/ 458168 w 7816649"/>
              <a:gd name="connsiteY1-38" fmla="*/ 248574 h 4774669"/>
              <a:gd name="connsiteX2-39" fmla="*/ 1563068 w 7816649"/>
              <a:gd name="connsiteY2-40" fmla="*/ 58074 h 4774669"/>
              <a:gd name="connsiteX3-41" fmla="*/ 4915868 w 7816649"/>
              <a:gd name="connsiteY3-42" fmla="*/ 19974 h 4774669"/>
              <a:gd name="connsiteX4-43" fmla="*/ 6649418 w 7816649"/>
              <a:gd name="connsiteY4-44" fmla="*/ 343824 h 4774669"/>
              <a:gd name="connsiteX5-45" fmla="*/ 7506668 w 7816649"/>
              <a:gd name="connsiteY5-46" fmla="*/ 743874 h 4774669"/>
              <a:gd name="connsiteX6-47" fmla="*/ 7811468 w 7816649"/>
              <a:gd name="connsiteY6-48" fmla="*/ 2572674 h 4774669"/>
              <a:gd name="connsiteX7-49" fmla="*/ 7297118 w 7816649"/>
              <a:gd name="connsiteY7-50" fmla="*/ 4382424 h 4774669"/>
              <a:gd name="connsiteX8-51" fmla="*/ 6173168 w 7816649"/>
              <a:gd name="connsiteY8-52" fmla="*/ 4763424 h 4774669"/>
              <a:gd name="connsiteX9-53" fmla="*/ 4877768 w 7816649"/>
              <a:gd name="connsiteY9-54" fmla="*/ 4668174 h 4774669"/>
              <a:gd name="connsiteX10-55" fmla="*/ 3429968 w 7816649"/>
              <a:gd name="connsiteY10-56" fmla="*/ 4611024 h 4774669"/>
              <a:gd name="connsiteX11-57" fmla="*/ 2553668 w 7816649"/>
              <a:gd name="connsiteY11-58" fmla="*/ 4630074 h 4774669"/>
              <a:gd name="connsiteX12-59" fmla="*/ 1201118 w 7816649"/>
              <a:gd name="connsiteY12-60" fmla="*/ 4630074 h 4774669"/>
              <a:gd name="connsiteX13-61" fmla="*/ 305768 w 7816649"/>
              <a:gd name="connsiteY13-62" fmla="*/ 4420524 h 4774669"/>
              <a:gd name="connsiteX14-63" fmla="*/ 968 w 7816649"/>
              <a:gd name="connsiteY14-64" fmla="*/ 3410874 h 4774669"/>
              <a:gd name="connsiteX15-65" fmla="*/ 210518 w 7816649"/>
              <a:gd name="connsiteY15-66" fmla="*/ 2153574 h 4774669"/>
              <a:gd name="connsiteX16-67" fmla="*/ 249006 w 7816649"/>
              <a:gd name="connsiteY16-68" fmla="*/ 610524 h 4774669"/>
              <a:gd name="connsiteX0-69" fmla="*/ 273848 w 7841491"/>
              <a:gd name="connsiteY0-70" fmla="*/ 610524 h 4774669"/>
              <a:gd name="connsiteX1-71" fmla="*/ 483010 w 7841491"/>
              <a:gd name="connsiteY1-72" fmla="*/ 248574 h 4774669"/>
              <a:gd name="connsiteX2-73" fmla="*/ 1587910 w 7841491"/>
              <a:gd name="connsiteY2-74" fmla="*/ 58074 h 4774669"/>
              <a:gd name="connsiteX3-75" fmla="*/ 4940710 w 7841491"/>
              <a:gd name="connsiteY3-76" fmla="*/ 19974 h 4774669"/>
              <a:gd name="connsiteX4-77" fmla="*/ 6674260 w 7841491"/>
              <a:gd name="connsiteY4-78" fmla="*/ 343824 h 4774669"/>
              <a:gd name="connsiteX5-79" fmla="*/ 7531510 w 7841491"/>
              <a:gd name="connsiteY5-80" fmla="*/ 743874 h 4774669"/>
              <a:gd name="connsiteX6-81" fmla="*/ 7836310 w 7841491"/>
              <a:gd name="connsiteY6-82" fmla="*/ 2572674 h 4774669"/>
              <a:gd name="connsiteX7-83" fmla="*/ 7321960 w 7841491"/>
              <a:gd name="connsiteY7-84" fmla="*/ 4382424 h 4774669"/>
              <a:gd name="connsiteX8-85" fmla="*/ 6198010 w 7841491"/>
              <a:gd name="connsiteY8-86" fmla="*/ 4763424 h 4774669"/>
              <a:gd name="connsiteX9-87" fmla="*/ 4902610 w 7841491"/>
              <a:gd name="connsiteY9-88" fmla="*/ 4668174 h 4774669"/>
              <a:gd name="connsiteX10-89" fmla="*/ 3454810 w 7841491"/>
              <a:gd name="connsiteY10-90" fmla="*/ 4611024 h 4774669"/>
              <a:gd name="connsiteX11-91" fmla="*/ 2578510 w 7841491"/>
              <a:gd name="connsiteY11-92" fmla="*/ 4630074 h 4774669"/>
              <a:gd name="connsiteX12-93" fmla="*/ 1225960 w 7841491"/>
              <a:gd name="connsiteY12-94" fmla="*/ 4630074 h 4774669"/>
              <a:gd name="connsiteX13-95" fmla="*/ 330610 w 7841491"/>
              <a:gd name="connsiteY13-96" fmla="*/ 4420524 h 4774669"/>
              <a:gd name="connsiteX14-97" fmla="*/ 25810 w 7841491"/>
              <a:gd name="connsiteY14-98" fmla="*/ 3410874 h 4774669"/>
              <a:gd name="connsiteX15-99" fmla="*/ 20756 w 7841491"/>
              <a:gd name="connsiteY15-100" fmla="*/ 2106921 h 4774669"/>
              <a:gd name="connsiteX16-101" fmla="*/ 273848 w 7841491"/>
              <a:gd name="connsiteY16-102" fmla="*/ 610524 h 4774669"/>
              <a:gd name="connsiteX0-103" fmla="*/ 273848 w 7841491"/>
              <a:gd name="connsiteY0-104" fmla="*/ 607372 h 4771517"/>
              <a:gd name="connsiteX1-105" fmla="*/ 616360 w 7841491"/>
              <a:gd name="connsiteY1-106" fmla="*/ 131122 h 4771517"/>
              <a:gd name="connsiteX2-107" fmla="*/ 1587910 w 7841491"/>
              <a:gd name="connsiteY2-108" fmla="*/ 54922 h 4771517"/>
              <a:gd name="connsiteX3-109" fmla="*/ 4940710 w 7841491"/>
              <a:gd name="connsiteY3-110" fmla="*/ 16822 h 4771517"/>
              <a:gd name="connsiteX4-111" fmla="*/ 6674260 w 7841491"/>
              <a:gd name="connsiteY4-112" fmla="*/ 340672 h 4771517"/>
              <a:gd name="connsiteX5-113" fmla="*/ 7531510 w 7841491"/>
              <a:gd name="connsiteY5-114" fmla="*/ 740722 h 4771517"/>
              <a:gd name="connsiteX6-115" fmla="*/ 7836310 w 7841491"/>
              <a:gd name="connsiteY6-116" fmla="*/ 2569522 h 4771517"/>
              <a:gd name="connsiteX7-117" fmla="*/ 7321960 w 7841491"/>
              <a:gd name="connsiteY7-118" fmla="*/ 4379272 h 4771517"/>
              <a:gd name="connsiteX8-119" fmla="*/ 6198010 w 7841491"/>
              <a:gd name="connsiteY8-120" fmla="*/ 4760272 h 4771517"/>
              <a:gd name="connsiteX9-121" fmla="*/ 4902610 w 7841491"/>
              <a:gd name="connsiteY9-122" fmla="*/ 4665022 h 4771517"/>
              <a:gd name="connsiteX10-123" fmla="*/ 3454810 w 7841491"/>
              <a:gd name="connsiteY10-124" fmla="*/ 4607872 h 4771517"/>
              <a:gd name="connsiteX11-125" fmla="*/ 2578510 w 7841491"/>
              <a:gd name="connsiteY11-126" fmla="*/ 4626922 h 4771517"/>
              <a:gd name="connsiteX12-127" fmla="*/ 1225960 w 7841491"/>
              <a:gd name="connsiteY12-128" fmla="*/ 4626922 h 4771517"/>
              <a:gd name="connsiteX13-129" fmla="*/ 330610 w 7841491"/>
              <a:gd name="connsiteY13-130" fmla="*/ 4417372 h 4771517"/>
              <a:gd name="connsiteX14-131" fmla="*/ 25810 w 7841491"/>
              <a:gd name="connsiteY14-132" fmla="*/ 3407722 h 4771517"/>
              <a:gd name="connsiteX15-133" fmla="*/ 20756 w 7841491"/>
              <a:gd name="connsiteY15-134" fmla="*/ 2103769 h 4771517"/>
              <a:gd name="connsiteX16-135" fmla="*/ 273848 w 7841491"/>
              <a:gd name="connsiteY16-136" fmla="*/ 607372 h 477151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</a:cxnLst>
            <a:rect l="l" t="t" r="r" b="b"/>
            <a:pathLst>
              <a:path w="7841491" h="4771517">
                <a:moveTo>
                  <a:pt x="273848" y="607372"/>
                </a:moveTo>
                <a:cubicBezTo>
                  <a:pt x="373115" y="278597"/>
                  <a:pt x="397350" y="223197"/>
                  <a:pt x="616360" y="131122"/>
                </a:cubicBezTo>
                <a:cubicBezTo>
                  <a:pt x="835370" y="39047"/>
                  <a:pt x="867185" y="73972"/>
                  <a:pt x="1587910" y="54922"/>
                </a:cubicBezTo>
                <a:cubicBezTo>
                  <a:pt x="2308635" y="35872"/>
                  <a:pt x="4092985" y="-30803"/>
                  <a:pt x="4940710" y="16822"/>
                </a:cubicBezTo>
                <a:cubicBezTo>
                  <a:pt x="5788435" y="64447"/>
                  <a:pt x="6242460" y="220022"/>
                  <a:pt x="6674260" y="340672"/>
                </a:cubicBezTo>
                <a:cubicBezTo>
                  <a:pt x="7106060" y="461322"/>
                  <a:pt x="7337835" y="369247"/>
                  <a:pt x="7531510" y="740722"/>
                </a:cubicBezTo>
                <a:cubicBezTo>
                  <a:pt x="7725185" y="1112197"/>
                  <a:pt x="7871235" y="1963097"/>
                  <a:pt x="7836310" y="2569522"/>
                </a:cubicBezTo>
                <a:cubicBezTo>
                  <a:pt x="7801385" y="3175947"/>
                  <a:pt x="7595010" y="4014147"/>
                  <a:pt x="7321960" y="4379272"/>
                </a:cubicBezTo>
                <a:cubicBezTo>
                  <a:pt x="7048910" y="4744397"/>
                  <a:pt x="6601235" y="4712647"/>
                  <a:pt x="6198010" y="4760272"/>
                </a:cubicBezTo>
                <a:cubicBezTo>
                  <a:pt x="5794785" y="4807897"/>
                  <a:pt x="5359810" y="4690422"/>
                  <a:pt x="4902610" y="4665022"/>
                </a:cubicBezTo>
                <a:cubicBezTo>
                  <a:pt x="4445410" y="4639622"/>
                  <a:pt x="3842160" y="4614222"/>
                  <a:pt x="3454810" y="4607872"/>
                </a:cubicBezTo>
                <a:lnTo>
                  <a:pt x="2578510" y="4626922"/>
                </a:lnTo>
                <a:cubicBezTo>
                  <a:pt x="2207035" y="4630097"/>
                  <a:pt x="1600610" y="4661847"/>
                  <a:pt x="1225960" y="4626922"/>
                </a:cubicBezTo>
                <a:cubicBezTo>
                  <a:pt x="851310" y="4591997"/>
                  <a:pt x="530635" y="4620572"/>
                  <a:pt x="330610" y="4417372"/>
                </a:cubicBezTo>
                <a:cubicBezTo>
                  <a:pt x="130585" y="4214172"/>
                  <a:pt x="41685" y="3785547"/>
                  <a:pt x="25810" y="3407722"/>
                </a:cubicBezTo>
                <a:cubicBezTo>
                  <a:pt x="9935" y="3029897"/>
                  <a:pt x="-20584" y="2570494"/>
                  <a:pt x="20756" y="2103769"/>
                </a:cubicBezTo>
                <a:cubicBezTo>
                  <a:pt x="62096" y="1637044"/>
                  <a:pt x="174581" y="936147"/>
                  <a:pt x="273848" y="607372"/>
                </a:cubicBezTo>
                <a:close/>
              </a:path>
            </a:pathLst>
          </a:custGeom>
          <a:solidFill>
            <a:schemeClr val="bg1">
              <a:alpha val="91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63935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49CE6-6C0A-4EC4-B904-23F06CDDB951}" type="datetimeFigureOut">
              <a:rPr lang="en-US" smtClean="0"/>
              <a:pPr/>
              <a:t>11/21/2024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6105B-2996-4464-8FCF-684D619665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4964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49CE6-6C0A-4EC4-B904-23F06CDDB951}" type="datetimeFigureOut">
              <a:rPr lang="en-US" smtClean="0"/>
              <a:pPr/>
              <a:t>11/21/2024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6105B-2996-4464-8FCF-684D619665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684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11">
            <a:extLst>
              <a:ext uri="{FF2B5EF4-FFF2-40B4-BE49-F238E27FC236}">
                <a16:creationId xmlns:a16="http://schemas.microsoft.com/office/drawing/2014/main" id="{4C60B4DE-0F0B-46E2-8AA1-50B6F1248B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589" b="29586"/>
          <a:stretch/>
        </p:blipFill>
        <p:spPr>
          <a:xfrm>
            <a:off x="-1" y="0"/>
            <a:ext cx="12192001" cy="7140066"/>
          </a:xfrm>
          <a:prstGeom prst="rect">
            <a:avLst/>
          </a:prstGeom>
        </p:spPr>
      </p:pic>
      <p:pic>
        <p:nvPicPr>
          <p:cNvPr id="8" name="图片 19">
            <a:extLst>
              <a:ext uri="{FF2B5EF4-FFF2-40B4-BE49-F238E27FC236}">
                <a16:creationId xmlns:a16="http://schemas.microsoft.com/office/drawing/2014/main" id="{0F7EDF4A-38BF-4F11-A320-C27F6E6FF94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72" y="35817"/>
            <a:ext cx="9071429" cy="2335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6271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6"/>
          <p:cNvSpPr/>
          <p:nvPr/>
        </p:nvSpPr>
        <p:spPr>
          <a:xfrm flipH="1">
            <a:off x="-54" y="5686627"/>
            <a:ext cx="2224855" cy="1171367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6"/>
          <p:cNvSpPr/>
          <p:nvPr/>
        </p:nvSpPr>
        <p:spPr>
          <a:xfrm flipH="1">
            <a:off x="9635064" y="6"/>
            <a:ext cx="2556921" cy="15925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6"/>
          <p:cNvSpPr txBox="1">
            <a:spLocks noGrp="1"/>
          </p:cNvSpPr>
          <p:nvPr>
            <p:ph type="title"/>
          </p:nvPr>
        </p:nvSpPr>
        <p:spPr>
          <a:xfrm>
            <a:off x="950800" y="593367"/>
            <a:ext cx="1029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310402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/>
          <a:srcRect r="13582"/>
          <a:stretch/>
        </p:blipFill>
        <p:spPr>
          <a:xfrm>
            <a:off x="0" y="2863"/>
            <a:ext cx="12191999" cy="6858594"/>
          </a:xfrm>
          <a:prstGeom prst="rect">
            <a:avLst/>
          </a:prstGeom>
        </p:spPr>
      </p:pic>
      <p:sp>
        <p:nvSpPr>
          <p:cNvPr id="8" name="矩形: 圆角 20">
            <a:extLst>
              <a:ext uri="{FF2B5EF4-FFF2-40B4-BE49-F238E27FC236}">
                <a16:creationId xmlns:a16="http://schemas.microsoft.com/office/drawing/2014/main" id="{47118E00-203A-4E78-AC85-4C87806898CA}"/>
              </a:ext>
            </a:extLst>
          </p:cNvPr>
          <p:cNvSpPr/>
          <p:nvPr userDrawn="1"/>
        </p:nvSpPr>
        <p:spPr>
          <a:xfrm>
            <a:off x="2535237" y="195956"/>
            <a:ext cx="9599946" cy="5775517"/>
          </a:xfrm>
          <a:prstGeom prst="roundRect">
            <a:avLst>
              <a:gd name="adj" fmla="val 30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94409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b="32970"/>
          <a:stretch/>
        </p:blipFill>
        <p:spPr>
          <a:xfrm>
            <a:off x="0" y="21020"/>
            <a:ext cx="12192000" cy="6836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2467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99247"/>
            <a:ext cx="12192000" cy="7557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6125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99247"/>
            <a:ext cx="12192000" cy="7557247"/>
          </a:xfrm>
          <a:prstGeom prst="rect">
            <a:avLst/>
          </a:prstGeom>
        </p:spPr>
      </p:pic>
      <p:sp>
        <p:nvSpPr>
          <p:cNvPr id="11" name="矩形: 圆角 20">
            <a:extLst>
              <a:ext uri="{FF2B5EF4-FFF2-40B4-BE49-F238E27FC236}">
                <a16:creationId xmlns:a16="http://schemas.microsoft.com/office/drawing/2014/main" id="{47118E00-203A-4E78-AC85-4C87806898CA}"/>
              </a:ext>
            </a:extLst>
          </p:cNvPr>
          <p:cNvSpPr/>
          <p:nvPr userDrawn="1"/>
        </p:nvSpPr>
        <p:spPr>
          <a:xfrm>
            <a:off x="2535237" y="195956"/>
            <a:ext cx="9599946" cy="5801432"/>
          </a:xfrm>
          <a:prstGeom prst="roundRect">
            <a:avLst>
              <a:gd name="adj" fmla="val 30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86953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2587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55609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5348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56344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01269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0156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/>
          <p:nvPr/>
        </p:nvSpPr>
        <p:spPr>
          <a:xfrm>
            <a:off x="9309100" y="4594068"/>
            <a:ext cx="2882955" cy="2263969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7"/>
          <p:cNvSpPr/>
          <p:nvPr/>
        </p:nvSpPr>
        <p:spPr>
          <a:xfrm flipH="1">
            <a:off x="-58" y="0"/>
            <a:ext cx="2349561" cy="6858040"/>
          </a:xfrm>
          <a:custGeom>
            <a:avLst/>
            <a:gdLst/>
            <a:ahLst/>
            <a:cxnLst/>
            <a:rect l="l" t="t" r="r" b="b"/>
            <a:pathLst>
              <a:path w="17396" h="39911" extrusionOk="0">
                <a:moveTo>
                  <a:pt x="13740" y="1"/>
                </a:moveTo>
                <a:cubicBezTo>
                  <a:pt x="13740" y="1"/>
                  <a:pt x="16574" y="9085"/>
                  <a:pt x="15716" y="13157"/>
                </a:cubicBezTo>
                <a:cubicBezTo>
                  <a:pt x="14835" y="17241"/>
                  <a:pt x="11299" y="15098"/>
                  <a:pt x="8596" y="19039"/>
                </a:cubicBezTo>
                <a:cubicBezTo>
                  <a:pt x="5906" y="22992"/>
                  <a:pt x="10490" y="29874"/>
                  <a:pt x="8596" y="31207"/>
                </a:cubicBezTo>
                <a:cubicBezTo>
                  <a:pt x="8288" y="31428"/>
                  <a:pt x="7901" y="31510"/>
                  <a:pt x="7464" y="31510"/>
                </a:cubicBezTo>
                <a:cubicBezTo>
                  <a:pt x="6179" y="31510"/>
                  <a:pt x="4469" y="30797"/>
                  <a:pt x="3100" y="30797"/>
                </a:cubicBezTo>
                <a:cubicBezTo>
                  <a:pt x="2097" y="30797"/>
                  <a:pt x="1277" y="31179"/>
                  <a:pt x="941" y="32505"/>
                </a:cubicBezTo>
                <a:cubicBezTo>
                  <a:pt x="0" y="36243"/>
                  <a:pt x="2369" y="39911"/>
                  <a:pt x="2369" y="39911"/>
                </a:cubicBezTo>
                <a:lnTo>
                  <a:pt x="17395" y="39911"/>
                </a:lnTo>
                <a:lnTo>
                  <a:pt x="17395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7"/>
          <p:cNvSpPr txBox="1">
            <a:spLocks noGrp="1"/>
          </p:cNvSpPr>
          <p:nvPr>
            <p:ph type="title"/>
          </p:nvPr>
        </p:nvSpPr>
        <p:spPr>
          <a:xfrm>
            <a:off x="6603051" y="1896633"/>
            <a:ext cx="4035600" cy="74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subTitle" idx="1"/>
          </p:nvPr>
        </p:nvSpPr>
        <p:spPr>
          <a:xfrm>
            <a:off x="6603051" y="2640167"/>
            <a:ext cx="4035600" cy="23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9659399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11">
            <a:extLst>
              <a:ext uri="{FF2B5EF4-FFF2-40B4-BE49-F238E27FC236}">
                <a16:creationId xmlns:a16="http://schemas.microsoft.com/office/drawing/2014/main" id="{4C60B4DE-0F0B-46E2-8AA1-50B6F1248B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589" b="29586"/>
          <a:stretch/>
        </p:blipFill>
        <p:spPr>
          <a:xfrm>
            <a:off x="-1" y="0"/>
            <a:ext cx="12192001" cy="7140066"/>
          </a:xfrm>
          <a:prstGeom prst="rect">
            <a:avLst/>
          </a:prstGeom>
        </p:spPr>
      </p:pic>
      <p:pic>
        <p:nvPicPr>
          <p:cNvPr id="8" name="图片 19">
            <a:extLst>
              <a:ext uri="{FF2B5EF4-FFF2-40B4-BE49-F238E27FC236}">
                <a16:creationId xmlns:a16="http://schemas.microsoft.com/office/drawing/2014/main" id="{0F7EDF4A-38BF-4F11-A320-C27F6E6FF94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72" y="35817"/>
            <a:ext cx="9071429" cy="2335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34948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/>
          <a:srcRect r="13582"/>
          <a:stretch/>
        </p:blipFill>
        <p:spPr>
          <a:xfrm>
            <a:off x="0" y="2863"/>
            <a:ext cx="12191999" cy="6858594"/>
          </a:xfrm>
          <a:prstGeom prst="rect">
            <a:avLst/>
          </a:prstGeom>
        </p:spPr>
      </p:pic>
      <p:sp>
        <p:nvSpPr>
          <p:cNvPr id="8" name="矩形: 圆角 20">
            <a:extLst>
              <a:ext uri="{FF2B5EF4-FFF2-40B4-BE49-F238E27FC236}">
                <a16:creationId xmlns:a16="http://schemas.microsoft.com/office/drawing/2014/main" id="{47118E00-203A-4E78-AC85-4C87806898CA}"/>
              </a:ext>
            </a:extLst>
          </p:cNvPr>
          <p:cNvSpPr/>
          <p:nvPr userDrawn="1"/>
        </p:nvSpPr>
        <p:spPr>
          <a:xfrm>
            <a:off x="2535237" y="195956"/>
            <a:ext cx="9599946" cy="5775517"/>
          </a:xfrm>
          <a:prstGeom prst="roundRect">
            <a:avLst>
              <a:gd name="adj" fmla="val 30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282350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b="32970"/>
          <a:stretch/>
        </p:blipFill>
        <p:spPr>
          <a:xfrm>
            <a:off x="0" y="21020"/>
            <a:ext cx="12192000" cy="6836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63601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99247"/>
            <a:ext cx="12192000" cy="7557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50365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99247"/>
            <a:ext cx="12192000" cy="7557247"/>
          </a:xfrm>
          <a:prstGeom prst="rect">
            <a:avLst/>
          </a:prstGeom>
        </p:spPr>
      </p:pic>
      <p:sp>
        <p:nvSpPr>
          <p:cNvPr id="11" name="矩形: 圆角 20">
            <a:extLst>
              <a:ext uri="{FF2B5EF4-FFF2-40B4-BE49-F238E27FC236}">
                <a16:creationId xmlns:a16="http://schemas.microsoft.com/office/drawing/2014/main" id="{47118E00-203A-4E78-AC85-4C87806898CA}"/>
              </a:ext>
            </a:extLst>
          </p:cNvPr>
          <p:cNvSpPr/>
          <p:nvPr userDrawn="1"/>
        </p:nvSpPr>
        <p:spPr>
          <a:xfrm>
            <a:off x="2535237" y="195956"/>
            <a:ext cx="9599946" cy="5801432"/>
          </a:xfrm>
          <a:prstGeom prst="roundRect">
            <a:avLst>
              <a:gd name="adj" fmla="val 30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789200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59942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2222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35395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73745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7460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/>
          <p:nvPr/>
        </p:nvSpPr>
        <p:spPr>
          <a:xfrm rot="10800000">
            <a:off x="5616179" y="2762063"/>
            <a:ext cx="6575349" cy="4095293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8"/>
          <p:cNvSpPr/>
          <p:nvPr/>
        </p:nvSpPr>
        <p:spPr>
          <a:xfrm>
            <a:off x="15" y="-9400"/>
            <a:ext cx="6358117" cy="3142055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8"/>
          <p:cNvSpPr/>
          <p:nvPr/>
        </p:nvSpPr>
        <p:spPr>
          <a:xfrm rot="10800000">
            <a:off x="5794094" y="2908513"/>
            <a:ext cx="6435173" cy="4005387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6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8"/>
          <p:cNvSpPr txBox="1">
            <a:spLocks noGrp="1"/>
          </p:cNvSpPr>
          <p:nvPr>
            <p:ph type="title"/>
          </p:nvPr>
        </p:nvSpPr>
        <p:spPr>
          <a:xfrm>
            <a:off x="2834600" y="1488367"/>
            <a:ext cx="6522800" cy="330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0612991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5167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oogle Shape;56;p9"/>
          <p:cNvGrpSpPr/>
          <p:nvPr/>
        </p:nvGrpSpPr>
        <p:grpSpPr>
          <a:xfrm rot="10800000">
            <a:off x="-5" y="-8667"/>
            <a:ext cx="6553591" cy="6875200"/>
            <a:chOff x="4003316" y="-6500"/>
            <a:chExt cx="4826387" cy="5156400"/>
          </a:xfrm>
        </p:grpSpPr>
        <p:sp>
          <p:nvSpPr>
            <p:cNvPr id="57" name="Google Shape;57;p9"/>
            <p:cNvSpPr/>
            <p:nvPr/>
          </p:nvSpPr>
          <p:spPr>
            <a:xfrm rot="-5400000">
              <a:off x="2250685" y="1746286"/>
              <a:ext cx="5156245" cy="1650983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9"/>
            <p:cNvSpPr/>
            <p:nvPr/>
          </p:nvSpPr>
          <p:spPr>
            <a:xfrm rot="-5400000">
              <a:off x="4662404" y="982600"/>
              <a:ext cx="5156400" cy="31782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950800" y="1644233"/>
            <a:ext cx="42000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ubTitle" idx="1"/>
          </p:nvPr>
        </p:nvSpPr>
        <p:spPr>
          <a:xfrm>
            <a:off x="950800" y="3737433"/>
            <a:ext cx="42000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46552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4025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62" name="Google Shape;62;p9"/>
          <p:cNvSpPr/>
          <p:nvPr/>
        </p:nvSpPr>
        <p:spPr>
          <a:xfrm rot="10800000" flipH="1">
            <a:off x="10448767" y="-8"/>
            <a:ext cx="1743196" cy="917807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0118767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oogle Shape;64;p10"/>
          <p:cNvGrpSpPr/>
          <p:nvPr/>
        </p:nvGrpSpPr>
        <p:grpSpPr>
          <a:xfrm flipH="1">
            <a:off x="2963041" y="-140"/>
            <a:ext cx="9228888" cy="4193040"/>
            <a:chOff x="1367050" y="3059225"/>
            <a:chExt cx="1407100" cy="848450"/>
          </a:xfrm>
        </p:grpSpPr>
        <p:sp>
          <p:nvSpPr>
            <p:cNvPr id="65" name="Google Shape;65;p10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10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7" name="Google Shape;67;p10"/>
          <p:cNvSpPr/>
          <p:nvPr/>
        </p:nvSpPr>
        <p:spPr>
          <a:xfrm flipH="1">
            <a:off x="49" y="5465701"/>
            <a:ext cx="2726088" cy="1392383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10"/>
          <p:cNvSpPr txBox="1">
            <a:spLocks noGrp="1"/>
          </p:cNvSpPr>
          <p:nvPr>
            <p:ph type="title"/>
          </p:nvPr>
        </p:nvSpPr>
        <p:spPr>
          <a:xfrm>
            <a:off x="7752933" y="597408"/>
            <a:ext cx="3413600" cy="25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866120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1"/>
          <p:cNvSpPr/>
          <p:nvPr/>
        </p:nvSpPr>
        <p:spPr>
          <a:xfrm rot="5400000">
            <a:off x="4053612" y="-3839805"/>
            <a:ext cx="4088549" cy="12301092"/>
          </a:xfrm>
          <a:custGeom>
            <a:avLst/>
            <a:gdLst/>
            <a:ahLst/>
            <a:cxnLst/>
            <a:rect l="l" t="t" r="r" b="b"/>
            <a:pathLst>
              <a:path w="42364" h="43268" extrusionOk="0">
                <a:moveTo>
                  <a:pt x="1" y="0"/>
                </a:moveTo>
                <a:lnTo>
                  <a:pt x="1" y="43267"/>
                </a:lnTo>
                <a:lnTo>
                  <a:pt x="42363" y="43267"/>
                </a:lnTo>
                <a:cubicBezTo>
                  <a:pt x="42363" y="43267"/>
                  <a:pt x="42268" y="37779"/>
                  <a:pt x="39006" y="33992"/>
                </a:cubicBezTo>
                <a:cubicBezTo>
                  <a:pt x="35767" y="30218"/>
                  <a:pt x="39351" y="28789"/>
                  <a:pt x="39875" y="23705"/>
                </a:cubicBezTo>
                <a:cubicBezTo>
                  <a:pt x="40375" y="18633"/>
                  <a:pt x="36958" y="18336"/>
                  <a:pt x="34470" y="14049"/>
                </a:cubicBezTo>
                <a:cubicBezTo>
                  <a:pt x="31981" y="9775"/>
                  <a:pt x="34041" y="0"/>
                  <a:pt x="34041" y="0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11"/>
          <p:cNvSpPr/>
          <p:nvPr/>
        </p:nvSpPr>
        <p:spPr>
          <a:xfrm rot="5400000">
            <a:off x="4053621" y="-4053628"/>
            <a:ext cx="4088549" cy="12195807"/>
          </a:xfrm>
          <a:custGeom>
            <a:avLst/>
            <a:gdLst/>
            <a:ahLst/>
            <a:cxnLst/>
            <a:rect l="l" t="t" r="r" b="b"/>
            <a:pathLst>
              <a:path w="42364" h="43268" extrusionOk="0">
                <a:moveTo>
                  <a:pt x="1" y="0"/>
                </a:moveTo>
                <a:lnTo>
                  <a:pt x="1" y="43267"/>
                </a:lnTo>
                <a:lnTo>
                  <a:pt x="42363" y="43267"/>
                </a:lnTo>
                <a:cubicBezTo>
                  <a:pt x="42363" y="43267"/>
                  <a:pt x="42268" y="37779"/>
                  <a:pt x="39006" y="33992"/>
                </a:cubicBezTo>
                <a:cubicBezTo>
                  <a:pt x="35767" y="30218"/>
                  <a:pt x="39351" y="28789"/>
                  <a:pt x="39875" y="23705"/>
                </a:cubicBezTo>
                <a:cubicBezTo>
                  <a:pt x="40375" y="18633"/>
                  <a:pt x="36958" y="18336"/>
                  <a:pt x="34470" y="14049"/>
                </a:cubicBezTo>
                <a:cubicBezTo>
                  <a:pt x="31981" y="9775"/>
                  <a:pt x="34041" y="0"/>
                  <a:pt x="3404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11"/>
          <p:cNvSpPr txBox="1">
            <a:spLocks noGrp="1"/>
          </p:cNvSpPr>
          <p:nvPr>
            <p:ph type="title" hasCustomPrompt="1"/>
          </p:nvPr>
        </p:nvSpPr>
        <p:spPr>
          <a:xfrm>
            <a:off x="950800" y="1417451"/>
            <a:ext cx="10290000" cy="16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73" name="Google Shape;73;p11"/>
          <p:cNvSpPr txBox="1">
            <a:spLocks noGrp="1"/>
          </p:cNvSpPr>
          <p:nvPr>
            <p:ph type="subTitle" idx="1"/>
          </p:nvPr>
        </p:nvSpPr>
        <p:spPr>
          <a:xfrm>
            <a:off x="2145233" y="4590400"/>
            <a:ext cx="7900400" cy="15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939901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27427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4"/>
          <p:cNvSpPr/>
          <p:nvPr/>
        </p:nvSpPr>
        <p:spPr>
          <a:xfrm rot="10800000">
            <a:off x="7435514" y="3904277"/>
            <a:ext cx="4766397" cy="2968635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14"/>
          <p:cNvSpPr/>
          <p:nvPr/>
        </p:nvSpPr>
        <p:spPr>
          <a:xfrm rot="10800000">
            <a:off x="7564395" y="4010422"/>
            <a:ext cx="4664871" cy="2903479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6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14"/>
          <p:cNvSpPr/>
          <p:nvPr/>
        </p:nvSpPr>
        <p:spPr>
          <a:xfrm>
            <a:off x="419770" y="269437"/>
            <a:ext cx="3634857" cy="3634857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14"/>
          <p:cNvSpPr txBox="1">
            <a:spLocks noGrp="1"/>
          </p:cNvSpPr>
          <p:nvPr>
            <p:ph type="title"/>
          </p:nvPr>
        </p:nvSpPr>
        <p:spPr>
          <a:xfrm>
            <a:off x="4571400" y="5080467"/>
            <a:ext cx="3048000" cy="59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98" name="Google Shape;98;p14"/>
          <p:cNvSpPr txBox="1">
            <a:spLocks noGrp="1"/>
          </p:cNvSpPr>
          <p:nvPr>
            <p:ph type="subTitle" idx="1"/>
          </p:nvPr>
        </p:nvSpPr>
        <p:spPr>
          <a:xfrm>
            <a:off x="2832600" y="1968233"/>
            <a:ext cx="6522800" cy="26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140306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523499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1" r:id="rId9"/>
    <p:sldLayoutId id="2147483673" r:id="rId10"/>
    <p:sldLayoutId id="2147483675" r:id="rId11"/>
    <p:sldLayoutId id="2147483676" r:id="rId12"/>
    <p:sldLayoutId id="2147483677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732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</p:sldLayoutIdLst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3503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3616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4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3.png"/><Relationship Id="rId18" Type="http://schemas.openxmlformats.org/officeDocument/2006/relationships/image" Target="../media/image58.png"/><Relationship Id="rId3" Type="http://schemas.openxmlformats.org/officeDocument/2006/relationships/tags" Target="../tags/tag3.xml"/><Relationship Id="rId7" Type="http://schemas.openxmlformats.org/officeDocument/2006/relationships/notesSlide" Target="../notesSlides/notesSlide3.xml"/><Relationship Id="rId12" Type="http://schemas.openxmlformats.org/officeDocument/2006/relationships/image" Target="../media/image9.png"/><Relationship Id="rId17" Type="http://schemas.openxmlformats.org/officeDocument/2006/relationships/image" Target="../media/image57.png"/><Relationship Id="rId2" Type="http://schemas.openxmlformats.org/officeDocument/2006/relationships/tags" Target="../tags/tag2.xml"/><Relationship Id="rId16" Type="http://schemas.openxmlformats.org/officeDocument/2006/relationships/image" Target="../media/image56.png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1.xml"/><Relationship Id="rId11" Type="http://schemas.openxmlformats.org/officeDocument/2006/relationships/image" Target="../media/image52.png"/><Relationship Id="rId5" Type="http://schemas.openxmlformats.org/officeDocument/2006/relationships/tags" Target="../tags/tag5.xml"/><Relationship Id="rId15" Type="http://schemas.openxmlformats.org/officeDocument/2006/relationships/image" Target="../media/image55.png"/><Relationship Id="rId10" Type="http://schemas.openxmlformats.org/officeDocument/2006/relationships/image" Target="../media/image51.png"/><Relationship Id="rId19" Type="http://schemas.openxmlformats.org/officeDocument/2006/relationships/image" Target="../media/image59.png"/><Relationship Id="rId4" Type="http://schemas.openxmlformats.org/officeDocument/2006/relationships/tags" Target="../tags/tag4.xml"/><Relationship Id="rId9" Type="http://schemas.openxmlformats.org/officeDocument/2006/relationships/image" Target="../media/image50.png"/><Relationship Id="rId14" Type="http://schemas.openxmlformats.org/officeDocument/2006/relationships/image" Target="../media/image5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0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gif"/><Relationship Id="rId3" Type="http://schemas.openxmlformats.org/officeDocument/2006/relationships/image" Target="../media/image61.png"/><Relationship Id="rId7" Type="http://schemas.openxmlformats.org/officeDocument/2006/relationships/image" Target="../media/image66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gif"/><Relationship Id="rId4" Type="http://schemas.microsoft.com/office/2007/relationships/hdphoto" Target="../media/hdphoto3.wdp"/><Relationship Id="rId9" Type="http://schemas.openxmlformats.org/officeDocument/2006/relationships/image" Target="../media/image65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microsoft.com/office/2007/relationships/hdphoto" Target="../media/hdphoto3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gif"/><Relationship Id="rId5" Type="http://schemas.openxmlformats.org/officeDocument/2006/relationships/image" Target="../media/image70.png"/><Relationship Id="rId4" Type="http://schemas.microsoft.com/office/2007/relationships/hdphoto" Target="../media/hdphoto3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microsoft.com/office/2007/relationships/hdphoto" Target="../media/hdphoto3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61.pn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microsoft.com/office/2007/relationships/hdphoto" Target="../media/hdphoto3.wdp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88.png"/><Relationship Id="rId7" Type="http://schemas.openxmlformats.org/officeDocument/2006/relationships/image" Target="../media/image9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Relationship Id="rId9" Type="http://schemas.openxmlformats.org/officeDocument/2006/relationships/image" Target="../media/image9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3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5.png"/><Relationship Id="rId4" Type="http://schemas.openxmlformats.org/officeDocument/2006/relationships/image" Target="../media/image8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13" Type="http://schemas.openxmlformats.org/officeDocument/2006/relationships/image" Target="../media/image52.png"/><Relationship Id="rId18" Type="http://schemas.openxmlformats.org/officeDocument/2006/relationships/image" Target="../media/image56.png"/><Relationship Id="rId3" Type="http://schemas.openxmlformats.org/officeDocument/2006/relationships/tags" Target="../tags/tag6.xml"/><Relationship Id="rId7" Type="http://schemas.openxmlformats.org/officeDocument/2006/relationships/tags" Target="../tags/tag10.xml"/><Relationship Id="rId12" Type="http://schemas.openxmlformats.org/officeDocument/2006/relationships/image" Target="../media/image51.png"/><Relationship Id="rId17" Type="http://schemas.openxmlformats.org/officeDocument/2006/relationships/image" Target="../media/image55.png"/><Relationship Id="rId2" Type="http://schemas.microsoft.com/office/2007/relationships/media" Target="../media/media6.mp3"/><Relationship Id="rId16" Type="http://schemas.openxmlformats.org/officeDocument/2006/relationships/image" Target="../media/image54.png"/><Relationship Id="rId20" Type="http://schemas.openxmlformats.org/officeDocument/2006/relationships/image" Target="../media/image98.png"/><Relationship Id="rId1" Type="http://schemas.openxmlformats.org/officeDocument/2006/relationships/audio" Target="NULL" TargetMode="External"/><Relationship Id="rId6" Type="http://schemas.openxmlformats.org/officeDocument/2006/relationships/tags" Target="../tags/tag9.xml"/><Relationship Id="rId11" Type="http://schemas.openxmlformats.org/officeDocument/2006/relationships/image" Target="../media/image50.png"/><Relationship Id="rId5" Type="http://schemas.openxmlformats.org/officeDocument/2006/relationships/tags" Target="../tags/tag8.xml"/><Relationship Id="rId15" Type="http://schemas.openxmlformats.org/officeDocument/2006/relationships/image" Target="../media/image53.png"/><Relationship Id="rId10" Type="http://schemas.openxmlformats.org/officeDocument/2006/relationships/image" Target="../media/image49.png"/><Relationship Id="rId19" Type="http://schemas.openxmlformats.org/officeDocument/2006/relationships/image" Target="../media/image97.png"/><Relationship Id="rId4" Type="http://schemas.openxmlformats.org/officeDocument/2006/relationships/tags" Target="../tags/tag7.xml"/><Relationship Id="rId9" Type="http://schemas.openxmlformats.org/officeDocument/2006/relationships/notesSlide" Target="../notesSlides/notesSlide18.xml"/><Relationship Id="rId1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6.png"/><Relationship Id="rId11" Type="http://schemas.openxmlformats.org/officeDocument/2006/relationships/image" Target="../media/image20.png"/><Relationship Id="rId5" Type="http://schemas.openxmlformats.org/officeDocument/2006/relationships/image" Target="../media/image15.png"/><Relationship Id="rId10" Type="http://schemas.openxmlformats.org/officeDocument/2006/relationships/image" Target="../media/image19.png"/><Relationship Id="rId4" Type="http://schemas.openxmlformats.org/officeDocument/2006/relationships/image" Target="../media/image14.png"/><Relationship Id="rId9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5.png"/><Relationship Id="rId18" Type="http://schemas.openxmlformats.org/officeDocument/2006/relationships/image" Target="../media/image30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20.png"/><Relationship Id="rId12" Type="http://schemas.openxmlformats.org/officeDocument/2006/relationships/image" Target="../media/image24.png"/><Relationship Id="rId17" Type="http://schemas.openxmlformats.org/officeDocument/2006/relationships/image" Target="../media/image29.png"/><Relationship Id="rId2" Type="http://schemas.openxmlformats.org/officeDocument/2006/relationships/audio" Target="../media/media1.mp3"/><Relationship Id="rId16" Type="http://schemas.openxmlformats.org/officeDocument/2006/relationships/image" Target="../media/image28.png"/><Relationship Id="rId1" Type="http://schemas.microsoft.com/office/2007/relationships/media" Target="../media/media1.mp3"/><Relationship Id="rId6" Type="http://schemas.openxmlformats.org/officeDocument/2006/relationships/image" Target="../media/image21.jpg"/><Relationship Id="rId11" Type="http://schemas.openxmlformats.org/officeDocument/2006/relationships/slide" Target="slide6.xml"/><Relationship Id="rId5" Type="http://schemas.openxmlformats.org/officeDocument/2006/relationships/audio" Target="../media/audio2.wav"/><Relationship Id="rId15" Type="http://schemas.openxmlformats.org/officeDocument/2006/relationships/image" Target="../media/image27.png"/><Relationship Id="rId10" Type="http://schemas.openxmlformats.org/officeDocument/2006/relationships/image" Target="../media/image23.png"/><Relationship Id="rId4" Type="http://schemas.openxmlformats.org/officeDocument/2006/relationships/audio" Target="../media/audio1.wav"/><Relationship Id="rId9" Type="http://schemas.openxmlformats.org/officeDocument/2006/relationships/slide" Target="slide5.xml"/><Relationship Id="rId1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4.png"/><Relationship Id="rId18" Type="http://schemas.openxmlformats.org/officeDocument/2006/relationships/image" Target="../media/image38.png"/><Relationship Id="rId3" Type="http://schemas.microsoft.com/office/2007/relationships/media" Target="../media/media3.mp3"/><Relationship Id="rId7" Type="http://schemas.openxmlformats.org/officeDocument/2006/relationships/image" Target="../media/image31.jpg"/><Relationship Id="rId12" Type="http://schemas.openxmlformats.org/officeDocument/2006/relationships/image" Target="../media/image33.png"/><Relationship Id="rId17" Type="http://schemas.openxmlformats.org/officeDocument/2006/relationships/image" Target="../media/image37.png"/><Relationship Id="rId2" Type="http://schemas.openxmlformats.org/officeDocument/2006/relationships/audio" Target="../media/media2.mp3"/><Relationship Id="rId16" Type="http://schemas.openxmlformats.org/officeDocument/2006/relationships/image" Target="../media/image36.png"/><Relationship Id="rId1" Type="http://schemas.microsoft.com/office/2007/relationships/media" Target="../media/media2.mp3"/><Relationship Id="rId6" Type="http://schemas.openxmlformats.org/officeDocument/2006/relationships/audio" Target="../media/audio2.wav"/><Relationship Id="rId11" Type="http://schemas.openxmlformats.org/officeDocument/2006/relationships/slide" Target="slide7.xml"/><Relationship Id="rId5" Type="http://schemas.openxmlformats.org/officeDocument/2006/relationships/slideLayout" Target="../slideLayouts/slideLayout25.xml"/><Relationship Id="rId15" Type="http://schemas.openxmlformats.org/officeDocument/2006/relationships/image" Target="../media/image35.png"/><Relationship Id="rId10" Type="http://schemas.openxmlformats.org/officeDocument/2006/relationships/image" Target="../media/image20.png"/><Relationship Id="rId4" Type="http://schemas.openxmlformats.org/officeDocument/2006/relationships/audio" Target="../media/media3.mp3"/><Relationship Id="rId9" Type="http://schemas.openxmlformats.org/officeDocument/2006/relationships/image" Target="../media/image28.png"/><Relationship Id="rId1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0.png"/><Relationship Id="rId3" Type="http://schemas.microsoft.com/office/2007/relationships/media" Target="../media/media5.mp3"/><Relationship Id="rId7" Type="http://schemas.openxmlformats.org/officeDocument/2006/relationships/image" Target="../media/image31.jpg"/><Relationship Id="rId12" Type="http://schemas.openxmlformats.org/officeDocument/2006/relationships/slide" Target="slide4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audio2.wav"/><Relationship Id="rId11" Type="http://schemas.openxmlformats.org/officeDocument/2006/relationships/image" Target="../media/image20.png"/><Relationship Id="rId5" Type="http://schemas.openxmlformats.org/officeDocument/2006/relationships/slideLayout" Target="../slideLayouts/slideLayout25.xml"/><Relationship Id="rId10" Type="http://schemas.openxmlformats.org/officeDocument/2006/relationships/image" Target="../media/image28.png"/><Relationship Id="rId4" Type="http://schemas.openxmlformats.org/officeDocument/2006/relationships/audio" Target="../media/media5.mp3"/><Relationship Id="rId9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3.png"/><Relationship Id="rId3" Type="http://schemas.openxmlformats.org/officeDocument/2006/relationships/audio" Target="../media/audio2.wav"/><Relationship Id="rId7" Type="http://schemas.openxmlformats.org/officeDocument/2006/relationships/slide" Target="slide9.xml"/><Relationship Id="rId12" Type="http://schemas.openxmlformats.org/officeDocument/2006/relationships/image" Target="../media/image43.png"/><Relationship Id="rId2" Type="http://schemas.openxmlformats.org/officeDocument/2006/relationships/audio" Target="../media/audio1.wav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1.png"/><Relationship Id="rId11" Type="http://schemas.openxmlformats.org/officeDocument/2006/relationships/slide" Target="slide8.xml"/><Relationship Id="rId5" Type="http://schemas.openxmlformats.org/officeDocument/2006/relationships/image" Target="../media/image20.png"/><Relationship Id="rId15" Type="http://schemas.openxmlformats.org/officeDocument/2006/relationships/image" Target="../media/image45.png"/><Relationship Id="rId10" Type="http://schemas.openxmlformats.org/officeDocument/2006/relationships/slide" Target="slide10.xml"/><Relationship Id="rId4" Type="http://schemas.openxmlformats.org/officeDocument/2006/relationships/image" Target="../media/image21.jpg"/><Relationship Id="rId9" Type="http://schemas.openxmlformats.org/officeDocument/2006/relationships/image" Target="../media/image42.png"/><Relationship Id="rId14" Type="http://schemas.openxmlformats.org/officeDocument/2006/relationships/image" Target="../media/image4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0.png"/><Relationship Id="rId3" Type="http://schemas.microsoft.com/office/2007/relationships/media" Target="../media/media5.mp3"/><Relationship Id="rId7" Type="http://schemas.openxmlformats.org/officeDocument/2006/relationships/image" Target="../media/image31.jpg"/><Relationship Id="rId12" Type="http://schemas.openxmlformats.org/officeDocument/2006/relationships/slide" Target="slide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audio2.wav"/><Relationship Id="rId11" Type="http://schemas.openxmlformats.org/officeDocument/2006/relationships/image" Target="../media/image20.png"/><Relationship Id="rId5" Type="http://schemas.openxmlformats.org/officeDocument/2006/relationships/slideLayout" Target="../slideLayouts/slideLayout25.xml"/><Relationship Id="rId10" Type="http://schemas.openxmlformats.org/officeDocument/2006/relationships/image" Target="../media/image28.png"/><Relationship Id="rId4" Type="http://schemas.openxmlformats.org/officeDocument/2006/relationships/audio" Target="../media/media5.mp3"/><Relationship Id="rId9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4.png"/><Relationship Id="rId18" Type="http://schemas.openxmlformats.org/officeDocument/2006/relationships/image" Target="../media/image38.png"/><Relationship Id="rId3" Type="http://schemas.microsoft.com/office/2007/relationships/media" Target="../media/media3.mp3"/><Relationship Id="rId7" Type="http://schemas.openxmlformats.org/officeDocument/2006/relationships/image" Target="../media/image31.jpg"/><Relationship Id="rId12" Type="http://schemas.openxmlformats.org/officeDocument/2006/relationships/image" Target="../media/image33.png"/><Relationship Id="rId17" Type="http://schemas.openxmlformats.org/officeDocument/2006/relationships/image" Target="../media/image37.png"/><Relationship Id="rId2" Type="http://schemas.openxmlformats.org/officeDocument/2006/relationships/audio" Target="../media/media2.mp3"/><Relationship Id="rId16" Type="http://schemas.openxmlformats.org/officeDocument/2006/relationships/image" Target="../media/image36.png"/><Relationship Id="rId1" Type="http://schemas.microsoft.com/office/2007/relationships/media" Target="../media/media2.mp3"/><Relationship Id="rId6" Type="http://schemas.openxmlformats.org/officeDocument/2006/relationships/audio" Target="../media/audio2.wav"/><Relationship Id="rId11" Type="http://schemas.openxmlformats.org/officeDocument/2006/relationships/slide" Target="slide10.xml"/><Relationship Id="rId5" Type="http://schemas.openxmlformats.org/officeDocument/2006/relationships/slideLayout" Target="../slideLayouts/slideLayout25.xml"/><Relationship Id="rId15" Type="http://schemas.openxmlformats.org/officeDocument/2006/relationships/image" Target="../media/image35.png"/><Relationship Id="rId10" Type="http://schemas.openxmlformats.org/officeDocument/2006/relationships/image" Target="../media/image20.png"/><Relationship Id="rId4" Type="http://schemas.openxmlformats.org/officeDocument/2006/relationships/audio" Target="../media/media3.mp3"/><Relationship Id="rId9" Type="http://schemas.openxmlformats.org/officeDocument/2006/relationships/image" Target="../media/image28.png"/><Relationship Id="rId1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5399" y="391886"/>
            <a:ext cx="9794703" cy="4964214"/>
          </a:xfrm>
        </p:spPr>
        <p:txBody>
          <a:bodyPr/>
          <a:lstStyle/>
          <a:p>
            <a:pPr algn="ctr"/>
            <a:r>
              <a:rPr lang="vi-VN" sz="6000" dirty="0"/>
              <a:t>Trường Tiểu học Sài Đồng</a:t>
            </a:r>
            <a:br>
              <a:rPr lang="vi-VN" sz="6000" dirty="0"/>
            </a:br>
            <a:r>
              <a:rPr lang="vi-VN" sz="6000" dirty="0"/>
              <a:t>Giáo viên: Nguyễn Thị Vân</a:t>
            </a:r>
            <a:br>
              <a:rPr lang="vi-VN" sz="6000" dirty="0"/>
            </a:br>
            <a:r>
              <a:rPr lang="vi-VN" sz="6000" dirty="0"/>
              <a:t>Lớp 5A5</a:t>
            </a:r>
            <a:br>
              <a:rPr lang="vi-VN" sz="6000" dirty="0"/>
            </a:br>
            <a:r>
              <a:rPr lang="vi-VN" sz="6000" dirty="0"/>
              <a:t>Môn: </a:t>
            </a:r>
            <a:r>
              <a:rPr lang="en-US" sz="6000" smtClean="0"/>
              <a:t>Toán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3289824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14B296C-276F-478B-8315-C0E06C8AAD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8533" y="0"/>
            <a:ext cx="13885333" cy="78105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F8D7F6D-160B-4CD2-9FAD-E6F233669A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92" r="62604"/>
          <a:stretch/>
        </p:blipFill>
        <p:spPr>
          <a:xfrm flipH="1">
            <a:off x="8153399" y="3486150"/>
            <a:ext cx="3352800" cy="311456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58C5741-4C82-4BCD-A9B5-FBD583FEE6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87159" y="2066925"/>
            <a:ext cx="4268583" cy="4914900"/>
          </a:xfrm>
          <a:prstGeom prst="rect">
            <a:avLst/>
          </a:prstGeom>
        </p:spPr>
      </p:pic>
      <p:sp>
        <p:nvSpPr>
          <p:cNvPr id="13" name="Cloud Callout 5">
            <a:extLst>
              <a:ext uri="{FF2B5EF4-FFF2-40B4-BE49-F238E27FC236}">
                <a16:creationId xmlns:a16="http://schemas.microsoft.com/office/drawing/2014/main" id="{7C09F711-F72C-4D8E-9CBD-402888610CEF}"/>
              </a:ext>
            </a:extLst>
          </p:cNvPr>
          <p:cNvSpPr/>
          <p:nvPr/>
        </p:nvSpPr>
        <p:spPr>
          <a:xfrm>
            <a:off x="466223" y="464365"/>
            <a:ext cx="5450039" cy="2415473"/>
          </a:xfrm>
          <a:prstGeom prst="cloudCallout">
            <a:avLst>
              <a:gd name="adj1" fmla="val -24418"/>
              <a:gd name="adj2" fmla="val 68826"/>
            </a:avLst>
          </a:prstGeom>
          <a:solidFill>
            <a:srgbClr val="D98B39"/>
          </a:solidFill>
          <a:ln>
            <a:solidFill>
              <a:srgbClr val="DB98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E6310A4-08AA-4467-BBDD-B574B216D720}"/>
              </a:ext>
            </a:extLst>
          </p:cNvPr>
          <p:cNvSpPr txBox="1"/>
          <p:nvPr/>
        </p:nvSpPr>
        <p:spPr>
          <a:xfrm>
            <a:off x="664352" y="1218839"/>
            <a:ext cx="482241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3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Hãy </a:t>
            </a:r>
            <a:r>
              <a:rPr lang="en-US" sz="32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nhắc</a:t>
            </a:r>
            <a:r>
              <a:rPr lang="en-US" sz="3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đơn</a:t>
            </a:r>
            <a:r>
              <a:rPr lang="en-US" sz="3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vị</a:t>
            </a:r>
            <a:r>
              <a:rPr lang="en-US" sz="3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đo độ dài</a:t>
            </a:r>
            <a:r>
              <a:rPr lang="en-US" sz="3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lang="vi-VN" sz="3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Cloud Callout 5">
            <a:extLst>
              <a:ext uri="{FF2B5EF4-FFF2-40B4-BE49-F238E27FC236}">
                <a16:creationId xmlns:a16="http://schemas.microsoft.com/office/drawing/2014/main" id="{62985D0C-3A30-4641-8D34-2D5D2439AB1B}"/>
              </a:ext>
            </a:extLst>
          </p:cNvPr>
          <p:cNvSpPr/>
          <p:nvPr/>
        </p:nvSpPr>
        <p:spPr>
          <a:xfrm>
            <a:off x="6047317" y="464365"/>
            <a:ext cx="5450039" cy="2415473"/>
          </a:xfrm>
          <a:prstGeom prst="cloudCallout">
            <a:avLst>
              <a:gd name="adj1" fmla="val 4397"/>
              <a:gd name="adj2" fmla="val 73876"/>
            </a:avLst>
          </a:prstGeom>
          <a:solidFill>
            <a:srgbClr val="D98B39"/>
          </a:solidFill>
          <a:ln>
            <a:solidFill>
              <a:srgbClr val="DB98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E7AF543-5DDE-4D57-85DF-1B8AA4DA29DC}"/>
              </a:ext>
            </a:extLst>
          </p:cNvPr>
          <p:cNvSpPr txBox="1"/>
          <p:nvPr/>
        </p:nvSpPr>
        <p:spPr>
          <a:xfrm>
            <a:off x="6494479" y="1115871"/>
            <a:ext cx="482241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de-DE" sz="3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km   m   dm   cm   mm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1926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/>
      <p:bldP spid="16" grpId="0" animBg="1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14B296C-276F-478B-8315-C0E06C8AAD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8533" y="0"/>
            <a:ext cx="13885333" cy="78105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F8D7F6D-160B-4CD2-9FAD-E6F233669A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92" r="62604"/>
          <a:stretch/>
        </p:blipFill>
        <p:spPr>
          <a:xfrm flipH="1">
            <a:off x="8153399" y="3486150"/>
            <a:ext cx="3352800" cy="311456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58C5741-4C82-4BCD-A9B5-FBD583FEE6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87159" y="2066925"/>
            <a:ext cx="4268583" cy="4914900"/>
          </a:xfrm>
          <a:prstGeom prst="rect">
            <a:avLst/>
          </a:prstGeom>
        </p:spPr>
      </p:pic>
      <p:sp>
        <p:nvSpPr>
          <p:cNvPr id="13" name="Cloud Callout 5">
            <a:extLst>
              <a:ext uri="{FF2B5EF4-FFF2-40B4-BE49-F238E27FC236}">
                <a16:creationId xmlns:a16="http://schemas.microsoft.com/office/drawing/2014/main" id="{7C09F711-F72C-4D8E-9CBD-402888610CEF}"/>
              </a:ext>
            </a:extLst>
          </p:cNvPr>
          <p:cNvSpPr/>
          <p:nvPr/>
        </p:nvSpPr>
        <p:spPr>
          <a:xfrm>
            <a:off x="466223" y="464365"/>
            <a:ext cx="5450039" cy="2415473"/>
          </a:xfrm>
          <a:prstGeom prst="cloudCallout">
            <a:avLst>
              <a:gd name="adj1" fmla="val -24418"/>
              <a:gd name="adj2" fmla="val 68826"/>
            </a:avLst>
          </a:prstGeom>
          <a:solidFill>
            <a:srgbClr val="D98B39"/>
          </a:solidFill>
          <a:ln>
            <a:solidFill>
              <a:srgbClr val="DB98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E6310A4-08AA-4467-BBDD-B574B216D720}"/>
              </a:ext>
            </a:extLst>
          </p:cNvPr>
          <p:cNvSpPr txBox="1"/>
          <p:nvPr/>
        </p:nvSpPr>
        <p:spPr>
          <a:xfrm>
            <a:off x="664352" y="1218839"/>
            <a:ext cx="482241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Hãy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nhắc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vị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đo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khối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lượng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Cloud Callout 5">
            <a:extLst>
              <a:ext uri="{FF2B5EF4-FFF2-40B4-BE49-F238E27FC236}">
                <a16:creationId xmlns:a16="http://schemas.microsoft.com/office/drawing/2014/main" id="{62985D0C-3A30-4641-8D34-2D5D2439AB1B}"/>
              </a:ext>
            </a:extLst>
          </p:cNvPr>
          <p:cNvSpPr/>
          <p:nvPr/>
        </p:nvSpPr>
        <p:spPr>
          <a:xfrm>
            <a:off x="6047317" y="464365"/>
            <a:ext cx="5450039" cy="2415473"/>
          </a:xfrm>
          <a:prstGeom prst="cloudCallout">
            <a:avLst>
              <a:gd name="adj1" fmla="val 4397"/>
              <a:gd name="adj2" fmla="val 73876"/>
            </a:avLst>
          </a:prstGeom>
          <a:solidFill>
            <a:srgbClr val="D98B39"/>
          </a:solidFill>
          <a:ln>
            <a:solidFill>
              <a:srgbClr val="DB98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E7AF543-5DDE-4D57-85DF-1B8AA4DA29DC}"/>
              </a:ext>
            </a:extLst>
          </p:cNvPr>
          <p:cNvSpPr txBox="1"/>
          <p:nvPr/>
        </p:nvSpPr>
        <p:spPr>
          <a:xfrm>
            <a:off x="6427804" y="1287321"/>
            <a:ext cx="482241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Tấn</a:t>
            </a:r>
            <a:r>
              <a:rPr kumimoji="0" lang="de-DE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tạ      yến     kg      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6925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/>
      <p:bldP spid="16" grpId="0" animBg="1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31" descr="图片1"/>
          <p:cNvPicPr>
            <a:picLocks noChangeAspect="1"/>
          </p:cNvPicPr>
          <p:nvPr/>
        </p:nvPicPr>
        <p:blipFill>
          <a:blip r:embed="rId8"/>
          <a:srcRect l="40063" b="70255"/>
          <a:stretch>
            <a:fillRect/>
          </a:stretch>
        </p:blipFill>
        <p:spPr>
          <a:xfrm>
            <a:off x="-48683" y="5435597"/>
            <a:ext cx="2401147" cy="1417320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7187381" y="548641"/>
            <a:ext cx="4276486" cy="4269166"/>
            <a:chOff x="7053" y="1603"/>
            <a:chExt cx="6203" cy="6176"/>
          </a:xfrm>
        </p:grpSpPr>
        <p:sp>
          <p:nvSpPr>
            <p:cNvPr id="5" name="Google Shape;196;p25"/>
            <p:cNvSpPr/>
            <p:nvPr/>
          </p:nvSpPr>
          <p:spPr>
            <a:xfrm>
              <a:off x="7053" y="1603"/>
              <a:ext cx="6203" cy="6176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pic>
          <p:nvPicPr>
            <p:cNvPr id="6" name="图片 5" descr="61六一儿童节童年_读书讲故事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596" y="2132"/>
              <a:ext cx="5118" cy="5118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3356610" y="435187"/>
            <a:ext cx="8437033" cy="5969000"/>
            <a:chOff x="3912" y="514"/>
            <a:chExt cx="9965" cy="7050"/>
          </a:xfrm>
        </p:grpSpPr>
        <p:pic>
          <p:nvPicPr>
            <p:cNvPr id="10" name="图片 9" descr="计算器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20280000">
              <a:off x="6401" y="1890"/>
              <a:ext cx="715" cy="715"/>
            </a:xfrm>
            <a:prstGeom prst="rect">
              <a:avLst/>
            </a:prstGeom>
          </p:spPr>
        </p:pic>
        <p:pic>
          <p:nvPicPr>
            <p:cNvPr id="11" name="图片 10" descr="刷子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11"/>
            <a:stretch>
              <a:fillRect/>
            </a:stretch>
          </p:blipFill>
          <p:spPr>
            <a:xfrm>
              <a:off x="6723" y="3016"/>
              <a:ext cx="1361" cy="1361"/>
            </a:xfrm>
            <a:prstGeom prst="rect">
              <a:avLst/>
            </a:prstGeom>
          </p:spPr>
        </p:pic>
        <p:pic>
          <p:nvPicPr>
            <p:cNvPr id="13" name="图片 12" descr="高光笔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8221" y="514"/>
              <a:ext cx="726" cy="726"/>
            </a:xfrm>
            <a:prstGeom prst="rect">
              <a:avLst/>
            </a:prstGeom>
          </p:spPr>
        </p:pic>
        <p:pic>
          <p:nvPicPr>
            <p:cNvPr id="16" name="图片 15" descr="铅笔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13"/>
            <a:stretch>
              <a:fillRect/>
            </a:stretch>
          </p:blipFill>
          <p:spPr>
            <a:xfrm>
              <a:off x="10602" y="514"/>
              <a:ext cx="735" cy="735"/>
            </a:xfrm>
            <a:prstGeom prst="rect">
              <a:avLst/>
            </a:prstGeom>
          </p:spPr>
        </p:pic>
        <p:pic>
          <p:nvPicPr>
            <p:cNvPr id="17" name="图片 16" descr="盖章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4"/>
            <a:stretch>
              <a:fillRect/>
            </a:stretch>
          </p:blipFill>
          <p:spPr>
            <a:xfrm rot="1500000">
              <a:off x="13048" y="5547"/>
              <a:ext cx="829" cy="829"/>
            </a:xfrm>
            <a:prstGeom prst="rect">
              <a:avLst/>
            </a:prstGeom>
          </p:spPr>
        </p:pic>
        <p:pic>
          <p:nvPicPr>
            <p:cNvPr id="19" name="图片 18" descr="刻刀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5"/>
            <a:stretch>
              <a:fillRect/>
            </a:stretch>
          </p:blipFill>
          <p:spPr>
            <a:xfrm>
              <a:off x="12530" y="2236"/>
              <a:ext cx="1341" cy="1341"/>
            </a:xfrm>
            <a:prstGeom prst="rect">
              <a:avLst/>
            </a:prstGeom>
          </p:spPr>
        </p:pic>
        <p:sp>
          <p:nvSpPr>
            <p:cNvPr id="23" name="Google Shape;199;p25"/>
            <p:cNvSpPr/>
            <p:nvPr/>
          </p:nvSpPr>
          <p:spPr>
            <a:xfrm>
              <a:off x="3912" y="1442"/>
              <a:ext cx="929" cy="893"/>
            </a:xfrm>
            <a:custGeom>
              <a:avLst/>
              <a:gdLst/>
              <a:ahLst/>
              <a:cxnLst/>
              <a:rect l="l" t="t" r="r" b="b"/>
              <a:pathLst>
                <a:path w="7895" h="7590" extrusionOk="0">
                  <a:moveTo>
                    <a:pt x="3087" y="1"/>
                  </a:moveTo>
                  <a:cubicBezTo>
                    <a:pt x="3078" y="1"/>
                    <a:pt x="3069" y="1"/>
                    <a:pt x="3061" y="1"/>
                  </a:cubicBezTo>
                  <a:cubicBezTo>
                    <a:pt x="2441" y="61"/>
                    <a:pt x="2334" y="2585"/>
                    <a:pt x="2334" y="2585"/>
                  </a:cubicBezTo>
                  <a:cubicBezTo>
                    <a:pt x="2334" y="2585"/>
                    <a:pt x="120" y="3216"/>
                    <a:pt x="36" y="3811"/>
                  </a:cubicBezTo>
                  <a:cubicBezTo>
                    <a:pt x="1" y="4407"/>
                    <a:pt x="2322" y="4907"/>
                    <a:pt x="2322" y="4907"/>
                  </a:cubicBezTo>
                  <a:cubicBezTo>
                    <a:pt x="2322" y="4907"/>
                    <a:pt x="1906" y="7526"/>
                    <a:pt x="2322" y="7586"/>
                  </a:cubicBezTo>
                  <a:cubicBezTo>
                    <a:pt x="2338" y="7588"/>
                    <a:pt x="2355" y="7589"/>
                    <a:pt x="2372" y="7589"/>
                  </a:cubicBezTo>
                  <a:cubicBezTo>
                    <a:pt x="3065" y="7589"/>
                    <a:pt x="4597" y="5728"/>
                    <a:pt x="4597" y="5728"/>
                  </a:cubicBezTo>
                  <a:cubicBezTo>
                    <a:pt x="4597" y="5728"/>
                    <a:pt x="6353" y="6457"/>
                    <a:pt x="7163" y="6457"/>
                  </a:cubicBezTo>
                  <a:cubicBezTo>
                    <a:pt x="7325" y="6457"/>
                    <a:pt x="7448" y="6429"/>
                    <a:pt x="7514" y="6359"/>
                  </a:cubicBezTo>
                  <a:cubicBezTo>
                    <a:pt x="7895" y="5943"/>
                    <a:pt x="6156" y="3871"/>
                    <a:pt x="6156" y="3871"/>
                  </a:cubicBezTo>
                  <a:cubicBezTo>
                    <a:pt x="6156" y="3871"/>
                    <a:pt x="7704" y="2573"/>
                    <a:pt x="7502" y="2014"/>
                  </a:cubicBezTo>
                  <a:cubicBezTo>
                    <a:pt x="7386" y="1687"/>
                    <a:pt x="6528" y="1617"/>
                    <a:pt x="5813" y="1617"/>
                  </a:cubicBezTo>
                  <a:cubicBezTo>
                    <a:pt x="5278" y="1617"/>
                    <a:pt x="4823" y="1656"/>
                    <a:pt x="4823" y="1656"/>
                  </a:cubicBezTo>
                  <a:cubicBezTo>
                    <a:pt x="4823" y="1656"/>
                    <a:pt x="3723" y="1"/>
                    <a:pt x="3087" y="1"/>
                  </a:cubicBezTo>
                  <a:close/>
                </a:path>
              </a:pathLst>
            </a:custGeom>
            <a:solidFill>
              <a:schemeClr val="lt1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" name="Google Shape;199;p25"/>
            <p:cNvSpPr/>
            <p:nvPr/>
          </p:nvSpPr>
          <p:spPr>
            <a:xfrm>
              <a:off x="6321" y="988"/>
              <a:ext cx="548" cy="527"/>
            </a:xfrm>
            <a:custGeom>
              <a:avLst/>
              <a:gdLst/>
              <a:ahLst/>
              <a:cxnLst/>
              <a:rect l="l" t="t" r="r" b="b"/>
              <a:pathLst>
                <a:path w="7895" h="7590" extrusionOk="0">
                  <a:moveTo>
                    <a:pt x="3087" y="1"/>
                  </a:moveTo>
                  <a:cubicBezTo>
                    <a:pt x="3078" y="1"/>
                    <a:pt x="3069" y="1"/>
                    <a:pt x="3061" y="1"/>
                  </a:cubicBezTo>
                  <a:cubicBezTo>
                    <a:pt x="2441" y="61"/>
                    <a:pt x="2334" y="2585"/>
                    <a:pt x="2334" y="2585"/>
                  </a:cubicBezTo>
                  <a:cubicBezTo>
                    <a:pt x="2334" y="2585"/>
                    <a:pt x="120" y="3216"/>
                    <a:pt x="36" y="3811"/>
                  </a:cubicBezTo>
                  <a:cubicBezTo>
                    <a:pt x="1" y="4407"/>
                    <a:pt x="2322" y="4907"/>
                    <a:pt x="2322" y="4907"/>
                  </a:cubicBezTo>
                  <a:cubicBezTo>
                    <a:pt x="2322" y="4907"/>
                    <a:pt x="1906" y="7526"/>
                    <a:pt x="2322" y="7586"/>
                  </a:cubicBezTo>
                  <a:cubicBezTo>
                    <a:pt x="2338" y="7588"/>
                    <a:pt x="2355" y="7589"/>
                    <a:pt x="2372" y="7589"/>
                  </a:cubicBezTo>
                  <a:cubicBezTo>
                    <a:pt x="3065" y="7589"/>
                    <a:pt x="4597" y="5728"/>
                    <a:pt x="4597" y="5728"/>
                  </a:cubicBezTo>
                  <a:cubicBezTo>
                    <a:pt x="4597" y="5728"/>
                    <a:pt x="6353" y="6457"/>
                    <a:pt x="7163" y="6457"/>
                  </a:cubicBezTo>
                  <a:cubicBezTo>
                    <a:pt x="7325" y="6457"/>
                    <a:pt x="7448" y="6429"/>
                    <a:pt x="7514" y="6359"/>
                  </a:cubicBezTo>
                  <a:cubicBezTo>
                    <a:pt x="7895" y="5943"/>
                    <a:pt x="6156" y="3871"/>
                    <a:pt x="6156" y="3871"/>
                  </a:cubicBezTo>
                  <a:cubicBezTo>
                    <a:pt x="6156" y="3871"/>
                    <a:pt x="7704" y="2573"/>
                    <a:pt x="7502" y="2014"/>
                  </a:cubicBezTo>
                  <a:cubicBezTo>
                    <a:pt x="7386" y="1687"/>
                    <a:pt x="6528" y="1617"/>
                    <a:pt x="5813" y="1617"/>
                  </a:cubicBezTo>
                  <a:cubicBezTo>
                    <a:pt x="5278" y="1617"/>
                    <a:pt x="4823" y="1656"/>
                    <a:pt x="4823" y="1656"/>
                  </a:cubicBezTo>
                  <a:cubicBezTo>
                    <a:pt x="4823" y="1656"/>
                    <a:pt x="3723" y="1"/>
                    <a:pt x="3087" y="1"/>
                  </a:cubicBezTo>
                  <a:close/>
                </a:path>
              </a:pathLst>
            </a:custGeom>
            <a:solidFill>
              <a:schemeClr val="lt1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" name="Google Shape;199;p25"/>
            <p:cNvSpPr/>
            <p:nvPr/>
          </p:nvSpPr>
          <p:spPr>
            <a:xfrm>
              <a:off x="5386" y="2462"/>
              <a:ext cx="631" cy="607"/>
            </a:xfrm>
            <a:custGeom>
              <a:avLst/>
              <a:gdLst/>
              <a:ahLst/>
              <a:cxnLst/>
              <a:rect l="l" t="t" r="r" b="b"/>
              <a:pathLst>
                <a:path w="7895" h="7590" extrusionOk="0">
                  <a:moveTo>
                    <a:pt x="3087" y="1"/>
                  </a:moveTo>
                  <a:cubicBezTo>
                    <a:pt x="3078" y="1"/>
                    <a:pt x="3069" y="1"/>
                    <a:pt x="3061" y="1"/>
                  </a:cubicBezTo>
                  <a:cubicBezTo>
                    <a:pt x="2441" y="61"/>
                    <a:pt x="2334" y="2585"/>
                    <a:pt x="2334" y="2585"/>
                  </a:cubicBezTo>
                  <a:cubicBezTo>
                    <a:pt x="2334" y="2585"/>
                    <a:pt x="120" y="3216"/>
                    <a:pt x="36" y="3811"/>
                  </a:cubicBezTo>
                  <a:cubicBezTo>
                    <a:pt x="1" y="4407"/>
                    <a:pt x="2322" y="4907"/>
                    <a:pt x="2322" y="4907"/>
                  </a:cubicBezTo>
                  <a:cubicBezTo>
                    <a:pt x="2322" y="4907"/>
                    <a:pt x="1906" y="7526"/>
                    <a:pt x="2322" y="7586"/>
                  </a:cubicBezTo>
                  <a:cubicBezTo>
                    <a:pt x="2338" y="7588"/>
                    <a:pt x="2355" y="7589"/>
                    <a:pt x="2372" y="7589"/>
                  </a:cubicBezTo>
                  <a:cubicBezTo>
                    <a:pt x="3065" y="7589"/>
                    <a:pt x="4597" y="5728"/>
                    <a:pt x="4597" y="5728"/>
                  </a:cubicBezTo>
                  <a:cubicBezTo>
                    <a:pt x="4597" y="5728"/>
                    <a:pt x="6353" y="6457"/>
                    <a:pt x="7163" y="6457"/>
                  </a:cubicBezTo>
                  <a:cubicBezTo>
                    <a:pt x="7325" y="6457"/>
                    <a:pt x="7448" y="6429"/>
                    <a:pt x="7514" y="6359"/>
                  </a:cubicBezTo>
                  <a:cubicBezTo>
                    <a:pt x="7895" y="5943"/>
                    <a:pt x="6156" y="3871"/>
                    <a:pt x="6156" y="3871"/>
                  </a:cubicBezTo>
                  <a:cubicBezTo>
                    <a:pt x="6156" y="3871"/>
                    <a:pt x="7704" y="2573"/>
                    <a:pt x="7502" y="2014"/>
                  </a:cubicBezTo>
                  <a:cubicBezTo>
                    <a:pt x="7386" y="1687"/>
                    <a:pt x="6528" y="1617"/>
                    <a:pt x="5813" y="1617"/>
                  </a:cubicBezTo>
                  <a:cubicBezTo>
                    <a:pt x="5278" y="1617"/>
                    <a:pt x="4823" y="1656"/>
                    <a:pt x="4823" y="1656"/>
                  </a:cubicBezTo>
                  <a:cubicBezTo>
                    <a:pt x="4823" y="1656"/>
                    <a:pt x="3723" y="1"/>
                    <a:pt x="3087" y="1"/>
                  </a:cubicBezTo>
                  <a:close/>
                </a:path>
              </a:pathLst>
            </a:custGeom>
            <a:solidFill>
              <a:schemeClr val="lt1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" name="Google Shape;199;p25"/>
            <p:cNvSpPr/>
            <p:nvPr/>
          </p:nvSpPr>
          <p:spPr>
            <a:xfrm>
              <a:off x="13097" y="4277"/>
              <a:ext cx="631" cy="607"/>
            </a:xfrm>
            <a:custGeom>
              <a:avLst/>
              <a:gdLst/>
              <a:ahLst/>
              <a:cxnLst/>
              <a:rect l="l" t="t" r="r" b="b"/>
              <a:pathLst>
                <a:path w="7895" h="7590" extrusionOk="0">
                  <a:moveTo>
                    <a:pt x="3087" y="1"/>
                  </a:moveTo>
                  <a:cubicBezTo>
                    <a:pt x="3078" y="1"/>
                    <a:pt x="3069" y="1"/>
                    <a:pt x="3061" y="1"/>
                  </a:cubicBezTo>
                  <a:cubicBezTo>
                    <a:pt x="2441" y="61"/>
                    <a:pt x="2334" y="2585"/>
                    <a:pt x="2334" y="2585"/>
                  </a:cubicBezTo>
                  <a:cubicBezTo>
                    <a:pt x="2334" y="2585"/>
                    <a:pt x="120" y="3216"/>
                    <a:pt x="36" y="3811"/>
                  </a:cubicBezTo>
                  <a:cubicBezTo>
                    <a:pt x="1" y="4407"/>
                    <a:pt x="2322" y="4907"/>
                    <a:pt x="2322" y="4907"/>
                  </a:cubicBezTo>
                  <a:cubicBezTo>
                    <a:pt x="2322" y="4907"/>
                    <a:pt x="1906" y="7526"/>
                    <a:pt x="2322" y="7586"/>
                  </a:cubicBezTo>
                  <a:cubicBezTo>
                    <a:pt x="2338" y="7588"/>
                    <a:pt x="2355" y="7589"/>
                    <a:pt x="2372" y="7589"/>
                  </a:cubicBezTo>
                  <a:cubicBezTo>
                    <a:pt x="3065" y="7589"/>
                    <a:pt x="4597" y="5728"/>
                    <a:pt x="4597" y="5728"/>
                  </a:cubicBezTo>
                  <a:cubicBezTo>
                    <a:pt x="4597" y="5728"/>
                    <a:pt x="6353" y="6457"/>
                    <a:pt x="7163" y="6457"/>
                  </a:cubicBezTo>
                  <a:cubicBezTo>
                    <a:pt x="7325" y="6457"/>
                    <a:pt x="7448" y="6429"/>
                    <a:pt x="7514" y="6359"/>
                  </a:cubicBezTo>
                  <a:cubicBezTo>
                    <a:pt x="7895" y="5943"/>
                    <a:pt x="6156" y="3871"/>
                    <a:pt x="6156" y="3871"/>
                  </a:cubicBezTo>
                  <a:cubicBezTo>
                    <a:pt x="6156" y="3871"/>
                    <a:pt x="7704" y="2573"/>
                    <a:pt x="7502" y="2014"/>
                  </a:cubicBezTo>
                  <a:cubicBezTo>
                    <a:pt x="7386" y="1687"/>
                    <a:pt x="6528" y="1617"/>
                    <a:pt x="5813" y="1617"/>
                  </a:cubicBezTo>
                  <a:cubicBezTo>
                    <a:pt x="5278" y="1617"/>
                    <a:pt x="4823" y="1656"/>
                    <a:pt x="4823" y="1656"/>
                  </a:cubicBezTo>
                  <a:cubicBezTo>
                    <a:pt x="4823" y="1656"/>
                    <a:pt x="3723" y="1"/>
                    <a:pt x="3087" y="1"/>
                  </a:cubicBezTo>
                  <a:close/>
                </a:path>
              </a:pathLst>
            </a:custGeom>
            <a:solidFill>
              <a:schemeClr val="lt1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" name="Google Shape;199;p25"/>
            <p:cNvSpPr/>
            <p:nvPr/>
          </p:nvSpPr>
          <p:spPr>
            <a:xfrm>
              <a:off x="8901" y="6431"/>
              <a:ext cx="548" cy="527"/>
            </a:xfrm>
            <a:custGeom>
              <a:avLst/>
              <a:gdLst/>
              <a:ahLst/>
              <a:cxnLst/>
              <a:rect l="l" t="t" r="r" b="b"/>
              <a:pathLst>
                <a:path w="7895" h="7590" extrusionOk="0">
                  <a:moveTo>
                    <a:pt x="3087" y="1"/>
                  </a:moveTo>
                  <a:cubicBezTo>
                    <a:pt x="3078" y="1"/>
                    <a:pt x="3069" y="1"/>
                    <a:pt x="3061" y="1"/>
                  </a:cubicBezTo>
                  <a:cubicBezTo>
                    <a:pt x="2441" y="61"/>
                    <a:pt x="2334" y="2585"/>
                    <a:pt x="2334" y="2585"/>
                  </a:cubicBezTo>
                  <a:cubicBezTo>
                    <a:pt x="2334" y="2585"/>
                    <a:pt x="120" y="3216"/>
                    <a:pt x="36" y="3811"/>
                  </a:cubicBezTo>
                  <a:cubicBezTo>
                    <a:pt x="1" y="4407"/>
                    <a:pt x="2322" y="4907"/>
                    <a:pt x="2322" y="4907"/>
                  </a:cubicBezTo>
                  <a:cubicBezTo>
                    <a:pt x="2322" y="4907"/>
                    <a:pt x="1906" y="7526"/>
                    <a:pt x="2322" y="7586"/>
                  </a:cubicBezTo>
                  <a:cubicBezTo>
                    <a:pt x="2338" y="7588"/>
                    <a:pt x="2355" y="7589"/>
                    <a:pt x="2372" y="7589"/>
                  </a:cubicBezTo>
                  <a:cubicBezTo>
                    <a:pt x="3065" y="7589"/>
                    <a:pt x="4597" y="5728"/>
                    <a:pt x="4597" y="5728"/>
                  </a:cubicBezTo>
                  <a:cubicBezTo>
                    <a:pt x="4597" y="5728"/>
                    <a:pt x="6353" y="6457"/>
                    <a:pt x="7163" y="6457"/>
                  </a:cubicBezTo>
                  <a:cubicBezTo>
                    <a:pt x="7325" y="6457"/>
                    <a:pt x="7448" y="6429"/>
                    <a:pt x="7514" y="6359"/>
                  </a:cubicBezTo>
                  <a:cubicBezTo>
                    <a:pt x="7895" y="5943"/>
                    <a:pt x="6156" y="3871"/>
                    <a:pt x="6156" y="3871"/>
                  </a:cubicBezTo>
                  <a:cubicBezTo>
                    <a:pt x="6156" y="3871"/>
                    <a:pt x="7704" y="2573"/>
                    <a:pt x="7502" y="2014"/>
                  </a:cubicBezTo>
                  <a:cubicBezTo>
                    <a:pt x="7386" y="1687"/>
                    <a:pt x="6528" y="1617"/>
                    <a:pt x="5813" y="1617"/>
                  </a:cubicBezTo>
                  <a:cubicBezTo>
                    <a:pt x="5278" y="1617"/>
                    <a:pt x="4823" y="1656"/>
                    <a:pt x="4823" y="1656"/>
                  </a:cubicBezTo>
                  <a:cubicBezTo>
                    <a:pt x="4823" y="1656"/>
                    <a:pt x="3723" y="1"/>
                    <a:pt x="3087" y="1"/>
                  </a:cubicBezTo>
                  <a:close/>
                </a:path>
              </a:pathLst>
            </a:custGeom>
            <a:solidFill>
              <a:schemeClr val="lt1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pic>
          <p:nvPicPr>
            <p:cNvPr id="31" name="图片 30" descr="刀具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6"/>
            <a:stretch>
              <a:fillRect/>
            </a:stretch>
          </p:blipFill>
          <p:spPr>
            <a:xfrm>
              <a:off x="9355" y="6473"/>
              <a:ext cx="1091" cy="1091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0632FFBF-FB2C-1BC5-12E8-63354070AC4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24011" y="320578"/>
            <a:ext cx="3779848" cy="118272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72F1E3D-7F9A-0794-9790-4E6CE680C40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257109" y="3740463"/>
            <a:ext cx="6718374" cy="251786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7252CA3E-41DA-3BE1-3FA2-12DE048C1F70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85850" y="1840894"/>
            <a:ext cx="2874014" cy="214971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28"/>
          <p:cNvSpPr/>
          <p:nvPr/>
        </p:nvSpPr>
        <p:spPr>
          <a:xfrm>
            <a:off x="6665100" y="5143268"/>
            <a:ext cx="5679301" cy="549169"/>
          </a:xfrm>
          <a:custGeom>
            <a:avLst/>
            <a:gdLst/>
            <a:ahLst/>
            <a:cxnLst/>
            <a:rect l="l" t="t" r="r" b="b"/>
            <a:pathLst>
              <a:path w="17860" h="1727" fill="none" extrusionOk="0">
                <a:moveTo>
                  <a:pt x="17860" y="1465"/>
                </a:moveTo>
                <a:cubicBezTo>
                  <a:pt x="17550" y="989"/>
                  <a:pt x="16717" y="453"/>
                  <a:pt x="16110" y="429"/>
                </a:cubicBezTo>
                <a:cubicBezTo>
                  <a:pt x="15193" y="417"/>
                  <a:pt x="14871" y="1727"/>
                  <a:pt x="13979" y="1715"/>
                </a:cubicBezTo>
                <a:cubicBezTo>
                  <a:pt x="13133" y="1703"/>
                  <a:pt x="13074" y="512"/>
                  <a:pt x="12121" y="274"/>
                </a:cubicBezTo>
                <a:cubicBezTo>
                  <a:pt x="11002" y="1"/>
                  <a:pt x="10645" y="1536"/>
                  <a:pt x="9347" y="1417"/>
                </a:cubicBezTo>
                <a:cubicBezTo>
                  <a:pt x="8335" y="1322"/>
                  <a:pt x="8228" y="346"/>
                  <a:pt x="7263" y="405"/>
                </a:cubicBezTo>
                <a:cubicBezTo>
                  <a:pt x="6299" y="465"/>
                  <a:pt x="6192" y="1441"/>
                  <a:pt x="5251" y="1489"/>
                </a:cubicBezTo>
                <a:cubicBezTo>
                  <a:pt x="4203" y="1536"/>
                  <a:pt x="4120" y="310"/>
                  <a:pt x="3037" y="346"/>
                </a:cubicBezTo>
                <a:cubicBezTo>
                  <a:pt x="2215" y="370"/>
                  <a:pt x="1858" y="1084"/>
                  <a:pt x="691" y="1060"/>
                </a:cubicBezTo>
                <a:cubicBezTo>
                  <a:pt x="393" y="1060"/>
                  <a:pt x="155" y="1001"/>
                  <a:pt x="1" y="953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36" name="Google Shape;336;p28"/>
          <p:cNvSpPr/>
          <p:nvPr/>
        </p:nvSpPr>
        <p:spPr>
          <a:xfrm>
            <a:off x="1" y="5239994"/>
            <a:ext cx="1618007" cy="1618007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AFD36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pic>
        <p:nvPicPr>
          <p:cNvPr id="3" name="图片 2" descr="高光笔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4147" y="4598247"/>
            <a:ext cx="1260687" cy="1260687"/>
          </a:xfrm>
          <a:prstGeom prst="rect">
            <a:avLst/>
          </a:prstGeom>
        </p:spPr>
      </p:pic>
      <p:sp>
        <p:nvSpPr>
          <p:cNvPr id="355" name="Google Shape;355;p29"/>
          <p:cNvSpPr/>
          <p:nvPr/>
        </p:nvSpPr>
        <p:spPr>
          <a:xfrm>
            <a:off x="885613" y="1849120"/>
            <a:ext cx="4307840" cy="4140200"/>
          </a:xfrm>
          <a:prstGeom prst="roundRect">
            <a:avLst>
              <a:gd name="adj" fmla="val 24491"/>
            </a:avLst>
          </a:prstGeom>
          <a:noFill/>
          <a:ln w="28575" cap="flat" cmpd="sng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12" name="Google Shape;312;p27"/>
          <p:cNvSpPr/>
          <p:nvPr/>
        </p:nvSpPr>
        <p:spPr>
          <a:xfrm>
            <a:off x="4082044" y="4655830"/>
            <a:ext cx="718465" cy="68668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59437" y="1918362"/>
            <a:ext cx="2315976" cy="41126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276" y="1504335"/>
            <a:ext cx="5942633" cy="4306529"/>
          </a:xfrm>
          <a:prstGeom prst="rect">
            <a:avLst/>
          </a:prstGeom>
        </p:spPr>
      </p:pic>
      <p:pic>
        <p:nvPicPr>
          <p:cNvPr id="4" name="Picture 3" descr="A red and green text on a black background&#10;&#10;Description automatically generated">
            <a:extLst>
              <a:ext uri="{FF2B5EF4-FFF2-40B4-BE49-F238E27FC236}">
                <a16:creationId xmlns:a16="http://schemas.microsoft.com/office/drawing/2014/main" id="{C182541A-AFE3-0A14-1E20-BAFEB2AFFC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5845" y="2281083"/>
            <a:ext cx="5195033" cy="3890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24968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5" grpId="0" animBg="1"/>
      <p:bldP spid="336" grpId="0" animBg="1"/>
      <p:bldP spid="3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8538E90-62B4-5965-D335-9EF686B589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8" name="Group 8">
            <a:extLst>
              <a:ext uri="{FF2B5EF4-FFF2-40B4-BE49-F238E27FC236}">
                <a16:creationId xmlns:a16="http://schemas.microsoft.com/office/drawing/2014/main" id="{279DF898-971D-2734-4019-CF681B834F29}"/>
              </a:ext>
            </a:extLst>
          </p:cNvPr>
          <p:cNvGrpSpPr/>
          <p:nvPr/>
        </p:nvGrpSpPr>
        <p:grpSpPr>
          <a:xfrm>
            <a:off x="508000" y="279400"/>
            <a:ext cx="11226800" cy="6299200"/>
            <a:chOff x="0" y="0"/>
            <a:chExt cx="4274726" cy="1692264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17DEE108-8F37-90CE-ACF9-7C49997F543B}"/>
                </a:ext>
              </a:extLst>
            </p:cNvPr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FC4C298-245A-A23D-216A-036556DA24EA}"/>
                </a:ext>
              </a:extLst>
            </p:cNvPr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  <a:defRPr/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12" name="Picture 11" descr="Không có mô tả.">
            <a:extLst>
              <a:ext uri="{FF2B5EF4-FFF2-40B4-BE49-F238E27FC236}">
                <a16:creationId xmlns:a16="http://schemas.microsoft.com/office/drawing/2014/main" id="{158ABAB3-E4D2-695E-05AE-1DCC09E516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-85725" y="0"/>
            <a:ext cx="2783540" cy="108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2776450-E972-EE55-1969-194C3FE76733}"/>
              </a:ext>
            </a:extLst>
          </p:cNvPr>
          <p:cNvSpPr txBox="1"/>
          <p:nvPr/>
        </p:nvSpPr>
        <p:spPr>
          <a:xfrm>
            <a:off x="2581275" y="523875"/>
            <a:ext cx="89630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khối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lượng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dạng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0F84C59-0A29-C296-3186-7BE1ABA97FDE}"/>
              </a:ext>
            </a:extLst>
          </p:cNvPr>
          <p:cNvGrpSpPr/>
          <p:nvPr/>
        </p:nvGrpSpPr>
        <p:grpSpPr>
          <a:xfrm>
            <a:off x="3924300" y="1409700"/>
            <a:ext cx="6124575" cy="1885295"/>
            <a:chOff x="2933700" y="1457325"/>
            <a:chExt cx="6124575" cy="1885295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23497E05-AFE9-6F15-871D-CA709C5EE30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62300" y="1504950"/>
              <a:ext cx="1933575" cy="1323975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8BA3DFB2-8CED-DDE1-9C19-EA1D9EEAD5F1}"/>
                </a:ext>
              </a:extLst>
            </p:cNvPr>
            <p:cNvCxnSpPr>
              <a:cxnSpLocks/>
            </p:cNvCxnSpPr>
            <p:nvPr/>
          </p:nvCxnSpPr>
          <p:spPr>
            <a:xfrm>
              <a:off x="5095875" y="1514475"/>
              <a:ext cx="2933700" cy="1200150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4421132C-DCA7-6A9C-CEE8-B43B48CDADCA}"/>
                </a:ext>
              </a:extLst>
            </p:cNvPr>
            <p:cNvSpPr/>
            <p:nvPr/>
          </p:nvSpPr>
          <p:spPr>
            <a:xfrm>
              <a:off x="5029200" y="1457325"/>
              <a:ext cx="95250" cy="76200"/>
            </a:xfrm>
            <a:prstGeom prst="ellipse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877107BD-CC87-51E1-73B9-BB8FE0846E56}"/>
                </a:ext>
              </a:extLst>
            </p:cNvPr>
            <p:cNvSpPr/>
            <p:nvPr/>
          </p:nvSpPr>
          <p:spPr>
            <a:xfrm>
              <a:off x="3133725" y="2762250"/>
              <a:ext cx="95250" cy="76200"/>
            </a:xfrm>
            <a:prstGeom prst="ellipse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857F0ACF-C045-671D-6055-0E35A5BA7464}"/>
                </a:ext>
              </a:extLst>
            </p:cNvPr>
            <p:cNvSpPr/>
            <p:nvPr/>
          </p:nvSpPr>
          <p:spPr>
            <a:xfrm>
              <a:off x="7962900" y="2676525"/>
              <a:ext cx="95250" cy="76200"/>
            </a:xfrm>
            <a:prstGeom prst="ellipse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A57ABCB-6BD8-0156-39C7-B8603DB63C19}"/>
                </a:ext>
              </a:extLst>
            </p:cNvPr>
            <p:cNvSpPr txBox="1"/>
            <p:nvPr/>
          </p:nvSpPr>
          <p:spPr>
            <a:xfrm>
              <a:off x="2933700" y="2819400"/>
              <a:ext cx="128587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A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DE793DE-589C-3D1F-36C6-0D15FDB1B2EC}"/>
                </a:ext>
              </a:extLst>
            </p:cNvPr>
            <p:cNvSpPr txBox="1"/>
            <p:nvPr/>
          </p:nvSpPr>
          <p:spPr>
            <a:xfrm>
              <a:off x="4924425" y="1552575"/>
              <a:ext cx="128587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B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DE7BCB61-F9D1-70F1-C73C-5268F614964C}"/>
                </a:ext>
              </a:extLst>
            </p:cNvPr>
            <p:cNvSpPr txBox="1"/>
            <p:nvPr/>
          </p:nvSpPr>
          <p:spPr>
            <a:xfrm>
              <a:off x="7772400" y="2752725"/>
              <a:ext cx="128587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C</a:t>
              </a:r>
            </a:p>
          </p:txBody>
        </p:sp>
      </p:grpSp>
      <p:pic>
        <p:nvPicPr>
          <p:cNvPr id="27" name="Picture 2">
            <a:extLst>
              <a:ext uri="{FF2B5EF4-FFF2-40B4-BE49-F238E27FC236}">
                <a16:creationId xmlns:a16="http://schemas.microsoft.com/office/drawing/2014/main" id="{BFA3DA52-4E35-14F2-8182-4F5F944DE46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flipH="1">
            <a:off x="3195327" y="2179987"/>
            <a:ext cx="1022306" cy="715614"/>
          </a:xfrm>
          <a:prstGeom prst="rect">
            <a:avLst/>
          </a:prstGeom>
        </p:spPr>
      </p:pic>
      <p:sp>
        <p:nvSpPr>
          <p:cNvPr id="28" name="Freeform 3">
            <a:extLst>
              <a:ext uri="{FF2B5EF4-FFF2-40B4-BE49-F238E27FC236}">
                <a16:creationId xmlns:a16="http://schemas.microsoft.com/office/drawing/2014/main" id="{CB6DEE9F-D34A-D0BF-AE74-B324DE19CCA2}"/>
              </a:ext>
            </a:extLst>
          </p:cNvPr>
          <p:cNvSpPr/>
          <p:nvPr/>
        </p:nvSpPr>
        <p:spPr>
          <a:xfrm>
            <a:off x="8629107" y="1038224"/>
            <a:ext cx="1000668" cy="1703837"/>
          </a:xfrm>
          <a:custGeom>
            <a:avLst/>
            <a:gdLst/>
            <a:ahLst/>
            <a:cxnLst/>
            <a:rect l="l" t="t" r="r" b="b"/>
            <a:pathLst>
              <a:path w="2381400" h="3024000">
                <a:moveTo>
                  <a:pt x="0" y="0"/>
                </a:moveTo>
                <a:lnTo>
                  <a:pt x="2381400" y="0"/>
                </a:lnTo>
                <a:lnTo>
                  <a:pt x="2381400" y="3024000"/>
                </a:lnTo>
                <a:lnTo>
                  <a:pt x="0" y="30240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CA520B2-DE2D-DEC0-EA00-1202F6429CB0}"/>
              </a:ext>
            </a:extLst>
          </p:cNvPr>
          <p:cNvSpPr txBox="1"/>
          <p:nvPr/>
        </p:nvSpPr>
        <p:spPr>
          <a:xfrm rot="19489123">
            <a:off x="4762500" y="1750367"/>
            <a:ext cx="2095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1,8 m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2EF8F33-78FA-075C-FE3D-13CF7DD5E4AA}"/>
              </a:ext>
            </a:extLst>
          </p:cNvPr>
          <p:cNvSpPr txBox="1"/>
          <p:nvPr/>
        </p:nvSpPr>
        <p:spPr>
          <a:xfrm rot="1443723">
            <a:off x="6686551" y="2236142"/>
            <a:ext cx="2095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2 m 15 cm</a:t>
            </a:r>
          </a:p>
        </p:txBody>
      </p:sp>
      <p:pic>
        <p:nvPicPr>
          <p:cNvPr id="448" name="Picture 447">
            <a:extLst>
              <a:ext uri="{FF2B5EF4-FFF2-40B4-BE49-F238E27FC236}">
                <a16:creationId xmlns:a16="http://schemas.microsoft.com/office/drawing/2014/main" id="{59DA0C73-7E56-5B60-2A56-8F3BF3730AE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185" y="3114675"/>
            <a:ext cx="2557284" cy="3390900"/>
          </a:xfrm>
          <a:prstGeom prst="rect">
            <a:avLst/>
          </a:prstGeom>
        </p:spPr>
      </p:pic>
      <p:pic>
        <p:nvPicPr>
          <p:cNvPr id="449" name="Picture 448">
            <a:extLst>
              <a:ext uri="{FF2B5EF4-FFF2-40B4-BE49-F238E27FC236}">
                <a16:creationId xmlns:a16="http://schemas.microsoft.com/office/drawing/2014/main" id="{BEE82145-D565-C7DE-06B3-556A6AC9EB9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200" y="3056417"/>
            <a:ext cx="2162175" cy="3539645"/>
          </a:xfrm>
          <a:prstGeom prst="rect">
            <a:avLst/>
          </a:prstGeom>
        </p:spPr>
      </p:pic>
      <p:sp>
        <p:nvSpPr>
          <p:cNvPr id="450" name="Speech Bubble: Rectangle with Corners Rounded 449">
            <a:extLst>
              <a:ext uri="{FF2B5EF4-FFF2-40B4-BE49-F238E27FC236}">
                <a16:creationId xmlns:a16="http://schemas.microsoft.com/office/drawing/2014/main" id="{0CC9CF42-0768-F91E-B96C-2EDED5B82819}"/>
              </a:ext>
            </a:extLst>
          </p:cNvPr>
          <p:cNvSpPr/>
          <p:nvPr/>
        </p:nvSpPr>
        <p:spPr>
          <a:xfrm>
            <a:off x="1000125" y="1352550"/>
            <a:ext cx="2057400" cy="1495425"/>
          </a:xfrm>
          <a:prstGeom prst="wedgeRoundRect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ốc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sên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đoạn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bao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mét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khóm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nhỉ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451" name="Speech Bubble: Rectangle with Corners Rounded 450">
            <a:extLst>
              <a:ext uri="{FF2B5EF4-FFF2-40B4-BE49-F238E27FC236}">
                <a16:creationId xmlns:a16="http://schemas.microsoft.com/office/drawing/2014/main" id="{DDF07BCF-1DB2-52DC-E476-4ED97AC61E4D}"/>
              </a:ext>
            </a:extLst>
          </p:cNvPr>
          <p:cNvSpPr/>
          <p:nvPr/>
        </p:nvSpPr>
        <p:spPr>
          <a:xfrm>
            <a:off x="9734550" y="1419225"/>
            <a:ext cx="2057400" cy="1495425"/>
          </a:xfrm>
          <a:prstGeom prst="wedgeRoundRect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Trước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tiên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ta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cần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đo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khối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lượng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dưới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dạng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thập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phân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rồi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tiếp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sp>
        <p:nvSpPr>
          <p:cNvPr id="452" name="Rectangle: Rounded Corners 451">
            <a:extLst>
              <a:ext uri="{FF2B5EF4-FFF2-40B4-BE49-F238E27FC236}">
                <a16:creationId xmlns:a16="http://schemas.microsoft.com/office/drawing/2014/main" id="{2A2B2F64-44A9-FE2E-5B75-3128CFBD1865}"/>
              </a:ext>
            </a:extLst>
          </p:cNvPr>
          <p:cNvSpPr/>
          <p:nvPr/>
        </p:nvSpPr>
        <p:spPr>
          <a:xfrm>
            <a:off x="4267200" y="4276725"/>
            <a:ext cx="3752850" cy="96202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</a:rPr>
              <a:t>2 m 15 cm = …m?</a:t>
            </a: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2.59259E-6 L 0.16549 -0.19213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68" y="-9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549 -0.19213 L 0.41549 -0.00047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84" y="9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9" grpId="0"/>
      <p:bldP spid="30" grpId="0"/>
      <p:bldP spid="450" grpId="0" animBg="1"/>
      <p:bldP spid="451" grpId="0" animBg="1"/>
      <p:bldP spid="45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>
            <a:extLst>
              <a:ext uri="{FF2B5EF4-FFF2-40B4-BE49-F238E27FC236}">
                <a16:creationId xmlns:a16="http://schemas.microsoft.com/office/drawing/2014/main" id="{279DF898-971D-2734-4019-CF681B834F29}"/>
              </a:ext>
            </a:extLst>
          </p:cNvPr>
          <p:cNvGrpSpPr/>
          <p:nvPr/>
        </p:nvGrpSpPr>
        <p:grpSpPr>
          <a:xfrm>
            <a:off x="508000" y="279400"/>
            <a:ext cx="11226800" cy="6299200"/>
            <a:chOff x="0" y="0"/>
            <a:chExt cx="4274726" cy="1692264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17DEE108-8F37-90CE-ACF9-7C49997F543B}"/>
                </a:ext>
              </a:extLst>
            </p:cNvPr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FC4C298-245A-A23D-216A-036556DA24EA}"/>
                </a:ext>
              </a:extLst>
            </p:cNvPr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2" name="Picture 11" descr="Không có mô tả.">
            <a:extLst>
              <a:ext uri="{FF2B5EF4-FFF2-40B4-BE49-F238E27FC236}">
                <a16:creationId xmlns:a16="http://schemas.microsoft.com/office/drawing/2014/main" id="{158ABAB3-E4D2-695E-05AE-1DCC09E516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-85725" y="0"/>
            <a:ext cx="2783540" cy="108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1A04225-733E-ECAD-39C7-6FCE2638C23C}"/>
              </a:ext>
            </a:extLst>
          </p:cNvPr>
          <p:cNvSpPr txBox="1"/>
          <p:nvPr/>
        </p:nvSpPr>
        <p:spPr>
          <a:xfrm>
            <a:off x="2505075" y="1295400"/>
            <a:ext cx="22002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1: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17D60A4-ACC2-8448-2AD6-69C66874BD8A}"/>
              </a:ext>
            </a:extLst>
          </p:cNvPr>
          <p:cNvGrpSpPr/>
          <p:nvPr/>
        </p:nvGrpSpPr>
        <p:grpSpPr>
          <a:xfrm>
            <a:off x="4505325" y="1304925"/>
            <a:ext cx="3867150" cy="962025"/>
            <a:chOff x="4486275" y="381000"/>
            <a:chExt cx="3867150" cy="962025"/>
          </a:xfrm>
        </p:grpSpPr>
        <p:sp>
          <p:nvSpPr>
            <p:cNvPr id="452" name="Rectangle: Rounded Corners 451">
              <a:extLst>
                <a:ext uri="{FF2B5EF4-FFF2-40B4-BE49-F238E27FC236}">
                  <a16:creationId xmlns:a16="http://schemas.microsoft.com/office/drawing/2014/main" id="{2A2B2F64-44A9-FE2E-5B75-3128CFBD1865}"/>
                </a:ext>
              </a:extLst>
            </p:cNvPr>
            <p:cNvSpPr/>
            <p:nvPr/>
          </p:nvSpPr>
          <p:spPr>
            <a:xfrm>
              <a:off x="4486275" y="381000"/>
              <a:ext cx="3867150" cy="9620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 m 15 cm = 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     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m</a:t>
              </a:r>
            </a:p>
          </p:txBody>
        </p:sp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A88256EB-C8AE-CE17-011B-5E7F3B20F4E0}"/>
                </a:ext>
              </a:extLst>
            </p:cNvPr>
            <p:cNvSpPr/>
            <p:nvPr/>
          </p:nvSpPr>
          <p:spPr>
            <a:xfrm>
              <a:off x="7067550" y="638175"/>
              <a:ext cx="561975" cy="47625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</a:rPr>
                <a:t>?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B2133B8-97FA-17DA-8B0A-2F6B708EC300}"/>
                  </a:ext>
                </a:extLst>
              </p:cNvPr>
              <p:cNvSpPr txBox="1"/>
              <p:nvPr/>
            </p:nvSpPr>
            <p:spPr>
              <a:xfrm>
                <a:off x="1209675" y="2714625"/>
                <a:ext cx="10086975" cy="9008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0" lang="en-US" sz="36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2 m 15 cm </a:t>
                </a:r>
                <a14:m>
                  <m:oMath xmlns:m="http://schemas.openxmlformats.org/officeDocument/2006/math"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</m:t>
                    </m:r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𝟐</m:t>
                    </m:r>
                    <m:f>
                      <m:fPr>
                        <m:ctrlP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36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𝟏𝟓</m:t>
                        </m:r>
                      </m:num>
                      <m:den>
                        <m:r>
                          <a:rPr kumimoji="0" lang="en-US" sz="36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𝟏𝟎𝟎</m:t>
                        </m:r>
                      </m:den>
                    </m:f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𝐦</m:t>
                    </m:r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</m:t>
                    </m:r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𝟐</m:t>
                    </m:r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,</m:t>
                    </m:r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𝟏𝟓</m:t>
                    </m:r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𝐦</m:t>
                    </m:r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36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B2133B8-97FA-17DA-8B0A-2F6B708EC3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9675" y="2714625"/>
                <a:ext cx="10086975" cy="900824"/>
              </a:xfrm>
              <a:prstGeom prst="rect">
                <a:avLst/>
              </a:prstGeom>
              <a:blipFill>
                <a:blip r:embed="rId5"/>
                <a:stretch>
                  <a:fillRect b="-101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D90B160-0017-5E65-3DA7-C896DD8C94FF}"/>
                  </a:ext>
                </a:extLst>
              </p:cNvPr>
              <p:cNvSpPr txBox="1"/>
              <p:nvPr/>
            </p:nvSpPr>
            <p:spPr>
              <a:xfrm>
                <a:off x="1219200" y="3771900"/>
                <a:ext cx="1008697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600" b="1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V</m:t>
                      </m:r>
                      <m:r>
                        <m:rPr>
                          <m:nor/>
                        </m:rPr>
                        <a:rPr lang="en-US" sz="3600" b="1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ậ</m:t>
                      </m:r>
                      <m:r>
                        <m:rPr>
                          <m:nor/>
                        </m:rPr>
                        <a:rPr lang="en-US" sz="3600" b="1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y</m:t>
                      </m:r>
                      <m:r>
                        <m:rPr>
                          <m:nor/>
                        </m:rPr>
                        <a:rPr lang="en-US" sz="3600" b="1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 2 </m:t>
                      </m:r>
                      <m:r>
                        <m:rPr>
                          <m:nor/>
                        </m:rPr>
                        <a:rPr lang="en-US" sz="3600" b="1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m</m:t>
                      </m:r>
                      <m:r>
                        <m:rPr>
                          <m:nor/>
                        </m:rPr>
                        <a:rPr lang="en-US" sz="3600" b="1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 15 </m:t>
                      </m:r>
                      <m:r>
                        <m:rPr>
                          <m:nor/>
                        </m:rPr>
                        <a:rPr lang="en-US" sz="3600" b="1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cm</m:t>
                      </m:r>
                      <m:r>
                        <m:rPr>
                          <m:nor/>
                        </m:rPr>
                        <a:rPr lang="en-US" sz="3600" b="1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 = 2,15 </m:t>
                      </m:r>
                      <m:r>
                        <m:rPr>
                          <m:nor/>
                        </m:rPr>
                        <a:rPr lang="en-US" sz="3600" b="1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m</m:t>
                      </m:r>
                    </m:oMath>
                  </m:oMathPara>
                </a14:m>
                <a:endParaRPr lang="en-US" sz="36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D90B160-0017-5E65-3DA7-C896DD8C94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200" y="3771900"/>
                <a:ext cx="10086975" cy="64633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9045814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>
            <a:extLst>
              <a:ext uri="{FF2B5EF4-FFF2-40B4-BE49-F238E27FC236}">
                <a16:creationId xmlns:a16="http://schemas.microsoft.com/office/drawing/2014/main" id="{279DF898-971D-2734-4019-CF681B834F29}"/>
              </a:ext>
            </a:extLst>
          </p:cNvPr>
          <p:cNvGrpSpPr/>
          <p:nvPr/>
        </p:nvGrpSpPr>
        <p:grpSpPr>
          <a:xfrm>
            <a:off x="508000" y="279400"/>
            <a:ext cx="11226800" cy="6299200"/>
            <a:chOff x="0" y="0"/>
            <a:chExt cx="4274726" cy="1692264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17DEE108-8F37-90CE-ACF9-7C49997F543B}"/>
                </a:ext>
              </a:extLst>
            </p:cNvPr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FC4C298-245A-A23D-216A-036556DA24EA}"/>
                </a:ext>
              </a:extLst>
            </p:cNvPr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7" name="组合 9">
            <a:extLst>
              <a:ext uri="{FF2B5EF4-FFF2-40B4-BE49-F238E27FC236}">
                <a16:creationId xmlns:a16="http://schemas.microsoft.com/office/drawing/2014/main" id="{20302B6B-908C-E3F0-E25D-43876466CCE4}"/>
              </a:ext>
            </a:extLst>
          </p:cNvPr>
          <p:cNvGrpSpPr/>
          <p:nvPr/>
        </p:nvGrpSpPr>
        <p:grpSpPr>
          <a:xfrm>
            <a:off x="1371600" y="1325344"/>
            <a:ext cx="9772650" cy="2017931"/>
            <a:chOff x="1936535" y="3935752"/>
            <a:chExt cx="8318930" cy="2056864"/>
          </a:xfrm>
        </p:grpSpPr>
        <p:sp>
          <p:nvSpPr>
            <p:cNvPr id="10" name="任意多边形 3">
              <a:extLst>
                <a:ext uri="{FF2B5EF4-FFF2-40B4-BE49-F238E27FC236}">
                  <a16:creationId xmlns:a16="http://schemas.microsoft.com/office/drawing/2014/main" id="{ACDDBD58-A096-618F-5994-91F23F81A58A}"/>
                </a:ext>
              </a:extLst>
            </p:cNvPr>
            <p:cNvSpPr/>
            <p:nvPr/>
          </p:nvSpPr>
          <p:spPr>
            <a:xfrm>
              <a:off x="1936535" y="3935752"/>
              <a:ext cx="8318930" cy="2056864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" fmla="*/ 59709 w 9349772"/>
                <a:gd name="connsiteY0" fmla="*/ 1397815 h 2298297"/>
                <a:gd name="connsiteX1" fmla="*/ 45195 w 9349772"/>
                <a:gd name="connsiteY1" fmla="*/ 410843 h 2298297"/>
                <a:gd name="connsiteX2" fmla="*/ 683823 w 9349772"/>
                <a:gd name="connsiteY2" fmla="*/ 178615 h 2298297"/>
                <a:gd name="connsiteX3" fmla="*/ 1365995 w 9349772"/>
                <a:gd name="connsiteY3" fmla="*/ 4443 h 2298297"/>
                <a:gd name="connsiteX4" fmla="*/ 3165766 w 9349772"/>
                <a:gd name="connsiteY4" fmla="*/ 47986 h 2298297"/>
                <a:gd name="connsiteX5" fmla="*/ 5517081 w 9349772"/>
                <a:gd name="connsiteY5" fmla="*/ 91529 h 2298297"/>
                <a:gd name="connsiteX6" fmla="*/ 7157195 w 9349772"/>
                <a:gd name="connsiteY6" fmla="*/ 77015 h 2298297"/>
                <a:gd name="connsiteX7" fmla="*/ 8390909 w 9349772"/>
                <a:gd name="connsiteY7" fmla="*/ 135072 h 2298297"/>
                <a:gd name="connsiteX8" fmla="*/ 9203709 w 9349772"/>
                <a:gd name="connsiteY8" fmla="*/ 178615 h 2298297"/>
                <a:gd name="connsiteX9" fmla="*/ 9334338 w 9349772"/>
                <a:gd name="connsiteY9" fmla="*/ 643072 h 2298297"/>
                <a:gd name="connsiteX10" fmla="*/ 9334338 w 9349772"/>
                <a:gd name="connsiteY10" fmla="*/ 1484901 h 2298297"/>
                <a:gd name="connsiteX11" fmla="*/ 9218223 w 9349772"/>
                <a:gd name="connsiteY11" fmla="*/ 1934843 h 2298297"/>
                <a:gd name="connsiteX12" fmla="*/ 8855366 w 9349772"/>
                <a:gd name="connsiteY12" fmla="*/ 2196101 h 2298297"/>
                <a:gd name="connsiteX13" fmla="*/ 7360395 w 9349772"/>
                <a:gd name="connsiteY13" fmla="*/ 2297701 h 2298297"/>
                <a:gd name="connsiteX14" fmla="*/ 6097652 w 9349772"/>
                <a:gd name="connsiteY14" fmla="*/ 2196101 h 2298297"/>
                <a:gd name="connsiteX15" fmla="*/ 4820395 w 9349772"/>
                <a:gd name="connsiteY15" fmla="*/ 2297701 h 2298297"/>
                <a:gd name="connsiteX16" fmla="*/ 2889995 w 9349772"/>
                <a:gd name="connsiteY16" fmla="*/ 2138043 h 2298297"/>
                <a:gd name="connsiteX17" fmla="*/ 1119252 w 9349772"/>
                <a:gd name="connsiteY17" fmla="*/ 2210615 h 2298297"/>
                <a:gd name="connsiteX18" fmla="*/ 204852 w 9349772"/>
                <a:gd name="connsiteY18" fmla="*/ 2196101 h 2298297"/>
                <a:gd name="connsiteX19" fmla="*/ 117766 w 9349772"/>
                <a:gd name="connsiteY19" fmla="*/ 1833243 h 2298297"/>
                <a:gd name="connsiteX20" fmla="*/ 59709 w 9349772"/>
                <a:gd name="connsiteY20" fmla="*/ 1397815 h 2298297"/>
                <a:gd name="connsiteX0" fmla="*/ 24725 w 9314788"/>
                <a:gd name="connsiteY0" fmla="*/ 1405232 h 2305714"/>
                <a:gd name="connsiteX1" fmla="*/ 10211 w 9314788"/>
                <a:gd name="connsiteY1" fmla="*/ 418260 h 2305714"/>
                <a:gd name="connsiteX2" fmla="*/ 140839 w 9314788"/>
                <a:gd name="connsiteY2" fmla="*/ 40889 h 2305714"/>
                <a:gd name="connsiteX3" fmla="*/ 1331011 w 9314788"/>
                <a:gd name="connsiteY3" fmla="*/ 11860 h 2305714"/>
                <a:gd name="connsiteX4" fmla="*/ 3130782 w 9314788"/>
                <a:gd name="connsiteY4" fmla="*/ 55403 h 2305714"/>
                <a:gd name="connsiteX5" fmla="*/ 5482097 w 9314788"/>
                <a:gd name="connsiteY5" fmla="*/ 98946 h 2305714"/>
                <a:gd name="connsiteX6" fmla="*/ 7122211 w 9314788"/>
                <a:gd name="connsiteY6" fmla="*/ 84432 h 2305714"/>
                <a:gd name="connsiteX7" fmla="*/ 8355925 w 9314788"/>
                <a:gd name="connsiteY7" fmla="*/ 142489 h 2305714"/>
                <a:gd name="connsiteX8" fmla="*/ 9168725 w 9314788"/>
                <a:gd name="connsiteY8" fmla="*/ 186032 h 2305714"/>
                <a:gd name="connsiteX9" fmla="*/ 9299354 w 9314788"/>
                <a:gd name="connsiteY9" fmla="*/ 650489 h 2305714"/>
                <a:gd name="connsiteX10" fmla="*/ 9299354 w 9314788"/>
                <a:gd name="connsiteY10" fmla="*/ 1492318 h 2305714"/>
                <a:gd name="connsiteX11" fmla="*/ 9183239 w 9314788"/>
                <a:gd name="connsiteY11" fmla="*/ 1942260 h 2305714"/>
                <a:gd name="connsiteX12" fmla="*/ 8820382 w 9314788"/>
                <a:gd name="connsiteY12" fmla="*/ 2203518 h 2305714"/>
                <a:gd name="connsiteX13" fmla="*/ 7325411 w 9314788"/>
                <a:gd name="connsiteY13" fmla="*/ 2305118 h 2305714"/>
                <a:gd name="connsiteX14" fmla="*/ 6062668 w 9314788"/>
                <a:gd name="connsiteY14" fmla="*/ 2203518 h 2305714"/>
                <a:gd name="connsiteX15" fmla="*/ 4785411 w 9314788"/>
                <a:gd name="connsiteY15" fmla="*/ 2305118 h 2305714"/>
                <a:gd name="connsiteX16" fmla="*/ 2855011 w 9314788"/>
                <a:gd name="connsiteY16" fmla="*/ 2145460 h 2305714"/>
                <a:gd name="connsiteX17" fmla="*/ 1084268 w 9314788"/>
                <a:gd name="connsiteY17" fmla="*/ 2218032 h 2305714"/>
                <a:gd name="connsiteX18" fmla="*/ 169868 w 9314788"/>
                <a:gd name="connsiteY18" fmla="*/ 2203518 h 2305714"/>
                <a:gd name="connsiteX19" fmla="*/ 82782 w 9314788"/>
                <a:gd name="connsiteY19" fmla="*/ 1840660 h 2305714"/>
                <a:gd name="connsiteX20" fmla="*/ 24725 w 9314788"/>
                <a:gd name="connsiteY20" fmla="*/ 1405232 h 2305714"/>
                <a:gd name="connsiteX0" fmla="*/ 118449 w 9408512"/>
                <a:gd name="connsiteY0" fmla="*/ 1410096 h 2310578"/>
                <a:gd name="connsiteX1" fmla="*/ 2335 w 9408512"/>
                <a:gd name="connsiteY1" fmla="*/ 495695 h 2310578"/>
                <a:gd name="connsiteX2" fmla="*/ 234563 w 9408512"/>
                <a:gd name="connsiteY2" fmla="*/ 45753 h 2310578"/>
                <a:gd name="connsiteX3" fmla="*/ 1424735 w 9408512"/>
                <a:gd name="connsiteY3" fmla="*/ 16724 h 2310578"/>
                <a:gd name="connsiteX4" fmla="*/ 3224506 w 9408512"/>
                <a:gd name="connsiteY4" fmla="*/ 60267 h 2310578"/>
                <a:gd name="connsiteX5" fmla="*/ 5575821 w 9408512"/>
                <a:gd name="connsiteY5" fmla="*/ 103810 h 2310578"/>
                <a:gd name="connsiteX6" fmla="*/ 7215935 w 9408512"/>
                <a:gd name="connsiteY6" fmla="*/ 89296 h 2310578"/>
                <a:gd name="connsiteX7" fmla="*/ 8449649 w 9408512"/>
                <a:gd name="connsiteY7" fmla="*/ 147353 h 2310578"/>
                <a:gd name="connsiteX8" fmla="*/ 9262449 w 9408512"/>
                <a:gd name="connsiteY8" fmla="*/ 190896 h 2310578"/>
                <a:gd name="connsiteX9" fmla="*/ 9393078 w 9408512"/>
                <a:gd name="connsiteY9" fmla="*/ 655353 h 2310578"/>
                <a:gd name="connsiteX10" fmla="*/ 9393078 w 9408512"/>
                <a:gd name="connsiteY10" fmla="*/ 1497182 h 2310578"/>
                <a:gd name="connsiteX11" fmla="*/ 9276963 w 9408512"/>
                <a:gd name="connsiteY11" fmla="*/ 1947124 h 2310578"/>
                <a:gd name="connsiteX12" fmla="*/ 8914106 w 9408512"/>
                <a:gd name="connsiteY12" fmla="*/ 2208382 h 2310578"/>
                <a:gd name="connsiteX13" fmla="*/ 7419135 w 9408512"/>
                <a:gd name="connsiteY13" fmla="*/ 2309982 h 2310578"/>
                <a:gd name="connsiteX14" fmla="*/ 6156392 w 9408512"/>
                <a:gd name="connsiteY14" fmla="*/ 2208382 h 2310578"/>
                <a:gd name="connsiteX15" fmla="*/ 4879135 w 9408512"/>
                <a:gd name="connsiteY15" fmla="*/ 2309982 h 2310578"/>
                <a:gd name="connsiteX16" fmla="*/ 2948735 w 9408512"/>
                <a:gd name="connsiteY16" fmla="*/ 2150324 h 2310578"/>
                <a:gd name="connsiteX17" fmla="*/ 1177992 w 9408512"/>
                <a:gd name="connsiteY17" fmla="*/ 2222896 h 2310578"/>
                <a:gd name="connsiteX18" fmla="*/ 263592 w 9408512"/>
                <a:gd name="connsiteY18" fmla="*/ 2208382 h 2310578"/>
                <a:gd name="connsiteX19" fmla="*/ 176506 w 9408512"/>
                <a:gd name="connsiteY19" fmla="*/ 1845524 h 2310578"/>
                <a:gd name="connsiteX20" fmla="*/ 118449 w 9408512"/>
                <a:gd name="connsiteY20" fmla="*/ 1410096 h 2310578"/>
                <a:gd name="connsiteX0" fmla="*/ 118971 w 9409034"/>
                <a:gd name="connsiteY0" fmla="*/ 1393372 h 2293854"/>
                <a:gd name="connsiteX1" fmla="*/ 2857 w 9409034"/>
                <a:gd name="connsiteY1" fmla="*/ 478971 h 2293854"/>
                <a:gd name="connsiteX2" fmla="*/ 249600 w 9409034"/>
                <a:gd name="connsiteY2" fmla="*/ 130629 h 2293854"/>
                <a:gd name="connsiteX3" fmla="*/ 1425257 w 9409034"/>
                <a:gd name="connsiteY3" fmla="*/ 0 h 2293854"/>
                <a:gd name="connsiteX4" fmla="*/ 3225028 w 9409034"/>
                <a:gd name="connsiteY4" fmla="*/ 43543 h 2293854"/>
                <a:gd name="connsiteX5" fmla="*/ 5576343 w 9409034"/>
                <a:gd name="connsiteY5" fmla="*/ 87086 h 2293854"/>
                <a:gd name="connsiteX6" fmla="*/ 7216457 w 9409034"/>
                <a:gd name="connsiteY6" fmla="*/ 72572 h 2293854"/>
                <a:gd name="connsiteX7" fmla="*/ 8450171 w 9409034"/>
                <a:gd name="connsiteY7" fmla="*/ 130629 h 2293854"/>
                <a:gd name="connsiteX8" fmla="*/ 9262971 w 9409034"/>
                <a:gd name="connsiteY8" fmla="*/ 174172 h 2293854"/>
                <a:gd name="connsiteX9" fmla="*/ 9393600 w 9409034"/>
                <a:gd name="connsiteY9" fmla="*/ 638629 h 2293854"/>
                <a:gd name="connsiteX10" fmla="*/ 9393600 w 9409034"/>
                <a:gd name="connsiteY10" fmla="*/ 1480458 h 2293854"/>
                <a:gd name="connsiteX11" fmla="*/ 9277485 w 9409034"/>
                <a:gd name="connsiteY11" fmla="*/ 1930400 h 2293854"/>
                <a:gd name="connsiteX12" fmla="*/ 8914628 w 9409034"/>
                <a:gd name="connsiteY12" fmla="*/ 2191658 h 2293854"/>
                <a:gd name="connsiteX13" fmla="*/ 7419657 w 9409034"/>
                <a:gd name="connsiteY13" fmla="*/ 2293258 h 2293854"/>
                <a:gd name="connsiteX14" fmla="*/ 6156914 w 9409034"/>
                <a:gd name="connsiteY14" fmla="*/ 2191658 h 2293854"/>
                <a:gd name="connsiteX15" fmla="*/ 4879657 w 9409034"/>
                <a:gd name="connsiteY15" fmla="*/ 2293258 h 2293854"/>
                <a:gd name="connsiteX16" fmla="*/ 2949257 w 9409034"/>
                <a:gd name="connsiteY16" fmla="*/ 2133600 h 2293854"/>
                <a:gd name="connsiteX17" fmla="*/ 1178514 w 9409034"/>
                <a:gd name="connsiteY17" fmla="*/ 2206172 h 2293854"/>
                <a:gd name="connsiteX18" fmla="*/ 264114 w 9409034"/>
                <a:gd name="connsiteY18" fmla="*/ 2191658 h 2293854"/>
                <a:gd name="connsiteX19" fmla="*/ 177028 w 9409034"/>
                <a:gd name="connsiteY19" fmla="*/ 1828800 h 2293854"/>
                <a:gd name="connsiteX20" fmla="*/ 118971 w 9409034"/>
                <a:gd name="connsiteY20" fmla="*/ 1393372 h 2293854"/>
                <a:gd name="connsiteX0" fmla="*/ 104764 w 9394827"/>
                <a:gd name="connsiteY0" fmla="*/ 1393372 h 2293854"/>
                <a:gd name="connsiteX1" fmla="*/ 3165 w 9394827"/>
                <a:gd name="connsiteY1" fmla="*/ 624114 h 2293854"/>
                <a:gd name="connsiteX2" fmla="*/ 235393 w 9394827"/>
                <a:gd name="connsiteY2" fmla="*/ 130629 h 2293854"/>
                <a:gd name="connsiteX3" fmla="*/ 1411050 w 9394827"/>
                <a:gd name="connsiteY3" fmla="*/ 0 h 2293854"/>
                <a:gd name="connsiteX4" fmla="*/ 3210821 w 9394827"/>
                <a:gd name="connsiteY4" fmla="*/ 43543 h 2293854"/>
                <a:gd name="connsiteX5" fmla="*/ 5562136 w 9394827"/>
                <a:gd name="connsiteY5" fmla="*/ 87086 h 2293854"/>
                <a:gd name="connsiteX6" fmla="*/ 7202250 w 9394827"/>
                <a:gd name="connsiteY6" fmla="*/ 72572 h 2293854"/>
                <a:gd name="connsiteX7" fmla="*/ 8435964 w 9394827"/>
                <a:gd name="connsiteY7" fmla="*/ 130629 h 2293854"/>
                <a:gd name="connsiteX8" fmla="*/ 9248764 w 9394827"/>
                <a:gd name="connsiteY8" fmla="*/ 174172 h 2293854"/>
                <a:gd name="connsiteX9" fmla="*/ 9379393 w 9394827"/>
                <a:gd name="connsiteY9" fmla="*/ 638629 h 2293854"/>
                <a:gd name="connsiteX10" fmla="*/ 9379393 w 9394827"/>
                <a:gd name="connsiteY10" fmla="*/ 1480458 h 2293854"/>
                <a:gd name="connsiteX11" fmla="*/ 9263278 w 9394827"/>
                <a:gd name="connsiteY11" fmla="*/ 1930400 h 2293854"/>
                <a:gd name="connsiteX12" fmla="*/ 8900421 w 9394827"/>
                <a:gd name="connsiteY12" fmla="*/ 2191658 h 2293854"/>
                <a:gd name="connsiteX13" fmla="*/ 7405450 w 9394827"/>
                <a:gd name="connsiteY13" fmla="*/ 2293258 h 2293854"/>
                <a:gd name="connsiteX14" fmla="*/ 6142707 w 9394827"/>
                <a:gd name="connsiteY14" fmla="*/ 2191658 h 2293854"/>
                <a:gd name="connsiteX15" fmla="*/ 4865450 w 9394827"/>
                <a:gd name="connsiteY15" fmla="*/ 2293258 h 2293854"/>
                <a:gd name="connsiteX16" fmla="*/ 2935050 w 9394827"/>
                <a:gd name="connsiteY16" fmla="*/ 2133600 h 2293854"/>
                <a:gd name="connsiteX17" fmla="*/ 1164307 w 9394827"/>
                <a:gd name="connsiteY17" fmla="*/ 2206172 h 2293854"/>
                <a:gd name="connsiteX18" fmla="*/ 249907 w 9394827"/>
                <a:gd name="connsiteY18" fmla="*/ 2191658 h 2293854"/>
                <a:gd name="connsiteX19" fmla="*/ 162821 w 9394827"/>
                <a:gd name="connsiteY19" fmla="*/ 1828800 h 2293854"/>
                <a:gd name="connsiteX20" fmla="*/ 104764 w 9394827"/>
                <a:gd name="connsiteY20" fmla="*/ 1393372 h 2293854"/>
                <a:gd name="connsiteX0" fmla="*/ 104764 w 9394827"/>
                <a:gd name="connsiteY0" fmla="*/ 1407886 h 2308368"/>
                <a:gd name="connsiteX1" fmla="*/ 3165 w 9394827"/>
                <a:gd name="connsiteY1" fmla="*/ 638628 h 2308368"/>
                <a:gd name="connsiteX2" fmla="*/ 235393 w 9394827"/>
                <a:gd name="connsiteY2" fmla="*/ 145143 h 2308368"/>
                <a:gd name="connsiteX3" fmla="*/ 1411050 w 9394827"/>
                <a:gd name="connsiteY3" fmla="*/ 14514 h 2308368"/>
                <a:gd name="connsiteX4" fmla="*/ 3210821 w 9394827"/>
                <a:gd name="connsiteY4" fmla="*/ 58057 h 2308368"/>
                <a:gd name="connsiteX5" fmla="*/ 5591164 w 9394827"/>
                <a:gd name="connsiteY5" fmla="*/ 0 h 2308368"/>
                <a:gd name="connsiteX6" fmla="*/ 7202250 w 9394827"/>
                <a:gd name="connsiteY6" fmla="*/ 87086 h 2308368"/>
                <a:gd name="connsiteX7" fmla="*/ 8435964 w 9394827"/>
                <a:gd name="connsiteY7" fmla="*/ 145143 h 2308368"/>
                <a:gd name="connsiteX8" fmla="*/ 9248764 w 9394827"/>
                <a:gd name="connsiteY8" fmla="*/ 188686 h 2308368"/>
                <a:gd name="connsiteX9" fmla="*/ 9379393 w 9394827"/>
                <a:gd name="connsiteY9" fmla="*/ 653143 h 2308368"/>
                <a:gd name="connsiteX10" fmla="*/ 9379393 w 9394827"/>
                <a:gd name="connsiteY10" fmla="*/ 1494972 h 2308368"/>
                <a:gd name="connsiteX11" fmla="*/ 9263278 w 9394827"/>
                <a:gd name="connsiteY11" fmla="*/ 1944914 h 2308368"/>
                <a:gd name="connsiteX12" fmla="*/ 8900421 w 9394827"/>
                <a:gd name="connsiteY12" fmla="*/ 2206172 h 2308368"/>
                <a:gd name="connsiteX13" fmla="*/ 7405450 w 9394827"/>
                <a:gd name="connsiteY13" fmla="*/ 2307772 h 2308368"/>
                <a:gd name="connsiteX14" fmla="*/ 6142707 w 9394827"/>
                <a:gd name="connsiteY14" fmla="*/ 2206172 h 2308368"/>
                <a:gd name="connsiteX15" fmla="*/ 4865450 w 9394827"/>
                <a:gd name="connsiteY15" fmla="*/ 2307772 h 2308368"/>
                <a:gd name="connsiteX16" fmla="*/ 2935050 w 9394827"/>
                <a:gd name="connsiteY16" fmla="*/ 2148114 h 2308368"/>
                <a:gd name="connsiteX17" fmla="*/ 1164307 w 9394827"/>
                <a:gd name="connsiteY17" fmla="*/ 2220686 h 2308368"/>
                <a:gd name="connsiteX18" fmla="*/ 249907 w 9394827"/>
                <a:gd name="connsiteY18" fmla="*/ 2206172 h 2308368"/>
                <a:gd name="connsiteX19" fmla="*/ 162821 w 9394827"/>
                <a:gd name="connsiteY19" fmla="*/ 1843314 h 2308368"/>
                <a:gd name="connsiteX20" fmla="*/ 104764 w 9394827"/>
                <a:gd name="connsiteY20" fmla="*/ 1407886 h 2308368"/>
                <a:gd name="connsiteX0" fmla="*/ 104764 w 9394827"/>
                <a:gd name="connsiteY0" fmla="*/ 1422400 h 2322882"/>
                <a:gd name="connsiteX1" fmla="*/ 3165 w 9394827"/>
                <a:gd name="connsiteY1" fmla="*/ 653142 h 2322882"/>
                <a:gd name="connsiteX2" fmla="*/ 235393 w 9394827"/>
                <a:gd name="connsiteY2" fmla="*/ 159657 h 2322882"/>
                <a:gd name="connsiteX3" fmla="*/ 1411050 w 9394827"/>
                <a:gd name="connsiteY3" fmla="*/ 29028 h 2322882"/>
                <a:gd name="connsiteX4" fmla="*/ 3210821 w 9394827"/>
                <a:gd name="connsiteY4" fmla="*/ 72571 h 2322882"/>
                <a:gd name="connsiteX5" fmla="*/ 5591164 w 9394827"/>
                <a:gd name="connsiteY5" fmla="*/ 14514 h 2322882"/>
                <a:gd name="connsiteX6" fmla="*/ 7202250 w 9394827"/>
                <a:gd name="connsiteY6" fmla="*/ 101600 h 2322882"/>
                <a:gd name="connsiteX7" fmla="*/ 8508536 w 9394827"/>
                <a:gd name="connsiteY7" fmla="*/ 0 h 2322882"/>
                <a:gd name="connsiteX8" fmla="*/ 9248764 w 9394827"/>
                <a:gd name="connsiteY8" fmla="*/ 203200 h 2322882"/>
                <a:gd name="connsiteX9" fmla="*/ 9379393 w 9394827"/>
                <a:gd name="connsiteY9" fmla="*/ 667657 h 2322882"/>
                <a:gd name="connsiteX10" fmla="*/ 9379393 w 9394827"/>
                <a:gd name="connsiteY10" fmla="*/ 1509486 h 2322882"/>
                <a:gd name="connsiteX11" fmla="*/ 9263278 w 9394827"/>
                <a:gd name="connsiteY11" fmla="*/ 1959428 h 2322882"/>
                <a:gd name="connsiteX12" fmla="*/ 8900421 w 9394827"/>
                <a:gd name="connsiteY12" fmla="*/ 2220686 h 2322882"/>
                <a:gd name="connsiteX13" fmla="*/ 7405450 w 9394827"/>
                <a:gd name="connsiteY13" fmla="*/ 2322286 h 2322882"/>
                <a:gd name="connsiteX14" fmla="*/ 6142707 w 9394827"/>
                <a:gd name="connsiteY14" fmla="*/ 2220686 h 2322882"/>
                <a:gd name="connsiteX15" fmla="*/ 4865450 w 9394827"/>
                <a:gd name="connsiteY15" fmla="*/ 2322286 h 2322882"/>
                <a:gd name="connsiteX16" fmla="*/ 2935050 w 9394827"/>
                <a:gd name="connsiteY16" fmla="*/ 2162628 h 2322882"/>
                <a:gd name="connsiteX17" fmla="*/ 1164307 w 9394827"/>
                <a:gd name="connsiteY17" fmla="*/ 2235200 h 2322882"/>
                <a:gd name="connsiteX18" fmla="*/ 249907 w 9394827"/>
                <a:gd name="connsiteY18" fmla="*/ 2220686 h 2322882"/>
                <a:gd name="connsiteX19" fmla="*/ 162821 w 9394827"/>
                <a:gd name="connsiteY19" fmla="*/ 1857828 h 2322882"/>
                <a:gd name="connsiteX20" fmla="*/ 104764 w 9394827"/>
                <a:gd name="connsiteY20" fmla="*/ 1422400 h 232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rgbClr val="FFE78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latin typeface="Cambria" panose="02040503050406030204" pitchFamily="18" charset="0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3" name="任意多边形 4">
              <a:extLst>
                <a:ext uri="{FF2B5EF4-FFF2-40B4-BE49-F238E27FC236}">
                  <a16:creationId xmlns:a16="http://schemas.microsoft.com/office/drawing/2014/main" id="{B953FEE7-5F34-C838-A6F5-163D7A5C8CA4}"/>
                </a:ext>
              </a:extLst>
            </p:cNvPr>
            <p:cNvSpPr/>
            <p:nvPr/>
          </p:nvSpPr>
          <p:spPr>
            <a:xfrm flipH="1">
              <a:off x="2206171" y="4093028"/>
              <a:ext cx="7779658" cy="1698173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" fmla="*/ 59709 w 9349772"/>
                <a:gd name="connsiteY0" fmla="*/ 1397815 h 2298297"/>
                <a:gd name="connsiteX1" fmla="*/ 45195 w 9349772"/>
                <a:gd name="connsiteY1" fmla="*/ 410843 h 2298297"/>
                <a:gd name="connsiteX2" fmla="*/ 683823 w 9349772"/>
                <a:gd name="connsiteY2" fmla="*/ 178615 h 2298297"/>
                <a:gd name="connsiteX3" fmla="*/ 1365995 w 9349772"/>
                <a:gd name="connsiteY3" fmla="*/ 4443 h 2298297"/>
                <a:gd name="connsiteX4" fmla="*/ 3165766 w 9349772"/>
                <a:gd name="connsiteY4" fmla="*/ 47986 h 2298297"/>
                <a:gd name="connsiteX5" fmla="*/ 5517081 w 9349772"/>
                <a:gd name="connsiteY5" fmla="*/ 91529 h 2298297"/>
                <a:gd name="connsiteX6" fmla="*/ 7157195 w 9349772"/>
                <a:gd name="connsiteY6" fmla="*/ 77015 h 2298297"/>
                <a:gd name="connsiteX7" fmla="*/ 8390909 w 9349772"/>
                <a:gd name="connsiteY7" fmla="*/ 135072 h 2298297"/>
                <a:gd name="connsiteX8" fmla="*/ 9203709 w 9349772"/>
                <a:gd name="connsiteY8" fmla="*/ 178615 h 2298297"/>
                <a:gd name="connsiteX9" fmla="*/ 9334338 w 9349772"/>
                <a:gd name="connsiteY9" fmla="*/ 643072 h 2298297"/>
                <a:gd name="connsiteX10" fmla="*/ 9334338 w 9349772"/>
                <a:gd name="connsiteY10" fmla="*/ 1484901 h 2298297"/>
                <a:gd name="connsiteX11" fmla="*/ 9218223 w 9349772"/>
                <a:gd name="connsiteY11" fmla="*/ 1934843 h 2298297"/>
                <a:gd name="connsiteX12" fmla="*/ 8855366 w 9349772"/>
                <a:gd name="connsiteY12" fmla="*/ 2196101 h 2298297"/>
                <a:gd name="connsiteX13" fmla="*/ 7360395 w 9349772"/>
                <a:gd name="connsiteY13" fmla="*/ 2297701 h 2298297"/>
                <a:gd name="connsiteX14" fmla="*/ 6097652 w 9349772"/>
                <a:gd name="connsiteY14" fmla="*/ 2196101 h 2298297"/>
                <a:gd name="connsiteX15" fmla="*/ 4820395 w 9349772"/>
                <a:gd name="connsiteY15" fmla="*/ 2297701 h 2298297"/>
                <a:gd name="connsiteX16" fmla="*/ 2889995 w 9349772"/>
                <a:gd name="connsiteY16" fmla="*/ 2138043 h 2298297"/>
                <a:gd name="connsiteX17" fmla="*/ 1119252 w 9349772"/>
                <a:gd name="connsiteY17" fmla="*/ 2210615 h 2298297"/>
                <a:gd name="connsiteX18" fmla="*/ 204852 w 9349772"/>
                <a:gd name="connsiteY18" fmla="*/ 2196101 h 2298297"/>
                <a:gd name="connsiteX19" fmla="*/ 117766 w 9349772"/>
                <a:gd name="connsiteY19" fmla="*/ 1833243 h 2298297"/>
                <a:gd name="connsiteX20" fmla="*/ 59709 w 9349772"/>
                <a:gd name="connsiteY20" fmla="*/ 1397815 h 2298297"/>
                <a:gd name="connsiteX0" fmla="*/ 24725 w 9314788"/>
                <a:gd name="connsiteY0" fmla="*/ 1405232 h 2305714"/>
                <a:gd name="connsiteX1" fmla="*/ 10211 w 9314788"/>
                <a:gd name="connsiteY1" fmla="*/ 418260 h 2305714"/>
                <a:gd name="connsiteX2" fmla="*/ 140839 w 9314788"/>
                <a:gd name="connsiteY2" fmla="*/ 40889 h 2305714"/>
                <a:gd name="connsiteX3" fmla="*/ 1331011 w 9314788"/>
                <a:gd name="connsiteY3" fmla="*/ 11860 h 2305714"/>
                <a:gd name="connsiteX4" fmla="*/ 3130782 w 9314788"/>
                <a:gd name="connsiteY4" fmla="*/ 55403 h 2305714"/>
                <a:gd name="connsiteX5" fmla="*/ 5482097 w 9314788"/>
                <a:gd name="connsiteY5" fmla="*/ 98946 h 2305714"/>
                <a:gd name="connsiteX6" fmla="*/ 7122211 w 9314788"/>
                <a:gd name="connsiteY6" fmla="*/ 84432 h 2305714"/>
                <a:gd name="connsiteX7" fmla="*/ 8355925 w 9314788"/>
                <a:gd name="connsiteY7" fmla="*/ 142489 h 2305714"/>
                <a:gd name="connsiteX8" fmla="*/ 9168725 w 9314788"/>
                <a:gd name="connsiteY8" fmla="*/ 186032 h 2305714"/>
                <a:gd name="connsiteX9" fmla="*/ 9299354 w 9314788"/>
                <a:gd name="connsiteY9" fmla="*/ 650489 h 2305714"/>
                <a:gd name="connsiteX10" fmla="*/ 9299354 w 9314788"/>
                <a:gd name="connsiteY10" fmla="*/ 1492318 h 2305714"/>
                <a:gd name="connsiteX11" fmla="*/ 9183239 w 9314788"/>
                <a:gd name="connsiteY11" fmla="*/ 1942260 h 2305714"/>
                <a:gd name="connsiteX12" fmla="*/ 8820382 w 9314788"/>
                <a:gd name="connsiteY12" fmla="*/ 2203518 h 2305714"/>
                <a:gd name="connsiteX13" fmla="*/ 7325411 w 9314788"/>
                <a:gd name="connsiteY13" fmla="*/ 2305118 h 2305714"/>
                <a:gd name="connsiteX14" fmla="*/ 6062668 w 9314788"/>
                <a:gd name="connsiteY14" fmla="*/ 2203518 h 2305714"/>
                <a:gd name="connsiteX15" fmla="*/ 4785411 w 9314788"/>
                <a:gd name="connsiteY15" fmla="*/ 2305118 h 2305714"/>
                <a:gd name="connsiteX16" fmla="*/ 2855011 w 9314788"/>
                <a:gd name="connsiteY16" fmla="*/ 2145460 h 2305714"/>
                <a:gd name="connsiteX17" fmla="*/ 1084268 w 9314788"/>
                <a:gd name="connsiteY17" fmla="*/ 2218032 h 2305714"/>
                <a:gd name="connsiteX18" fmla="*/ 169868 w 9314788"/>
                <a:gd name="connsiteY18" fmla="*/ 2203518 h 2305714"/>
                <a:gd name="connsiteX19" fmla="*/ 82782 w 9314788"/>
                <a:gd name="connsiteY19" fmla="*/ 1840660 h 2305714"/>
                <a:gd name="connsiteX20" fmla="*/ 24725 w 9314788"/>
                <a:gd name="connsiteY20" fmla="*/ 1405232 h 2305714"/>
                <a:gd name="connsiteX0" fmla="*/ 118449 w 9408512"/>
                <a:gd name="connsiteY0" fmla="*/ 1410096 h 2310578"/>
                <a:gd name="connsiteX1" fmla="*/ 2335 w 9408512"/>
                <a:gd name="connsiteY1" fmla="*/ 495695 h 2310578"/>
                <a:gd name="connsiteX2" fmla="*/ 234563 w 9408512"/>
                <a:gd name="connsiteY2" fmla="*/ 45753 h 2310578"/>
                <a:gd name="connsiteX3" fmla="*/ 1424735 w 9408512"/>
                <a:gd name="connsiteY3" fmla="*/ 16724 h 2310578"/>
                <a:gd name="connsiteX4" fmla="*/ 3224506 w 9408512"/>
                <a:gd name="connsiteY4" fmla="*/ 60267 h 2310578"/>
                <a:gd name="connsiteX5" fmla="*/ 5575821 w 9408512"/>
                <a:gd name="connsiteY5" fmla="*/ 103810 h 2310578"/>
                <a:gd name="connsiteX6" fmla="*/ 7215935 w 9408512"/>
                <a:gd name="connsiteY6" fmla="*/ 89296 h 2310578"/>
                <a:gd name="connsiteX7" fmla="*/ 8449649 w 9408512"/>
                <a:gd name="connsiteY7" fmla="*/ 147353 h 2310578"/>
                <a:gd name="connsiteX8" fmla="*/ 9262449 w 9408512"/>
                <a:gd name="connsiteY8" fmla="*/ 190896 h 2310578"/>
                <a:gd name="connsiteX9" fmla="*/ 9393078 w 9408512"/>
                <a:gd name="connsiteY9" fmla="*/ 655353 h 2310578"/>
                <a:gd name="connsiteX10" fmla="*/ 9393078 w 9408512"/>
                <a:gd name="connsiteY10" fmla="*/ 1497182 h 2310578"/>
                <a:gd name="connsiteX11" fmla="*/ 9276963 w 9408512"/>
                <a:gd name="connsiteY11" fmla="*/ 1947124 h 2310578"/>
                <a:gd name="connsiteX12" fmla="*/ 8914106 w 9408512"/>
                <a:gd name="connsiteY12" fmla="*/ 2208382 h 2310578"/>
                <a:gd name="connsiteX13" fmla="*/ 7419135 w 9408512"/>
                <a:gd name="connsiteY13" fmla="*/ 2309982 h 2310578"/>
                <a:gd name="connsiteX14" fmla="*/ 6156392 w 9408512"/>
                <a:gd name="connsiteY14" fmla="*/ 2208382 h 2310578"/>
                <a:gd name="connsiteX15" fmla="*/ 4879135 w 9408512"/>
                <a:gd name="connsiteY15" fmla="*/ 2309982 h 2310578"/>
                <a:gd name="connsiteX16" fmla="*/ 2948735 w 9408512"/>
                <a:gd name="connsiteY16" fmla="*/ 2150324 h 2310578"/>
                <a:gd name="connsiteX17" fmla="*/ 1177992 w 9408512"/>
                <a:gd name="connsiteY17" fmla="*/ 2222896 h 2310578"/>
                <a:gd name="connsiteX18" fmla="*/ 263592 w 9408512"/>
                <a:gd name="connsiteY18" fmla="*/ 2208382 h 2310578"/>
                <a:gd name="connsiteX19" fmla="*/ 176506 w 9408512"/>
                <a:gd name="connsiteY19" fmla="*/ 1845524 h 2310578"/>
                <a:gd name="connsiteX20" fmla="*/ 118449 w 9408512"/>
                <a:gd name="connsiteY20" fmla="*/ 1410096 h 2310578"/>
                <a:gd name="connsiteX0" fmla="*/ 118971 w 9409034"/>
                <a:gd name="connsiteY0" fmla="*/ 1393372 h 2293854"/>
                <a:gd name="connsiteX1" fmla="*/ 2857 w 9409034"/>
                <a:gd name="connsiteY1" fmla="*/ 478971 h 2293854"/>
                <a:gd name="connsiteX2" fmla="*/ 249600 w 9409034"/>
                <a:gd name="connsiteY2" fmla="*/ 130629 h 2293854"/>
                <a:gd name="connsiteX3" fmla="*/ 1425257 w 9409034"/>
                <a:gd name="connsiteY3" fmla="*/ 0 h 2293854"/>
                <a:gd name="connsiteX4" fmla="*/ 3225028 w 9409034"/>
                <a:gd name="connsiteY4" fmla="*/ 43543 h 2293854"/>
                <a:gd name="connsiteX5" fmla="*/ 5576343 w 9409034"/>
                <a:gd name="connsiteY5" fmla="*/ 87086 h 2293854"/>
                <a:gd name="connsiteX6" fmla="*/ 7216457 w 9409034"/>
                <a:gd name="connsiteY6" fmla="*/ 72572 h 2293854"/>
                <a:gd name="connsiteX7" fmla="*/ 8450171 w 9409034"/>
                <a:gd name="connsiteY7" fmla="*/ 130629 h 2293854"/>
                <a:gd name="connsiteX8" fmla="*/ 9262971 w 9409034"/>
                <a:gd name="connsiteY8" fmla="*/ 174172 h 2293854"/>
                <a:gd name="connsiteX9" fmla="*/ 9393600 w 9409034"/>
                <a:gd name="connsiteY9" fmla="*/ 638629 h 2293854"/>
                <a:gd name="connsiteX10" fmla="*/ 9393600 w 9409034"/>
                <a:gd name="connsiteY10" fmla="*/ 1480458 h 2293854"/>
                <a:gd name="connsiteX11" fmla="*/ 9277485 w 9409034"/>
                <a:gd name="connsiteY11" fmla="*/ 1930400 h 2293854"/>
                <a:gd name="connsiteX12" fmla="*/ 8914628 w 9409034"/>
                <a:gd name="connsiteY12" fmla="*/ 2191658 h 2293854"/>
                <a:gd name="connsiteX13" fmla="*/ 7419657 w 9409034"/>
                <a:gd name="connsiteY13" fmla="*/ 2293258 h 2293854"/>
                <a:gd name="connsiteX14" fmla="*/ 6156914 w 9409034"/>
                <a:gd name="connsiteY14" fmla="*/ 2191658 h 2293854"/>
                <a:gd name="connsiteX15" fmla="*/ 4879657 w 9409034"/>
                <a:gd name="connsiteY15" fmla="*/ 2293258 h 2293854"/>
                <a:gd name="connsiteX16" fmla="*/ 2949257 w 9409034"/>
                <a:gd name="connsiteY16" fmla="*/ 2133600 h 2293854"/>
                <a:gd name="connsiteX17" fmla="*/ 1178514 w 9409034"/>
                <a:gd name="connsiteY17" fmla="*/ 2206172 h 2293854"/>
                <a:gd name="connsiteX18" fmla="*/ 264114 w 9409034"/>
                <a:gd name="connsiteY18" fmla="*/ 2191658 h 2293854"/>
                <a:gd name="connsiteX19" fmla="*/ 177028 w 9409034"/>
                <a:gd name="connsiteY19" fmla="*/ 1828800 h 2293854"/>
                <a:gd name="connsiteX20" fmla="*/ 118971 w 9409034"/>
                <a:gd name="connsiteY20" fmla="*/ 1393372 h 2293854"/>
                <a:gd name="connsiteX0" fmla="*/ 104764 w 9394827"/>
                <a:gd name="connsiteY0" fmla="*/ 1393372 h 2293854"/>
                <a:gd name="connsiteX1" fmla="*/ 3165 w 9394827"/>
                <a:gd name="connsiteY1" fmla="*/ 624114 h 2293854"/>
                <a:gd name="connsiteX2" fmla="*/ 235393 w 9394827"/>
                <a:gd name="connsiteY2" fmla="*/ 130629 h 2293854"/>
                <a:gd name="connsiteX3" fmla="*/ 1411050 w 9394827"/>
                <a:gd name="connsiteY3" fmla="*/ 0 h 2293854"/>
                <a:gd name="connsiteX4" fmla="*/ 3210821 w 9394827"/>
                <a:gd name="connsiteY4" fmla="*/ 43543 h 2293854"/>
                <a:gd name="connsiteX5" fmla="*/ 5562136 w 9394827"/>
                <a:gd name="connsiteY5" fmla="*/ 87086 h 2293854"/>
                <a:gd name="connsiteX6" fmla="*/ 7202250 w 9394827"/>
                <a:gd name="connsiteY6" fmla="*/ 72572 h 2293854"/>
                <a:gd name="connsiteX7" fmla="*/ 8435964 w 9394827"/>
                <a:gd name="connsiteY7" fmla="*/ 130629 h 2293854"/>
                <a:gd name="connsiteX8" fmla="*/ 9248764 w 9394827"/>
                <a:gd name="connsiteY8" fmla="*/ 174172 h 2293854"/>
                <a:gd name="connsiteX9" fmla="*/ 9379393 w 9394827"/>
                <a:gd name="connsiteY9" fmla="*/ 638629 h 2293854"/>
                <a:gd name="connsiteX10" fmla="*/ 9379393 w 9394827"/>
                <a:gd name="connsiteY10" fmla="*/ 1480458 h 2293854"/>
                <a:gd name="connsiteX11" fmla="*/ 9263278 w 9394827"/>
                <a:gd name="connsiteY11" fmla="*/ 1930400 h 2293854"/>
                <a:gd name="connsiteX12" fmla="*/ 8900421 w 9394827"/>
                <a:gd name="connsiteY12" fmla="*/ 2191658 h 2293854"/>
                <a:gd name="connsiteX13" fmla="*/ 7405450 w 9394827"/>
                <a:gd name="connsiteY13" fmla="*/ 2293258 h 2293854"/>
                <a:gd name="connsiteX14" fmla="*/ 6142707 w 9394827"/>
                <a:gd name="connsiteY14" fmla="*/ 2191658 h 2293854"/>
                <a:gd name="connsiteX15" fmla="*/ 4865450 w 9394827"/>
                <a:gd name="connsiteY15" fmla="*/ 2293258 h 2293854"/>
                <a:gd name="connsiteX16" fmla="*/ 2935050 w 9394827"/>
                <a:gd name="connsiteY16" fmla="*/ 2133600 h 2293854"/>
                <a:gd name="connsiteX17" fmla="*/ 1164307 w 9394827"/>
                <a:gd name="connsiteY17" fmla="*/ 2206172 h 2293854"/>
                <a:gd name="connsiteX18" fmla="*/ 249907 w 9394827"/>
                <a:gd name="connsiteY18" fmla="*/ 2191658 h 2293854"/>
                <a:gd name="connsiteX19" fmla="*/ 162821 w 9394827"/>
                <a:gd name="connsiteY19" fmla="*/ 1828800 h 2293854"/>
                <a:gd name="connsiteX20" fmla="*/ 104764 w 9394827"/>
                <a:gd name="connsiteY20" fmla="*/ 1393372 h 2293854"/>
                <a:gd name="connsiteX0" fmla="*/ 104764 w 9394827"/>
                <a:gd name="connsiteY0" fmla="*/ 1407886 h 2308368"/>
                <a:gd name="connsiteX1" fmla="*/ 3165 w 9394827"/>
                <a:gd name="connsiteY1" fmla="*/ 638628 h 2308368"/>
                <a:gd name="connsiteX2" fmla="*/ 235393 w 9394827"/>
                <a:gd name="connsiteY2" fmla="*/ 145143 h 2308368"/>
                <a:gd name="connsiteX3" fmla="*/ 1411050 w 9394827"/>
                <a:gd name="connsiteY3" fmla="*/ 14514 h 2308368"/>
                <a:gd name="connsiteX4" fmla="*/ 3210821 w 9394827"/>
                <a:gd name="connsiteY4" fmla="*/ 58057 h 2308368"/>
                <a:gd name="connsiteX5" fmla="*/ 5591164 w 9394827"/>
                <a:gd name="connsiteY5" fmla="*/ 0 h 2308368"/>
                <a:gd name="connsiteX6" fmla="*/ 7202250 w 9394827"/>
                <a:gd name="connsiteY6" fmla="*/ 87086 h 2308368"/>
                <a:gd name="connsiteX7" fmla="*/ 8435964 w 9394827"/>
                <a:gd name="connsiteY7" fmla="*/ 145143 h 2308368"/>
                <a:gd name="connsiteX8" fmla="*/ 9248764 w 9394827"/>
                <a:gd name="connsiteY8" fmla="*/ 188686 h 2308368"/>
                <a:gd name="connsiteX9" fmla="*/ 9379393 w 9394827"/>
                <a:gd name="connsiteY9" fmla="*/ 653143 h 2308368"/>
                <a:gd name="connsiteX10" fmla="*/ 9379393 w 9394827"/>
                <a:gd name="connsiteY10" fmla="*/ 1494972 h 2308368"/>
                <a:gd name="connsiteX11" fmla="*/ 9263278 w 9394827"/>
                <a:gd name="connsiteY11" fmla="*/ 1944914 h 2308368"/>
                <a:gd name="connsiteX12" fmla="*/ 8900421 w 9394827"/>
                <a:gd name="connsiteY12" fmla="*/ 2206172 h 2308368"/>
                <a:gd name="connsiteX13" fmla="*/ 7405450 w 9394827"/>
                <a:gd name="connsiteY13" fmla="*/ 2307772 h 2308368"/>
                <a:gd name="connsiteX14" fmla="*/ 6142707 w 9394827"/>
                <a:gd name="connsiteY14" fmla="*/ 2206172 h 2308368"/>
                <a:gd name="connsiteX15" fmla="*/ 4865450 w 9394827"/>
                <a:gd name="connsiteY15" fmla="*/ 2307772 h 2308368"/>
                <a:gd name="connsiteX16" fmla="*/ 2935050 w 9394827"/>
                <a:gd name="connsiteY16" fmla="*/ 2148114 h 2308368"/>
                <a:gd name="connsiteX17" fmla="*/ 1164307 w 9394827"/>
                <a:gd name="connsiteY17" fmla="*/ 2220686 h 2308368"/>
                <a:gd name="connsiteX18" fmla="*/ 249907 w 9394827"/>
                <a:gd name="connsiteY18" fmla="*/ 2206172 h 2308368"/>
                <a:gd name="connsiteX19" fmla="*/ 162821 w 9394827"/>
                <a:gd name="connsiteY19" fmla="*/ 1843314 h 2308368"/>
                <a:gd name="connsiteX20" fmla="*/ 104764 w 9394827"/>
                <a:gd name="connsiteY20" fmla="*/ 1407886 h 2308368"/>
                <a:gd name="connsiteX0" fmla="*/ 104764 w 9394827"/>
                <a:gd name="connsiteY0" fmla="*/ 1422400 h 2322882"/>
                <a:gd name="connsiteX1" fmla="*/ 3165 w 9394827"/>
                <a:gd name="connsiteY1" fmla="*/ 653142 h 2322882"/>
                <a:gd name="connsiteX2" fmla="*/ 235393 w 9394827"/>
                <a:gd name="connsiteY2" fmla="*/ 159657 h 2322882"/>
                <a:gd name="connsiteX3" fmla="*/ 1411050 w 9394827"/>
                <a:gd name="connsiteY3" fmla="*/ 29028 h 2322882"/>
                <a:gd name="connsiteX4" fmla="*/ 3210821 w 9394827"/>
                <a:gd name="connsiteY4" fmla="*/ 72571 h 2322882"/>
                <a:gd name="connsiteX5" fmla="*/ 5591164 w 9394827"/>
                <a:gd name="connsiteY5" fmla="*/ 14514 h 2322882"/>
                <a:gd name="connsiteX6" fmla="*/ 7202250 w 9394827"/>
                <a:gd name="connsiteY6" fmla="*/ 101600 h 2322882"/>
                <a:gd name="connsiteX7" fmla="*/ 8508536 w 9394827"/>
                <a:gd name="connsiteY7" fmla="*/ 0 h 2322882"/>
                <a:gd name="connsiteX8" fmla="*/ 9248764 w 9394827"/>
                <a:gd name="connsiteY8" fmla="*/ 203200 h 2322882"/>
                <a:gd name="connsiteX9" fmla="*/ 9379393 w 9394827"/>
                <a:gd name="connsiteY9" fmla="*/ 667657 h 2322882"/>
                <a:gd name="connsiteX10" fmla="*/ 9379393 w 9394827"/>
                <a:gd name="connsiteY10" fmla="*/ 1509486 h 2322882"/>
                <a:gd name="connsiteX11" fmla="*/ 9263278 w 9394827"/>
                <a:gd name="connsiteY11" fmla="*/ 1959428 h 2322882"/>
                <a:gd name="connsiteX12" fmla="*/ 8900421 w 9394827"/>
                <a:gd name="connsiteY12" fmla="*/ 2220686 h 2322882"/>
                <a:gd name="connsiteX13" fmla="*/ 7405450 w 9394827"/>
                <a:gd name="connsiteY13" fmla="*/ 2322286 h 2322882"/>
                <a:gd name="connsiteX14" fmla="*/ 6142707 w 9394827"/>
                <a:gd name="connsiteY14" fmla="*/ 2220686 h 2322882"/>
                <a:gd name="connsiteX15" fmla="*/ 4865450 w 9394827"/>
                <a:gd name="connsiteY15" fmla="*/ 2322286 h 2322882"/>
                <a:gd name="connsiteX16" fmla="*/ 2935050 w 9394827"/>
                <a:gd name="connsiteY16" fmla="*/ 2162628 h 2322882"/>
                <a:gd name="connsiteX17" fmla="*/ 1164307 w 9394827"/>
                <a:gd name="connsiteY17" fmla="*/ 2235200 h 2322882"/>
                <a:gd name="connsiteX18" fmla="*/ 249907 w 9394827"/>
                <a:gd name="connsiteY18" fmla="*/ 2220686 h 2322882"/>
                <a:gd name="connsiteX19" fmla="*/ 162821 w 9394827"/>
                <a:gd name="connsiteY19" fmla="*/ 1857828 h 2322882"/>
                <a:gd name="connsiteX20" fmla="*/ 104764 w 9394827"/>
                <a:gd name="connsiteY20" fmla="*/ 1422400 h 232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latin typeface="Cambria" panose="02040503050406030204" pitchFamily="18" charset="0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sp>
        <p:nvSpPr>
          <p:cNvPr id="14" name="文本框 6">
            <a:extLst>
              <a:ext uri="{FF2B5EF4-FFF2-40B4-BE49-F238E27FC236}">
                <a16:creationId xmlns:a16="http://schemas.microsoft.com/office/drawing/2014/main" id="{A2417BF1-3E1C-E890-EB80-CA9109595B76}"/>
              </a:ext>
            </a:extLst>
          </p:cNvPr>
          <p:cNvSpPr txBox="1"/>
          <p:nvPr/>
        </p:nvSpPr>
        <p:spPr>
          <a:xfrm>
            <a:off x="2874658" y="1691728"/>
            <a:ext cx="79076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en-US" sz="24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1: </a:t>
            </a:r>
            <a:r>
              <a:rPr lang="en-US" altLang="en-US" sz="2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Chuyển</a:t>
            </a:r>
            <a:r>
              <a:rPr lang="en-US" altLang="en-US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đo</a:t>
            </a:r>
            <a:r>
              <a:rPr lang="en-US" altLang="en-US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hỗn</a:t>
            </a:r>
            <a:r>
              <a:rPr lang="en-US" altLang="en-US" sz="24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            </a:t>
            </a:r>
            <a:r>
              <a:rPr lang="en-US" altLang="en-US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2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đơn</a:t>
            </a:r>
            <a:r>
              <a:rPr lang="en-US" altLang="en-US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vị</a:t>
            </a:r>
            <a:r>
              <a:rPr lang="en-US" altLang="en-US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đo</a:t>
            </a:r>
            <a:r>
              <a:rPr lang="en-US" altLang="en-US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cần</a:t>
            </a:r>
            <a:r>
              <a:rPr lang="en-US" altLang="en-US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chuyển</a:t>
            </a:r>
            <a:r>
              <a:rPr lang="en-US" altLang="en-US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en-US" sz="24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2: </a:t>
            </a:r>
            <a:r>
              <a:rPr lang="en-US" altLang="en-US" sz="2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Chuyển</a:t>
            </a:r>
            <a:r>
              <a:rPr lang="en-US" altLang="en-US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hỗn</a:t>
            </a:r>
            <a:r>
              <a:rPr lang="en-US" altLang="en-US" sz="24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thập</a:t>
            </a:r>
            <a:r>
              <a:rPr lang="en-US" altLang="en-US" sz="24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7A5EB3A-7AB5-A8DF-C58D-54F91501C63D}"/>
              </a:ext>
            </a:extLst>
          </p:cNvPr>
          <p:cNvSpPr txBox="1"/>
          <p:nvPr/>
        </p:nvSpPr>
        <p:spPr>
          <a:xfrm>
            <a:off x="1914654" y="455870"/>
            <a:ext cx="74729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4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24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đo</a:t>
            </a:r>
            <a:r>
              <a:rPr lang="en-US" altLang="en-US" sz="24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24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24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sz="24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dạng</a:t>
            </a:r>
            <a:r>
              <a:rPr lang="en-US" altLang="en-US" sz="24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thập</a:t>
            </a:r>
            <a:r>
              <a:rPr lang="en-US" altLang="en-US" sz="24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24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ta </a:t>
            </a:r>
            <a:r>
              <a:rPr lang="en-US" altLang="en-US" sz="24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4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24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24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4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2FCF68C-C6E5-B75E-7332-219BBE1E192A}"/>
              </a:ext>
            </a:extLst>
          </p:cNvPr>
          <p:cNvSpPr txBox="1"/>
          <p:nvPr/>
        </p:nvSpPr>
        <p:spPr>
          <a:xfrm>
            <a:off x="1123950" y="572881"/>
            <a:ext cx="89153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4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24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đo</a:t>
            </a:r>
            <a:r>
              <a:rPr lang="en-US" altLang="en-US" sz="24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24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24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sz="24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dạng</a:t>
            </a:r>
            <a:r>
              <a:rPr lang="en-US" altLang="en-US" sz="24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thập</a:t>
            </a:r>
            <a:r>
              <a:rPr lang="en-US" altLang="en-US" sz="24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24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 ta </a:t>
            </a:r>
            <a:r>
              <a:rPr lang="en-US" altLang="en-US" sz="24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4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24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4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18" name="图片 58">
            <a:extLst>
              <a:ext uri="{FF2B5EF4-FFF2-40B4-BE49-F238E27FC236}">
                <a16:creationId xmlns:a16="http://schemas.microsoft.com/office/drawing/2014/main" id="{9317149C-60B1-90C0-AA18-407F196072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2858" y="5800096"/>
            <a:ext cx="1766267" cy="747796"/>
          </a:xfrm>
          <a:prstGeom prst="rect">
            <a:avLst/>
          </a:prstGeom>
        </p:spPr>
      </p:pic>
      <p:pic>
        <p:nvPicPr>
          <p:cNvPr id="19" name="图片 16">
            <a:extLst>
              <a:ext uri="{FF2B5EF4-FFF2-40B4-BE49-F238E27FC236}">
                <a16:creationId xmlns:a16="http://schemas.microsoft.com/office/drawing/2014/main" id="{5E99FC05-CE2E-1764-30C9-6A064C58039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362" y="5682570"/>
            <a:ext cx="1102212" cy="931997"/>
          </a:xfrm>
          <a:prstGeom prst="rect">
            <a:avLst/>
          </a:prstGeom>
        </p:spPr>
      </p:pic>
      <p:sp>
        <p:nvSpPr>
          <p:cNvPr id="20" name="TextBox 4">
            <a:extLst>
              <a:ext uri="{FF2B5EF4-FFF2-40B4-BE49-F238E27FC236}">
                <a16:creationId xmlns:a16="http://schemas.microsoft.com/office/drawing/2014/main" id="{83A0B079-CAA8-8037-E0BE-D774D3B6A4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52851" y="3409293"/>
            <a:ext cx="440533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Vd</a:t>
            </a:r>
            <a:r>
              <a:rPr lang="en-US" alt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6m 4dm =  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en-US" alt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m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5A229F9-E056-9A46-3183-053A8E6583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4012" y="4484250"/>
            <a:ext cx="3352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altLang="en-US" sz="36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 </a:t>
            </a:r>
            <a:r>
              <a:rPr lang="en-US" altLang="en-US" sz="3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en-US" sz="36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dm =  </a:t>
            </a:r>
          </a:p>
        </p:txBody>
      </p:sp>
      <p:sp>
        <p:nvSpPr>
          <p:cNvPr id="22" name="TextBox 14">
            <a:extLst>
              <a:ext uri="{FF2B5EF4-FFF2-40B4-BE49-F238E27FC236}">
                <a16:creationId xmlns:a16="http://schemas.microsoft.com/office/drawing/2014/main" id="{724A91F2-7830-8C39-8858-D827E1D5BD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45262" y="4525345"/>
            <a:ext cx="173831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altLang="en-US" sz="36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m</a:t>
            </a:r>
          </a:p>
        </p:txBody>
      </p:sp>
      <p:grpSp>
        <p:nvGrpSpPr>
          <p:cNvPr id="23" name="Group 15">
            <a:extLst>
              <a:ext uri="{FF2B5EF4-FFF2-40B4-BE49-F238E27FC236}">
                <a16:creationId xmlns:a16="http://schemas.microsoft.com/office/drawing/2014/main" id="{61404F9B-B086-38AA-368B-DCEA16AE9DBF}"/>
              </a:ext>
            </a:extLst>
          </p:cNvPr>
          <p:cNvGrpSpPr>
            <a:grpSpLocks/>
          </p:cNvGrpSpPr>
          <p:nvPr/>
        </p:nvGrpSpPr>
        <p:grpSpPr bwMode="auto">
          <a:xfrm>
            <a:off x="6744442" y="4287194"/>
            <a:ext cx="791831" cy="1754326"/>
            <a:chOff x="1754932" y="5387891"/>
            <a:chExt cx="609600" cy="1755917"/>
          </a:xfrm>
        </p:grpSpPr>
        <p:sp>
          <p:nvSpPr>
            <p:cNvPr id="24" name="TextBox 16">
              <a:extLst>
                <a:ext uri="{FF2B5EF4-FFF2-40B4-BE49-F238E27FC236}">
                  <a16:creationId xmlns:a16="http://schemas.microsoft.com/office/drawing/2014/main" id="{5F183B2F-CCAD-3639-FFEC-417AA0186E5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54932" y="5387891"/>
              <a:ext cx="609600" cy="17559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3600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36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</a:t>
              </a:r>
            </a:p>
          </p:txBody>
        </p:sp>
        <p:cxnSp>
          <p:nvCxnSpPr>
            <p:cNvPr id="25" name="Straight Connector 17">
              <a:extLst>
                <a:ext uri="{FF2B5EF4-FFF2-40B4-BE49-F238E27FC236}">
                  <a16:creationId xmlns:a16="http://schemas.microsoft.com/office/drawing/2014/main" id="{4B897220-94AB-8CDF-DE96-ECBA951686B4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904611" y="5977639"/>
              <a:ext cx="310244" cy="0"/>
            </a:xfrm>
            <a:prstGeom prst="line">
              <a:avLst/>
            </a:prstGeom>
            <a:noFill/>
            <a:ln w="19050" algn="ctr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6" name="Rectangle 18">
            <a:extLst>
              <a:ext uri="{FF2B5EF4-FFF2-40B4-BE49-F238E27FC236}">
                <a16:creationId xmlns:a16="http://schemas.microsoft.com/office/drawing/2014/main" id="{7583114B-2426-CF08-366D-51D5570D33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08275" y="5499081"/>
            <a:ext cx="41549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7" name="TextBox 24575">
            <a:extLst>
              <a:ext uri="{FF2B5EF4-FFF2-40B4-BE49-F238E27FC236}">
                <a16:creationId xmlns:a16="http://schemas.microsoft.com/office/drawing/2014/main" id="{91C1E5BF-CB9D-EF92-D253-5E99EAE20B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27929" y="3414937"/>
            <a:ext cx="12160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6,4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B49E336-4CAE-2154-4BD5-A7D2607A822F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4902851" y="4190122"/>
            <a:ext cx="1882386" cy="339239"/>
            <a:chOff x="1143000" y="2930429"/>
            <a:chExt cx="1524000" cy="397657"/>
          </a:xfrm>
        </p:grpSpPr>
        <p:cxnSp>
          <p:nvCxnSpPr>
            <p:cNvPr id="29" name="Straight Connector 6">
              <a:extLst>
                <a:ext uri="{FF2B5EF4-FFF2-40B4-BE49-F238E27FC236}">
                  <a16:creationId xmlns:a16="http://schemas.microsoft.com/office/drawing/2014/main" id="{718BA79D-19EF-CBA2-9E40-E8588F5224A3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143000" y="2930429"/>
              <a:ext cx="0" cy="397657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0" name="Straight Connector 8">
              <a:extLst>
                <a:ext uri="{FF2B5EF4-FFF2-40B4-BE49-F238E27FC236}">
                  <a16:creationId xmlns:a16="http://schemas.microsoft.com/office/drawing/2014/main" id="{34AE7649-3210-E7A6-0C87-AE693E137E1E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143000" y="3328086"/>
              <a:ext cx="1524000" cy="0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1" name="Straight Arrow Connector 12">
              <a:extLst>
                <a:ext uri="{FF2B5EF4-FFF2-40B4-BE49-F238E27FC236}">
                  <a16:creationId xmlns:a16="http://schemas.microsoft.com/office/drawing/2014/main" id="{6BE75DBB-0404-B115-F0C9-2BBB4F663E7D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2667000" y="2930429"/>
              <a:ext cx="0" cy="397657"/>
            </a:xfrm>
            <a:prstGeom prst="straightConnector1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448" name="Group 447">
            <a:extLst>
              <a:ext uri="{FF2B5EF4-FFF2-40B4-BE49-F238E27FC236}">
                <a16:creationId xmlns:a16="http://schemas.microsoft.com/office/drawing/2014/main" id="{6B158F0F-B33A-D6C6-6A87-7C3586BB1384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5515625" y="4031372"/>
            <a:ext cx="1592263" cy="514790"/>
            <a:chOff x="1143000" y="2685553"/>
            <a:chExt cx="1524000" cy="642533"/>
          </a:xfrm>
        </p:grpSpPr>
        <p:cxnSp>
          <p:nvCxnSpPr>
            <p:cNvPr id="449" name="Straight Connector 42">
              <a:extLst>
                <a:ext uri="{FF2B5EF4-FFF2-40B4-BE49-F238E27FC236}">
                  <a16:creationId xmlns:a16="http://schemas.microsoft.com/office/drawing/2014/main" id="{15266463-8C55-7026-E590-BA53569F5987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143000" y="2685553"/>
              <a:ext cx="0" cy="642533"/>
            </a:xfrm>
            <a:prstGeom prst="line">
              <a:avLst/>
            </a:prstGeom>
            <a:noFill/>
            <a:ln w="19050" algn="ctr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50" name="Straight Connector 43">
              <a:extLst>
                <a:ext uri="{FF2B5EF4-FFF2-40B4-BE49-F238E27FC236}">
                  <a16:creationId xmlns:a16="http://schemas.microsoft.com/office/drawing/2014/main" id="{99D248A6-988D-B00D-1567-A073CB24EDB5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143000" y="3328086"/>
              <a:ext cx="1524000" cy="0"/>
            </a:xfrm>
            <a:prstGeom prst="line">
              <a:avLst/>
            </a:prstGeom>
            <a:noFill/>
            <a:ln w="19050" algn="ctr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51" name="Straight Arrow Connector 44">
              <a:extLst>
                <a:ext uri="{FF2B5EF4-FFF2-40B4-BE49-F238E27FC236}">
                  <a16:creationId xmlns:a16="http://schemas.microsoft.com/office/drawing/2014/main" id="{4B2A7F57-A7A6-75FE-B820-2FD59374F410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2667000" y="2930429"/>
              <a:ext cx="0" cy="397657"/>
            </a:xfrm>
            <a:prstGeom prst="straightConnector1">
              <a:avLst/>
            </a:prstGeom>
            <a:noFill/>
            <a:ln w="19050" algn="ctr">
              <a:solidFill>
                <a:srgbClr val="0000FF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453" name="TextBox 14">
            <a:extLst>
              <a:ext uri="{FF2B5EF4-FFF2-40B4-BE49-F238E27FC236}">
                <a16:creationId xmlns:a16="http://schemas.microsoft.com/office/drawing/2014/main" id="{04FEDB95-431F-CBA8-55C1-1BE636C907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36338" y="5492260"/>
            <a:ext cx="19431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altLang="en-US" sz="36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36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36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</a:t>
            </a:r>
          </a:p>
        </p:txBody>
      </p:sp>
      <p:sp>
        <p:nvSpPr>
          <p:cNvPr id="454" name="TextBox 453">
            <a:extLst>
              <a:ext uri="{FF2B5EF4-FFF2-40B4-BE49-F238E27FC236}">
                <a16:creationId xmlns:a16="http://schemas.microsoft.com/office/drawing/2014/main" id="{2FBCA927-95E0-0837-7C35-25815E9431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4441" y="5505902"/>
            <a:ext cx="54331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240359976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0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3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8" dur="250"/>
                                        <p:tgtEl>
                                          <p:spTgt spid="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8" dur="250"/>
                                        <p:tgtEl>
                                          <p:spTgt spid="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4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4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50" fill="hold"/>
                                        <p:tgtEl>
                                          <p:spTgt spid="4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50"/>
                            </p:stCondLst>
                            <p:childTnLst>
                              <p:par>
                                <p:cTn id="88" presetID="64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0.31365 L -3.33333E-6 2.59259E-6 " pathEditMode="relative" rAng="0" ptsTypes="AA">
                                      <p:cBhvr>
                                        <p:cTn id="89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15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5" grpId="1"/>
      <p:bldP spid="17" grpId="0"/>
      <p:bldP spid="20" grpId="0"/>
      <p:bldP spid="21" grpId="0"/>
      <p:bldP spid="22" grpId="0"/>
      <p:bldP spid="26" grpId="0"/>
      <p:bldP spid="27" grpId="0"/>
      <p:bldP spid="27" grpId="1"/>
      <p:bldP spid="453" grpId="0"/>
      <p:bldP spid="45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>
            <a:extLst>
              <a:ext uri="{FF2B5EF4-FFF2-40B4-BE49-F238E27FC236}">
                <a16:creationId xmlns:a16="http://schemas.microsoft.com/office/drawing/2014/main" id="{279DF898-971D-2734-4019-CF681B834F29}"/>
              </a:ext>
            </a:extLst>
          </p:cNvPr>
          <p:cNvGrpSpPr/>
          <p:nvPr/>
        </p:nvGrpSpPr>
        <p:grpSpPr>
          <a:xfrm>
            <a:off x="508000" y="279400"/>
            <a:ext cx="11226800" cy="6299200"/>
            <a:chOff x="0" y="0"/>
            <a:chExt cx="4274726" cy="1692264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17DEE108-8F37-90CE-ACF9-7C49997F543B}"/>
                </a:ext>
              </a:extLst>
            </p:cNvPr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FC4C298-245A-A23D-216A-036556DA24EA}"/>
                </a:ext>
              </a:extLst>
            </p:cNvPr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2" name="Picture 11" descr="Không có mô tả.">
            <a:extLst>
              <a:ext uri="{FF2B5EF4-FFF2-40B4-BE49-F238E27FC236}">
                <a16:creationId xmlns:a16="http://schemas.microsoft.com/office/drawing/2014/main" id="{158ABAB3-E4D2-695E-05AE-1DCC09E516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-85725" y="0"/>
            <a:ext cx="2783540" cy="108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249A1B4-F928-931B-A6A1-B2159BCE3E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24337" y="1566862"/>
            <a:ext cx="6626714" cy="30908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94950AC-85E0-721A-2968-760DE6306D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082" y="2757028"/>
            <a:ext cx="2368068" cy="3860445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7077A9C7-79F8-8FCC-E3A8-78D47C3CF070}"/>
              </a:ext>
            </a:extLst>
          </p:cNvPr>
          <p:cNvSpPr/>
          <p:nvPr/>
        </p:nvSpPr>
        <p:spPr>
          <a:xfrm>
            <a:off x="1457325" y="1085850"/>
            <a:ext cx="2457450" cy="1495425"/>
          </a:xfrm>
          <a:prstGeom prst="wedgeRoundRect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hộp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sữa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cân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nặng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bao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ki-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lô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-gam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nhỉ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02ACEF7-474F-EFE1-B2FE-6867B6BB7350}"/>
              </a:ext>
            </a:extLst>
          </p:cNvPr>
          <p:cNvSpPr/>
          <p:nvPr/>
        </p:nvSpPr>
        <p:spPr>
          <a:xfrm>
            <a:off x="5429250" y="5010150"/>
            <a:ext cx="3752850" cy="96202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</a:rPr>
              <a:t>1 kg 250 g = …kg?</a:t>
            </a:r>
          </a:p>
        </p:txBody>
      </p:sp>
    </p:spTree>
    <p:extLst>
      <p:ext uri="{BB962C8B-B14F-4D97-AF65-F5344CB8AC3E}">
        <p14:creationId xmlns:p14="http://schemas.microsoft.com/office/powerpoint/2010/main" val="195463821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>
            <a:extLst>
              <a:ext uri="{FF2B5EF4-FFF2-40B4-BE49-F238E27FC236}">
                <a16:creationId xmlns:a16="http://schemas.microsoft.com/office/drawing/2014/main" id="{279DF898-971D-2734-4019-CF681B834F29}"/>
              </a:ext>
            </a:extLst>
          </p:cNvPr>
          <p:cNvGrpSpPr/>
          <p:nvPr/>
        </p:nvGrpSpPr>
        <p:grpSpPr>
          <a:xfrm>
            <a:off x="508000" y="279400"/>
            <a:ext cx="11226800" cy="6299200"/>
            <a:chOff x="0" y="0"/>
            <a:chExt cx="4274726" cy="1692264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17DEE108-8F37-90CE-ACF9-7C49997F543B}"/>
                </a:ext>
              </a:extLst>
            </p:cNvPr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FC4C298-245A-A23D-216A-036556DA24EA}"/>
                </a:ext>
              </a:extLst>
            </p:cNvPr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2" name="Picture 11" descr="Không có mô tả.">
            <a:extLst>
              <a:ext uri="{FF2B5EF4-FFF2-40B4-BE49-F238E27FC236}">
                <a16:creationId xmlns:a16="http://schemas.microsoft.com/office/drawing/2014/main" id="{158ABAB3-E4D2-695E-05AE-1DCC09E516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-85725" y="0"/>
            <a:ext cx="2783540" cy="108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517D60A4-ACC2-8448-2AD6-69C66874BD8A}"/>
              </a:ext>
            </a:extLst>
          </p:cNvPr>
          <p:cNvGrpSpPr/>
          <p:nvPr/>
        </p:nvGrpSpPr>
        <p:grpSpPr>
          <a:xfrm>
            <a:off x="4505325" y="1304925"/>
            <a:ext cx="3867150" cy="962025"/>
            <a:chOff x="4486275" y="381000"/>
            <a:chExt cx="3867150" cy="962025"/>
          </a:xfrm>
        </p:grpSpPr>
        <p:sp>
          <p:nvSpPr>
            <p:cNvPr id="452" name="Rectangle: Rounded Corners 451">
              <a:extLst>
                <a:ext uri="{FF2B5EF4-FFF2-40B4-BE49-F238E27FC236}">
                  <a16:creationId xmlns:a16="http://schemas.microsoft.com/office/drawing/2014/main" id="{2A2B2F64-44A9-FE2E-5B75-3128CFBD1865}"/>
                </a:ext>
              </a:extLst>
            </p:cNvPr>
            <p:cNvSpPr/>
            <p:nvPr/>
          </p:nvSpPr>
          <p:spPr>
            <a:xfrm>
              <a:off x="4486275" y="381000"/>
              <a:ext cx="3867150" cy="9620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 kg 250 g =       kg</a:t>
              </a:r>
            </a:p>
          </p:txBody>
        </p:sp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A88256EB-C8AE-CE17-011B-5E7F3B20F4E0}"/>
                </a:ext>
              </a:extLst>
            </p:cNvPr>
            <p:cNvSpPr/>
            <p:nvPr/>
          </p:nvSpPr>
          <p:spPr>
            <a:xfrm>
              <a:off x="7067550" y="638175"/>
              <a:ext cx="561975" cy="47625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B2133B8-97FA-17DA-8B0A-2F6B708EC300}"/>
                  </a:ext>
                </a:extLst>
              </p:cNvPr>
              <p:cNvSpPr txBox="1"/>
              <p:nvPr/>
            </p:nvSpPr>
            <p:spPr>
              <a:xfrm>
                <a:off x="1209675" y="2714625"/>
                <a:ext cx="10086975" cy="9008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 kg 250 g </a:t>
                </a:r>
                <a14:m>
                  <m:oMath xmlns:m="http://schemas.openxmlformats.org/officeDocument/2006/math"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</m:t>
                    </m:r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𝟏</m:t>
                    </m:r>
                    <m:f>
                      <m:fPr>
                        <m:ctrlP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36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𝟐𝟓𝟎</m:t>
                        </m:r>
                      </m:num>
                      <m:den>
                        <m:r>
                          <a:rPr kumimoji="0" lang="en-US" sz="36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kumimoji="0" lang="en-US" sz="36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kumimoji="0" lang="en-US" sz="36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𝟎𝟎𝟎</m:t>
                        </m:r>
                      </m:den>
                    </m:f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𝐤𝐠</m:t>
                    </m:r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3600" b="1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1,250 </m:t>
                    </m:r>
                    <m:r>
                      <m:rPr>
                        <m:nor/>
                      </m:rPr>
                      <a:rPr lang="en-US" sz="3600" b="1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kg</m:t>
                    </m:r>
                  </m:oMath>
                </a14:m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849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B2133B8-97FA-17DA-8B0A-2F6B708EC3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9675" y="2714625"/>
                <a:ext cx="10086975" cy="900824"/>
              </a:xfrm>
              <a:prstGeom prst="rect">
                <a:avLst/>
              </a:prstGeom>
              <a:blipFill>
                <a:blip r:embed="rId5"/>
                <a:stretch>
                  <a:fillRect b="-101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D90B160-0017-5E65-3DA7-C896DD8C94FF}"/>
                  </a:ext>
                </a:extLst>
              </p:cNvPr>
              <p:cNvSpPr txBox="1"/>
              <p:nvPr/>
            </p:nvSpPr>
            <p:spPr>
              <a:xfrm>
                <a:off x="1219200" y="3657600"/>
                <a:ext cx="1008697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600" b="1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1 </m:t>
                      </m:r>
                      <m:r>
                        <m:rPr>
                          <m:nor/>
                        </m:rPr>
                        <a:rPr lang="en-US" sz="3600" b="1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kg</m:t>
                      </m:r>
                      <m:r>
                        <m:rPr>
                          <m:nor/>
                        </m:rPr>
                        <a:rPr lang="en-US" sz="3600" b="1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 250 </m:t>
                      </m:r>
                      <m:r>
                        <m:rPr>
                          <m:nor/>
                        </m:rPr>
                        <a:rPr lang="en-US" sz="3600" b="1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g</m:t>
                      </m:r>
                      <m:r>
                        <m:rPr>
                          <m:nor/>
                        </m:rPr>
                        <a:rPr lang="en-US" sz="3600" b="1" i="0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kumimoji="0" lang="en-US" sz="3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= 1,25 </m:t>
                      </m:r>
                      <m:r>
                        <m:rPr>
                          <m:nor/>
                        </m:rPr>
                        <a:rPr kumimoji="0" lang="en-US" sz="3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kg</m:t>
                      </m:r>
                    </m:oMath>
                  </m:oMathPara>
                </a14:m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D90B160-0017-5E65-3DA7-C896DD8C94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200" y="3657600"/>
                <a:ext cx="10086975" cy="64633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12881CB-CACD-13EE-7FF4-C5BD83191DDF}"/>
                  </a:ext>
                </a:extLst>
              </p:cNvPr>
              <p:cNvSpPr txBox="1"/>
              <p:nvPr/>
            </p:nvSpPr>
            <p:spPr>
              <a:xfrm>
                <a:off x="1228725" y="4495800"/>
                <a:ext cx="1008697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kumimoji="0" lang="en-US" sz="3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V</m:t>
                      </m:r>
                      <m:r>
                        <m:rPr>
                          <m:nor/>
                        </m:rPr>
                        <a:rPr kumimoji="0" lang="en-US" sz="3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ậ</m:t>
                      </m:r>
                      <m:r>
                        <m:rPr>
                          <m:nor/>
                        </m:rPr>
                        <a:rPr kumimoji="0" lang="en-US" sz="3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y</m:t>
                      </m:r>
                      <m:r>
                        <m:rPr>
                          <m:nor/>
                        </m:rPr>
                        <a:rPr kumimoji="0" lang="en-US" sz="3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 1 </m:t>
                      </m:r>
                      <m:r>
                        <m:rPr>
                          <m:nor/>
                        </m:rPr>
                        <a:rPr lang="en-US" sz="3600" b="1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kg</m:t>
                      </m:r>
                      <m:r>
                        <m:rPr>
                          <m:nor/>
                        </m:rPr>
                        <a:rPr lang="en-US" sz="3600" b="1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 250 </m:t>
                      </m:r>
                      <m:r>
                        <m:rPr>
                          <m:nor/>
                        </m:rPr>
                        <a:rPr lang="en-US" sz="3600" b="1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g</m:t>
                      </m:r>
                      <m:r>
                        <m:rPr>
                          <m:nor/>
                        </m:rPr>
                        <a:rPr lang="en-US" sz="3600" b="1" i="0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kumimoji="0" lang="en-US" sz="3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= 1,25 </m:t>
                      </m:r>
                      <m:r>
                        <m:rPr>
                          <m:nor/>
                        </m:rPr>
                        <a:rPr kumimoji="0" lang="en-US" sz="3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kg</m:t>
                      </m:r>
                    </m:oMath>
                  </m:oMathPara>
                </a14:m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12881CB-CACD-13EE-7FF4-C5BD83191D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8725" y="4495800"/>
                <a:ext cx="10086975" cy="64633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0817343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6" grpId="0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>
            <a:extLst>
              <a:ext uri="{FF2B5EF4-FFF2-40B4-BE49-F238E27FC236}">
                <a16:creationId xmlns:a16="http://schemas.microsoft.com/office/drawing/2014/main" id="{279DF898-971D-2734-4019-CF681B834F29}"/>
              </a:ext>
            </a:extLst>
          </p:cNvPr>
          <p:cNvGrpSpPr/>
          <p:nvPr/>
        </p:nvGrpSpPr>
        <p:grpSpPr>
          <a:xfrm>
            <a:off x="508000" y="279400"/>
            <a:ext cx="11226800" cy="6299200"/>
            <a:chOff x="0" y="0"/>
            <a:chExt cx="4274726" cy="1692264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17DEE108-8F37-90CE-ACF9-7C49997F543B}"/>
                </a:ext>
              </a:extLst>
            </p:cNvPr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FC4C298-245A-A23D-216A-036556DA24EA}"/>
                </a:ext>
              </a:extLst>
            </p:cNvPr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7" name="组合 9">
            <a:extLst>
              <a:ext uri="{FF2B5EF4-FFF2-40B4-BE49-F238E27FC236}">
                <a16:creationId xmlns:a16="http://schemas.microsoft.com/office/drawing/2014/main" id="{20302B6B-908C-E3F0-E25D-43876466CCE4}"/>
              </a:ext>
            </a:extLst>
          </p:cNvPr>
          <p:cNvGrpSpPr/>
          <p:nvPr/>
        </p:nvGrpSpPr>
        <p:grpSpPr>
          <a:xfrm>
            <a:off x="1371600" y="1325344"/>
            <a:ext cx="9772650" cy="2017931"/>
            <a:chOff x="1936535" y="3935752"/>
            <a:chExt cx="8318930" cy="2056864"/>
          </a:xfrm>
        </p:grpSpPr>
        <p:sp>
          <p:nvSpPr>
            <p:cNvPr id="10" name="任意多边形 3">
              <a:extLst>
                <a:ext uri="{FF2B5EF4-FFF2-40B4-BE49-F238E27FC236}">
                  <a16:creationId xmlns:a16="http://schemas.microsoft.com/office/drawing/2014/main" id="{ACDDBD58-A096-618F-5994-91F23F81A58A}"/>
                </a:ext>
              </a:extLst>
            </p:cNvPr>
            <p:cNvSpPr/>
            <p:nvPr/>
          </p:nvSpPr>
          <p:spPr>
            <a:xfrm>
              <a:off x="1936535" y="3935752"/>
              <a:ext cx="8318930" cy="2056864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" fmla="*/ 59709 w 9349772"/>
                <a:gd name="connsiteY0" fmla="*/ 1397815 h 2298297"/>
                <a:gd name="connsiteX1" fmla="*/ 45195 w 9349772"/>
                <a:gd name="connsiteY1" fmla="*/ 410843 h 2298297"/>
                <a:gd name="connsiteX2" fmla="*/ 683823 w 9349772"/>
                <a:gd name="connsiteY2" fmla="*/ 178615 h 2298297"/>
                <a:gd name="connsiteX3" fmla="*/ 1365995 w 9349772"/>
                <a:gd name="connsiteY3" fmla="*/ 4443 h 2298297"/>
                <a:gd name="connsiteX4" fmla="*/ 3165766 w 9349772"/>
                <a:gd name="connsiteY4" fmla="*/ 47986 h 2298297"/>
                <a:gd name="connsiteX5" fmla="*/ 5517081 w 9349772"/>
                <a:gd name="connsiteY5" fmla="*/ 91529 h 2298297"/>
                <a:gd name="connsiteX6" fmla="*/ 7157195 w 9349772"/>
                <a:gd name="connsiteY6" fmla="*/ 77015 h 2298297"/>
                <a:gd name="connsiteX7" fmla="*/ 8390909 w 9349772"/>
                <a:gd name="connsiteY7" fmla="*/ 135072 h 2298297"/>
                <a:gd name="connsiteX8" fmla="*/ 9203709 w 9349772"/>
                <a:gd name="connsiteY8" fmla="*/ 178615 h 2298297"/>
                <a:gd name="connsiteX9" fmla="*/ 9334338 w 9349772"/>
                <a:gd name="connsiteY9" fmla="*/ 643072 h 2298297"/>
                <a:gd name="connsiteX10" fmla="*/ 9334338 w 9349772"/>
                <a:gd name="connsiteY10" fmla="*/ 1484901 h 2298297"/>
                <a:gd name="connsiteX11" fmla="*/ 9218223 w 9349772"/>
                <a:gd name="connsiteY11" fmla="*/ 1934843 h 2298297"/>
                <a:gd name="connsiteX12" fmla="*/ 8855366 w 9349772"/>
                <a:gd name="connsiteY12" fmla="*/ 2196101 h 2298297"/>
                <a:gd name="connsiteX13" fmla="*/ 7360395 w 9349772"/>
                <a:gd name="connsiteY13" fmla="*/ 2297701 h 2298297"/>
                <a:gd name="connsiteX14" fmla="*/ 6097652 w 9349772"/>
                <a:gd name="connsiteY14" fmla="*/ 2196101 h 2298297"/>
                <a:gd name="connsiteX15" fmla="*/ 4820395 w 9349772"/>
                <a:gd name="connsiteY15" fmla="*/ 2297701 h 2298297"/>
                <a:gd name="connsiteX16" fmla="*/ 2889995 w 9349772"/>
                <a:gd name="connsiteY16" fmla="*/ 2138043 h 2298297"/>
                <a:gd name="connsiteX17" fmla="*/ 1119252 w 9349772"/>
                <a:gd name="connsiteY17" fmla="*/ 2210615 h 2298297"/>
                <a:gd name="connsiteX18" fmla="*/ 204852 w 9349772"/>
                <a:gd name="connsiteY18" fmla="*/ 2196101 h 2298297"/>
                <a:gd name="connsiteX19" fmla="*/ 117766 w 9349772"/>
                <a:gd name="connsiteY19" fmla="*/ 1833243 h 2298297"/>
                <a:gd name="connsiteX20" fmla="*/ 59709 w 9349772"/>
                <a:gd name="connsiteY20" fmla="*/ 1397815 h 2298297"/>
                <a:gd name="connsiteX0" fmla="*/ 24725 w 9314788"/>
                <a:gd name="connsiteY0" fmla="*/ 1405232 h 2305714"/>
                <a:gd name="connsiteX1" fmla="*/ 10211 w 9314788"/>
                <a:gd name="connsiteY1" fmla="*/ 418260 h 2305714"/>
                <a:gd name="connsiteX2" fmla="*/ 140839 w 9314788"/>
                <a:gd name="connsiteY2" fmla="*/ 40889 h 2305714"/>
                <a:gd name="connsiteX3" fmla="*/ 1331011 w 9314788"/>
                <a:gd name="connsiteY3" fmla="*/ 11860 h 2305714"/>
                <a:gd name="connsiteX4" fmla="*/ 3130782 w 9314788"/>
                <a:gd name="connsiteY4" fmla="*/ 55403 h 2305714"/>
                <a:gd name="connsiteX5" fmla="*/ 5482097 w 9314788"/>
                <a:gd name="connsiteY5" fmla="*/ 98946 h 2305714"/>
                <a:gd name="connsiteX6" fmla="*/ 7122211 w 9314788"/>
                <a:gd name="connsiteY6" fmla="*/ 84432 h 2305714"/>
                <a:gd name="connsiteX7" fmla="*/ 8355925 w 9314788"/>
                <a:gd name="connsiteY7" fmla="*/ 142489 h 2305714"/>
                <a:gd name="connsiteX8" fmla="*/ 9168725 w 9314788"/>
                <a:gd name="connsiteY8" fmla="*/ 186032 h 2305714"/>
                <a:gd name="connsiteX9" fmla="*/ 9299354 w 9314788"/>
                <a:gd name="connsiteY9" fmla="*/ 650489 h 2305714"/>
                <a:gd name="connsiteX10" fmla="*/ 9299354 w 9314788"/>
                <a:gd name="connsiteY10" fmla="*/ 1492318 h 2305714"/>
                <a:gd name="connsiteX11" fmla="*/ 9183239 w 9314788"/>
                <a:gd name="connsiteY11" fmla="*/ 1942260 h 2305714"/>
                <a:gd name="connsiteX12" fmla="*/ 8820382 w 9314788"/>
                <a:gd name="connsiteY12" fmla="*/ 2203518 h 2305714"/>
                <a:gd name="connsiteX13" fmla="*/ 7325411 w 9314788"/>
                <a:gd name="connsiteY13" fmla="*/ 2305118 h 2305714"/>
                <a:gd name="connsiteX14" fmla="*/ 6062668 w 9314788"/>
                <a:gd name="connsiteY14" fmla="*/ 2203518 h 2305714"/>
                <a:gd name="connsiteX15" fmla="*/ 4785411 w 9314788"/>
                <a:gd name="connsiteY15" fmla="*/ 2305118 h 2305714"/>
                <a:gd name="connsiteX16" fmla="*/ 2855011 w 9314788"/>
                <a:gd name="connsiteY16" fmla="*/ 2145460 h 2305714"/>
                <a:gd name="connsiteX17" fmla="*/ 1084268 w 9314788"/>
                <a:gd name="connsiteY17" fmla="*/ 2218032 h 2305714"/>
                <a:gd name="connsiteX18" fmla="*/ 169868 w 9314788"/>
                <a:gd name="connsiteY18" fmla="*/ 2203518 h 2305714"/>
                <a:gd name="connsiteX19" fmla="*/ 82782 w 9314788"/>
                <a:gd name="connsiteY19" fmla="*/ 1840660 h 2305714"/>
                <a:gd name="connsiteX20" fmla="*/ 24725 w 9314788"/>
                <a:gd name="connsiteY20" fmla="*/ 1405232 h 2305714"/>
                <a:gd name="connsiteX0" fmla="*/ 118449 w 9408512"/>
                <a:gd name="connsiteY0" fmla="*/ 1410096 h 2310578"/>
                <a:gd name="connsiteX1" fmla="*/ 2335 w 9408512"/>
                <a:gd name="connsiteY1" fmla="*/ 495695 h 2310578"/>
                <a:gd name="connsiteX2" fmla="*/ 234563 w 9408512"/>
                <a:gd name="connsiteY2" fmla="*/ 45753 h 2310578"/>
                <a:gd name="connsiteX3" fmla="*/ 1424735 w 9408512"/>
                <a:gd name="connsiteY3" fmla="*/ 16724 h 2310578"/>
                <a:gd name="connsiteX4" fmla="*/ 3224506 w 9408512"/>
                <a:gd name="connsiteY4" fmla="*/ 60267 h 2310578"/>
                <a:gd name="connsiteX5" fmla="*/ 5575821 w 9408512"/>
                <a:gd name="connsiteY5" fmla="*/ 103810 h 2310578"/>
                <a:gd name="connsiteX6" fmla="*/ 7215935 w 9408512"/>
                <a:gd name="connsiteY6" fmla="*/ 89296 h 2310578"/>
                <a:gd name="connsiteX7" fmla="*/ 8449649 w 9408512"/>
                <a:gd name="connsiteY7" fmla="*/ 147353 h 2310578"/>
                <a:gd name="connsiteX8" fmla="*/ 9262449 w 9408512"/>
                <a:gd name="connsiteY8" fmla="*/ 190896 h 2310578"/>
                <a:gd name="connsiteX9" fmla="*/ 9393078 w 9408512"/>
                <a:gd name="connsiteY9" fmla="*/ 655353 h 2310578"/>
                <a:gd name="connsiteX10" fmla="*/ 9393078 w 9408512"/>
                <a:gd name="connsiteY10" fmla="*/ 1497182 h 2310578"/>
                <a:gd name="connsiteX11" fmla="*/ 9276963 w 9408512"/>
                <a:gd name="connsiteY11" fmla="*/ 1947124 h 2310578"/>
                <a:gd name="connsiteX12" fmla="*/ 8914106 w 9408512"/>
                <a:gd name="connsiteY12" fmla="*/ 2208382 h 2310578"/>
                <a:gd name="connsiteX13" fmla="*/ 7419135 w 9408512"/>
                <a:gd name="connsiteY13" fmla="*/ 2309982 h 2310578"/>
                <a:gd name="connsiteX14" fmla="*/ 6156392 w 9408512"/>
                <a:gd name="connsiteY14" fmla="*/ 2208382 h 2310578"/>
                <a:gd name="connsiteX15" fmla="*/ 4879135 w 9408512"/>
                <a:gd name="connsiteY15" fmla="*/ 2309982 h 2310578"/>
                <a:gd name="connsiteX16" fmla="*/ 2948735 w 9408512"/>
                <a:gd name="connsiteY16" fmla="*/ 2150324 h 2310578"/>
                <a:gd name="connsiteX17" fmla="*/ 1177992 w 9408512"/>
                <a:gd name="connsiteY17" fmla="*/ 2222896 h 2310578"/>
                <a:gd name="connsiteX18" fmla="*/ 263592 w 9408512"/>
                <a:gd name="connsiteY18" fmla="*/ 2208382 h 2310578"/>
                <a:gd name="connsiteX19" fmla="*/ 176506 w 9408512"/>
                <a:gd name="connsiteY19" fmla="*/ 1845524 h 2310578"/>
                <a:gd name="connsiteX20" fmla="*/ 118449 w 9408512"/>
                <a:gd name="connsiteY20" fmla="*/ 1410096 h 2310578"/>
                <a:gd name="connsiteX0" fmla="*/ 118971 w 9409034"/>
                <a:gd name="connsiteY0" fmla="*/ 1393372 h 2293854"/>
                <a:gd name="connsiteX1" fmla="*/ 2857 w 9409034"/>
                <a:gd name="connsiteY1" fmla="*/ 478971 h 2293854"/>
                <a:gd name="connsiteX2" fmla="*/ 249600 w 9409034"/>
                <a:gd name="connsiteY2" fmla="*/ 130629 h 2293854"/>
                <a:gd name="connsiteX3" fmla="*/ 1425257 w 9409034"/>
                <a:gd name="connsiteY3" fmla="*/ 0 h 2293854"/>
                <a:gd name="connsiteX4" fmla="*/ 3225028 w 9409034"/>
                <a:gd name="connsiteY4" fmla="*/ 43543 h 2293854"/>
                <a:gd name="connsiteX5" fmla="*/ 5576343 w 9409034"/>
                <a:gd name="connsiteY5" fmla="*/ 87086 h 2293854"/>
                <a:gd name="connsiteX6" fmla="*/ 7216457 w 9409034"/>
                <a:gd name="connsiteY6" fmla="*/ 72572 h 2293854"/>
                <a:gd name="connsiteX7" fmla="*/ 8450171 w 9409034"/>
                <a:gd name="connsiteY7" fmla="*/ 130629 h 2293854"/>
                <a:gd name="connsiteX8" fmla="*/ 9262971 w 9409034"/>
                <a:gd name="connsiteY8" fmla="*/ 174172 h 2293854"/>
                <a:gd name="connsiteX9" fmla="*/ 9393600 w 9409034"/>
                <a:gd name="connsiteY9" fmla="*/ 638629 h 2293854"/>
                <a:gd name="connsiteX10" fmla="*/ 9393600 w 9409034"/>
                <a:gd name="connsiteY10" fmla="*/ 1480458 h 2293854"/>
                <a:gd name="connsiteX11" fmla="*/ 9277485 w 9409034"/>
                <a:gd name="connsiteY11" fmla="*/ 1930400 h 2293854"/>
                <a:gd name="connsiteX12" fmla="*/ 8914628 w 9409034"/>
                <a:gd name="connsiteY12" fmla="*/ 2191658 h 2293854"/>
                <a:gd name="connsiteX13" fmla="*/ 7419657 w 9409034"/>
                <a:gd name="connsiteY13" fmla="*/ 2293258 h 2293854"/>
                <a:gd name="connsiteX14" fmla="*/ 6156914 w 9409034"/>
                <a:gd name="connsiteY14" fmla="*/ 2191658 h 2293854"/>
                <a:gd name="connsiteX15" fmla="*/ 4879657 w 9409034"/>
                <a:gd name="connsiteY15" fmla="*/ 2293258 h 2293854"/>
                <a:gd name="connsiteX16" fmla="*/ 2949257 w 9409034"/>
                <a:gd name="connsiteY16" fmla="*/ 2133600 h 2293854"/>
                <a:gd name="connsiteX17" fmla="*/ 1178514 w 9409034"/>
                <a:gd name="connsiteY17" fmla="*/ 2206172 h 2293854"/>
                <a:gd name="connsiteX18" fmla="*/ 264114 w 9409034"/>
                <a:gd name="connsiteY18" fmla="*/ 2191658 h 2293854"/>
                <a:gd name="connsiteX19" fmla="*/ 177028 w 9409034"/>
                <a:gd name="connsiteY19" fmla="*/ 1828800 h 2293854"/>
                <a:gd name="connsiteX20" fmla="*/ 118971 w 9409034"/>
                <a:gd name="connsiteY20" fmla="*/ 1393372 h 2293854"/>
                <a:gd name="connsiteX0" fmla="*/ 104764 w 9394827"/>
                <a:gd name="connsiteY0" fmla="*/ 1393372 h 2293854"/>
                <a:gd name="connsiteX1" fmla="*/ 3165 w 9394827"/>
                <a:gd name="connsiteY1" fmla="*/ 624114 h 2293854"/>
                <a:gd name="connsiteX2" fmla="*/ 235393 w 9394827"/>
                <a:gd name="connsiteY2" fmla="*/ 130629 h 2293854"/>
                <a:gd name="connsiteX3" fmla="*/ 1411050 w 9394827"/>
                <a:gd name="connsiteY3" fmla="*/ 0 h 2293854"/>
                <a:gd name="connsiteX4" fmla="*/ 3210821 w 9394827"/>
                <a:gd name="connsiteY4" fmla="*/ 43543 h 2293854"/>
                <a:gd name="connsiteX5" fmla="*/ 5562136 w 9394827"/>
                <a:gd name="connsiteY5" fmla="*/ 87086 h 2293854"/>
                <a:gd name="connsiteX6" fmla="*/ 7202250 w 9394827"/>
                <a:gd name="connsiteY6" fmla="*/ 72572 h 2293854"/>
                <a:gd name="connsiteX7" fmla="*/ 8435964 w 9394827"/>
                <a:gd name="connsiteY7" fmla="*/ 130629 h 2293854"/>
                <a:gd name="connsiteX8" fmla="*/ 9248764 w 9394827"/>
                <a:gd name="connsiteY8" fmla="*/ 174172 h 2293854"/>
                <a:gd name="connsiteX9" fmla="*/ 9379393 w 9394827"/>
                <a:gd name="connsiteY9" fmla="*/ 638629 h 2293854"/>
                <a:gd name="connsiteX10" fmla="*/ 9379393 w 9394827"/>
                <a:gd name="connsiteY10" fmla="*/ 1480458 h 2293854"/>
                <a:gd name="connsiteX11" fmla="*/ 9263278 w 9394827"/>
                <a:gd name="connsiteY11" fmla="*/ 1930400 h 2293854"/>
                <a:gd name="connsiteX12" fmla="*/ 8900421 w 9394827"/>
                <a:gd name="connsiteY12" fmla="*/ 2191658 h 2293854"/>
                <a:gd name="connsiteX13" fmla="*/ 7405450 w 9394827"/>
                <a:gd name="connsiteY13" fmla="*/ 2293258 h 2293854"/>
                <a:gd name="connsiteX14" fmla="*/ 6142707 w 9394827"/>
                <a:gd name="connsiteY14" fmla="*/ 2191658 h 2293854"/>
                <a:gd name="connsiteX15" fmla="*/ 4865450 w 9394827"/>
                <a:gd name="connsiteY15" fmla="*/ 2293258 h 2293854"/>
                <a:gd name="connsiteX16" fmla="*/ 2935050 w 9394827"/>
                <a:gd name="connsiteY16" fmla="*/ 2133600 h 2293854"/>
                <a:gd name="connsiteX17" fmla="*/ 1164307 w 9394827"/>
                <a:gd name="connsiteY17" fmla="*/ 2206172 h 2293854"/>
                <a:gd name="connsiteX18" fmla="*/ 249907 w 9394827"/>
                <a:gd name="connsiteY18" fmla="*/ 2191658 h 2293854"/>
                <a:gd name="connsiteX19" fmla="*/ 162821 w 9394827"/>
                <a:gd name="connsiteY19" fmla="*/ 1828800 h 2293854"/>
                <a:gd name="connsiteX20" fmla="*/ 104764 w 9394827"/>
                <a:gd name="connsiteY20" fmla="*/ 1393372 h 2293854"/>
                <a:gd name="connsiteX0" fmla="*/ 104764 w 9394827"/>
                <a:gd name="connsiteY0" fmla="*/ 1407886 h 2308368"/>
                <a:gd name="connsiteX1" fmla="*/ 3165 w 9394827"/>
                <a:gd name="connsiteY1" fmla="*/ 638628 h 2308368"/>
                <a:gd name="connsiteX2" fmla="*/ 235393 w 9394827"/>
                <a:gd name="connsiteY2" fmla="*/ 145143 h 2308368"/>
                <a:gd name="connsiteX3" fmla="*/ 1411050 w 9394827"/>
                <a:gd name="connsiteY3" fmla="*/ 14514 h 2308368"/>
                <a:gd name="connsiteX4" fmla="*/ 3210821 w 9394827"/>
                <a:gd name="connsiteY4" fmla="*/ 58057 h 2308368"/>
                <a:gd name="connsiteX5" fmla="*/ 5591164 w 9394827"/>
                <a:gd name="connsiteY5" fmla="*/ 0 h 2308368"/>
                <a:gd name="connsiteX6" fmla="*/ 7202250 w 9394827"/>
                <a:gd name="connsiteY6" fmla="*/ 87086 h 2308368"/>
                <a:gd name="connsiteX7" fmla="*/ 8435964 w 9394827"/>
                <a:gd name="connsiteY7" fmla="*/ 145143 h 2308368"/>
                <a:gd name="connsiteX8" fmla="*/ 9248764 w 9394827"/>
                <a:gd name="connsiteY8" fmla="*/ 188686 h 2308368"/>
                <a:gd name="connsiteX9" fmla="*/ 9379393 w 9394827"/>
                <a:gd name="connsiteY9" fmla="*/ 653143 h 2308368"/>
                <a:gd name="connsiteX10" fmla="*/ 9379393 w 9394827"/>
                <a:gd name="connsiteY10" fmla="*/ 1494972 h 2308368"/>
                <a:gd name="connsiteX11" fmla="*/ 9263278 w 9394827"/>
                <a:gd name="connsiteY11" fmla="*/ 1944914 h 2308368"/>
                <a:gd name="connsiteX12" fmla="*/ 8900421 w 9394827"/>
                <a:gd name="connsiteY12" fmla="*/ 2206172 h 2308368"/>
                <a:gd name="connsiteX13" fmla="*/ 7405450 w 9394827"/>
                <a:gd name="connsiteY13" fmla="*/ 2307772 h 2308368"/>
                <a:gd name="connsiteX14" fmla="*/ 6142707 w 9394827"/>
                <a:gd name="connsiteY14" fmla="*/ 2206172 h 2308368"/>
                <a:gd name="connsiteX15" fmla="*/ 4865450 w 9394827"/>
                <a:gd name="connsiteY15" fmla="*/ 2307772 h 2308368"/>
                <a:gd name="connsiteX16" fmla="*/ 2935050 w 9394827"/>
                <a:gd name="connsiteY16" fmla="*/ 2148114 h 2308368"/>
                <a:gd name="connsiteX17" fmla="*/ 1164307 w 9394827"/>
                <a:gd name="connsiteY17" fmla="*/ 2220686 h 2308368"/>
                <a:gd name="connsiteX18" fmla="*/ 249907 w 9394827"/>
                <a:gd name="connsiteY18" fmla="*/ 2206172 h 2308368"/>
                <a:gd name="connsiteX19" fmla="*/ 162821 w 9394827"/>
                <a:gd name="connsiteY19" fmla="*/ 1843314 h 2308368"/>
                <a:gd name="connsiteX20" fmla="*/ 104764 w 9394827"/>
                <a:gd name="connsiteY20" fmla="*/ 1407886 h 2308368"/>
                <a:gd name="connsiteX0" fmla="*/ 104764 w 9394827"/>
                <a:gd name="connsiteY0" fmla="*/ 1422400 h 2322882"/>
                <a:gd name="connsiteX1" fmla="*/ 3165 w 9394827"/>
                <a:gd name="connsiteY1" fmla="*/ 653142 h 2322882"/>
                <a:gd name="connsiteX2" fmla="*/ 235393 w 9394827"/>
                <a:gd name="connsiteY2" fmla="*/ 159657 h 2322882"/>
                <a:gd name="connsiteX3" fmla="*/ 1411050 w 9394827"/>
                <a:gd name="connsiteY3" fmla="*/ 29028 h 2322882"/>
                <a:gd name="connsiteX4" fmla="*/ 3210821 w 9394827"/>
                <a:gd name="connsiteY4" fmla="*/ 72571 h 2322882"/>
                <a:gd name="connsiteX5" fmla="*/ 5591164 w 9394827"/>
                <a:gd name="connsiteY5" fmla="*/ 14514 h 2322882"/>
                <a:gd name="connsiteX6" fmla="*/ 7202250 w 9394827"/>
                <a:gd name="connsiteY6" fmla="*/ 101600 h 2322882"/>
                <a:gd name="connsiteX7" fmla="*/ 8508536 w 9394827"/>
                <a:gd name="connsiteY7" fmla="*/ 0 h 2322882"/>
                <a:gd name="connsiteX8" fmla="*/ 9248764 w 9394827"/>
                <a:gd name="connsiteY8" fmla="*/ 203200 h 2322882"/>
                <a:gd name="connsiteX9" fmla="*/ 9379393 w 9394827"/>
                <a:gd name="connsiteY9" fmla="*/ 667657 h 2322882"/>
                <a:gd name="connsiteX10" fmla="*/ 9379393 w 9394827"/>
                <a:gd name="connsiteY10" fmla="*/ 1509486 h 2322882"/>
                <a:gd name="connsiteX11" fmla="*/ 9263278 w 9394827"/>
                <a:gd name="connsiteY11" fmla="*/ 1959428 h 2322882"/>
                <a:gd name="connsiteX12" fmla="*/ 8900421 w 9394827"/>
                <a:gd name="connsiteY12" fmla="*/ 2220686 h 2322882"/>
                <a:gd name="connsiteX13" fmla="*/ 7405450 w 9394827"/>
                <a:gd name="connsiteY13" fmla="*/ 2322286 h 2322882"/>
                <a:gd name="connsiteX14" fmla="*/ 6142707 w 9394827"/>
                <a:gd name="connsiteY14" fmla="*/ 2220686 h 2322882"/>
                <a:gd name="connsiteX15" fmla="*/ 4865450 w 9394827"/>
                <a:gd name="connsiteY15" fmla="*/ 2322286 h 2322882"/>
                <a:gd name="connsiteX16" fmla="*/ 2935050 w 9394827"/>
                <a:gd name="connsiteY16" fmla="*/ 2162628 h 2322882"/>
                <a:gd name="connsiteX17" fmla="*/ 1164307 w 9394827"/>
                <a:gd name="connsiteY17" fmla="*/ 2235200 h 2322882"/>
                <a:gd name="connsiteX18" fmla="*/ 249907 w 9394827"/>
                <a:gd name="connsiteY18" fmla="*/ 2220686 h 2322882"/>
                <a:gd name="connsiteX19" fmla="*/ 162821 w 9394827"/>
                <a:gd name="connsiteY19" fmla="*/ 1857828 h 2322882"/>
                <a:gd name="connsiteX20" fmla="*/ 104764 w 9394827"/>
                <a:gd name="connsiteY20" fmla="*/ 1422400 h 232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rgbClr val="FFE78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13" name="任意多边形 4">
              <a:extLst>
                <a:ext uri="{FF2B5EF4-FFF2-40B4-BE49-F238E27FC236}">
                  <a16:creationId xmlns:a16="http://schemas.microsoft.com/office/drawing/2014/main" id="{B953FEE7-5F34-C838-A6F5-163D7A5C8CA4}"/>
                </a:ext>
              </a:extLst>
            </p:cNvPr>
            <p:cNvSpPr/>
            <p:nvPr/>
          </p:nvSpPr>
          <p:spPr>
            <a:xfrm flipH="1">
              <a:off x="2206171" y="4093028"/>
              <a:ext cx="7779658" cy="1698173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" fmla="*/ 59709 w 9349772"/>
                <a:gd name="connsiteY0" fmla="*/ 1397815 h 2298297"/>
                <a:gd name="connsiteX1" fmla="*/ 45195 w 9349772"/>
                <a:gd name="connsiteY1" fmla="*/ 410843 h 2298297"/>
                <a:gd name="connsiteX2" fmla="*/ 683823 w 9349772"/>
                <a:gd name="connsiteY2" fmla="*/ 178615 h 2298297"/>
                <a:gd name="connsiteX3" fmla="*/ 1365995 w 9349772"/>
                <a:gd name="connsiteY3" fmla="*/ 4443 h 2298297"/>
                <a:gd name="connsiteX4" fmla="*/ 3165766 w 9349772"/>
                <a:gd name="connsiteY4" fmla="*/ 47986 h 2298297"/>
                <a:gd name="connsiteX5" fmla="*/ 5517081 w 9349772"/>
                <a:gd name="connsiteY5" fmla="*/ 91529 h 2298297"/>
                <a:gd name="connsiteX6" fmla="*/ 7157195 w 9349772"/>
                <a:gd name="connsiteY6" fmla="*/ 77015 h 2298297"/>
                <a:gd name="connsiteX7" fmla="*/ 8390909 w 9349772"/>
                <a:gd name="connsiteY7" fmla="*/ 135072 h 2298297"/>
                <a:gd name="connsiteX8" fmla="*/ 9203709 w 9349772"/>
                <a:gd name="connsiteY8" fmla="*/ 178615 h 2298297"/>
                <a:gd name="connsiteX9" fmla="*/ 9334338 w 9349772"/>
                <a:gd name="connsiteY9" fmla="*/ 643072 h 2298297"/>
                <a:gd name="connsiteX10" fmla="*/ 9334338 w 9349772"/>
                <a:gd name="connsiteY10" fmla="*/ 1484901 h 2298297"/>
                <a:gd name="connsiteX11" fmla="*/ 9218223 w 9349772"/>
                <a:gd name="connsiteY11" fmla="*/ 1934843 h 2298297"/>
                <a:gd name="connsiteX12" fmla="*/ 8855366 w 9349772"/>
                <a:gd name="connsiteY12" fmla="*/ 2196101 h 2298297"/>
                <a:gd name="connsiteX13" fmla="*/ 7360395 w 9349772"/>
                <a:gd name="connsiteY13" fmla="*/ 2297701 h 2298297"/>
                <a:gd name="connsiteX14" fmla="*/ 6097652 w 9349772"/>
                <a:gd name="connsiteY14" fmla="*/ 2196101 h 2298297"/>
                <a:gd name="connsiteX15" fmla="*/ 4820395 w 9349772"/>
                <a:gd name="connsiteY15" fmla="*/ 2297701 h 2298297"/>
                <a:gd name="connsiteX16" fmla="*/ 2889995 w 9349772"/>
                <a:gd name="connsiteY16" fmla="*/ 2138043 h 2298297"/>
                <a:gd name="connsiteX17" fmla="*/ 1119252 w 9349772"/>
                <a:gd name="connsiteY17" fmla="*/ 2210615 h 2298297"/>
                <a:gd name="connsiteX18" fmla="*/ 204852 w 9349772"/>
                <a:gd name="connsiteY18" fmla="*/ 2196101 h 2298297"/>
                <a:gd name="connsiteX19" fmla="*/ 117766 w 9349772"/>
                <a:gd name="connsiteY19" fmla="*/ 1833243 h 2298297"/>
                <a:gd name="connsiteX20" fmla="*/ 59709 w 9349772"/>
                <a:gd name="connsiteY20" fmla="*/ 1397815 h 2298297"/>
                <a:gd name="connsiteX0" fmla="*/ 24725 w 9314788"/>
                <a:gd name="connsiteY0" fmla="*/ 1405232 h 2305714"/>
                <a:gd name="connsiteX1" fmla="*/ 10211 w 9314788"/>
                <a:gd name="connsiteY1" fmla="*/ 418260 h 2305714"/>
                <a:gd name="connsiteX2" fmla="*/ 140839 w 9314788"/>
                <a:gd name="connsiteY2" fmla="*/ 40889 h 2305714"/>
                <a:gd name="connsiteX3" fmla="*/ 1331011 w 9314788"/>
                <a:gd name="connsiteY3" fmla="*/ 11860 h 2305714"/>
                <a:gd name="connsiteX4" fmla="*/ 3130782 w 9314788"/>
                <a:gd name="connsiteY4" fmla="*/ 55403 h 2305714"/>
                <a:gd name="connsiteX5" fmla="*/ 5482097 w 9314788"/>
                <a:gd name="connsiteY5" fmla="*/ 98946 h 2305714"/>
                <a:gd name="connsiteX6" fmla="*/ 7122211 w 9314788"/>
                <a:gd name="connsiteY6" fmla="*/ 84432 h 2305714"/>
                <a:gd name="connsiteX7" fmla="*/ 8355925 w 9314788"/>
                <a:gd name="connsiteY7" fmla="*/ 142489 h 2305714"/>
                <a:gd name="connsiteX8" fmla="*/ 9168725 w 9314788"/>
                <a:gd name="connsiteY8" fmla="*/ 186032 h 2305714"/>
                <a:gd name="connsiteX9" fmla="*/ 9299354 w 9314788"/>
                <a:gd name="connsiteY9" fmla="*/ 650489 h 2305714"/>
                <a:gd name="connsiteX10" fmla="*/ 9299354 w 9314788"/>
                <a:gd name="connsiteY10" fmla="*/ 1492318 h 2305714"/>
                <a:gd name="connsiteX11" fmla="*/ 9183239 w 9314788"/>
                <a:gd name="connsiteY11" fmla="*/ 1942260 h 2305714"/>
                <a:gd name="connsiteX12" fmla="*/ 8820382 w 9314788"/>
                <a:gd name="connsiteY12" fmla="*/ 2203518 h 2305714"/>
                <a:gd name="connsiteX13" fmla="*/ 7325411 w 9314788"/>
                <a:gd name="connsiteY13" fmla="*/ 2305118 h 2305714"/>
                <a:gd name="connsiteX14" fmla="*/ 6062668 w 9314788"/>
                <a:gd name="connsiteY14" fmla="*/ 2203518 h 2305714"/>
                <a:gd name="connsiteX15" fmla="*/ 4785411 w 9314788"/>
                <a:gd name="connsiteY15" fmla="*/ 2305118 h 2305714"/>
                <a:gd name="connsiteX16" fmla="*/ 2855011 w 9314788"/>
                <a:gd name="connsiteY16" fmla="*/ 2145460 h 2305714"/>
                <a:gd name="connsiteX17" fmla="*/ 1084268 w 9314788"/>
                <a:gd name="connsiteY17" fmla="*/ 2218032 h 2305714"/>
                <a:gd name="connsiteX18" fmla="*/ 169868 w 9314788"/>
                <a:gd name="connsiteY18" fmla="*/ 2203518 h 2305714"/>
                <a:gd name="connsiteX19" fmla="*/ 82782 w 9314788"/>
                <a:gd name="connsiteY19" fmla="*/ 1840660 h 2305714"/>
                <a:gd name="connsiteX20" fmla="*/ 24725 w 9314788"/>
                <a:gd name="connsiteY20" fmla="*/ 1405232 h 2305714"/>
                <a:gd name="connsiteX0" fmla="*/ 118449 w 9408512"/>
                <a:gd name="connsiteY0" fmla="*/ 1410096 h 2310578"/>
                <a:gd name="connsiteX1" fmla="*/ 2335 w 9408512"/>
                <a:gd name="connsiteY1" fmla="*/ 495695 h 2310578"/>
                <a:gd name="connsiteX2" fmla="*/ 234563 w 9408512"/>
                <a:gd name="connsiteY2" fmla="*/ 45753 h 2310578"/>
                <a:gd name="connsiteX3" fmla="*/ 1424735 w 9408512"/>
                <a:gd name="connsiteY3" fmla="*/ 16724 h 2310578"/>
                <a:gd name="connsiteX4" fmla="*/ 3224506 w 9408512"/>
                <a:gd name="connsiteY4" fmla="*/ 60267 h 2310578"/>
                <a:gd name="connsiteX5" fmla="*/ 5575821 w 9408512"/>
                <a:gd name="connsiteY5" fmla="*/ 103810 h 2310578"/>
                <a:gd name="connsiteX6" fmla="*/ 7215935 w 9408512"/>
                <a:gd name="connsiteY6" fmla="*/ 89296 h 2310578"/>
                <a:gd name="connsiteX7" fmla="*/ 8449649 w 9408512"/>
                <a:gd name="connsiteY7" fmla="*/ 147353 h 2310578"/>
                <a:gd name="connsiteX8" fmla="*/ 9262449 w 9408512"/>
                <a:gd name="connsiteY8" fmla="*/ 190896 h 2310578"/>
                <a:gd name="connsiteX9" fmla="*/ 9393078 w 9408512"/>
                <a:gd name="connsiteY9" fmla="*/ 655353 h 2310578"/>
                <a:gd name="connsiteX10" fmla="*/ 9393078 w 9408512"/>
                <a:gd name="connsiteY10" fmla="*/ 1497182 h 2310578"/>
                <a:gd name="connsiteX11" fmla="*/ 9276963 w 9408512"/>
                <a:gd name="connsiteY11" fmla="*/ 1947124 h 2310578"/>
                <a:gd name="connsiteX12" fmla="*/ 8914106 w 9408512"/>
                <a:gd name="connsiteY12" fmla="*/ 2208382 h 2310578"/>
                <a:gd name="connsiteX13" fmla="*/ 7419135 w 9408512"/>
                <a:gd name="connsiteY13" fmla="*/ 2309982 h 2310578"/>
                <a:gd name="connsiteX14" fmla="*/ 6156392 w 9408512"/>
                <a:gd name="connsiteY14" fmla="*/ 2208382 h 2310578"/>
                <a:gd name="connsiteX15" fmla="*/ 4879135 w 9408512"/>
                <a:gd name="connsiteY15" fmla="*/ 2309982 h 2310578"/>
                <a:gd name="connsiteX16" fmla="*/ 2948735 w 9408512"/>
                <a:gd name="connsiteY16" fmla="*/ 2150324 h 2310578"/>
                <a:gd name="connsiteX17" fmla="*/ 1177992 w 9408512"/>
                <a:gd name="connsiteY17" fmla="*/ 2222896 h 2310578"/>
                <a:gd name="connsiteX18" fmla="*/ 263592 w 9408512"/>
                <a:gd name="connsiteY18" fmla="*/ 2208382 h 2310578"/>
                <a:gd name="connsiteX19" fmla="*/ 176506 w 9408512"/>
                <a:gd name="connsiteY19" fmla="*/ 1845524 h 2310578"/>
                <a:gd name="connsiteX20" fmla="*/ 118449 w 9408512"/>
                <a:gd name="connsiteY20" fmla="*/ 1410096 h 2310578"/>
                <a:gd name="connsiteX0" fmla="*/ 118971 w 9409034"/>
                <a:gd name="connsiteY0" fmla="*/ 1393372 h 2293854"/>
                <a:gd name="connsiteX1" fmla="*/ 2857 w 9409034"/>
                <a:gd name="connsiteY1" fmla="*/ 478971 h 2293854"/>
                <a:gd name="connsiteX2" fmla="*/ 249600 w 9409034"/>
                <a:gd name="connsiteY2" fmla="*/ 130629 h 2293854"/>
                <a:gd name="connsiteX3" fmla="*/ 1425257 w 9409034"/>
                <a:gd name="connsiteY3" fmla="*/ 0 h 2293854"/>
                <a:gd name="connsiteX4" fmla="*/ 3225028 w 9409034"/>
                <a:gd name="connsiteY4" fmla="*/ 43543 h 2293854"/>
                <a:gd name="connsiteX5" fmla="*/ 5576343 w 9409034"/>
                <a:gd name="connsiteY5" fmla="*/ 87086 h 2293854"/>
                <a:gd name="connsiteX6" fmla="*/ 7216457 w 9409034"/>
                <a:gd name="connsiteY6" fmla="*/ 72572 h 2293854"/>
                <a:gd name="connsiteX7" fmla="*/ 8450171 w 9409034"/>
                <a:gd name="connsiteY7" fmla="*/ 130629 h 2293854"/>
                <a:gd name="connsiteX8" fmla="*/ 9262971 w 9409034"/>
                <a:gd name="connsiteY8" fmla="*/ 174172 h 2293854"/>
                <a:gd name="connsiteX9" fmla="*/ 9393600 w 9409034"/>
                <a:gd name="connsiteY9" fmla="*/ 638629 h 2293854"/>
                <a:gd name="connsiteX10" fmla="*/ 9393600 w 9409034"/>
                <a:gd name="connsiteY10" fmla="*/ 1480458 h 2293854"/>
                <a:gd name="connsiteX11" fmla="*/ 9277485 w 9409034"/>
                <a:gd name="connsiteY11" fmla="*/ 1930400 h 2293854"/>
                <a:gd name="connsiteX12" fmla="*/ 8914628 w 9409034"/>
                <a:gd name="connsiteY12" fmla="*/ 2191658 h 2293854"/>
                <a:gd name="connsiteX13" fmla="*/ 7419657 w 9409034"/>
                <a:gd name="connsiteY13" fmla="*/ 2293258 h 2293854"/>
                <a:gd name="connsiteX14" fmla="*/ 6156914 w 9409034"/>
                <a:gd name="connsiteY14" fmla="*/ 2191658 h 2293854"/>
                <a:gd name="connsiteX15" fmla="*/ 4879657 w 9409034"/>
                <a:gd name="connsiteY15" fmla="*/ 2293258 h 2293854"/>
                <a:gd name="connsiteX16" fmla="*/ 2949257 w 9409034"/>
                <a:gd name="connsiteY16" fmla="*/ 2133600 h 2293854"/>
                <a:gd name="connsiteX17" fmla="*/ 1178514 w 9409034"/>
                <a:gd name="connsiteY17" fmla="*/ 2206172 h 2293854"/>
                <a:gd name="connsiteX18" fmla="*/ 264114 w 9409034"/>
                <a:gd name="connsiteY18" fmla="*/ 2191658 h 2293854"/>
                <a:gd name="connsiteX19" fmla="*/ 177028 w 9409034"/>
                <a:gd name="connsiteY19" fmla="*/ 1828800 h 2293854"/>
                <a:gd name="connsiteX20" fmla="*/ 118971 w 9409034"/>
                <a:gd name="connsiteY20" fmla="*/ 1393372 h 2293854"/>
                <a:gd name="connsiteX0" fmla="*/ 104764 w 9394827"/>
                <a:gd name="connsiteY0" fmla="*/ 1393372 h 2293854"/>
                <a:gd name="connsiteX1" fmla="*/ 3165 w 9394827"/>
                <a:gd name="connsiteY1" fmla="*/ 624114 h 2293854"/>
                <a:gd name="connsiteX2" fmla="*/ 235393 w 9394827"/>
                <a:gd name="connsiteY2" fmla="*/ 130629 h 2293854"/>
                <a:gd name="connsiteX3" fmla="*/ 1411050 w 9394827"/>
                <a:gd name="connsiteY3" fmla="*/ 0 h 2293854"/>
                <a:gd name="connsiteX4" fmla="*/ 3210821 w 9394827"/>
                <a:gd name="connsiteY4" fmla="*/ 43543 h 2293854"/>
                <a:gd name="connsiteX5" fmla="*/ 5562136 w 9394827"/>
                <a:gd name="connsiteY5" fmla="*/ 87086 h 2293854"/>
                <a:gd name="connsiteX6" fmla="*/ 7202250 w 9394827"/>
                <a:gd name="connsiteY6" fmla="*/ 72572 h 2293854"/>
                <a:gd name="connsiteX7" fmla="*/ 8435964 w 9394827"/>
                <a:gd name="connsiteY7" fmla="*/ 130629 h 2293854"/>
                <a:gd name="connsiteX8" fmla="*/ 9248764 w 9394827"/>
                <a:gd name="connsiteY8" fmla="*/ 174172 h 2293854"/>
                <a:gd name="connsiteX9" fmla="*/ 9379393 w 9394827"/>
                <a:gd name="connsiteY9" fmla="*/ 638629 h 2293854"/>
                <a:gd name="connsiteX10" fmla="*/ 9379393 w 9394827"/>
                <a:gd name="connsiteY10" fmla="*/ 1480458 h 2293854"/>
                <a:gd name="connsiteX11" fmla="*/ 9263278 w 9394827"/>
                <a:gd name="connsiteY11" fmla="*/ 1930400 h 2293854"/>
                <a:gd name="connsiteX12" fmla="*/ 8900421 w 9394827"/>
                <a:gd name="connsiteY12" fmla="*/ 2191658 h 2293854"/>
                <a:gd name="connsiteX13" fmla="*/ 7405450 w 9394827"/>
                <a:gd name="connsiteY13" fmla="*/ 2293258 h 2293854"/>
                <a:gd name="connsiteX14" fmla="*/ 6142707 w 9394827"/>
                <a:gd name="connsiteY14" fmla="*/ 2191658 h 2293854"/>
                <a:gd name="connsiteX15" fmla="*/ 4865450 w 9394827"/>
                <a:gd name="connsiteY15" fmla="*/ 2293258 h 2293854"/>
                <a:gd name="connsiteX16" fmla="*/ 2935050 w 9394827"/>
                <a:gd name="connsiteY16" fmla="*/ 2133600 h 2293854"/>
                <a:gd name="connsiteX17" fmla="*/ 1164307 w 9394827"/>
                <a:gd name="connsiteY17" fmla="*/ 2206172 h 2293854"/>
                <a:gd name="connsiteX18" fmla="*/ 249907 w 9394827"/>
                <a:gd name="connsiteY18" fmla="*/ 2191658 h 2293854"/>
                <a:gd name="connsiteX19" fmla="*/ 162821 w 9394827"/>
                <a:gd name="connsiteY19" fmla="*/ 1828800 h 2293854"/>
                <a:gd name="connsiteX20" fmla="*/ 104764 w 9394827"/>
                <a:gd name="connsiteY20" fmla="*/ 1393372 h 2293854"/>
                <a:gd name="connsiteX0" fmla="*/ 104764 w 9394827"/>
                <a:gd name="connsiteY0" fmla="*/ 1407886 h 2308368"/>
                <a:gd name="connsiteX1" fmla="*/ 3165 w 9394827"/>
                <a:gd name="connsiteY1" fmla="*/ 638628 h 2308368"/>
                <a:gd name="connsiteX2" fmla="*/ 235393 w 9394827"/>
                <a:gd name="connsiteY2" fmla="*/ 145143 h 2308368"/>
                <a:gd name="connsiteX3" fmla="*/ 1411050 w 9394827"/>
                <a:gd name="connsiteY3" fmla="*/ 14514 h 2308368"/>
                <a:gd name="connsiteX4" fmla="*/ 3210821 w 9394827"/>
                <a:gd name="connsiteY4" fmla="*/ 58057 h 2308368"/>
                <a:gd name="connsiteX5" fmla="*/ 5591164 w 9394827"/>
                <a:gd name="connsiteY5" fmla="*/ 0 h 2308368"/>
                <a:gd name="connsiteX6" fmla="*/ 7202250 w 9394827"/>
                <a:gd name="connsiteY6" fmla="*/ 87086 h 2308368"/>
                <a:gd name="connsiteX7" fmla="*/ 8435964 w 9394827"/>
                <a:gd name="connsiteY7" fmla="*/ 145143 h 2308368"/>
                <a:gd name="connsiteX8" fmla="*/ 9248764 w 9394827"/>
                <a:gd name="connsiteY8" fmla="*/ 188686 h 2308368"/>
                <a:gd name="connsiteX9" fmla="*/ 9379393 w 9394827"/>
                <a:gd name="connsiteY9" fmla="*/ 653143 h 2308368"/>
                <a:gd name="connsiteX10" fmla="*/ 9379393 w 9394827"/>
                <a:gd name="connsiteY10" fmla="*/ 1494972 h 2308368"/>
                <a:gd name="connsiteX11" fmla="*/ 9263278 w 9394827"/>
                <a:gd name="connsiteY11" fmla="*/ 1944914 h 2308368"/>
                <a:gd name="connsiteX12" fmla="*/ 8900421 w 9394827"/>
                <a:gd name="connsiteY12" fmla="*/ 2206172 h 2308368"/>
                <a:gd name="connsiteX13" fmla="*/ 7405450 w 9394827"/>
                <a:gd name="connsiteY13" fmla="*/ 2307772 h 2308368"/>
                <a:gd name="connsiteX14" fmla="*/ 6142707 w 9394827"/>
                <a:gd name="connsiteY14" fmla="*/ 2206172 h 2308368"/>
                <a:gd name="connsiteX15" fmla="*/ 4865450 w 9394827"/>
                <a:gd name="connsiteY15" fmla="*/ 2307772 h 2308368"/>
                <a:gd name="connsiteX16" fmla="*/ 2935050 w 9394827"/>
                <a:gd name="connsiteY16" fmla="*/ 2148114 h 2308368"/>
                <a:gd name="connsiteX17" fmla="*/ 1164307 w 9394827"/>
                <a:gd name="connsiteY17" fmla="*/ 2220686 h 2308368"/>
                <a:gd name="connsiteX18" fmla="*/ 249907 w 9394827"/>
                <a:gd name="connsiteY18" fmla="*/ 2206172 h 2308368"/>
                <a:gd name="connsiteX19" fmla="*/ 162821 w 9394827"/>
                <a:gd name="connsiteY19" fmla="*/ 1843314 h 2308368"/>
                <a:gd name="connsiteX20" fmla="*/ 104764 w 9394827"/>
                <a:gd name="connsiteY20" fmla="*/ 1407886 h 2308368"/>
                <a:gd name="connsiteX0" fmla="*/ 104764 w 9394827"/>
                <a:gd name="connsiteY0" fmla="*/ 1422400 h 2322882"/>
                <a:gd name="connsiteX1" fmla="*/ 3165 w 9394827"/>
                <a:gd name="connsiteY1" fmla="*/ 653142 h 2322882"/>
                <a:gd name="connsiteX2" fmla="*/ 235393 w 9394827"/>
                <a:gd name="connsiteY2" fmla="*/ 159657 h 2322882"/>
                <a:gd name="connsiteX3" fmla="*/ 1411050 w 9394827"/>
                <a:gd name="connsiteY3" fmla="*/ 29028 h 2322882"/>
                <a:gd name="connsiteX4" fmla="*/ 3210821 w 9394827"/>
                <a:gd name="connsiteY4" fmla="*/ 72571 h 2322882"/>
                <a:gd name="connsiteX5" fmla="*/ 5591164 w 9394827"/>
                <a:gd name="connsiteY5" fmla="*/ 14514 h 2322882"/>
                <a:gd name="connsiteX6" fmla="*/ 7202250 w 9394827"/>
                <a:gd name="connsiteY6" fmla="*/ 101600 h 2322882"/>
                <a:gd name="connsiteX7" fmla="*/ 8508536 w 9394827"/>
                <a:gd name="connsiteY7" fmla="*/ 0 h 2322882"/>
                <a:gd name="connsiteX8" fmla="*/ 9248764 w 9394827"/>
                <a:gd name="connsiteY8" fmla="*/ 203200 h 2322882"/>
                <a:gd name="connsiteX9" fmla="*/ 9379393 w 9394827"/>
                <a:gd name="connsiteY9" fmla="*/ 667657 h 2322882"/>
                <a:gd name="connsiteX10" fmla="*/ 9379393 w 9394827"/>
                <a:gd name="connsiteY10" fmla="*/ 1509486 h 2322882"/>
                <a:gd name="connsiteX11" fmla="*/ 9263278 w 9394827"/>
                <a:gd name="connsiteY11" fmla="*/ 1959428 h 2322882"/>
                <a:gd name="connsiteX12" fmla="*/ 8900421 w 9394827"/>
                <a:gd name="connsiteY12" fmla="*/ 2220686 h 2322882"/>
                <a:gd name="connsiteX13" fmla="*/ 7405450 w 9394827"/>
                <a:gd name="connsiteY13" fmla="*/ 2322286 h 2322882"/>
                <a:gd name="connsiteX14" fmla="*/ 6142707 w 9394827"/>
                <a:gd name="connsiteY14" fmla="*/ 2220686 h 2322882"/>
                <a:gd name="connsiteX15" fmla="*/ 4865450 w 9394827"/>
                <a:gd name="connsiteY15" fmla="*/ 2322286 h 2322882"/>
                <a:gd name="connsiteX16" fmla="*/ 2935050 w 9394827"/>
                <a:gd name="connsiteY16" fmla="*/ 2162628 h 2322882"/>
                <a:gd name="connsiteX17" fmla="*/ 1164307 w 9394827"/>
                <a:gd name="connsiteY17" fmla="*/ 2235200 h 2322882"/>
                <a:gd name="connsiteX18" fmla="*/ 249907 w 9394827"/>
                <a:gd name="connsiteY18" fmla="*/ 2220686 h 2322882"/>
                <a:gd name="connsiteX19" fmla="*/ 162821 w 9394827"/>
                <a:gd name="connsiteY19" fmla="*/ 1857828 h 2322882"/>
                <a:gd name="connsiteX20" fmla="*/ 104764 w 9394827"/>
                <a:gd name="connsiteY20" fmla="*/ 1422400 h 232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</p:grpSp>
      <p:sp>
        <p:nvSpPr>
          <p:cNvPr id="14" name="文本框 6">
            <a:extLst>
              <a:ext uri="{FF2B5EF4-FFF2-40B4-BE49-F238E27FC236}">
                <a16:creationId xmlns:a16="http://schemas.microsoft.com/office/drawing/2014/main" id="{A2417BF1-3E1C-E890-EB80-CA9109595B76}"/>
              </a:ext>
            </a:extLst>
          </p:cNvPr>
          <p:cNvSpPr txBox="1"/>
          <p:nvPr/>
        </p:nvSpPr>
        <p:spPr>
          <a:xfrm>
            <a:off x="2874658" y="1691728"/>
            <a:ext cx="79076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Bước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1: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Chuyển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đo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khối</a:t>
            </a:r>
            <a:r>
              <a:rPr kumimoji="0" lang="en-US" altLang="en-US" sz="2400" b="0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lượng</a:t>
            </a:r>
            <a:r>
              <a:rPr kumimoji="0" lang="en-US" altLang="en-US" sz="2400" b="0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hỗn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            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đơn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vị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đo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cần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chuyển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Bước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2: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Chuyển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hỗn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thập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7A5EB3A-7AB5-A8DF-C58D-54F91501C63D}"/>
              </a:ext>
            </a:extLst>
          </p:cNvPr>
          <p:cNvSpPr txBox="1"/>
          <p:nvPr/>
        </p:nvSpPr>
        <p:spPr>
          <a:xfrm>
            <a:off x="1914654" y="455870"/>
            <a:ext cx="74729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1" u="none" strike="noStrike" kern="1200" cap="none" spc="0" normalizeH="0" baseline="0" noProof="0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đo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khối</a:t>
            </a:r>
            <a:r>
              <a:rPr kumimoji="0" lang="en-US" altLang="en-US" sz="2400" b="1" i="1" u="none" strike="noStrike" kern="1200" cap="none" spc="0" normalizeH="0" noProof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noProof="0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lượng</a:t>
            </a:r>
            <a:r>
              <a:rPr kumimoji="0" lang="en-US" altLang="en-US" sz="2400" b="1" i="1" u="none" strike="noStrike" kern="1200" cap="none" spc="0" normalizeH="0" noProof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dưới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dạng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thập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ta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như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thế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2FCF68C-C6E5-B75E-7332-219BBE1E192A}"/>
              </a:ext>
            </a:extLst>
          </p:cNvPr>
          <p:cNvSpPr txBox="1"/>
          <p:nvPr/>
        </p:nvSpPr>
        <p:spPr>
          <a:xfrm>
            <a:off x="1143000" y="601456"/>
            <a:ext cx="95345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1" u="none" strike="noStrike" kern="1200" cap="none" spc="0" normalizeH="0" baseline="0" noProof="0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đo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khối</a:t>
            </a:r>
            <a:r>
              <a:rPr kumimoji="0" lang="en-US" altLang="en-US" sz="2400" b="1" i="1" u="none" strike="noStrike" kern="1200" cap="none" spc="0" normalizeH="0" noProof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noProof="0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lượng</a:t>
            </a:r>
            <a:r>
              <a:rPr kumimoji="0" lang="en-US" altLang="en-US" sz="2400" b="1" i="1" u="none" strike="noStrike" kern="1200" cap="none" spc="0" normalizeH="0" noProof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dưới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dạng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thập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 ta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như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sau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18" name="图片 58">
            <a:extLst>
              <a:ext uri="{FF2B5EF4-FFF2-40B4-BE49-F238E27FC236}">
                <a16:creationId xmlns:a16="http://schemas.microsoft.com/office/drawing/2014/main" id="{9317149C-60B1-90C0-AA18-407F196072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0508" y="5742946"/>
            <a:ext cx="1766267" cy="747796"/>
          </a:xfrm>
          <a:prstGeom prst="rect">
            <a:avLst/>
          </a:prstGeom>
        </p:spPr>
      </p:pic>
      <p:pic>
        <p:nvPicPr>
          <p:cNvPr id="19" name="图片 16">
            <a:extLst>
              <a:ext uri="{FF2B5EF4-FFF2-40B4-BE49-F238E27FC236}">
                <a16:creationId xmlns:a16="http://schemas.microsoft.com/office/drawing/2014/main" id="{5E99FC05-CE2E-1764-30C9-6A064C58039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362" y="5682570"/>
            <a:ext cx="1102212" cy="931997"/>
          </a:xfrm>
          <a:prstGeom prst="rect">
            <a:avLst/>
          </a:prstGeom>
        </p:spPr>
      </p:pic>
      <p:sp>
        <p:nvSpPr>
          <p:cNvPr id="20" name="TextBox 4">
            <a:extLst>
              <a:ext uri="{FF2B5EF4-FFF2-40B4-BE49-F238E27FC236}">
                <a16:creationId xmlns:a16="http://schemas.microsoft.com/office/drawing/2014/main" id="{83A0B079-CAA8-8037-E0BE-D774D3B6A4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5675" y="3409293"/>
            <a:ext cx="466251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Vd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6kg 240g =  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…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g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5A229F9-E056-9A46-3183-053A8E6583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4012" y="4484250"/>
            <a:ext cx="3352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kg 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240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=  </a:t>
            </a:r>
          </a:p>
        </p:txBody>
      </p:sp>
      <p:sp>
        <p:nvSpPr>
          <p:cNvPr id="22" name="TextBox 14">
            <a:extLst>
              <a:ext uri="{FF2B5EF4-FFF2-40B4-BE49-F238E27FC236}">
                <a16:creationId xmlns:a16="http://schemas.microsoft.com/office/drawing/2014/main" id="{724A91F2-7830-8C39-8858-D827E1D5BD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73862" y="4515820"/>
            <a:ext cx="173831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g</a:t>
            </a:r>
          </a:p>
        </p:txBody>
      </p:sp>
      <p:grpSp>
        <p:nvGrpSpPr>
          <p:cNvPr id="23" name="Group 15">
            <a:extLst>
              <a:ext uri="{FF2B5EF4-FFF2-40B4-BE49-F238E27FC236}">
                <a16:creationId xmlns:a16="http://schemas.microsoft.com/office/drawing/2014/main" id="{61404F9B-B086-38AA-368B-DCEA16AE9DBF}"/>
              </a:ext>
            </a:extLst>
          </p:cNvPr>
          <p:cNvGrpSpPr>
            <a:grpSpLocks/>
          </p:cNvGrpSpPr>
          <p:nvPr/>
        </p:nvGrpSpPr>
        <p:grpSpPr bwMode="auto">
          <a:xfrm>
            <a:off x="6830168" y="4287192"/>
            <a:ext cx="1100527" cy="1200329"/>
            <a:chOff x="1754931" y="5387891"/>
            <a:chExt cx="688724" cy="1201418"/>
          </a:xfrm>
        </p:grpSpPr>
        <p:sp>
          <p:nvSpPr>
            <p:cNvPr id="24" name="TextBox 16">
              <a:extLst>
                <a:ext uri="{FF2B5EF4-FFF2-40B4-BE49-F238E27FC236}">
                  <a16:creationId xmlns:a16="http://schemas.microsoft.com/office/drawing/2014/main" id="{5F183B2F-CCAD-3639-FFEC-417AA0186E5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54931" y="5387891"/>
              <a:ext cx="688724" cy="12014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240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1000</a:t>
              </a:r>
            </a:p>
          </p:txBody>
        </p:sp>
        <p:cxnSp>
          <p:nvCxnSpPr>
            <p:cNvPr id="25" name="Straight Connector 17">
              <a:extLst>
                <a:ext uri="{FF2B5EF4-FFF2-40B4-BE49-F238E27FC236}">
                  <a16:creationId xmlns:a16="http://schemas.microsoft.com/office/drawing/2014/main" id="{4B897220-94AB-8CDF-DE96-ECBA951686B4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904611" y="5977639"/>
              <a:ext cx="505552" cy="0"/>
            </a:xfrm>
            <a:prstGeom prst="line">
              <a:avLst/>
            </a:prstGeom>
            <a:noFill/>
            <a:ln w="19050" algn="ctr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6" name="Rectangle 18">
            <a:extLst>
              <a:ext uri="{FF2B5EF4-FFF2-40B4-BE49-F238E27FC236}">
                <a16:creationId xmlns:a16="http://schemas.microsoft.com/office/drawing/2014/main" id="{7583114B-2426-CF08-366D-51D5570D33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40509" y="5441931"/>
            <a:ext cx="64633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24</a:t>
            </a:r>
          </a:p>
        </p:txBody>
      </p:sp>
      <p:sp>
        <p:nvSpPr>
          <p:cNvPr id="27" name="TextBox 24575">
            <a:extLst>
              <a:ext uri="{FF2B5EF4-FFF2-40B4-BE49-F238E27FC236}">
                <a16:creationId xmlns:a16="http://schemas.microsoft.com/office/drawing/2014/main" id="{91C1E5BF-CB9D-EF92-D253-5E99EAE20B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3654" y="3386362"/>
            <a:ext cx="12160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6,24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B49E336-4CAE-2154-4BD5-A7D2607A822F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4902851" y="4190120"/>
            <a:ext cx="2021824" cy="429503"/>
            <a:chOff x="1143000" y="2930429"/>
            <a:chExt cx="1524000" cy="397657"/>
          </a:xfrm>
        </p:grpSpPr>
        <p:cxnSp>
          <p:nvCxnSpPr>
            <p:cNvPr id="29" name="Straight Connector 6">
              <a:extLst>
                <a:ext uri="{FF2B5EF4-FFF2-40B4-BE49-F238E27FC236}">
                  <a16:creationId xmlns:a16="http://schemas.microsoft.com/office/drawing/2014/main" id="{718BA79D-19EF-CBA2-9E40-E8588F5224A3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143000" y="2930429"/>
              <a:ext cx="0" cy="397657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0" name="Straight Connector 8">
              <a:extLst>
                <a:ext uri="{FF2B5EF4-FFF2-40B4-BE49-F238E27FC236}">
                  <a16:creationId xmlns:a16="http://schemas.microsoft.com/office/drawing/2014/main" id="{34AE7649-3210-E7A6-0C87-AE693E137E1E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143000" y="3328086"/>
              <a:ext cx="1524000" cy="0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1" name="Straight Arrow Connector 12">
              <a:extLst>
                <a:ext uri="{FF2B5EF4-FFF2-40B4-BE49-F238E27FC236}">
                  <a16:creationId xmlns:a16="http://schemas.microsoft.com/office/drawing/2014/main" id="{6BE75DBB-0404-B115-F0C9-2BBB4F663E7D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2667000" y="2930429"/>
              <a:ext cx="0" cy="397657"/>
            </a:xfrm>
            <a:prstGeom prst="straightConnector1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448" name="Group 447">
            <a:extLst>
              <a:ext uri="{FF2B5EF4-FFF2-40B4-BE49-F238E27FC236}">
                <a16:creationId xmlns:a16="http://schemas.microsoft.com/office/drawing/2014/main" id="{6B158F0F-B33A-D6C6-6A87-7C3586BB1384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5657850" y="4050422"/>
            <a:ext cx="1450038" cy="514790"/>
            <a:chOff x="1143000" y="2685553"/>
            <a:chExt cx="1524000" cy="642533"/>
          </a:xfrm>
        </p:grpSpPr>
        <p:cxnSp>
          <p:nvCxnSpPr>
            <p:cNvPr id="449" name="Straight Connector 42">
              <a:extLst>
                <a:ext uri="{FF2B5EF4-FFF2-40B4-BE49-F238E27FC236}">
                  <a16:creationId xmlns:a16="http://schemas.microsoft.com/office/drawing/2014/main" id="{15266463-8C55-7026-E590-BA53569F5987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143000" y="2685553"/>
              <a:ext cx="0" cy="642533"/>
            </a:xfrm>
            <a:prstGeom prst="line">
              <a:avLst/>
            </a:prstGeom>
            <a:noFill/>
            <a:ln w="19050" algn="ctr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50" name="Straight Connector 43">
              <a:extLst>
                <a:ext uri="{FF2B5EF4-FFF2-40B4-BE49-F238E27FC236}">
                  <a16:creationId xmlns:a16="http://schemas.microsoft.com/office/drawing/2014/main" id="{99D248A6-988D-B00D-1567-A073CB24EDB5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143000" y="3328086"/>
              <a:ext cx="1524000" cy="0"/>
            </a:xfrm>
            <a:prstGeom prst="line">
              <a:avLst/>
            </a:prstGeom>
            <a:noFill/>
            <a:ln w="19050" algn="ctr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51" name="Straight Arrow Connector 44">
              <a:extLst>
                <a:ext uri="{FF2B5EF4-FFF2-40B4-BE49-F238E27FC236}">
                  <a16:creationId xmlns:a16="http://schemas.microsoft.com/office/drawing/2014/main" id="{4B2A7F57-A7A6-75FE-B820-2FD59374F410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2667000" y="2930429"/>
              <a:ext cx="0" cy="397657"/>
            </a:xfrm>
            <a:prstGeom prst="straightConnector1">
              <a:avLst/>
            </a:prstGeom>
            <a:noFill/>
            <a:ln w="19050" algn="ctr">
              <a:solidFill>
                <a:srgbClr val="0000FF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453" name="TextBox 14">
            <a:extLst>
              <a:ext uri="{FF2B5EF4-FFF2-40B4-BE49-F238E27FC236}">
                <a16:creationId xmlns:a16="http://schemas.microsoft.com/office/drawing/2014/main" id="{04FEDB95-431F-CBA8-55C1-1BE636C907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1113" y="5435110"/>
            <a:ext cx="19431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 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 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g</a:t>
            </a:r>
          </a:p>
        </p:txBody>
      </p:sp>
      <p:sp>
        <p:nvSpPr>
          <p:cNvPr id="454" name="TextBox 453">
            <a:extLst>
              <a:ext uri="{FF2B5EF4-FFF2-40B4-BE49-F238E27FC236}">
                <a16:creationId xmlns:a16="http://schemas.microsoft.com/office/drawing/2014/main" id="{2FBCA927-95E0-0837-7C35-25815E9431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96841" y="5401127"/>
            <a:ext cx="41835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11615711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0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3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8" dur="250"/>
                                        <p:tgtEl>
                                          <p:spTgt spid="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8" dur="250"/>
                                        <p:tgtEl>
                                          <p:spTgt spid="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4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4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50" fill="hold"/>
                                        <p:tgtEl>
                                          <p:spTgt spid="4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50"/>
                            </p:stCondLst>
                            <p:childTnLst>
                              <p:par>
                                <p:cTn id="88" presetID="64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0.31366 L -4.58333E-6 -7.40741E-7 " pathEditMode="relative" rAng="0" ptsTypes="AA">
                                      <p:cBhvr>
                                        <p:cTn id="89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15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5" grpId="1"/>
      <p:bldP spid="17" grpId="0"/>
      <p:bldP spid="20" grpId="0"/>
      <p:bldP spid="21" grpId="0"/>
      <p:bldP spid="22" grpId="0"/>
      <p:bldP spid="26" grpId="0"/>
      <p:bldP spid="27" grpId="0"/>
      <p:bldP spid="27" grpId="1"/>
      <p:bldP spid="453" grpId="0"/>
      <p:bldP spid="45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28"/>
          <p:cNvSpPr/>
          <p:nvPr/>
        </p:nvSpPr>
        <p:spPr>
          <a:xfrm>
            <a:off x="6665100" y="5143268"/>
            <a:ext cx="5679301" cy="549169"/>
          </a:xfrm>
          <a:custGeom>
            <a:avLst/>
            <a:gdLst/>
            <a:ahLst/>
            <a:cxnLst/>
            <a:rect l="l" t="t" r="r" b="b"/>
            <a:pathLst>
              <a:path w="17860" h="1727" fill="none" extrusionOk="0">
                <a:moveTo>
                  <a:pt x="17860" y="1465"/>
                </a:moveTo>
                <a:cubicBezTo>
                  <a:pt x="17550" y="989"/>
                  <a:pt x="16717" y="453"/>
                  <a:pt x="16110" y="429"/>
                </a:cubicBezTo>
                <a:cubicBezTo>
                  <a:pt x="15193" y="417"/>
                  <a:pt x="14871" y="1727"/>
                  <a:pt x="13979" y="1715"/>
                </a:cubicBezTo>
                <a:cubicBezTo>
                  <a:pt x="13133" y="1703"/>
                  <a:pt x="13074" y="512"/>
                  <a:pt x="12121" y="274"/>
                </a:cubicBezTo>
                <a:cubicBezTo>
                  <a:pt x="11002" y="1"/>
                  <a:pt x="10645" y="1536"/>
                  <a:pt x="9347" y="1417"/>
                </a:cubicBezTo>
                <a:cubicBezTo>
                  <a:pt x="8335" y="1322"/>
                  <a:pt x="8228" y="346"/>
                  <a:pt x="7263" y="405"/>
                </a:cubicBezTo>
                <a:cubicBezTo>
                  <a:pt x="6299" y="465"/>
                  <a:pt x="6192" y="1441"/>
                  <a:pt x="5251" y="1489"/>
                </a:cubicBezTo>
                <a:cubicBezTo>
                  <a:pt x="4203" y="1536"/>
                  <a:pt x="4120" y="310"/>
                  <a:pt x="3037" y="346"/>
                </a:cubicBezTo>
                <a:cubicBezTo>
                  <a:pt x="2215" y="370"/>
                  <a:pt x="1858" y="1084"/>
                  <a:pt x="691" y="1060"/>
                </a:cubicBezTo>
                <a:cubicBezTo>
                  <a:pt x="393" y="1060"/>
                  <a:pt x="155" y="1001"/>
                  <a:pt x="1" y="953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6" name="Google Shape;336;p28"/>
          <p:cNvSpPr/>
          <p:nvPr/>
        </p:nvSpPr>
        <p:spPr>
          <a:xfrm>
            <a:off x="1" y="5239994"/>
            <a:ext cx="1618007" cy="1618007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AFD36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3" name="图片 2" descr="高光笔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4147" y="4598247"/>
            <a:ext cx="1260687" cy="1260687"/>
          </a:xfrm>
          <a:prstGeom prst="rect">
            <a:avLst/>
          </a:prstGeom>
        </p:spPr>
      </p:pic>
      <p:sp>
        <p:nvSpPr>
          <p:cNvPr id="355" name="Google Shape;355;p29"/>
          <p:cNvSpPr/>
          <p:nvPr/>
        </p:nvSpPr>
        <p:spPr>
          <a:xfrm>
            <a:off x="885613" y="1849120"/>
            <a:ext cx="4307840" cy="4140200"/>
          </a:xfrm>
          <a:prstGeom prst="roundRect">
            <a:avLst>
              <a:gd name="adj" fmla="val 24491"/>
            </a:avLst>
          </a:prstGeom>
          <a:noFill/>
          <a:ln w="28575" cap="flat" cmpd="sng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2" name="Google Shape;312;p27"/>
          <p:cNvSpPr/>
          <p:nvPr/>
        </p:nvSpPr>
        <p:spPr>
          <a:xfrm>
            <a:off x="4082044" y="4655830"/>
            <a:ext cx="718465" cy="68668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59437" y="1918362"/>
            <a:ext cx="2315976" cy="41126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276" y="1504335"/>
            <a:ext cx="5942633" cy="4306529"/>
          </a:xfrm>
          <a:prstGeom prst="rect">
            <a:avLst/>
          </a:prstGeom>
        </p:spPr>
      </p:pic>
      <p:pic>
        <p:nvPicPr>
          <p:cNvPr id="7" name="Picture 6" descr="A pink and white sticker on a black background&#10;&#10;Description automatically generated">
            <a:extLst>
              <a:ext uri="{FF2B5EF4-FFF2-40B4-BE49-F238E27FC236}">
                <a16:creationId xmlns:a16="http://schemas.microsoft.com/office/drawing/2014/main" id="{DDE27947-2979-568B-70E3-CC0F444763F3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6940" y="3431457"/>
            <a:ext cx="5885060" cy="1416569"/>
          </a:xfrm>
          <a:prstGeom prst="rect">
            <a:avLst/>
          </a:prstGeom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5" grpId="1" animBg="1"/>
      <p:bldP spid="336" grpId="0" animBg="1"/>
      <p:bldP spid="31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>
            <a:extLst>
              <a:ext uri="{FF2B5EF4-FFF2-40B4-BE49-F238E27FC236}">
                <a16:creationId xmlns:a16="http://schemas.microsoft.com/office/drawing/2014/main" id="{279DF898-971D-2734-4019-CF681B834F29}"/>
              </a:ext>
            </a:extLst>
          </p:cNvPr>
          <p:cNvGrpSpPr/>
          <p:nvPr/>
        </p:nvGrpSpPr>
        <p:grpSpPr>
          <a:xfrm>
            <a:off x="508000" y="279400"/>
            <a:ext cx="11226800" cy="6299200"/>
            <a:chOff x="0" y="0"/>
            <a:chExt cx="4274726" cy="1692264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17DEE108-8F37-90CE-ACF9-7C49997F543B}"/>
                </a:ext>
              </a:extLst>
            </p:cNvPr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FC4C298-245A-A23D-216A-036556DA24EA}"/>
                </a:ext>
              </a:extLst>
            </p:cNvPr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2" name="Picture 11" descr="Không có mô tả.">
            <a:extLst>
              <a:ext uri="{FF2B5EF4-FFF2-40B4-BE49-F238E27FC236}">
                <a16:creationId xmlns:a16="http://schemas.microsoft.com/office/drawing/2014/main" id="{158ABAB3-E4D2-695E-05AE-1DCC09E516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-85725" y="0"/>
            <a:ext cx="2783540" cy="108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1A04225-733E-ECAD-39C7-6FCE2638C23C}"/>
              </a:ext>
            </a:extLst>
          </p:cNvPr>
          <p:cNvSpPr txBox="1"/>
          <p:nvPr/>
        </p:nvSpPr>
        <p:spPr>
          <a:xfrm>
            <a:off x="2562225" y="533400"/>
            <a:ext cx="22002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dụ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2: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17D60A4-ACC2-8448-2AD6-69C66874BD8A}"/>
              </a:ext>
            </a:extLst>
          </p:cNvPr>
          <p:cNvGrpSpPr/>
          <p:nvPr/>
        </p:nvGrpSpPr>
        <p:grpSpPr>
          <a:xfrm>
            <a:off x="4562475" y="542926"/>
            <a:ext cx="3181350" cy="781050"/>
            <a:chOff x="4486275" y="381000"/>
            <a:chExt cx="3867150" cy="962025"/>
          </a:xfrm>
        </p:grpSpPr>
        <p:sp>
          <p:nvSpPr>
            <p:cNvPr id="452" name="Rectangle: Rounded Corners 451">
              <a:extLst>
                <a:ext uri="{FF2B5EF4-FFF2-40B4-BE49-F238E27FC236}">
                  <a16:creationId xmlns:a16="http://schemas.microsoft.com/office/drawing/2014/main" id="{2A2B2F64-44A9-FE2E-5B75-3128CFBD1865}"/>
                </a:ext>
              </a:extLst>
            </p:cNvPr>
            <p:cNvSpPr/>
            <p:nvPr/>
          </p:nvSpPr>
          <p:spPr>
            <a:xfrm>
              <a:off x="4486275" y="381000"/>
              <a:ext cx="3867150" cy="9620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275 g =       kg</a:t>
              </a:r>
            </a:p>
          </p:txBody>
        </p:sp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A88256EB-C8AE-CE17-011B-5E7F3B20F4E0}"/>
                </a:ext>
              </a:extLst>
            </p:cNvPr>
            <p:cNvSpPr/>
            <p:nvPr/>
          </p:nvSpPr>
          <p:spPr>
            <a:xfrm>
              <a:off x="6640408" y="567085"/>
              <a:ext cx="561975" cy="588225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B2133B8-97FA-17DA-8B0A-2F6B708EC300}"/>
                  </a:ext>
                </a:extLst>
              </p:cNvPr>
              <p:cNvSpPr txBox="1"/>
              <p:nvPr/>
            </p:nvSpPr>
            <p:spPr>
              <a:xfrm>
                <a:off x="1028700" y="1543050"/>
                <a:ext cx="10086975" cy="7210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275 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g </a:t>
                </a:r>
                <a14:m>
                  <m:oMath xmlns:m="http://schemas.openxmlformats.org/officeDocument/2006/math">
                    <m:r>
                      <a:rPr kumimoji="0" lang="en-US" sz="28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kumimoji="0" lang="en-US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2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𝟐𝟕𝟓</m:t>
                        </m:r>
                      </m:num>
                      <m:den>
                        <m:r>
                          <a:rPr kumimoji="0" lang="en-US" sz="2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kumimoji="0" lang="en-US" sz="2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kumimoji="0" lang="en-US" sz="2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𝟎𝟎𝟎</m:t>
                        </m:r>
                      </m:den>
                    </m:f>
                    <m:r>
                      <a:rPr kumimoji="0" lang="en-US" sz="28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𝐤𝐠</m:t>
                    </m:r>
                    <m:r>
                      <a:rPr kumimoji="0" lang="en-US" sz="28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0,275 </m:t>
                    </m:r>
                    <m:r>
                      <m:rPr>
                        <m:nor/>
                      </m:rP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kg</m:t>
                    </m:r>
                  </m:oMath>
                </a14:m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849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B2133B8-97FA-17DA-8B0A-2F6B708EC3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8700" y="1543050"/>
                <a:ext cx="10086975" cy="721031"/>
              </a:xfrm>
              <a:prstGeom prst="rect">
                <a:avLst/>
              </a:prstGeom>
              <a:blipFill>
                <a:blip r:embed="rId5"/>
                <a:stretch>
                  <a:fillRect b="-8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D90B160-0017-5E65-3DA7-C896DD8C94FF}"/>
                  </a:ext>
                </a:extLst>
              </p:cNvPr>
              <p:cNvSpPr txBox="1"/>
              <p:nvPr/>
            </p:nvSpPr>
            <p:spPr>
              <a:xfrm>
                <a:off x="1038225" y="2486025"/>
                <a:ext cx="1008697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m:t>V</m:t>
                      </m:r>
                      <m:r>
                        <m:rPr>
                          <m:nor/>
                        </m:rP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m:t>ậ</m:t>
                      </m:r>
                      <m:r>
                        <m:rPr>
                          <m:nor/>
                        </m:rP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m:t>y</m:t>
                      </m:r>
                      <m:r>
                        <m:rPr>
                          <m:nor/>
                        </m:rP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m:t> 275 </m:t>
                      </m:r>
                      <m:r>
                        <m:rPr>
                          <m:nor/>
                        </m:rP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m:t>g</m:t>
                      </m:r>
                      <m:r>
                        <m:rPr>
                          <m:nor/>
                        </m:rP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m:t> = 0,275 </m:t>
                      </m:r>
                      <m:r>
                        <m:rPr>
                          <m:nor/>
                        </m:rP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m:t>kg</m:t>
                      </m:r>
                    </m:oMath>
                  </m:oMathPara>
                </a14:m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D90B160-0017-5E65-3DA7-C896DD8C94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8225" y="2486025"/>
                <a:ext cx="10086975" cy="52322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12881CB-CACD-13EE-7FF4-C5BD83191DDF}"/>
                  </a:ext>
                </a:extLst>
              </p:cNvPr>
              <p:cNvSpPr txBox="1"/>
              <p:nvPr/>
            </p:nvSpPr>
            <p:spPr>
              <a:xfrm>
                <a:off x="1047750" y="3324225"/>
                <a:ext cx="1008697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m:t>V</m:t>
                      </m:r>
                      <m:r>
                        <m:rPr>
                          <m:nor/>
                        </m:rP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m:t>ậ</m:t>
                      </m:r>
                      <m:r>
                        <m:rPr>
                          <m:nor/>
                        </m:rP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m:t>y</m:t>
                      </m:r>
                      <m:r>
                        <m:rPr>
                          <m:nor/>
                        </m:rP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m:t> 1 </m:t>
                      </m:r>
                      <m:r>
                        <m:rPr>
                          <m:nor/>
                        </m:rP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m:t>kg</m:t>
                      </m:r>
                      <m:r>
                        <m:rPr>
                          <m:nor/>
                        </m:rP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m:t> 250 </m:t>
                      </m:r>
                      <m:r>
                        <m:rPr>
                          <m:nor/>
                        </m:rP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m:t>g</m:t>
                      </m:r>
                      <m:r>
                        <m:rPr>
                          <m:nor/>
                        </m:rP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m:t> = 1,25 </m:t>
                      </m:r>
                      <m:r>
                        <m:rPr>
                          <m:nor/>
                        </m:rP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m:t>kg</m:t>
                      </m:r>
                    </m:oMath>
                  </m:oMathPara>
                </a14:m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12881CB-CACD-13EE-7FF4-C5BD83191D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7750" y="3324225"/>
                <a:ext cx="10086975" cy="52322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>
            <a:extLst>
              <a:ext uri="{FF2B5EF4-FFF2-40B4-BE49-F238E27FC236}">
                <a16:creationId xmlns:a16="http://schemas.microsoft.com/office/drawing/2014/main" id="{3899041D-63A9-AEE5-181D-3C44B66BBD3F}"/>
              </a:ext>
            </a:extLst>
          </p:cNvPr>
          <p:cNvGrpSpPr/>
          <p:nvPr/>
        </p:nvGrpSpPr>
        <p:grpSpPr>
          <a:xfrm>
            <a:off x="4410075" y="4029076"/>
            <a:ext cx="3181350" cy="781050"/>
            <a:chOff x="4486275" y="381000"/>
            <a:chExt cx="3867150" cy="962025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71EB9761-351E-FEB8-B2AB-8CB8988CB058}"/>
                </a:ext>
              </a:extLst>
            </p:cNvPr>
            <p:cNvSpPr/>
            <p:nvPr/>
          </p:nvSpPr>
          <p:spPr>
            <a:xfrm>
              <a:off x="4486275" y="381000"/>
              <a:ext cx="3867150" cy="9620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125 m =       km</a:t>
              </a: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C55031AE-4C21-0FB2-F88B-1524262D6EED}"/>
                </a:ext>
              </a:extLst>
            </p:cNvPr>
            <p:cNvSpPr/>
            <p:nvPr/>
          </p:nvSpPr>
          <p:spPr>
            <a:xfrm>
              <a:off x="6640408" y="567085"/>
              <a:ext cx="561975" cy="588225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7628C05-02A7-B0AA-3346-3149ACE41409}"/>
                  </a:ext>
                </a:extLst>
              </p:cNvPr>
              <p:cNvSpPr txBox="1"/>
              <p:nvPr/>
            </p:nvSpPr>
            <p:spPr>
              <a:xfrm>
                <a:off x="800100" y="5143500"/>
                <a:ext cx="10086975" cy="7210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125 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m </a:t>
                </a:r>
                <a14:m>
                  <m:oMath xmlns:m="http://schemas.openxmlformats.org/officeDocument/2006/math">
                    <m:r>
                      <a:rPr kumimoji="0" lang="en-US" sz="28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kumimoji="0" lang="en-US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2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𝟏𝟐𝟓</m:t>
                        </m:r>
                      </m:num>
                      <m:den>
                        <m:r>
                          <a:rPr kumimoji="0" lang="en-US" sz="2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kumimoji="0" lang="en-US" sz="2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kumimoji="0" lang="en-US" sz="2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𝟎𝟎𝟎</m:t>
                        </m:r>
                      </m:den>
                    </m:f>
                    <m:r>
                      <a:rPr kumimoji="0" lang="en-US" sz="28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𝐤𝐦</m:t>
                    </m:r>
                    <m:r>
                      <a:rPr kumimoji="0" lang="en-US" sz="28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</m:t>
                    </m:r>
                    <m: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𝟎</m:t>
                    </m:r>
                    <m: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,</m:t>
                    </m:r>
                    <m: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𝟏𝟐𝟓</m:t>
                    </m:r>
                    <m: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𝐤𝐦</m:t>
                    </m:r>
                    <m: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. </m:t>
                    </m:r>
                    <m: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𝐕</m:t>
                    </m:r>
                    <m: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ậ</m:t>
                    </m:r>
                    <m: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𝐲</m:t>
                    </m:r>
                    <m: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𝟏𝟐𝟓</m:t>
                    </m:r>
                    <m: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𝐦</m:t>
                    </m:r>
                    <m: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𝟎</m:t>
                    </m:r>
                    <m: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,</m:t>
                    </m:r>
                    <m: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𝟏𝟐𝟓</m:t>
                    </m:r>
                    <m: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𝐤𝐦</m:t>
                    </m:r>
                  </m:oMath>
                </a14:m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7628C05-02A7-B0AA-3346-3149ACE414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100" y="5143500"/>
                <a:ext cx="10086975" cy="721031"/>
              </a:xfrm>
              <a:prstGeom prst="rect">
                <a:avLst/>
              </a:prstGeom>
              <a:blipFill>
                <a:blip r:embed="rId8"/>
                <a:stretch>
                  <a:fillRect b="-8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7146906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16" grpId="0"/>
      <p:bldP spid="4" grpId="0"/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561974" y="609600"/>
            <a:ext cx="10982325" cy="5724525"/>
            <a:chOff x="2509" y="1475"/>
            <a:chExt cx="9690" cy="4972"/>
          </a:xfrm>
        </p:grpSpPr>
        <p:sp>
          <p:nvSpPr>
            <p:cNvPr id="355" name="Google Shape;355;p29"/>
            <p:cNvSpPr/>
            <p:nvPr/>
          </p:nvSpPr>
          <p:spPr>
            <a:xfrm rot="-129175">
              <a:off x="2817" y="1839"/>
              <a:ext cx="9382" cy="4609"/>
            </a:xfrm>
            <a:prstGeom prst="roundRect">
              <a:avLst>
                <a:gd name="adj" fmla="val 24491"/>
              </a:avLst>
            </a:prstGeom>
            <a:noFill/>
            <a:ln w="28575" cap="flat" cmpd="sng">
              <a:solidFill>
                <a:schemeClr val="dk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" name="Google Shape;356;p29"/>
            <p:cNvSpPr/>
            <p:nvPr/>
          </p:nvSpPr>
          <p:spPr>
            <a:xfrm rot="-129175">
              <a:off x="2509" y="1475"/>
              <a:ext cx="9382" cy="4609"/>
            </a:xfrm>
            <a:prstGeom prst="roundRect">
              <a:avLst>
                <a:gd name="adj" fmla="val 24491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6FE3E985-6801-53AB-7909-F826CE00504F}"/>
              </a:ext>
            </a:extLst>
          </p:cNvPr>
          <p:cNvSpPr/>
          <p:nvPr/>
        </p:nvSpPr>
        <p:spPr>
          <a:xfrm>
            <a:off x="2076450" y="2173861"/>
            <a:ext cx="4010025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2400" b="1" i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Số</a:t>
            </a:r>
            <a:r>
              <a:rPr lang="en-US" sz="2400" b="1" i="1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đo</a:t>
            </a:r>
            <a:r>
              <a:rPr lang="en-US" sz="2400" b="1" i="1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độ</a:t>
            </a:r>
            <a:r>
              <a:rPr lang="en-US" sz="2400" b="1" i="1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dài</a:t>
            </a:r>
            <a:r>
              <a:rPr lang="en-US" sz="2400" b="1" i="1" dirty="0">
                <a:solidFill>
                  <a:srgbClr val="000000"/>
                </a:solidFill>
                <a:latin typeface="Arial" charset="0"/>
                <a:cs typeface="Arial" charset="0"/>
              </a:rPr>
              <a:t>, </a:t>
            </a:r>
            <a:r>
              <a:rPr lang="en-US" sz="2400" b="1" i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khối</a:t>
            </a:r>
            <a:r>
              <a:rPr lang="en-US" sz="2400" b="1" i="1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lượng</a:t>
            </a:r>
            <a:r>
              <a:rPr lang="en-US" sz="2400" b="1" i="1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endParaRPr lang="en-US" sz="2400" dirty="0">
              <a:cs typeface="Arial" charset="0"/>
            </a:endParaRPr>
          </a:p>
        </p:txBody>
      </p:sp>
      <p:sp>
        <p:nvSpPr>
          <p:cNvPr id="10" name="Rectangle 51">
            <a:extLst>
              <a:ext uri="{FF2B5EF4-FFF2-40B4-BE49-F238E27FC236}">
                <a16:creationId xmlns:a16="http://schemas.microsoft.com/office/drawing/2014/main" id="{1A02D2CA-5192-7EF8-FD03-0482F7AB73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23" y="3019999"/>
            <a:ext cx="2114550" cy="46196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2400" b="1" i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Phần</a:t>
            </a:r>
            <a:r>
              <a:rPr lang="en-US" sz="2400" b="1" i="1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nguyên</a:t>
            </a:r>
            <a:endParaRPr lang="en-US" sz="2400" dirty="0">
              <a:cs typeface="Arial" charset="0"/>
            </a:endParaRPr>
          </a:p>
        </p:txBody>
      </p:sp>
      <p:sp>
        <p:nvSpPr>
          <p:cNvPr id="11" name="Rectangle 52">
            <a:extLst>
              <a:ext uri="{FF2B5EF4-FFF2-40B4-BE49-F238E27FC236}">
                <a16:creationId xmlns:a16="http://schemas.microsoft.com/office/drawing/2014/main" id="{EA7F7F0D-DEAE-6EFC-4B3B-610159F8E4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94611" y="3021586"/>
            <a:ext cx="2511425" cy="4603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2400" b="1" i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Phần</a:t>
            </a:r>
            <a:r>
              <a:rPr lang="en-US" sz="2400" b="1" i="1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phân</a:t>
            </a:r>
            <a:r>
              <a:rPr lang="en-US" sz="2400" b="1" i="1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số</a:t>
            </a:r>
            <a:endParaRPr lang="en-US" sz="2400" dirty="0">
              <a:cs typeface="Arial" charset="0"/>
            </a:endParaRPr>
          </a:p>
        </p:txBody>
      </p:sp>
      <p:grpSp>
        <p:nvGrpSpPr>
          <p:cNvPr id="12" name="Group 5">
            <a:extLst>
              <a:ext uri="{FF2B5EF4-FFF2-40B4-BE49-F238E27FC236}">
                <a16:creationId xmlns:a16="http://schemas.microsoft.com/office/drawing/2014/main" id="{B597E859-5766-1E20-D9CB-3B89C3FF3DEA}"/>
              </a:ext>
            </a:extLst>
          </p:cNvPr>
          <p:cNvGrpSpPr>
            <a:grpSpLocks/>
          </p:cNvGrpSpPr>
          <p:nvPr/>
        </p:nvGrpSpPr>
        <p:grpSpPr bwMode="auto">
          <a:xfrm>
            <a:off x="5243536" y="3483549"/>
            <a:ext cx="2114550" cy="884237"/>
            <a:chOff x="3387725" y="5469731"/>
            <a:chExt cx="2114681" cy="882688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13" name="Rectangle 54">
              <a:extLst>
                <a:ext uri="{FF2B5EF4-FFF2-40B4-BE49-F238E27FC236}">
                  <a16:creationId xmlns:a16="http://schemas.microsoft.com/office/drawing/2014/main" id="{FA991A6A-23BB-5402-39CC-AED5425019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87725" y="5891266"/>
              <a:ext cx="2114681" cy="461153"/>
            </a:xfrm>
            <a:prstGeom prst="rect">
              <a:avLst/>
            </a:prstGeom>
            <a:grpFill/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2400" b="1" i="1" dirty="0" err="1">
                  <a:solidFill>
                    <a:srgbClr val="000000"/>
                  </a:solidFill>
                  <a:latin typeface="Arial" charset="0"/>
                  <a:cs typeface="Arial" charset="0"/>
                </a:rPr>
                <a:t>Phần</a:t>
              </a:r>
              <a:r>
                <a:rPr lang="en-US" sz="2400" b="1" i="1" dirty="0">
                  <a:solidFill>
                    <a:srgbClr val="000000"/>
                  </a:solidFill>
                  <a:latin typeface="Arial" charset="0"/>
                  <a:cs typeface="Arial" charset="0"/>
                </a:rPr>
                <a:t> </a:t>
              </a:r>
              <a:r>
                <a:rPr lang="en-US" sz="2400" b="1" i="1" dirty="0" err="1">
                  <a:solidFill>
                    <a:srgbClr val="000000"/>
                  </a:solidFill>
                  <a:latin typeface="Arial" charset="0"/>
                  <a:cs typeface="Arial" charset="0"/>
                </a:rPr>
                <a:t>nguyên</a:t>
              </a:r>
              <a:endParaRPr lang="en-US" sz="2400" dirty="0">
                <a:cs typeface="Arial" charset="0"/>
              </a:endParaRPr>
            </a:p>
          </p:txBody>
        </p:sp>
        <p:sp>
          <p:nvSpPr>
            <p:cNvPr id="14" name="Down Arrow 8">
              <a:extLst>
                <a:ext uri="{FF2B5EF4-FFF2-40B4-BE49-F238E27FC236}">
                  <a16:creationId xmlns:a16="http://schemas.microsoft.com/office/drawing/2014/main" id="{DC2FEF79-CC7F-C2B4-3E23-15DAD01C7D7E}"/>
                </a:ext>
              </a:extLst>
            </p:cNvPr>
            <p:cNvSpPr/>
            <p:nvPr/>
          </p:nvSpPr>
          <p:spPr bwMode="auto">
            <a:xfrm>
              <a:off x="4267254" y="5469731"/>
              <a:ext cx="290530" cy="397764"/>
            </a:xfrm>
            <a:prstGeom prst="downArrow">
              <a:avLst/>
            </a:prstGeom>
            <a:grpFill/>
            <a:ln w="9525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>
                <a:cs typeface="Arial" charset="0"/>
              </a:endParaRPr>
            </a:p>
          </p:txBody>
        </p:sp>
      </p:grpSp>
      <p:grpSp>
        <p:nvGrpSpPr>
          <p:cNvPr id="15" name="Group 6">
            <a:extLst>
              <a:ext uri="{FF2B5EF4-FFF2-40B4-BE49-F238E27FC236}">
                <a16:creationId xmlns:a16="http://schemas.microsoft.com/office/drawing/2014/main" id="{4ADFF370-9083-7316-2000-BB44F1940019}"/>
              </a:ext>
            </a:extLst>
          </p:cNvPr>
          <p:cNvGrpSpPr>
            <a:grpSpLocks/>
          </p:cNvGrpSpPr>
          <p:nvPr/>
        </p:nvGrpSpPr>
        <p:grpSpPr bwMode="auto">
          <a:xfrm>
            <a:off x="7496198" y="3510536"/>
            <a:ext cx="2489200" cy="857249"/>
            <a:chOff x="6146800" y="5496386"/>
            <a:chExt cx="2489784" cy="855990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16" name="Rectangle 55">
              <a:extLst>
                <a:ext uri="{FF2B5EF4-FFF2-40B4-BE49-F238E27FC236}">
                  <a16:creationId xmlns:a16="http://schemas.microsoft.com/office/drawing/2014/main" id="{720D851C-47D1-FD35-4314-F2B216B888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46800" y="5891093"/>
              <a:ext cx="2489784" cy="461283"/>
            </a:xfrm>
            <a:prstGeom prst="rect">
              <a:avLst/>
            </a:prstGeom>
            <a:grpFill/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2400" b="1" i="1" dirty="0" err="1">
                  <a:solidFill>
                    <a:srgbClr val="000000"/>
                  </a:solidFill>
                  <a:latin typeface="Arial" charset="0"/>
                  <a:cs typeface="Arial" charset="0"/>
                </a:rPr>
                <a:t>Phần</a:t>
              </a:r>
              <a:r>
                <a:rPr lang="en-US" sz="2400" b="1" i="1" dirty="0">
                  <a:solidFill>
                    <a:srgbClr val="000000"/>
                  </a:solidFill>
                  <a:latin typeface="Arial" charset="0"/>
                  <a:cs typeface="Arial" charset="0"/>
                </a:rPr>
                <a:t> </a:t>
              </a:r>
              <a:r>
                <a:rPr lang="en-US" sz="2400" b="1" i="1" dirty="0" err="1">
                  <a:solidFill>
                    <a:srgbClr val="000000"/>
                  </a:solidFill>
                  <a:latin typeface="Arial" charset="0"/>
                  <a:cs typeface="Arial" charset="0"/>
                </a:rPr>
                <a:t>thập</a:t>
              </a:r>
              <a:r>
                <a:rPr lang="en-US" sz="2400" b="1" i="1" dirty="0">
                  <a:solidFill>
                    <a:srgbClr val="000000"/>
                  </a:solidFill>
                  <a:latin typeface="Arial" charset="0"/>
                  <a:cs typeface="Arial" charset="0"/>
                </a:rPr>
                <a:t> </a:t>
              </a:r>
              <a:r>
                <a:rPr lang="en-US" sz="2400" b="1" i="1" dirty="0" err="1">
                  <a:solidFill>
                    <a:srgbClr val="000000"/>
                  </a:solidFill>
                  <a:latin typeface="Arial" charset="0"/>
                  <a:cs typeface="Arial" charset="0"/>
                </a:rPr>
                <a:t>phân</a:t>
              </a:r>
              <a:endParaRPr lang="en-US" sz="2400" dirty="0">
                <a:cs typeface="Arial" charset="0"/>
              </a:endParaRPr>
            </a:p>
          </p:txBody>
        </p:sp>
        <p:sp>
          <p:nvSpPr>
            <p:cNvPr id="17" name="Down Arrow 11">
              <a:extLst>
                <a:ext uri="{FF2B5EF4-FFF2-40B4-BE49-F238E27FC236}">
                  <a16:creationId xmlns:a16="http://schemas.microsoft.com/office/drawing/2014/main" id="{F4EC2E14-6C94-DA1E-242C-BAB537D158CA}"/>
                </a:ext>
              </a:extLst>
            </p:cNvPr>
            <p:cNvSpPr/>
            <p:nvPr/>
          </p:nvSpPr>
          <p:spPr bwMode="auto">
            <a:xfrm>
              <a:off x="7226553" y="5496386"/>
              <a:ext cx="292169" cy="397878"/>
            </a:xfrm>
            <a:prstGeom prst="downArrow">
              <a:avLst/>
            </a:prstGeom>
            <a:grpFill/>
            <a:ln w="9525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>
                <a:cs typeface="Arial" charset="0"/>
              </a:endParaRPr>
            </a:p>
          </p:txBody>
        </p:sp>
      </p:grpSp>
      <p:grpSp>
        <p:nvGrpSpPr>
          <p:cNvPr id="18" name="Group 8">
            <a:extLst>
              <a:ext uri="{FF2B5EF4-FFF2-40B4-BE49-F238E27FC236}">
                <a16:creationId xmlns:a16="http://schemas.microsoft.com/office/drawing/2014/main" id="{EF02151E-7AE1-54A1-E284-AB203A8123A6}"/>
              </a:ext>
            </a:extLst>
          </p:cNvPr>
          <p:cNvGrpSpPr>
            <a:grpSpLocks/>
          </p:cNvGrpSpPr>
          <p:nvPr/>
        </p:nvGrpSpPr>
        <p:grpSpPr bwMode="auto">
          <a:xfrm>
            <a:off x="2994048" y="2662811"/>
            <a:ext cx="2139950" cy="820738"/>
            <a:chOff x="1004093" y="4648200"/>
            <a:chExt cx="2139867" cy="821531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252A96A-B38F-0B30-0E18-26DC1AB7E4B7}"/>
                </a:ext>
              </a:extLst>
            </p:cNvPr>
            <p:cNvSpPr/>
            <p:nvPr/>
          </p:nvSpPr>
          <p:spPr>
            <a:xfrm>
              <a:off x="1004093" y="5007322"/>
              <a:ext cx="2139867" cy="462409"/>
            </a:xfrm>
            <a:prstGeom prst="rect">
              <a:avLst/>
            </a:prstGeom>
            <a:grpFill/>
            <a:ln>
              <a:solidFill>
                <a:schemeClr val="accent2">
                  <a:lumMod val="75000"/>
                </a:schemeClr>
              </a:solidFill>
            </a:ln>
          </p:spPr>
          <p:txBody>
            <a:bodyPr>
              <a:spAutoFit/>
            </a:bodyPr>
            <a:lstStyle/>
            <a:p>
              <a:pPr algn="ctr" eaLnBrk="1" hangingPunct="1">
                <a:defRPr/>
              </a:pPr>
              <a:r>
                <a:rPr lang="en-US" sz="2400" b="1" i="1" dirty="0" err="1">
                  <a:solidFill>
                    <a:srgbClr val="000000"/>
                  </a:solidFill>
                  <a:latin typeface="Arial" charset="0"/>
                  <a:cs typeface="Arial" charset="0"/>
                </a:rPr>
                <a:t>Hỗn</a:t>
              </a:r>
              <a:r>
                <a:rPr lang="en-US" sz="2400" b="1" i="1" dirty="0">
                  <a:solidFill>
                    <a:srgbClr val="000000"/>
                  </a:solidFill>
                  <a:latin typeface="Arial" charset="0"/>
                  <a:cs typeface="Arial" charset="0"/>
                </a:rPr>
                <a:t> </a:t>
              </a:r>
              <a:r>
                <a:rPr lang="en-US" sz="2400" b="1" i="1" dirty="0" err="1">
                  <a:solidFill>
                    <a:srgbClr val="000000"/>
                  </a:solidFill>
                  <a:latin typeface="Arial" charset="0"/>
                  <a:cs typeface="Arial" charset="0"/>
                </a:rPr>
                <a:t>số</a:t>
              </a:r>
              <a:endParaRPr lang="en-US" sz="2400" dirty="0">
                <a:cs typeface="Arial" charset="0"/>
              </a:endParaRPr>
            </a:p>
          </p:txBody>
        </p:sp>
        <p:sp>
          <p:nvSpPr>
            <p:cNvPr id="20" name="Down Arrow 7">
              <a:extLst>
                <a:ext uri="{FF2B5EF4-FFF2-40B4-BE49-F238E27FC236}">
                  <a16:creationId xmlns:a16="http://schemas.microsoft.com/office/drawing/2014/main" id="{D01350C7-5DA3-861A-3DB0-ECB60239FD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5000" y="4648200"/>
              <a:ext cx="293688" cy="357186"/>
            </a:xfrm>
            <a:prstGeom prst="downArrow">
              <a:avLst>
                <a:gd name="adj1" fmla="val 50000"/>
                <a:gd name="adj2" fmla="val 50000"/>
              </a:avLst>
            </a:prstGeom>
            <a:grpFill/>
            <a:ln w="9525" algn="ctr">
              <a:solidFill>
                <a:schemeClr val="accent2">
                  <a:lumMod val="75000"/>
                </a:schemeClr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21" name="Group 9">
            <a:extLst>
              <a:ext uri="{FF2B5EF4-FFF2-40B4-BE49-F238E27FC236}">
                <a16:creationId xmlns:a16="http://schemas.microsoft.com/office/drawing/2014/main" id="{1E4896B0-5C95-F8E7-FF53-0B4D2BED7B28}"/>
              </a:ext>
            </a:extLst>
          </p:cNvPr>
          <p:cNvGrpSpPr>
            <a:grpSpLocks/>
          </p:cNvGrpSpPr>
          <p:nvPr/>
        </p:nvGrpSpPr>
        <p:grpSpPr bwMode="auto">
          <a:xfrm>
            <a:off x="3003573" y="3483549"/>
            <a:ext cx="2130425" cy="876300"/>
            <a:chOff x="1013391" y="5469731"/>
            <a:chExt cx="2130713" cy="874583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AA9487E-3A16-BC58-A7D6-0CB65937A5F2}"/>
                </a:ext>
              </a:extLst>
            </p:cNvPr>
            <p:cNvSpPr/>
            <p:nvPr/>
          </p:nvSpPr>
          <p:spPr>
            <a:xfrm>
              <a:off x="1013391" y="5883256"/>
              <a:ext cx="2130713" cy="461058"/>
            </a:xfrm>
            <a:prstGeom prst="rect">
              <a:avLst/>
            </a:prstGeom>
            <a:grpFill/>
            <a:ln>
              <a:solidFill>
                <a:schemeClr val="accent2">
                  <a:lumMod val="75000"/>
                </a:schemeClr>
              </a:solidFill>
            </a:ln>
          </p:spPr>
          <p:txBody>
            <a:bodyPr wrap="none">
              <a:spAutoFit/>
            </a:bodyPr>
            <a:lstStyle/>
            <a:p>
              <a:pPr algn="ctr" eaLnBrk="1" hangingPunct="1">
                <a:defRPr/>
              </a:pPr>
              <a:r>
                <a:rPr lang="en-US" sz="2400" b="1" i="1" dirty="0" err="1">
                  <a:solidFill>
                    <a:srgbClr val="000000"/>
                  </a:solidFill>
                  <a:latin typeface="Arial" charset="0"/>
                  <a:cs typeface="Arial" charset="0"/>
                </a:rPr>
                <a:t>Số</a:t>
              </a:r>
              <a:r>
                <a:rPr lang="en-US" sz="2400" b="1" i="1" dirty="0">
                  <a:solidFill>
                    <a:srgbClr val="000000"/>
                  </a:solidFill>
                  <a:latin typeface="Arial" charset="0"/>
                  <a:cs typeface="Arial" charset="0"/>
                </a:rPr>
                <a:t> </a:t>
              </a:r>
              <a:r>
                <a:rPr lang="en-US" sz="2400" b="1" i="1" dirty="0" err="1">
                  <a:solidFill>
                    <a:srgbClr val="000000"/>
                  </a:solidFill>
                  <a:latin typeface="Arial" charset="0"/>
                  <a:cs typeface="Arial" charset="0"/>
                </a:rPr>
                <a:t>thập</a:t>
              </a:r>
              <a:r>
                <a:rPr lang="en-US" sz="2400" b="1" i="1" dirty="0">
                  <a:solidFill>
                    <a:srgbClr val="000000"/>
                  </a:solidFill>
                  <a:latin typeface="Arial" charset="0"/>
                  <a:cs typeface="Arial" charset="0"/>
                </a:rPr>
                <a:t> </a:t>
              </a:r>
              <a:r>
                <a:rPr lang="en-US" sz="2400" b="1" i="1" dirty="0" err="1">
                  <a:solidFill>
                    <a:srgbClr val="000000"/>
                  </a:solidFill>
                  <a:latin typeface="Arial" charset="0"/>
                  <a:cs typeface="Arial" charset="0"/>
                </a:rPr>
                <a:t>phân</a:t>
              </a:r>
              <a:endParaRPr lang="en-US" sz="2400" dirty="0">
                <a:cs typeface="Arial" charset="0"/>
              </a:endParaRPr>
            </a:p>
          </p:txBody>
        </p:sp>
        <p:sp>
          <p:nvSpPr>
            <p:cNvPr id="23" name="Down Arrow 58">
              <a:extLst>
                <a:ext uri="{FF2B5EF4-FFF2-40B4-BE49-F238E27FC236}">
                  <a16:creationId xmlns:a16="http://schemas.microsoft.com/office/drawing/2014/main" id="{77FA0157-220C-E3A0-FB0D-4B5DA62160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7182" y="5469731"/>
              <a:ext cx="293688" cy="424324"/>
            </a:xfrm>
            <a:prstGeom prst="downArrow">
              <a:avLst>
                <a:gd name="adj1" fmla="val 50000"/>
                <a:gd name="adj2" fmla="val 50000"/>
              </a:avLst>
            </a:prstGeom>
            <a:grpFill/>
            <a:ln w="9525" algn="ctr">
              <a:solidFill>
                <a:schemeClr val="accent2">
                  <a:lumMod val="75000"/>
                </a:schemeClr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F1002971-E3B0-299C-FDFA-2828F5785631}"/>
              </a:ext>
            </a:extLst>
          </p:cNvPr>
          <p:cNvSpPr txBox="1"/>
          <p:nvPr/>
        </p:nvSpPr>
        <p:spPr>
          <a:xfrm>
            <a:off x="1548445" y="3023064"/>
            <a:ext cx="150985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2400" b="1" err="1">
                <a:solidFill>
                  <a:schemeClr val="bg2">
                    <a:lumMod val="10000"/>
                  </a:schemeClr>
                </a:solidFill>
                <a:latin typeface="Arial" pitchFamily="34" charset="0"/>
              </a:rPr>
              <a:t>Bước</a:t>
            </a:r>
            <a:r>
              <a:rPr lang="en-US" sz="2400" b="1">
                <a:solidFill>
                  <a:schemeClr val="bg2">
                    <a:lumMod val="10000"/>
                  </a:schemeClr>
                </a:solidFill>
                <a:latin typeface="Arial" pitchFamily="34" charset="0"/>
              </a:rPr>
              <a:t> 1:</a:t>
            </a:r>
            <a:endParaRPr lang="en-US" sz="2400" b="1" dirty="0">
              <a:solidFill>
                <a:schemeClr val="bg2">
                  <a:lumMod val="10000"/>
                </a:schemeClr>
              </a:solidFill>
              <a:latin typeface="Arial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466E4E6-F3B6-AB39-9CB4-B6BB18F2A1AC}"/>
              </a:ext>
            </a:extLst>
          </p:cNvPr>
          <p:cNvSpPr txBox="1"/>
          <p:nvPr/>
        </p:nvSpPr>
        <p:spPr>
          <a:xfrm>
            <a:off x="1555041" y="3897887"/>
            <a:ext cx="15215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2400" b="1" err="1">
                <a:solidFill>
                  <a:schemeClr val="bg2">
                    <a:lumMod val="10000"/>
                  </a:schemeClr>
                </a:solidFill>
                <a:latin typeface="Arial" pitchFamily="34" charset="0"/>
              </a:rPr>
              <a:t>Bước</a:t>
            </a:r>
            <a:r>
              <a:rPr lang="en-US" sz="2400" b="1">
                <a:solidFill>
                  <a:schemeClr val="bg2">
                    <a:lumMod val="10000"/>
                  </a:schemeClr>
                </a:solidFill>
                <a:latin typeface="Arial" pitchFamily="34" charset="0"/>
              </a:rPr>
              <a:t> 2:</a:t>
            </a:r>
            <a:endParaRPr lang="en-US" sz="2400" b="1" dirty="0">
              <a:solidFill>
                <a:schemeClr val="bg2">
                  <a:lumMod val="10000"/>
                </a:schemeClr>
              </a:solidFill>
              <a:latin typeface="Arial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21117AA-FAEB-FC42-D14A-8DFBC278E010}"/>
              </a:ext>
            </a:extLst>
          </p:cNvPr>
          <p:cNvSpPr txBox="1"/>
          <p:nvPr/>
        </p:nvSpPr>
        <p:spPr>
          <a:xfrm>
            <a:off x="2236322" y="813213"/>
            <a:ext cx="70981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8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28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altLang="en-US" sz="28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28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28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altLang="en-US" sz="28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altLang="en-US" sz="28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sz="28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altLang="en-US" sz="28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altLang="en-US" sz="28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28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altLang="en-US" sz="28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8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28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8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75415512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24" grpId="0"/>
      <p:bldP spid="2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28"/>
          <p:cNvSpPr/>
          <p:nvPr/>
        </p:nvSpPr>
        <p:spPr>
          <a:xfrm>
            <a:off x="6665100" y="5143268"/>
            <a:ext cx="5679301" cy="549169"/>
          </a:xfrm>
          <a:custGeom>
            <a:avLst/>
            <a:gdLst/>
            <a:ahLst/>
            <a:cxnLst/>
            <a:rect l="l" t="t" r="r" b="b"/>
            <a:pathLst>
              <a:path w="17860" h="1727" fill="none" extrusionOk="0">
                <a:moveTo>
                  <a:pt x="17860" y="1465"/>
                </a:moveTo>
                <a:cubicBezTo>
                  <a:pt x="17550" y="989"/>
                  <a:pt x="16717" y="453"/>
                  <a:pt x="16110" y="429"/>
                </a:cubicBezTo>
                <a:cubicBezTo>
                  <a:pt x="15193" y="417"/>
                  <a:pt x="14871" y="1727"/>
                  <a:pt x="13979" y="1715"/>
                </a:cubicBezTo>
                <a:cubicBezTo>
                  <a:pt x="13133" y="1703"/>
                  <a:pt x="13074" y="512"/>
                  <a:pt x="12121" y="274"/>
                </a:cubicBezTo>
                <a:cubicBezTo>
                  <a:pt x="11002" y="1"/>
                  <a:pt x="10645" y="1536"/>
                  <a:pt x="9347" y="1417"/>
                </a:cubicBezTo>
                <a:cubicBezTo>
                  <a:pt x="8335" y="1322"/>
                  <a:pt x="8228" y="346"/>
                  <a:pt x="7263" y="405"/>
                </a:cubicBezTo>
                <a:cubicBezTo>
                  <a:pt x="6299" y="465"/>
                  <a:pt x="6192" y="1441"/>
                  <a:pt x="5251" y="1489"/>
                </a:cubicBezTo>
                <a:cubicBezTo>
                  <a:pt x="4203" y="1536"/>
                  <a:pt x="4120" y="310"/>
                  <a:pt x="3037" y="346"/>
                </a:cubicBezTo>
                <a:cubicBezTo>
                  <a:pt x="2215" y="370"/>
                  <a:pt x="1858" y="1084"/>
                  <a:pt x="691" y="1060"/>
                </a:cubicBezTo>
                <a:cubicBezTo>
                  <a:pt x="393" y="1060"/>
                  <a:pt x="155" y="1001"/>
                  <a:pt x="1" y="953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36" name="Google Shape;336;p28"/>
          <p:cNvSpPr/>
          <p:nvPr/>
        </p:nvSpPr>
        <p:spPr>
          <a:xfrm>
            <a:off x="1" y="5239994"/>
            <a:ext cx="1618007" cy="1618007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AFD36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pic>
        <p:nvPicPr>
          <p:cNvPr id="3" name="图片 2" descr="高光笔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4147" y="4598247"/>
            <a:ext cx="1260687" cy="1260687"/>
          </a:xfrm>
          <a:prstGeom prst="rect">
            <a:avLst/>
          </a:prstGeom>
        </p:spPr>
      </p:pic>
      <p:sp>
        <p:nvSpPr>
          <p:cNvPr id="355" name="Google Shape;355;p29"/>
          <p:cNvSpPr/>
          <p:nvPr/>
        </p:nvSpPr>
        <p:spPr>
          <a:xfrm>
            <a:off x="885613" y="1849120"/>
            <a:ext cx="4307840" cy="4140200"/>
          </a:xfrm>
          <a:prstGeom prst="roundRect">
            <a:avLst>
              <a:gd name="adj" fmla="val 24491"/>
            </a:avLst>
          </a:prstGeom>
          <a:noFill/>
          <a:ln w="28575" cap="flat" cmpd="sng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12" name="Google Shape;312;p27"/>
          <p:cNvSpPr/>
          <p:nvPr/>
        </p:nvSpPr>
        <p:spPr>
          <a:xfrm>
            <a:off x="4082044" y="4655830"/>
            <a:ext cx="718465" cy="68668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59437" y="1918362"/>
            <a:ext cx="2315976" cy="41126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1504335"/>
            <a:ext cx="6274509" cy="430652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EC854B7-1E54-32D6-A836-D27A9CB6DD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42038" y="3230230"/>
            <a:ext cx="6145161" cy="2051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70899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5" grpId="0" animBg="1"/>
      <p:bldP spid="336" grpId="0" animBg="1"/>
      <p:bldP spid="3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>
            <a:extLst>
              <a:ext uri="{FF2B5EF4-FFF2-40B4-BE49-F238E27FC236}">
                <a16:creationId xmlns:a16="http://schemas.microsoft.com/office/drawing/2014/main" id="{279DF898-971D-2734-4019-CF681B834F29}"/>
              </a:ext>
            </a:extLst>
          </p:cNvPr>
          <p:cNvGrpSpPr/>
          <p:nvPr/>
        </p:nvGrpSpPr>
        <p:grpSpPr>
          <a:xfrm>
            <a:off x="508000" y="279400"/>
            <a:ext cx="11226800" cy="6299200"/>
            <a:chOff x="0" y="0"/>
            <a:chExt cx="4274726" cy="1692264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17DEE108-8F37-90CE-ACF9-7C49997F543B}"/>
                </a:ext>
              </a:extLst>
            </p:cNvPr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FC4C298-245A-A23D-216A-036556DA24EA}"/>
                </a:ext>
              </a:extLst>
            </p:cNvPr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F1EA5A9-19CB-1DDF-1332-5774B048C2E2}"/>
              </a:ext>
            </a:extLst>
          </p:cNvPr>
          <p:cNvGrpSpPr/>
          <p:nvPr/>
        </p:nvGrpSpPr>
        <p:grpSpPr>
          <a:xfrm>
            <a:off x="742950" y="561975"/>
            <a:ext cx="6534150" cy="584775"/>
            <a:chOff x="742950" y="561975"/>
            <a:chExt cx="6534150" cy="584775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BB486581-75B1-4681-E785-B1E2D069B711}"/>
                </a:ext>
              </a:extLst>
            </p:cNvPr>
            <p:cNvSpPr/>
            <p:nvPr/>
          </p:nvSpPr>
          <p:spPr>
            <a:xfrm>
              <a:off x="742950" y="561975"/>
              <a:ext cx="619125" cy="542925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5B67D6F-5487-4D83-8246-1DF96E365D2D}"/>
                </a:ext>
              </a:extLst>
            </p:cNvPr>
            <p:cNvSpPr txBox="1"/>
            <p:nvPr/>
          </p:nvSpPr>
          <p:spPr>
            <a:xfrm>
              <a:off x="1504950" y="561975"/>
              <a:ext cx="577215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Tìm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số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thập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phân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thích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hợp</a:t>
              </a:r>
              <a:endPara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0B81C15-8EDE-A613-6BDA-F1D14DCAFA96}"/>
              </a:ext>
            </a:extLst>
          </p:cNvPr>
          <p:cNvGrpSpPr/>
          <p:nvPr/>
        </p:nvGrpSpPr>
        <p:grpSpPr>
          <a:xfrm>
            <a:off x="876300" y="1333500"/>
            <a:ext cx="6534150" cy="3571234"/>
            <a:chOff x="914400" y="1266825"/>
            <a:chExt cx="6534150" cy="3571234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E1C0D22-8E13-6B3F-EAC3-3BE8A81C8E65}"/>
                </a:ext>
              </a:extLst>
            </p:cNvPr>
            <p:cNvSpPr txBox="1"/>
            <p:nvPr/>
          </p:nvSpPr>
          <p:spPr>
            <a:xfrm>
              <a:off x="914400" y="1266825"/>
              <a:ext cx="6534150" cy="35712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lnSpc>
                  <a:spcPct val="250000"/>
                </a:lnSpc>
                <a:buAutoNum type="alphaLcParenR"/>
              </a:pP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2 m 5 dm =          m</a:t>
              </a:r>
            </a:p>
            <a:p>
              <a:pPr>
                <a:lnSpc>
                  <a:spcPct val="250000"/>
                </a:lnSpc>
              </a:pP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   6 m 75 cm =         m</a:t>
              </a:r>
            </a:p>
            <a:p>
              <a:pPr>
                <a:lnSpc>
                  <a:spcPct val="250000"/>
                </a:lnSpc>
              </a:pP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   3 m 8 cm =          m</a:t>
              </a: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FFB13726-A47B-1D06-9337-88667EA0E036}"/>
                </a:ext>
              </a:extLst>
            </p:cNvPr>
            <p:cNvSpPr/>
            <p:nvPr/>
          </p:nvSpPr>
          <p:spPr>
            <a:xfrm>
              <a:off x="3409950" y="1828800"/>
              <a:ext cx="695325" cy="5048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</a:rPr>
                <a:t>?</a:t>
              </a: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7ED26F53-4C36-DB66-00FC-7C1E3D11BE8E}"/>
                </a:ext>
              </a:extLst>
            </p:cNvPr>
            <p:cNvSpPr/>
            <p:nvPr/>
          </p:nvSpPr>
          <p:spPr>
            <a:xfrm>
              <a:off x="3524250" y="3048000"/>
              <a:ext cx="695325" cy="5048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</a:rPr>
                <a:t>?</a:t>
              </a: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69A4F082-1793-550A-79CE-4AD4D70D684B}"/>
                </a:ext>
              </a:extLst>
            </p:cNvPr>
            <p:cNvSpPr/>
            <p:nvPr/>
          </p:nvSpPr>
          <p:spPr>
            <a:xfrm>
              <a:off x="3343275" y="4248150"/>
              <a:ext cx="695325" cy="5048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</a:rPr>
                <a:t>?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98E9E77-F5B4-4E95-D33D-1156FD69A9DC}"/>
              </a:ext>
            </a:extLst>
          </p:cNvPr>
          <p:cNvGrpSpPr/>
          <p:nvPr/>
        </p:nvGrpSpPr>
        <p:grpSpPr>
          <a:xfrm>
            <a:off x="6143625" y="1257300"/>
            <a:ext cx="6534150" cy="3571234"/>
            <a:chOff x="914400" y="1266825"/>
            <a:chExt cx="6534150" cy="3571234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35E0AAA-A6F9-40C9-5910-BFDB6FEEFB0B}"/>
                </a:ext>
              </a:extLst>
            </p:cNvPr>
            <p:cNvSpPr txBox="1"/>
            <p:nvPr/>
          </p:nvSpPr>
          <p:spPr>
            <a:xfrm>
              <a:off x="914400" y="1266825"/>
              <a:ext cx="6534150" cy="35712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50000"/>
                </a:lnSpc>
              </a:pP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b) 4 km 500 m =          m</a:t>
              </a:r>
            </a:p>
            <a:p>
              <a:pPr>
                <a:lnSpc>
                  <a:spcPct val="250000"/>
                </a:lnSpc>
              </a:pP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   7 km 80 m =         km</a:t>
              </a:r>
            </a:p>
            <a:p>
              <a:pPr>
                <a:lnSpc>
                  <a:spcPct val="250000"/>
                </a:lnSpc>
              </a:pP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   456 m =           km</a:t>
              </a: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E1AF8BA8-044B-BF9F-4ED0-1BB0FEAB7F7A}"/>
                </a:ext>
              </a:extLst>
            </p:cNvPr>
            <p:cNvSpPr/>
            <p:nvPr/>
          </p:nvSpPr>
          <p:spPr>
            <a:xfrm>
              <a:off x="3971925" y="1819275"/>
              <a:ext cx="695325" cy="5048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</a:rPr>
                <a:t>?</a:t>
              </a:r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ED826726-BBA3-EFA7-3E59-3F0C7BE0BD92}"/>
                </a:ext>
              </a:extLst>
            </p:cNvPr>
            <p:cNvSpPr/>
            <p:nvPr/>
          </p:nvSpPr>
          <p:spPr>
            <a:xfrm>
              <a:off x="3562350" y="3048000"/>
              <a:ext cx="695325" cy="5048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</a:rPr>
                <a:t>?</a:t>
              </a:r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19B0255B-96EE-B184-58C3-C8F873E31E98}"/>
                </a:ext>
              </a:extLst>
            </p:cNvPr>
            <p:cNvSpPr/>
            <p:nvPr/>
          </p:nvSpPr>
          <p:spPr>
            <a:xfrm>
              <a:off x="2847975" y="4276725"/>
              <a:ext cx="695325" cy="5048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</a:rPr>
                <a:t>?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88AEE7F-74B5-F9A3-F91B-F0CF5658DD34}"/>
                  </a:ext>
                </a:extLst>
              </p:cNvPr>
              <p:cNvSpPr txBox="1"/>
              <p:nvPr/>
            </p:nvSpPr>
            <p:spPr>
              <a:xfrm>
                <a:off x="2933700" y="2390775"/>
                <a:ext cx="1628775" cy="6312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= 2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𝐦</m:t>
                    </m:r>
                  </m:oMath>
                </a14:m>
                <a:endParaRPr lang="en-US" sz="2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88AEE7F-74B5-F9A3-F91B-F0CF5658DD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3700" y="2390775"/>
                <a:ext cx="1628775" cy="631263"/>
              </a:xfrm>
              <a:prstGeom prst="rect">
                <a:avLst/>
              </a:prstGeom>
              <a:blipFill>
                <a:blip r:embed="rId3"/>
                <a:stretch>
                  <a:fillRect l="-5618" b="-67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69527D0A-18A7-70FA-8104-F0F207664632}"/>
              </a:ext>
            </a:extLst>
          </p:cNvPr>
          <p:cNvSpPr/>
          <p:nvPr/>
        </p:nvSpPr>
        <p:spPr>
          <a:xfrm>
            <a:off x="3324225" y="1895475"/>
            <a:ext cx="733425" cy="504825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2,5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A157F3E-1825-74FF-A101-9A22682AFCF5}"/>
                  </a:ext>
                </a:extLst>
              </p:cNvPr>
              <p:cNvSpPr txBox="1"/>
              <p:nvPr/>
            </p:nvSpPr>
            <p:spPr>
              <a:xfrm>
                <a:off x="3124200" y="3657600"/>
                <a:ext cx="1628775" cy="6312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= 6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𝟕𝟓</m:t>
                        </m:r>
                      </m:num>
                      <m:den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𝟏𝟎𝟎</m:t>
                        </m:r>
                      </m:den>
                    </m:f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𝐦</m:t>
                    </m:r>
                  </m:oMath>
                </a14:m>
                <a:endParaRPr lang="en-US" sz="2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A157F3E-1825-74FF-A101-9A22682AFC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4200" y="3657600"/>
                <a:ext cx="1628775" cy="631263"/>
              </a:xfrm>
              <a:prstGeom prst="rect">
                <a:avLst/>
              </a:prstGeom>
              <a:blipFill>
                <a:blip r:embed="rId4"/>
                <a:stretch>
                  <a:fillRect l="-5993" b="-67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A3F0E00-E538-9749-D93F-5C88EF20ECA3}"/>
              </a:ext>
            </a:extLst>
          </p:cNvPr>
          <p:cNvSpPr/>
          <p:nvPr/>
        </p:nvSpPr>
        <p:spPr>
          <a:xfrm>
            <a:off x="3467100" y="3105150"/>
            <a:ext cx="733425" cy="504825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6,75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A49A1B16-3C73-F8A8-4F6C-06BE5A864097}"/>
                  </a:ext>
                </a:extLst>
              </p:cNvPr>
              <p:cNvSpPr txBox="1"/>
              <p:nvPr/>
            </p:nvSpPr>
            <p:spPr>
              <a:xfrm>
                <a:off x="2962275" y="4857750"/>
                <a:ext cx="1628775" cy="6490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= 3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𝟏𝟎𝟎</m:t>
                        </m:r>
                      </m:den>
                    </m:f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𝐦</m:t>
                    </m:r>
                  </m:oMath>
                </a14:m>
                <a:endParaRPr lang="en-US" sz="2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A49A1B16-3C73-F8A8-4F6C-06BE5A8640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2275" y="4857750"/>
                <a:ext cx="1628775" cy="649088"/>
              </a:xfrm>
              <a:prstGeom prst="rect">
                <a:avLst/>
              </a:prstGeom>
              <a:blipFill>
                <a:blip r:embed="rId5"/>
                <a:stretch>
                  <a:fillRect l="-5993" b="-37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62899398-6F67-F026-89A3-97264ADD69EF}"/>
              </a:ext>
            </a:extLst>
          </p:cNvPr>
          <p:cNvSpPr/>
          <p:nvPr/>
        </p:nvSpPr>
        <p:spPr>
          <a:xfrm>
            <a:off x="3276600" y="4324350"/>
            <a:ext cx="733425" cy="504825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3,08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F6A0D6FE-EF52-03A9-C30E-83862A329F95}"/>
                  </a:ext>
                </a:extLst>
              </p:cNvPr>
              <p:cNvSpPr txBox="1"/>
              <p:nvPr/>
            </p:nvSpPr>
            <p:spPr>
              <a:xfrm>
                <a:off x="8810625" y="2266950"/>
                <a:ext cx="1628775" cy="6312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= 4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𝟓𝟎𝟎</m:t>
                        </m:r>
                      </m:num>
                      <m:den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𝟏𝟎𝟎𝟎</m:t>
                        </m:r>
                      </m:den>
                    </m:f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𝐦</m:t>
                    </m:r>
                  </m:oMath>
                </a14:m>
                <a:endParaRPr lang="en-US" sz="2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F6A0D6FE-EF52-03A9-C30E-83862A329F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10625" y="2266950"/>
                <a:ext cx="1628775" cy="631263"/>
              </a:xfrm>
              <a:prstGeom prst="rect">
                <a:avLst/>
              </a:prstGeom>
              <a:blipFill>
                <a:blip r:embed="rId6"/>
                <a:stretch>
                  <a:fillRect l="-5597" b="-77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ECA9E87D-FB44-BE54-5720-184BCA9CDDFF}"/>
              </a:ext>
            </a:extLst>
          </p:cNvPr>
          <p:cNvSpPr/>
          <p:nvPr/>
        </p:nvSpPr>
        <p:spPr>
          <a:xfrm>
            <a:off x="9182100" y="1819275"/>
            <a:ext cx="733425" cy="504825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4,5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442365C6-C383-1F12-4921-416DE701438F}"/>
                  </a:ext>
                </a:extLst>
              </p:cNvPr>
              <p:cNvSpPr txBox="1"/>
              <p:nvPr/>
            </p:nvSpPr>
            <p:spPr>
              <a:xfrm>
                <a:off x="8505825" y="3543300"/>
                <a:ext cx="1857375" cy="6258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= 7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𝟖𝟎</m:t>
                        </m:r>
                      </m:num>
                      <m:den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𝟏𝟎𝟎𝟎</m:t>
                        </m:r>
                      </m:den>
                    </m:f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𝐤𝐦</m:t>
                    </m:r>
                  </m:oMath>
                </a14:m>
                <a:endParaRPr lang="en-US" sz="2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442365C6-C383-1F12-4921-416DE70143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05825" y="3543300"/>
                <a:ext cx="1857375" cy="625812"/>
              </a:xfrm>
              <a:prstGeom prst="rect">
                <a:avLst/>
              </a:prstGeom>
              <a:blipFill>
                <a:blip r:embed="rId7"/>
                <a:stretch>
                  <a:fillRect l="-4918" b="-67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945B0848-9C19-FE0A-3597-31E22E29042A}"/>
              </a:ext>
            </a:extLst>
          </p:cNvPr>
          <p:cNvSpPr/>
          <p:nvPr/>
        </p:nvSpPr>
        <p:spPr>
          <a:xfrm>
            <a:off x="8772525" y="3028950"/>
            <a:ext cx="733425" cy="504825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7,08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F9C2AED6-6A7A-BCAD-1107-59D1119F9184}"/>
                  </a:ext>
                </a:extLst>
              </p:cNvPr>
              <p:cNvSpPr txBox="1"/>
              <p:nvPr/>
            </p:nvSpPr>
            <p:spPr>
              <a:xfrm>
                <a:off x="7753350" y="4781550"/>
                <a:ext cx="1628775" cy="6490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𝟒𝟓𝟔</m:t>
                        </m:r>
                      </m:num>
                      <m:den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𝟏𝟎𝟎𝟎</m:t>
                        </m:r>
                      </m:den>
                    </m:f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𝐤𝐦</m:t>
                    </m:r>
                  </m:oMath>
                </a14:m>
                <a:endParaRPr lang="en-US" sz="2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F9C2AED6-6A7A-BCAD-1107-59D1119F91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53350" y="4781550"/>
                <a:ext cx="1628775" cy="649088"/>
              </a:xfrm>
              <a:prstGeom prst="rect">
                <a:avLst/>
              </a:prstGeom>
              <a:blipFill>
                <a:blip r:embed="rId8"/>
                <a:stretch>
                  <a:fillRect l="-5993" b="-37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48C6560A-EDE7-BDCA-94FB-D1ABCC4793C0}"/>
              </a:ext>
            </a:extLst>
          </p:cNvPr>
          <p:cNvSpPr/>
          <p:nvPr/>
        </p:nvSpPr>
        <p:spPr>
          <a:xfrm>
            <a:off x="8048625" y="4267200"/>
            <a:ext cx="857250" cy="504825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0,456</a:t>
            </a:r>
          </a:p>
        </p:txBody>
      </p:sp>
    </p:spTree>
    <p:extLst>
      <p:ext uri="{BB962C8B-B14F-4D97-AF65-F5344CB8AC3E}">
        <p14:creationId xmlns:p14="http://schemas.microsoft.com/office/powerpoint/2010/main" val="398923478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 animBg="1"/>
      <p:bldP spid="22" grpId="0"/>
      <p:bldP spid="23" grpId="0" animBg="1"/>
      <p:bldP spid="24" grpId="0"/>
      <p:bldP spid="25" grpId="0" animBg="1"/>
      <p:bldP spid="26" grpId="0"/>
      <p:bldP spid="27" grpId="0" animBg="1"/>
      <p:bldP spid="28" grpId="0"/>
      <p:bldP spid="29" grpId="0" animBg="1"/>
      <p:bldP spid="30" grpId="0"/>
      <p:bldP spid="3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>
            <a:extLst>
              <a:ext uri="{FF2B5EF4-FFF2-40B4-BE49-F238E27FC236}">
                <a16:creationId xmlns:a16="http://schemas.microsoft.com/office/drawing/2014/main" id="{279DF898-971D-2734-4019-CF681B834F29}"/>
              </a:ext>
            </a:extLst>
          </p:cNvPr>
          <p:cNvGrpSpPr/>
          <p:nvPr/>
        </p:nvGrpSpPr>
        <p:grpSpPr>
          <a:xfrm>
            <a:off x="508000" y="279400"/>
            <a:ext cx="11226800" cy="6299200"/>
            <a:chOff x="0" y="0"/>
            <a:chExt cx="4274726" cy="1692264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17DEE108-8F37-90CE-ACF9-7C49997F543B}"/>
                </a:ext>
              </a:extLst>
            </p:cNvPr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FC4C298-245A-A23D-216A-036556DA24EA}"/>
                </a:ext>
              </a:extLst>
            </p:cNvPr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F1EA5A9-19CB-1DDF-1332-5774B048C2E2}"/>
              </a:ext>
            </a:extLst>
          </p:cNvPr>
          <p:cNvGrpSpPr/>
          <p:nvPr/>
        </p:nvGrpSpPr>
        <p:grpSpPr>
          <a:xfrm>
            <a:off x="742950" y="561975"/>
            <a:ext cx="6534150" cy="584775"/>
            <a:chOff x="742950" y="561975"/>
            <a:chExt cx="6534150" cy="584775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BB486581-75B1-4681-E785-B1E2D069B711}"/>
                </a:ext>
              </a:extLst>
            </p:cNvPr>
            <p:cNvSpPr/>
            <p:nvPr/>
          </p:nvSpPr>
          <p:spPr>
            <a:xfrm>
              <a:off x="742950" y="561975"/>
              <a:ext cx="619125" cy="542925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5B67D6F-5487-4D83-8246-1DF96E365D2D}"/>
                </a:ext>
              </a:extLst>
            </p:cNvPr>
            <p:cNvSpPr txBox="1"/>
            <p:nvPr/>
          </p:nvSpPr>
          <p:spPr>
            <a:xfrm>
              <a:off x="1504950" y="561975"/>
              <a:ext cx="577215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Tìm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số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thập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phân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thích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hợp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0B81C15-8EDE-A613-6BDA-F1D14DCAFA96}"/>
              </a:ext>
            </a:extLst>
          </p:cNvPr>
          <p:cNvGrpSpPr/>
          <p:nvPr/>
        </p:nvGrpSpPr>
        <p:grpSpPr>
          <a:xfrm>
            <a:off x="876300" y="1333500"/>
            <a:ext cx="6534150" cy="3571234"/>
            <a:chOff x="914400" y="1266825"/>
            <a:chExt cx="6534150" cy="3571234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E1C0D22-8E13-6B3F-EAC3-3BE8A81C8E65}"/>
                </a:ext>
              </a:extLst>
            </p:cNvPr>
            <p:cNvSpPr txBox="1"/>
            <p:nvPr/>
          </p:nvSpPr>
          <p:spPr>
            <a:xfrm>
              <a:off x="914400" y="1266825"/>
              <a:ext cx="6534150" cy="35712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marR="0" lvl="0" indent="-342900" algn="l" defTabSz="914400" rtl="0" eaLnBrk="1" fontAlgn="auto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lphaLcParenR"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 </a:t>
              </a:r>
              <a:r>
                <a:rPr lang="en-US" sz="3200" dirty="0">
                  <a:solidFill>
                    <a:srgbClr val="00384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725 g =            kg</a:t>
              </a:r>
            </a:p>
            <a:p>
              <a:pPr marL="0" marR="0" lvl="0" indent="0" algn="l" defTabSz="914400" rtl="0" eaLnBrk="1" fontAlgn="auto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   8 kg 75 g =            kg</a:t>
              </a:r>
            </a:p>
            <a:p>
              <a:pPr marL="0" marR="0" lvl="0" indent="0" algn="l" defTabSz="914400" rtl="0" eaLnBrk="1" fontAlgn="auto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   560 g=           kg</a:t>
              </a: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FFB13726-A47B-1D06-9337-88667EA0E036}"/>
                </a:ext>
              </a:extLst>
            </p:cNvPr>
            <p:cNvSpPr/>
            <p:nvPr/>
          </p:nvSpPr>
          <p:spPr>
            <a:xfrm>
              <a:off x="3638550" y="1828800"/>
              <a:ext cx="800100" cy="5048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7ED26F53-4C36-DB66-00FC-7C1E3D11BE8E}"/>
                </a:ext>
              </a:extLst>
            </p:cNvPr>
            <p:cNvSpPr/>
            <p:nvPr/>
          </p:nvSpPr>
          <p:spPr>
            <a:xfrm>
              <a:off x="3295650" y="3038475"/>
              <a:ext cx="752475" cy="5048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69A4F082-1793-550A-79CE-4AD4D70D684B}"/>
                </a:ext>
              </a:extLst>
            </p:cNvPr>
            <p:cNvSpPr/>
            <p:nvPr/>
          </p:nvSpPr>
          <p:spPr>
            <a:xfrm>
              <a:off x="2638425" y="4257675"/>
              <a:ext cx="695325" cy="5048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98E9E77-F5B4-4E95-D33D-1156FD69A9DC}"/>
              </a:ext>
            </a:extLst>
          </p:cNvPr>
          <p:cNvGrpSpPr/>
          <p:nvPr/>
        </p:nvGrpSpPr>
        <p:grpSpPr>
          <a:xfrm>
            <a:off x="6143625" y="1257300"/>
            <a:ext cx="6534150" cy="3571234"/>
            <a:chOff x="914400" y="1266825"/>
            <a:chExt cx="6534150" cy="3571234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35E0AAA-A6F9-40C9-5910-BFDB6FEEFB0B}"/>
                </a:ext>
              </a:extLst>
            </p:cNvPr>
            <p:cNvSpPr txBox="1"/>
            <p:nvPr/>
          </p:nvSpPr>
          <p:spPr>
            <a:xfrm>
              <a:off x="914400" y="1266825"/>
              <a:ext cx="6534150" cy="35712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b) 1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tấn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5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tạ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=          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tấn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   2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tấn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325 kg =           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tấn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   1 450 kg =          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tấn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E1AF8BA8-044B-BF9F-4ED0-1BB0FEAB7F7A}"/>
                </a:ext>
              </a:extLst>
            </p:cNvPr>
            <p:cNvSpPr/>
            <p:nvPr/>
          </p:nvSpPr>
          <p:spPr>
            <a:xfrm>
              <a:off x="3467100" y="1838325"/>
              <a:ext cx="809625" cy="5048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ED826726-BBA3-EFA7-3E59-3F0C7BE0BD92}"/>
                </a:ext>
              </a:extLst>
            </p:cNvPr>
            <p:cNvSpPr/>
            <p:nvPr/>
          </p:nvSpPr>
          <p:spPr>
            <a:xfrm>
              <a:off x="3905250" y="3019425"/>
              <a:ext cx="790575" cy="5048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19B0255B-96EE-B184-58C3-C8F873E31E98}"/>
                </a:ext>
              </a:extLst>
            </p:cNvPr>
            <p:cNvSpPr/>
            <p:nvPr/>
          </p:nvSpPr>
          <p:spPr>
            <a:xfrm>
              <a:off x="3200400" y="4229100"/>
              <a:ext cx="828675" cy="5048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8E3AE30B-805D-5672-4488-F262DB173C10}"/>
                  </a:ext>
                </a:extLst>
              </p:cNvPr>
              <p:cNvSpPr txBox="1"/>
              <p:nvPr/>
            </p:nvSpPr>
            <p:spPr>
              <a:xfrm>
                <a:off x="3095625" y="2381250"/>
                <a:ext cx="2114550" cy="6312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= 3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𝟕𝟐𝟓</m:t>
                        </m:r>
                      </m:num>
                      <m:den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𝟏𝟎𝟎𝟎</m:t>
                        </m:r>
                      </m:den>
                    </m:f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𝐤𝐠</m:t>
                    </m:r>
                  </m:oMath>
                </a14:m>
                <a:endParaRPr lang="en-US" sz="2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8E3AE30B-805D-5672-4488-F262DB173C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5625" y="2381250"/>
                <a:ext cx="2114550" cy="631263"/>
              </a:xfrm>
              <a:prstGeom prst="rect">
                <a:avLst/>
              </a:prstGeom>
              <a:blipFill>
                <a:blip r:embed="rId3"/>
                <a:stretch>
                  <a:fillRect l="-4611" b="-77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EFE37566-F802-0764-5273-87BCD422BD79}"/>
              </a:ext>
            </a:extLst>
          </p:cNvPr>
          <p:cNvSpPr/>
          <p:nvPr/>
        </p:nvSpPr>
        <p:spPr>
          <a:xfrm>
            <a:off x="3457575" y="1876425"/>
            <a:ext cx="962025" cy="523875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3,725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39F79093-F323-30DB-7DFF-1C3A847016E6}"/>
                  </a:ext>
                </a:extLst>
              </p:cNvPr>
              <p:cNvSpPr txBox="1"/>
              <p:nvPr/>
            </p:nvSpPr>
            <p:spPr>
              <a:xfrm>
                <a:off x="2867025" y="3619500"/>
                <a:ext cx="2114550" cy="6312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= 8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𝟕𝟓</m:t>
                        </m:r>
                      </m:num>
                      <m:den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𝟏𝟎𝟎𝟎</m:t>
                        </m:r>
                      </m:den>
                    </m:f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𝐤𝐠</m:t>
                    </m:r>
                  </m:oMath>
                </a14:m>
                <a:endParaRPr lang="en-US" sz="2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39F79093-F323-30DB-7DFF-1C3A847016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67025" y="3619500"/>
                <a:ext cx="2114550" cy="631263"/>
              </a:xfrm>
              <a:prstGeom prst="rect">
                <a:avLst/>
              </a:prstGeom>
              <a:blipFill>
                <a:blip r:embed="rId4"/>
                <a:stretch>
                  <a:fillRect l="-4323" b="-77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EB495858-47B2-DE96-10B5-B57960129B2D}"/>
              </a:ext>
            </a:extLst>
          </p:cNvPr>
          <p:cNvSpPr/>
          <p:nvPr/>
        </p:nvSpPr>
        <p:spPr>
          <a:xfrm>
            <a:off x="3228975" y="3114675"/>
            <a:ext cx="914400" cy="523875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8,075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8645E705-A7FF-7DF7-6EA4-402553F2ADAF}"/>
                  </a:ext>
                </a:extLst>
              </p:cNvPr>
              <p:cNvSpPr txBox="1"/>
              <p:nvPr/>
            </p:nvSpPr>
            <p:spPr>
              <a:xfrm>
                <a:off x="2219325" y="4905375"/>
                <a:ext cx="2114550" cy="6490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𝟓𝟔𝟎</m:t>
                        </m:r>
                      </m:num>
                      <m:den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𝟏𝟎𝟎𝟎</m:t>
                        </m:r>
                      </m:den>
                    </m:f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𝐤𝐠</m:t>
                    </m:r>
                  </m:oMath>
                </a14:m>
                <a:endParaRPr lang="en-US" sz="2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8645E705-A7FF-7DF7-6EA4-402553F2AD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9325" y="4905375"/>
                <a:ext cx="2114550" cy="649088"/>
              </a:xfrm>
              <a:prstGeom prst="rect">
                <a:avLst/>
              </a:prstGeom>
              <a:blipFill>
                <a:blip r:embed="rId5"/>
                <a:stretch>
                  <a:fillRect l="-4323" b="-47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3CCC4DAB-82DC-375A-3274-48C908D696E5}"/>
              </a:ext>
            </a:extLst>
          </p:cNvPr>
          <p:cNvSpPr/>
          <p:nvPr/>
        </p:nvSpPr>
        <p:spPr>
          <a:xfrm>
            <a:off x="2524125" y="4305300"/>
            <a:ext cx="914400" cy="523875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0,56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85FEDA7D-B252-8B9F-A1A7-680931BF024C}"/>
                  </a:ext>
                </a:extLst>
              </p:cNvPr>
              <p:cNvSpPr txBox="1"/>
              <p:nvPr/>
            </p:nvSpPr>
            <p:spPr>
              <a:xfrm>
                <a:off x="8258175" y="2305050"/>
                <a:ext cx="2114550" cy="6490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= 1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𝐭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ấ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𝐧</m:t>
                    </m:r>
                  </m:oMath>
                </a14:m>
                <a:endParaRPr lang="en-US" sz="2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85FEDA7D-B252-8B9F-A1A7-680931BF02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58175" y="2305050"/>
                <a:ext cx="2114550" cy="649088"/>
              </a:xfrm>
              <a:prstGeom prst="rect">
                <a:avLst/>
              </a:prstGeom>
              <a:blipFill>
                <a:blip r:embed="rId6"/>
                <a:stretch>
                  <a:fillRect l="-4611" b="-37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B025F6C0-5BD2-F4B2-0A4B-42CFF5192FC2}"/>
              </a:ext>
            </a:extLst>
          </p:cNvPr>
          <p:cNvSpPr/>
          <p:nvPr/>
        </p:nvSpPr>
        <p:spPr>
          <a:xfrm>
            <a:off x="8686800" y="1800225"/>
            <a:ext cx="809625" cy="523875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1,5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7FD1956E-3FD1-882F-E23A-7946B877544A}"/>
                  </a:ext>
                </a:extLst>
              </p:cNvPr>
              <p:cNvSpPr txBox="1"/>
              <p:nvPr/>
            </p:nvSpPr>
            <p:spPr>
              <a:xfrm>
                <a:off x="8772525" y="3571875"/>
                <a:ext cx="2114550" cy="6490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= 2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𝟑𝟐𝟓</m:t>
                        </m:r>
                      </m:num>
                      <m:den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𝟎𝟎𝟎</m:t>
                        </m:r>
                      </m:den>
                    </m:f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𝐭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ấ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𝐧</m:t>
                    </m:r>
                  </m:oMath>
                </a14:m>
                <a:endParaRPr lang="en-US" sz="2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7FD1956E-3FD1-882F-E23A-7946B87754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72525" y="3571875"/>
                <a:ext cx="2114550" cy="649088"/>
              </a:xfrm>
              <a:prstGeom prst="rect">
                <a:avLst/>
              </a:prstGeom>
              <a:blipFill>
                <a:blip r:embed="rId7"/>
                <a:stretch>
                  <a:fillRect l="-4323" b="-47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86D2D530-68CC-3FB0-D71E-7FE06CDDA496}"/>
              </a:ext>
            </a:extLst>
          </p:cNvPr>
          <p:cNvSpPr/>
          <p:nvPr/>
        </p:nvSpPr>
        <p:spPr>
          <a:xfrm>
            <a:off x="9124950" y="2990850"/>
            <a:ext cx="990600" cy="523875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2,325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BF149D52-310A-32A9-7D32-9E7497CB46C2}"/>
                  </a:ext>
                </a:extLst>
              </p:cNvPr>
              <p:cNvSpPr txBox="1"/>
              <p:nvPr/>
            </p:nvSpPr>
            <p:spPr>
              <a:xfrm>
                <a:off x="8143875" y="4857750"/>
                <a:ext cx="2114550" cy="6490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= 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𝟒𝟓𝟎</m:t>
                        </m:r>
                      </m:num>
                      <m:den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𝟎𝟎𝟎</m:t>
                        </m:r>
                      </m:den>
                    </m:f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𝐭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ấ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𝐧</m:t>
                    </m:r>
                  </m:oMath>
                </a14:m>
                <a:endParaRPr lang="en-US" sz="2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BF149D52-310A-32A9-7D32-9E7497CB46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43875" y="4857750"/>
                <a:ext cx="2114550" cy="649088"/>
              </a:xfrm>
              <a:prstGeom prst="rect">
                <a:avLst/>
              </a:prstGeom>
              <a:blipFill>
                <a:blip r:embed="rId8"/>
                <a:stretch>
                  <a:fillRect l="-4611" b="-47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1BC85F0D-8B6D-A805-BF6E-55104DAB8ABD}"/>
              </a:ext>
            </a:extLst>
          </p:cNvPr>
          <p:cNvSpPr/>
          <p:nvPr/>
        </p:nvSpPr>
        <p:spPr>
          <a:xfrm>
            <a:off x="8401050" y="4200525"/>
            <a:ext cx="847725" cy="523875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1,45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B1F4826C-E38C-E8AB-EF5C-822B53683FD2}"/>
                  </a:ext>
                </a:extLst>
              </p:cNvPr>
              <p:cNvSpPr txBox="1"/>
              <p:nvPr/>
            </p:nvSpPr>
            <p:spPr>
              <a:xfrm>
                <a:off x="8153400" y="5505450"/>
                <a:ext cx="2114550" cy="6490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= 1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𝟒𝟓𝟎</m:t>
                        </m:r>
                      </m:num>
                      <m:den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𝟎𝟎𝟎</m:t>
                        </m:r>
                      </m:den>
                    </m:f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𝐭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ấ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𝐧</m:t>
                    </m:r>
                  </m:oMath>
                </a14:m>
                <a:endParaRPr lang="en-US" sz="2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B1F4826C-E38C-E8AB-EF5C-822B53683F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3400" y="5505450"/>
                <a:ext cx="2114550" cy="649088"/>
              </a:xfrm>
              <a:prstGeom prst="rect">
                <a:avLst/>
              </a:prstGeom>
              <a:blipFill>
                <a:blip r:embed="rId9"/>
                <a:stretch>
                  <a:fillRect l="-4624" b="-37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4504690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 animBg="1"/>
      <p:bldP spid="34" grpId="0"/>
      <p:bldP spid="35" grpId="0" animBg="1"/>
      <p:bldP spid="36" grpId="0"/>
      <p:bldP spid="37" grpId="0" animBg="1"/>
      <p:bldP spid="38" grpId="0"/>
      <p:bldP spid="39" grpId="0" animBg="1"/>
      <p:bldP spid="40" grpId="0"/>
      <p:bldP spid="41" grpId="0" animBg="1"/>
      <p:bldP spid="42" grpId="0"/>
      <p:bldP spid="43" grpId="0" animBg="1"/>
      <p:bldP spid="4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28"/>
          <p:cNvSpPr/>
          <p:nvPr/>
        </p:nvSpPr>
        <p:spPr>
          <a:xfrm>
            <a:off x="6665100" y="5143268"/>
            <a:ext cx="5679301" cy="549169"/>
          </a:xfrm>
          <a:custGeom>
            <a:avLst/>
            <a:gdLst/>
            <a:ahLst/>
            <a:cxnLst/>
            <a:rect l="l" t="t" r="r" b="b"/>
            <a:pathLst>
              <a:path w="17860" h="1727" fill="none" extrusionOk="0">
                <a:moveTo>
                  <a:pt x="17860" y="1465"/>
                </a:moveTo>
                <a:cubicBezTo>
                  <a:pt x="17550" y="989"/>
                  <a:pt x="16717" y="453"/>
                  <a:pt x="16110" y="429"/>
                </a:cubicBezTo>
                <a:cubicBezTo>
                  <a:pt x="15193" y="417"/>
                  <a:pt x="14871" y="1727"/>
                  <a:pt x="13979" y="1715"/>
                </a:cubicBezTo>
                <a:cubicBezTo>
                  <a:pt x="13133" y="1703"/>
                  <a:pt x="13074" y="512"/>
                  <a:pt x="12121" y="274"/>
                </a:cubicBezTo>
                <a:cubicBezTo>
                  <a:pt x="11002" y="1"/>
                  <a:pt x="10645" y="1536"/>
                  <a:pt x="9347" y="1417"/>
                </a:cubicBezTo>
                <a:cubicBezTo>
                  <a:pt x="8335" y="1322"/>
                  <a:pt x="8228" y="346"/>
                  <a:pt x="7263" y="405"/>
                </a:cubicBezTo>
                <a:cubicBezTo>
                  <a:pt x="6299" y="465"/>
                  <a:pt x="6192" y="1441"/>
                  <a:pt x="5251" y="1489"/>
                </a:cubicBezTo>
                <a:cubicBezTo>
                  <a:pt x="4203" y="1536"/>
                  <a:pt x="4120" y="310"/>
                  <a:pt x="3037" y="346"/>
                </a:cubicBezTo>
                <a:cubicBezTo>
                  <a:pt x="2215" y="370"/>
                  <a:pt x="1858" y="1084"/>
                  <a:pt x="691" y="1060"/>
                </a:cubicBezTo>
                <a:cubicBezTo>
                  <a:pt x="393" y="1060"/>
                  <a:pt x="155" y="1001"/>
                  <a:pt x="1" y="953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36" name="Google Shape;336;p28"/>
          <p:cNvSpPr/>
          <p:nvPr/>
        </p:nvSpPr>
        <p:spPr>
          <a:xfrm>
            <a:off x="1" y="5239994"/>
            <a:ext cx="1618007" cy="1618007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AFD36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pic>
        <p:nvPicPr>
          <p:cNvPr id="3" name="图片 2" descr="高光笔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4147" y="4598247"/>
            <a:ext cx="1260687" cy="1260687"/>
          </a:xfrm>
          <a:prstGeom prst="rect">
            <a:avLst/>
          </a:prstGeom>
        </p:spPr>
      </p:pic>
      <p:sp>
        <p:nvSpPr>
          <p:cNvPr id="355" name="Google Shape;355;p29"/>
          <p:cNvSpPr/>
          <p:nvPr/>
        </p:nvSpPr>
        <p:spPr>
          <a:xfrm>
            <a:off x="885613" y="1849120"/>
            <a:ext cx="4307840" cy="4140200"/>
          </a:xfrm>
          <a:prstGeom prst="roundRect">
            <a:avLst>
              <a:gd name="adj" fmla="val 24491"/>
            </a:avLst>
          </a:prstGeom>
          <a:noFill/>
          <a:ln w="28575" cap="flat" cmpd="sng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12" name="Google Shape;312;p27"/>
          <p:cNvSpPr/>
          <p:nvPr/>
        </p:nvSpPr>
        <p:spPr>
          <a:xfrm>
            <a:off x="4082044" y="4655830"/>
            <a:ext cx="718465" cy="68668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59437" y="1918362"/>
            <a:ext cx="2315976" cy="41126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1504335"/>
            <a:ext cx="6274509" cy="4306529"/>
          </a:xfrm>
          <a:prstGeom prst="rect">
            <a:avLst/>
          </a:prstGeom>
        </p:spPr>
      </p:pic>
      <p:pic>
        <p:nvPicPr>
          <p:cNvPr id="5" name="Picture 4" descr="A green and red text on a black background&#10;&#10;Description automatically generated">
            <a:extLst>
              <a:ext uri="{FF2B5EF4-FFF2-40B4-BE49-F238E27FC236}">
                <a16:creationId xmlns:a16="http://schemas.microsoft.com/office/drawing/2014/main" id="{4056FE73-C45F-00AD-4FA1-E71CC35B53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9010" y="2320413"/>
            <a:ext cx="4509850" cy="363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12853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5" grpId="0" animBg="1"/>
      <p:bldP spid="336" grpId="0" animBg="1"/>
      <p:bldP spid="31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>
            <a:extLst>
              <a:ext uri="{FF2B5EF4-FFF2-40B4-BE49-F238E27FC236}">
                <a16:creationId xmlns:a16="http://schemas.microsoft.com/office/drawing/2014/main" id="{279DF898-971D-2734-4019-CF681B834F29}"/>
              </a:ext>
            </a:extLst>
          </p:cNvPr>
          <p:cNvGrpSpPr/>
          <p:nvPr/>
        </p:nvGrpSpPr>
        <p:grpSpPr>
          <a:xfrm>
            <a:off x="508000" y="279400"/>
            <a:ext cx="11226800" cy="6299200"/>
            <a:chOff x="0" y="0"/>
            <a:chExt cx="4274726" cy="1692264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17DEE108-8F37-90CE-ACF9-7C49997F543B}"/>
                </a:ext>
              </a:extLst>
            </p:cNvPr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FC4C298-245A-A23D-216A-036556DA24EA}"/>
                </a:ext>
              </a:extLst>
            </p:cNvPr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F1EA5A9-19CB-1DDF-1332-5774B048C2E2}"/>
              </a:ext>
            </a:extLst>
          </p:cNvPr>
          <p:cNvGrpSpPr/>
          <p:nvPr/>
        </p:nvGrpSpPr>
        <p:grpSpPr>
          <a:xfrm>
            <a:off x="752475" y="409575"/>
            <a:ext cx="7115174" cy="584775"/>
            <a:chOff x="742950" y="561975"/>
            <a:chExt cx="7115174" cy="584775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BB486581-75B1-4681-E785-B1E2D069B711}"/>
                </a:ext>
              </a:extLst>
            </p:cNvPr>
            <p:cNvSpPr/>
            <p:nvPr/>
          </p:nvSpPr>
          <p:spPr>
            <a:xfrm>
              <a:off x="742950" y="561975"/>
              <a:ext cx="619125" cy="542925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5B67D6F-5487-4D83-8246-1DF96E365D2D}"/>
                </a:ext>
              </a:extLst>
            </p:cNvPr>
            <p:cNvSpPr txBox="1"/>
            <p:nvPr/>
          </p:nvSpPr>
          <p:spPr>
            <a:xfrm>
              <a:off x="1504949" y="561975"/>
              <a:ext cx="635317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i="0" dirty="0">
                  <a:solidFill>
                    <a:srgbClr val="008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 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a)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Tìm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thập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phân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thích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hợp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025" name="Group 1024">
            <a:extLst>
              <a:ext uri="{FF2B5EF4-FFF2-40B4-BE49-F238E27FC236}">
                <a16:creationId xmlns:a16="http://schemas.microsoft.com/office/drawing/2014/main" id="{B0D7CE6A-DF71-EB50-2263-7286C38DA27C}"/>
              </a:ext>
            </a:extLst>
          </p:cNvPr>
          <p:cNvGrpSpPr/>
          <p:nvPr/>
        </p:nvGrpSpPr>
        <p:grpSpPr>
          <a:xfrm>
            <a:off x="3990975" y="838200"/>
            <a:ext cx="6534150" cy="1109022"/>
            <a:chOff x="3981450" y="990600"/>
            <a:chExt cx="6534150" cy="110902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7DF537E4-A745-1916-48EE-D18413D8410F}"/>
                </a:ext>
              </a:extLst>
            </p:cNvPr>
            <p:cNvSpPr txBox="1"/>
            <p:nvPr/>
          </p:nvSpPr>
          <p:spPr>
            <a:xfrm>
              <a:off x="3981450" y="990600"/>
              <a:ext cx="6534150" cy="11090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50000"/>
                </a:lnSpc>
              </a:pP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1 km 75 m =             km</a:t>
              </a:r>
            </a:p>
          </p:txBody>
        </p:sp>
        <p:sp>
          <p:nvSpPr>
            <p:cNvPr id="1024" name="Rectangle: Rounded Corners 1023">
              <a:extLst>
                <a:ext uri="{FF2B5EF4-FFF2-40B4-BE49-F238E27FC236}">
                  <a16:creationId xmlns:a16="http://schemas.microsoft.com/office/drawing/2014/main" id="{290A2810-F370-2F2B-C16C-E8CEDB6A88C9}"/>
                </a:ext>
              </a:extLst>
            </p:cNvPr>
            <p:cNvSpPr/>
            <p:nvPr/>
          </p:nvSpPr>
          <p:spPr>
            <a:xfrm>
              <a:off x="6410325" y="1514475"/>
              <a:ext cx="876300" cy="55245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27" name="TextBox 1026">
                <a:extLst>
                  <a:ext uri="{FF2B5EF4-FFF2-40B4-BE49-F238E27FC236}">
                    <a16:creationId xmlns:a16="http://schemas.microsoft.com/office/drawing/2014/main" id="{610D6C6C-5D1F-547D-D1FB-8BDD17D51D21}"/>
                  </a:ext>
                </a:extLst>
              </p:cNvPr>
              <p:cNvSpPr txBox="1"/>
              <p:nvPr/>
            </p:nvSpPr>
            <p:spPr>
              <a:xfrm>
                <a:off x="6010275" y="2085975"/>
                <a:ext cx="2724150" cy="8109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= 1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32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𝟕𝟓</m:t>
                        </m:r>
                      </m:num>
                      <m:den>
                        <m:r>
                          <a:rPr kumimoji="0" lang="en-US" sz="32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kumimoji="0" lang="en-US" sz="32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kumimoji="0" lang="en-US" sz="32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𝟎𝟎𝟎</m:t>
                        </m:r>
                      </m:den>
                    </m:f>
                    <m:r>
                      <a:rPr kumimoji="0" lang="en-US" sz="32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a:rPr kumimoji="0" lang="en-US" sz="32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𝐤𝐦</m:t>
                    </m:r>
                  </m:oMath>
                </a14:m>
                <a:endParaRPr lang="en-US" sz="32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027" name="TextBox 1026">
                <a:extLst>
                  <a:ext uri="{FF2B5EF4-FFF2-40B4-BE49-F238E27FC236}">
                    <a16:creationId xmlns:a16="http://schemas.microsoft.com/office/drawing/2014/main" id="{610D6C6C-5D1F-547D-D1FB-8BDD17D51D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0275" y="2085975"/>
                <a:ext cx="2724150" cy="810991"/>
              </a:xfrm>
              <a:prstGeom prst="rect">
                <a:avLst/>
              </a:prstGeom>
              <a:blipFill>
                <a:blip r:embed="rId3"/>
                <a:stretch>
                  <a:fillRect l="-5817" b="-97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28" name="Rectangle: Rounded Corners 1027">
            <a:extLst>
              <a:ext uri="{FF2B5EF4-FFF2-40B4-BE49-F238E27FC236}">
                <a16:creationId xmlns:a16="http://schemas.microsoft.com/office/drawing/2014/main" id="{15DB0AAE-F2D6-D830-21AA-8F6BB5770434}"/>
              </a:ext>
            </a:extLst>
          </p:cNvPr>
          <p:cNvSpPr/>
          <p:nvPr/>
        </p:nvSpPr>
        <p:spPr>
          <a:xfrm>
            <a:off x="6343650" y="1333500"/>
            <a:ext cx="1000125" cy="619125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1,075</a:t>
            </a:r>
          </a:p>
        </p:txBody>
      </p:sp>
      <p:pic>
        <p:nvPicPr>
          <p:cNvPr id="1030" name="Picture 1029">
            <a:extLst>
              <a:ext uri="{FF2B5EF4-FFF2-40B4-BE49-F238E27FC236}">
                <a16:creationId xmlns:a16="http://schemas.microsoft.com/office/drawing/2014/main" id="{81919EE8-81A4-5523-3EE0-025AA5D667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650" y="2719388"/>
            <a:ext cx="5834726" cy="2852738"/>
          </a:xfrm>
          <a:prstGeom prst="rect">
            <a:avLst/>
          </a:prstGeom>
        </p:spPr>
      </p:pic>
      <p:pic>
        <p:nvPicPr>
          <p:cNvPr id="1032" name="Picture 1031">
            <a:extLst>
              <a:ext uri="{FF2B5EF4-FFF2-40B4-BE49-F238E27FC236}">
                <a16:creationId xmlns:a16="http://schemas.microsoft.com/office/drawing/2014/main" id="{76962D26-D22E-F122-1D23-E77E0F93D2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91375" y="3259630"/>
            <a:ext cx="3786187" cy="3060207"/>
          </a:xfrm>
          <a:prstGeom prst="rect">
            <a:avLst/>
          </a:prstGeom>
        </p:spPr>
      </p:pic>
      <p:sp>
        <p:nvSpPr>
          <p:cNvPr id="1033" name="TextBox 1032">
            <a:extLst>
              <a:ext uri="{FF2B5EF4-FFF2-40B4-BE49-F238E27FC236}">
                <a16:creationId xmlns:a16="http://schemas.microsoft.com/office/drawing/2014/main" id="{DD512F77-764D-6ED0-D076-B74E2E959224}"/>
              </a:ext>
            </a:extLst>
          </p:cNvPr>
          <p:cNvSpPr txBox="1"/>
          <p:nvPr/>
        </p:nvSpPr>
        <p:spPr>
          <a:xfrm>
            <a:off x="1028699" y="5638800"/>
            <a:ext cx="62388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Ta có: 1,075 km &lt; 1,2 km. Vậy đoạn đường AB dài hơn.</a:t>
            </a:r>
            <a:endParaRPr lang="en-US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34" name="Rectangle: Rounded Corners 1033">
            <a:extLst>
              <a:ext uri="{FF2B5EF4-FFF2-40B4-BE49-F238E27FC236}">
                <a16:creationId xmlns:a16="http://schemas.microsoft.com/office/drawing/2014/main" id="{778294EC-F142-3056-49FF-BF38ABCA0E4C}"/>
              </a:ext>
            </a:extLst>
          </p:cNvPr>
          <p:cNvSpPr/>
          <p:nvPr/>
        </p:nvSpPr>
        <p:spPr>
          <a:xfrm>
            <a:off x="5419726" y="4114800"/>
            <a:ext cx="742950" cy="619125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</a:p>
        </p:txBody>
      </p:sp>
      <p:sp>
        <p:nvSpPr>
          <p:cNvPr id="1035" name="Rectangle: Rounded Corners 1034">
            <a:extLst>
              <a:ext uri="{FF2B5EF4-FFF2-40B4-BE49-F238E27FC236}">
                <a16:creationId xmlns:a16="http://schemas.microsoft.com/office/drawing/2014/main" id="{E16B03C1-3AEF-805B-45F7-FD908E095CF0}"/>
              </a:ext>
            </a:extLst>
          </p:cNvPr>
          <p:cNvSpPr/>
          <p:nvPr/>
        </p:nvSpPr>
        <p:spPr>
          <a:xfrm>
            <a:off x="5391151" y="4857750"/>
            <a:ext cx="742950" cy="619125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62889369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0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7" grpId="0"/>
      <p:bldP spid="1028" grpId="0" animBg="1"/>
      <p:bldP spid="1034" grpId="0" animBg="1"/>
      <p:bldP spid="103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31" descr="图片1"/>
          <p:cNvPicPr>
            <a:picLocks noChangeAspect="1"/>
          </p:cNvPicPr>
          <p:nvPr/>
        </p:nvPicPr>
        <p:blipFill>
          <a:blip r:embed="rId10"/>
          <a:srcRect l="40063" b="70255"/>
          <a:stretch>
            <a:fillRect/>
          </a:stretch>
        </p:blipFill>
        <p:spPr>
          <a:xfrm>
            <a:off x="0" y="5440680"/>
            <a:ext cx="2401147" cy="1417320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5903807" y="548640"/>
            <a:ext cx="5560060" cy="5535507"/>
            <a:chOff x="7053" y="1603"/>
            <a:chExt cx="6203" cy="6176"/>
          </a:xfrm>
        </p:grpSpPr>
        <p:sp>
          <p:nvSpPr>
            <p:cNvPr id="5" name="Google Shape;196;p25"/>
            <p:cNvSpPr/>
            <p:nvPr/>
          </p:nvSpPr>
          <p:spPr>
            <a:xfrm>
              <a:off x="7053" y="1603"/>
              <a:ext cx="6203" cy="6176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pic>
          <p:nvPicPr>
            <p:cNvPr id="6" name="图片 5" descr="61六一儿童节童年_读书讲故事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596" y="2132"/>
              <a:ext cx="5118" cy="5118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3312160" y="435188"/>
            <a:ext cx="8436187" cy="5968153"/>
            <a:chOff x="3912" y="514"/>
            <a:chExt cx="9964" cy="7049"/>
          </a:xfrm>
        </p:grpSpPr>
        <p:pic>
          <p:nvPicPr>
            <p:cNvPr id="10" name="图片 9" descr="计算器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rot="20280000">
              <a:off x="6401" y="1890"/>
              <a:ext cx="715" cy="715"/>
            </a:xfrm>
            <a:prstGeom prst="rect">
              <a:avLst/>
            </a:prstGeom>
          </p:spPr>
        </p:pic>
        <p:pic>
          <p:nvPicPr>
            <p:cNvPr id="11" name="图片 10" descr="刷子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3"/>
            <a:stretch>
              <a:fillRect/>
            </a:stretch>
          </p:blipFill>
          <p:spPr>
            <a:xfrm>
              <a:off x="6293" y="4050"/>
              <a:ext cx="1361" cy="1361"/>
            </a:xfrm>
            <a:prstGeom prst="rect">
              <a:avLst/>
            </a:prstGeom>
          </p:spPr>
        </p:pic>
        <p:pic>
          <p:nvPicPr>
            <p:cNvPr id="13" name="图片 12" descr="高光笔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8221" y="514"/>
              <a:ext cx="726" cy="726"/>
            </a:xfrm>
            <a:prstGeom prst="rect">
              <a:avLst/>
            </a:prstGeom>
          </p:spPr>
        </p:pic>
        <p:pic>
          <p:nvPicPr>
            <p:cNvPr id="16" name="图片 15" descr="铅笔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5"/>
            <a:stretch>
              <a:fillRect/>
            </a:stretch>
          </p:blipFill>
          <p:spPr>
            <a:xfrm>
              <a:off x="10602" y="514"/>
              <a:ext cx="735" cy="735"/>
            </a:xfrm>
            <a:prstGeom prst="rect">
              <a:avLst/>
            </a:prstGeom>
          </p:spPr>
        </p:pic>
        <p:pic>
          <p:nvPicPr>
            <p:cNvPr id="17" name="图片 16" descr="盖章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6"/>
            <a:stretch>
              <a:fillRect/>
            </a:stretch>
          </p:blipFill>
          <p:spPr>
            <a:xfrm rot="1500000">
              <a:off x="13048" y="5547"/>
              <a:ext cx="829" cy="829"/>
            </a:xfrm>
            <a:prstGeom prst="rect">
              <a:avLst/>
            </a:prstGeom>
          </p:spPr>
        </p:pic>
        <p:pic>
          <p:nvPicPr>
            <p:cNvPr id="19" name="图片 18" descr="刻刀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7"/>
            <a:stretch>
              <a:fillRect/>
            </a:stretch>
          </p:blipFill>
          <p:spPr>
            <a:xfrm>
              <a:off x="12530" y="2236"/>
              <a:ext cx="1341" cy="1341"/>
            </a:xfrm>
            <a:prstGeom prst="rect">
              <a:avLst/>
            </a:prstGeom>
          </p:spPr>
        </p:pic>
        <p:sp>
          <p:nvSpPr>
            <p:cNvPr id="23" name="Google Shape;199;p25"/>
            <p:cNvSpPr/>
            <p:nvPr/>
          </p:nvSpPr>
          <p:spPr>
            <a:xfrm>
              <a:off x="3912" y="1442"/>
              <a:ext cx="929" cy="893"/>
            </a:xfrm>
            <a:custGeom>
              <a:avLst/>
              <a:gdLst/>
              <a:ahLst/>
              <a:cxnLst/>
              <a:rect l="l" t="t" r="r" b="b"/>
              <a:pathLst>
                <a:path w="7895" h="7590" extrusionOk="0">
                  <a:moveTo>
                    <a:pt x="3087" y="1"/>
                  </a:moveTo>
                  <a:cubicBezTo>
                    <a:pt x="3078" y="1"/>
                    <a:pt x="3069" y="1"/>
                    <a:pt x="3061" y="1"/>
                  </a:cubicBezTo>
                  <a:cubicBezTo>
                    <a:pt x="2441" y="61"/>
                    <a:pt x="2334" y="2585"/>
                    <a:pt x="2334" y="2585"/>
                  </a:cubicBezTo>
                  <a:cubicBezTo>
                    <a:pt x="2334" y="2585"/>
                    <a:pt x="120" y="3216"/>
                    <a:pt x="36" y="3811"/>
                  </a:cubicBezTo>
                  <a:cubicBezTo>
                    <a:pt x="1" y="4407"/>
                    <a:pt x="2322" y="4907"/>
                    <a:pt x="2322" y="4907"/>
                  </a:cubicBezTo>
                  <a:cubicBezTo>
                    <a:pt x="2322" y="4907"/>
                    <a:pt x="1906" y="7526"/>
                    <a:pt x="2322" y="7586"/>
                  </a:cubicBezTo>
                  <a:cubicBezTo>
                    <a:pt x="2338" y="7588"/>
                    <a:pt x="2355" y="7589"/>
                    <a:pt x="2372" y="7589"/>
                  </a:cubicBezTo>
                  <a:cubicBezTo>
                    <a:pt x="3065" y="7589"/>
                    <a:pt x="4597" y="5728"/>
                    <a:pt x="4597" y="5728"/>
                  </a:cubicBezTo>
                  <a:cubicBezTo>
                    <a:pt x="4597" y="5728"/>
                    <a:pt x="6353" y="6457"/>
                    <a:pt x="7163" y="6457"/>
                  </a:cubicBezTo>
                  <a:cubicBezTo>
                    <a:pt x="7325" y="6457"/>
                    <a:pt x="7448" y="6429"/>
                    <a:pt x="7514" y="6359"/>
                  </a:cubicBezTo>
                  <a:cubicBezTo>
                    <a:pt x="7895" y="5943"/>
                    <a:pt x="6156" y="3871"/>
                    <a:pt x="6156" y="3871"/>
                  </a:cubicBezTo>
                  <a:cubicBezTo>
                    <a:pt x="6156" y="3871"/>
                    <a:pt x="7704" y="2573"/>
                    <a:pt x="7502" y="2014"/>
                  </a:cubicBezTo>
                  <a:cubicBezTo>
                    <a:pt x="7386" y="1687"/>
                    <a:pt x="6528" y="1617"/>
                    <a:pt x="5813" y="1617"/>
                  </a:cubicBezTo>
                  <a:cubicBezTo>
                    <a:pt x="5278" y="1617"/>
                    <a:pt x="4823" y="1656"/>
                    <a:pt x="4823" y="1656"/>
                  </a:cubicBezTo>
                  <a:cubicBezTo>
                    <a:pt x="4823" y="1656"/>
                    <a:pt x="3723" y="1"/>
                    <a:pt x="3087" y="1"/>
                  </a:cubicBezTo>
                  <a:close/>
                </a:path>
              </a:pathLst>
            </a:custGeom>
            <a:solidFill>
              <a:schemeClr val="lt1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" name="Google Shape;199;p25"/>
            <p:cNvSpPr/>
            <p:nvPr/>
          </p:nvSpPr>
          <p:spPr>
            <a:xfrm>
              <a:off x="6321" y="988"/>
              <a:ext cx="548" cy="527"/>
            </a:xfrm>
            <a:custGeom>
              <a:avLst/>
              <a:gdLst/>
              <a:ahLst/>
              <a:cxnLst/>
              <a:rect l="l" t="t" r="r" b="b"/>
              <a:pathLst>
                <a:path w="7895" h="7590" extrusionOk="0">
                  <a:moveTo>
                    <a:pt x="3087" y="1"/>
                  </a:moveTo>
                  <a:cubicBezTo>
                    <a:pt x="3078" y="1"/>
                    <a:pt x="3069" y="1"/>
                    <a:pt x="3061" y="1"/>
                  </a:cubicBezTo>
                  <a:cubicBezTo>
                    <a:pt x="2441" y="61"/>
                    <a:pt x="2334" y="2585"/>
                    <a:pt x="2334" y="2585"/>
                  </a:cubicBezTo>
                  <a:cubicBezTo>
                    <a:pt x="2334" y="2585"/>
                    <a:pt x="120" y="3216"/>
                    <a:pt x="36" y="3811"/>
                  </a:cubicBezTo>
                  <a:cubicBezTo>
                    <a:pt x="1" y="4407"/>
                    <a:pt x="2322" y="4907"/>
                    <a:pt x="2322" y="4907"/>
                  </a:cubicBezTo>
                  <a:cubicBezTo>
                    <a:pt x="2322" y="4907"/>
                    <a:pt x="1906" y="7526"/>
                    <a:pt x="2322" y="7586"/>
                  </a:cubicBezTo>
                  <a:cubicBezTo>
                    <a:pt x="2338" y="7588"/>
                    <a:pt x="2355" y="7589"/>
                    <a:pt x="2372" y="7589"/>
                  </a:cubicBezTo>
                  <a:cubicBezTo>
                    <a:pt x="3065" y="7589"/>
                    <a:pt x="4597" y="5728"/>
                    <a:pt x="4597" y="5728"/>
                  </a:cubicBezTo>
                  <a:cubicBezTo>
                    <a:pt x="4597" y="5728"/>
                    <a:pt x="6353" y="6457"/>
                    <a:pt x="7163" y="6457"/>
                  </a:cubicBezTo>
                  <a:cubicBezTo>
                    <a:pt x="7325" y="6457"/>
                    <a:pt x="7448" y="6429"/>
                    <a:pt x="7514" y="6359"/>
                  </a:cubicBezTo>
                  <a:cubicBezTo>
                    <a:pt x="7895" y="5943"/>
                    <a:pt x="6156" y="3871"/>
                    <a:pt x="6156" y="3871"/>
                  </a:cubicBezTo>
                  <a:cubicBezTo>
                    <a:pt x="6156" y="3871"/>
                    <a:pt x="7704" y="2573"/>
                    <a:pt x="7502" y="2014"/>
                  </a:cubicBezTo>
                  <a:cubicBezTo>
                    <a:pt x="7386" y="1687"/>
                    <a:pt x="6528" y="1617"/>
                    <a:pt x="5813" y="1617"/>
                  </a:cubicBezTo>
                  <a:cubicBezTo>
                    <a:pt x="5278" y="1617"/>
                    <a:pt x="4823" y="1656"/>
                    <a:pt x="4823" y="1656"/>
                  </a:cubicBezTo>
                  <a:cubicBezTo>
                    <a:pt x="4823" y="1656"/>
                    <a:pt x="3723" y="1"/>
                    <a:pt x="3087" y="1"/>
                  </a:cubicBezTo>
                  <a:close/>
                </a:path>
              </a:pathLst>
            </a:custGeom>
            <a:solidFill>
              <a:schemeClr val="lt1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" name="Google Shape;199;p25"/>
            <p:cNvSpPr/>
            <p:nvPr/>
          </p:nvSpPr>
          <p:spPr>
            <a:xfrm>
              <a:off x="5386" y="2462"/>
              <a:ext cx="631" cy="607"/>
            </a:xfrm>
            <a:custGeom>
              <a:avLst/>
              <a:gdLst/>
              <a:ahLst/>
              <a:cxnLst/>
              <a:rect l="l" t="t" r="r" b="b"/>
              <a:pathLst>
                <a:path w="7895" h="7590" extrusionOk="0">
                  <a:moveTo>
                    <a:pt x="3087" y="1"/>
                  </a:moveTo>
                  <a:cubicBezTo>
                    <a:pt x="3078" y="1"/>
                    <a:pt x="3069" y="1"/>
                    <a:pt x="3061" y="1"/>
                  </a:cubicBezTo>
                  <a:cubicBezTo>
                    <a:pt x="2441" y="61"/>
                    <a:pt x="2334" y="2585"/>
                    <a:pt x="2334" y="2585"/>
                  </a:cubicBezTo>
                  <a:cubicBezTo>
                    <a:pt x="2334" y="2585"/>
                    <a:pt x="120" y="3216"/>
                    <a:pt x="36" y="3811"/>
                  </a:cubicBezTo>
                  <a:cubicBezTo>
                    <a:pt x="1" y="4407"/>
                    <a:pt x="2322" y="4907"/>
                    <a:pt x="2322" y="4907"/>
                  </a:cubicBezTo>
                  <a:cubicBezTo>
                    <a:pt x="2322" y="4907"/>
                    <a:pt x="1906" y="7526"/>
                    <a:pt x="2322" y="7586"/>
                  </a:cubicBezTo>
                  <a:cubicBezTo>
                    <a:pt x="2338" y="7588"/>
                    <a:pt x="2355" y="7589"/>
                    <a:pt x="2372" y="7589"/>
                  </a:cubicBezTo>
                  <a:cubicBezTo>
                    <a:pt x="3065" y="7589"/>
                    <a:pt x="4597" y="5728"/>
                    <a:pt x="4597" y="5728"/>
                  </a:cubicBezTo>
                  <a:cubicBezTo>
                    <a:pt x="4597" y="5728"/>
                    <a:pt x="6353" y="6457"/>
                    <a:pt x="7163" y="6457"/>
                  </a:cubicBezTo>
                  <a:cubicBezTo>
                    <a:pt x="7325" y="6457"/>
                    <a:pt x="7448" y="6429"/>
                    <a:pt x="7514" y="6359"/>
                  </a:cubicBezTo>
                  <a:cubicBezTo>
                    <a:pt x="7895" y="5943"/>
                    <a:pt x="6156" y="3871"/>
                    <a:pt x="6156" y="3871"/>
                  </a:cubicBezTo>
                  <a:cubicBezTo>
                    <a:pt x="6156" y="3871"/>
                    <a:pt x="7704" y="2573"/>
                    <a:pt x="7502" y="2014"/>
                  </a:cubicBezTo>
                  <a:cubicBezTo>
                    <a:pt x="7386" y="1687"/>
                    <a:pt x="6528" y="1617"/>
                    <a:pt x="5813" y="1617"/>
                  </a:cubicBezTo>
                  <a:cubicBezTo>
                    <a:pt x="5278" y="1617"/>
                    <a:pt x="4823" y="1656"/>
                    <a:pt x="4823" y="1656"/>
                  </a:cubicBezTo>
                  <a:cubicBezTo>
                    <a:pt x="4823" y="1656"/>
                    <a:pt x="3723" y="1"/>
                    <a:pt x="3087" y="1"/>
                  </a:cubicBezTo>
                  <a:close/>
                </a:path>
              </a:pathLst>
            </a:custGeom>
            <a:solidFill>
              <a:schemeClr val="lt1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" name="Google Shape;199;p25"/>
            <p:cNvSpPr/>
            <p:nvPr/>
          </p:nvSpPr>
          <p:spPr>
            <a:xfrm>
              <a:off x="13097" y="4277"/>
              <a:ext cx="631" cy="607"/>
            </a:xfrm>
            <a:custGeom>
              <a:avLst/>
              <a:gdLst/>
              <a:ahLst/>
              <a:cxnLst/>
              <a:rect l="l" t="t" r="r" b="b"/>
              <a:pathLst>
                <a:path w="7895" h="7590" extrusionOk="0">
                  <a:moveTo>
                    <a:pt x="3087" y="1"/>
                  </a:moveTo>
                  <a:cubicBezTo>
                    <a:pt x="3078" y="1"/>
                    <a:pt x="3069" y="1"/>
                    <a:pt x="3061" y="1"/>
                  </a:cubicBezTo>
                  <a:cubicBezTo>
                    <a:pt x="2441" y="61"/>
                    <a:pt x="2334" y="2585"/>
                    <a:pt x="2334" y="2585"/>
                  </a:cubicBezTo>
                  <a:cubicBezTo>
                    <a:pt x="2334" y="2585"/>
                    <a:pt x="120" y="3216"/>
                    <a:pt x="36" y="3811"/>
                  </a:cubicBezTo>
                  <a:cubicBezTo>
                    <a:pt x="1" y="4407"/>
                    <a:pt x="2322" y="4907"/>
                    <a:pt x="2322" y="4907"/>
                  </a:cubicBezTo>
                  <a:cubicBezTo>
                    <a:pt x="2322" y="4907"/>
                    <a:pt x="1906" y="7526"/>
                    <a:pt x="2322" y="7586"/>
                  </a:cubicBezTo>
                  <a:cubicBezTo>
                    <a:pt x="2338" y="7588"/>
                    <a:pt x="2355" y="7589"/>
                    <a:pt x="2372" y="7589"/>
                  </a:cubicBezTo>
                  <a:cubicBezTo>
                    <a:pt x="3065" y="7589"/>
                    <a:pt x="4597" y="5728"/>
                    <a:pt x="4597" y="5728"/>
                  </a:cubicBezTo>
                  <a:cubicBezTo>
                    <a:pt x="4597" y="5728"/>
                    <a:pt x="6353" y="6457"/>
                    <a:pt x="7163" y="6457"/>
                  </a:cubicBezTo>
                  <a:cubicBezTo>
                    <a:pt x="7325" y="6457"/>
                    <a:pt x="7448" y="6429"/>
                    <a:pt x="7514" y="6359"/>
                  </a:cubicBezTo>
                  <a:cubicBezTo>
                    <a:pt x="7895" y="5943"/>
                    <a:pt x="6156" y="3871"/>
                    <a:pt x="6156" y="3871"/>
                  </a:cubicBezTo>
                  <a:cubicBezTo>
                    <a:pt x="6156" y="3871"/>
                    <a:pt x="7704" y="2573"/>
                    <a:pt x="7502" y="2014"/>
                  </a:cubicBezTo>
                  <a:cubicBezTo>
                    <a:pt x="7386" y="1687"/>
                    <a:pt x="6528" y="1617"/>
                    <a:pt x="5813" y="1617"/>
                  </a:cubicBezTo>
                  <a:cubicBezTo>
                    <a:pt x="5278" y="1617"/>
                    <a:pt x="4823" y="1656"/>
                    <a:pt x="4823" y="1656"/>
                  </a:cubicBezTo>
                  <a:cubicBezTo>
                    <a:pt x="4823" y="1656"/>
                    <a:pt x="3723" y="1"/>
                    <a:pt x="3087" y="1"/>
                  </a:cubicBezTo>
                  <a:close/>
                </a:path>
              </a:pathLst>
            </a:custGeom>
            <a:solidFill>
              <a:schemeClr val="lt1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" name="Google Shape;199;p25"/>
            <p:cNvSpPr/>
            <p:nvPr/>
          </p:nvSpPr>
          <p:spPr>
            <a:xfrm>
              <a:off x="8901" y="6431"/>
              <a:ext cx="548" cy="527"/>
            </a:xfrm>
            <a:custGeom>
              <a:avLst/>
              <a:gdLst/>
              <a:ahLst/>
              <a:cxnLst/>
              <a:rect l="l" t="t" r="r" b="b"/>
              <a:pathLst>
                <a:path w="7895" h="7590" extrusionOk="0">
                  <a:moveTo>
                    <a:pt x="3087" y="1"/>
                  </a:moveTo>
                  <a:cubicBezTo>
                    <a:pt x="3078" y="1"/>
                    <a:pt x="3069" y="1"/>
                    <a:pt x="3061" y="1"/>
                  </a:cubicBezTo>
                  <a:cubicBezTo>
                    <a:pt x="2441" y="61"/>
                    <a:pt x="2334" y="2585"/>
                    <a:pt x="2334" y="2585"/>
                  </a:cubicBezTo>
                  <a:cubicBezTo>
                    <a:pt x="2334" y="2585"/>
                    <a:pt x="120" y="3216"/>
                    <a:pt x="36" y="3811"/>
                  </a:cubicBezTo>
                  <a:cubicBezTo>
                    <a:pt x="1" y="4407"/>
                    <a:pt x="2322" y="4907"/>
                    <a:pt x="2322" y="4907"/>
                  </a:cubicBezTo>
                  <a:cubicBezTo>
                    <a:pt x="2322" y="4907"/>
                    <a:pt x="1906" y="7526"/>
                    <a:pt x="2322" y="7586"/>
                  </a:cubicBezTo>
                  <a:cubicBezTo>
                    <a:pt x="2338" y="7588"/>
                    <a:pt x="2355" y="7589"/>
                    <a:pt x="2372" y="7589"/>
                  </a:cubicBezTo>
                  <a:cubicBezTo>
                    <a:pt x="3065" y="7589"/>
                    <a:pt x="4597" y="5728"/>
                    <a:pt x="4597" y="5728"/>
                  </a:cubicBezTo>
                  <a:cubicBezTo>
                    <a:pt x="4597" y="5728"/>
                    <a:pt x="6353" y="6457"/>
                    <a:pt x="7163" y="6457"/>
                  </a:cubicBezTo>
                  <a:cubicBezTo>
                    <a:pt x="7325" y="6457"/>
                    <a:pt x="7448" y="6429"/>
                    <a:pt x="7514" y="6359"/>
                  </a:cubicBezTo>
                  <a:cubicBezTo>
                    <a:pt x="7895" y="5943"/>
                    <a:pt x="6156" y="3871"/>
                    <a:pt x="6156" y="3871"/>
                  </a:cubicBezTo>
                  <a:cubicBezTo>
                    <a:pt x="6156" y="3871"/>
                    <a:pt x="7704" y="2573"/>
                    <a:pt x="7502" y="2014"/>
                  </a:cubicBezTo>
                  <a:cubicBezTo>
                    <a:pt x="7386" y="1687"/>
                    <a:pt x="6528" y="1617"/>
                    <a:pt x="5813" y="1617"/>
                  </a:cubicBezTo>
                  <a:cubicBezTo>
                    <a:pt x="5278" y="1617"/>
                    <a:pt x="4823" y="1656"/>
                    <a:pt x="4823" y="1656"/>
                  </a:cubicBezTo>
                  <a:cubicBezTo>
                    <a:pt x="4823" y="1656"/>
                    <a:pt x="3723" y="1"/>
                    <a:pt x="3087" y="1"/>
                  </a:cubicBezTo>
                  <a:close/>
                </a:path>
              </a:pathLst>
            </a:custGeom>
            <a:solidFill>
              <a:schemeClr val="lt1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pic>
          <p:nvPicPr>
            <p:cNvPr id="31" name="图片 30" descr="刀具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8"/>
            <a:stretch>
              <a:fillRect/>
            </a:stretch>
          </p:blipFill>
          <p:spPr>
            <a:xfrm>
              <a:off x="9355" y="6473"/>
              <a:ext cx="1091" cy="1091"/>
            </a:xfrm>
            <a:prstGeom prst="rect">
              <a:avLst/>
            </a:prstGeom>
          </p:spPr>
        </p:pic>
      </p:grpSp>
      <p:pic>
        <p:nvPicPr>
          <p:cNvPr id="26" name="Nhạc intro miễn phí không vi phạm bản quyền cho anh em Youtuber - Free intro music .INTROMUSIC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2761.0816" end="72631.1116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7455991" y="6981395"/>
            <a:ext cx="406400" cy="406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1876AB6-8620-7A3B-57B9-805A5387D00D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77988" y="3185774"/>
            <a:ext cx="7949873" cy="3420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80501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5712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10" descr="图片包含 植物&#10;&#10;已生成高可信度的说明">
            <a:extLst>
              <a:ext uri="{FF2B5EF4-FFF2-40B4-BE49-F238E27FC236}">
                <a16:creationId xmlns:a16="http://schemas.microsoft.com/office/drawing/2014/main" id="{4C0A65DB-2E4F-45F0-9D18-FAB5D1FE564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5548" y="-500658"/>
            <a:ext cx="6117883" cy="7859315"/>
          </a:xfrm>
          <a:prstGeom prst="rect">
            <a:avLst/>
          </a:prstGeom>
        </p:spPr>
      </p:pic>
      <p:pic>
        <p:nvPicPr>
          <p:cNvPr id="31" name="图片 30" descr="图片包含 物体&#10;&#10;已生成高可信度的说明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6451429" y="804497"/>
            <a:ext cx="273050" cy="292100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68" t="62108" r="41096"/>
          <a:stretch>
            <a:fillRect/>
          </a:stretch>
        </p:blipFill>
        <p:spPr>
          <a:xfrm>
            <a:off x="3681543" y="3633296"/>
            <a:ext cx="563301" cy="900264"/>
          </a:xfrm>
          <a:prstGeom prst="rect">
            <a:avLst/>
          </a:prstGeom>
        </p:spPr>
      </p:pic>
      <p:pic>
        <p:nvPicPr>
          <p:cNvPr id="34" name="图片 33" descr="图片包含 物体&#10;&#10;已生成高可信度的说明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7955909" y="3649144"/>
            <a:ext cx="398280" cy="426067"/>
          </a:xfrm>
          <a:prstGeom prst="rect">
            <a:avLst/>
          </a:prstGeom>
        </p:spPr>
      </p:pic>
      <p:pic>
        <p:nvPicPr>
          <p:cNvPr id="35" name="图片 34" descr="图片包含 物体&#10;&#10;已生成高可信度的说明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8940832" y="1816102"/>
            <a:ext cx="398280" cy="426067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68" t="62108" r="41096"/>
          <a:stretch>
            <a:fillRect/>
          </a:stretch>
        </p:blipFill>
        <p:spPr>
          <a:xfrm>
            <a:off x="2951064" y="3044493"/>
            <a:ext cx="949085" cy="1516822"/>
          </a:xfrm>
          <a:prstGeom prst="rect">
            <a:avLst/>
          </a:prstGeom>
        </p:spPr>
      </p:pic>
      <p:pic>
        <p:nvPicPr>
          <p:cNvPr id="39" name="图片 38" descr="图片包含 物体&#10;&#10;已生成高可信度的说明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2927051" y="980319"/>
            <a:ext cx="273050" cy="292100"/>
          </a:xfrm>
          <a:prstGeom prst="rect">
            <a:avLst/>
          </a:prstGeom>
        </p:spPr>
      </p:pic>
      <p:pic>
        <p:nvPicPr>
          <p:cNvPr id="40" name="图片 39" descr="图片包含 物体&#10;&#10;已生成高可信度的说明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2603135" y="2707549"/>
            <a:ext cx="647832" cy="693030"/>
          </a:xfrm>
          <a:prstGeom prst="rect">
            <a:avLst/>
          </a:prstGeom>
        </p:spPr>
      </p:pic>
      <p:sp>
        <p:nvSpPr>
          <p:cNvPr id="30" name="Cloud Callout 7">
            <a:extLst>
              <a:ext uri="{FF2B5EF4-FFF2-40B4-BE49-F238E27FC236}">
                <a16:creationId xmlns:a16="http://schemas.microsoft.com/office/drawing/2014/main" id="{D61C7841-3DB4-4679-AC23-B77D1B115DDE}"/>
              </a:ext>
            </a:extLst>
          </p:cNvPr>
          <p:cNvSpPr/>
          <p:nvPr/>
        </p:nvSpPr>
        <p:spPr>
          <a:xfrm>
            <a:off x="381001" y="163221"/>
            <a:ext cx="5837752" cy="3429000"/>
          </a:xfrm>
          <a:prstGeom prst="cloudCallout">
            <a:avLst>
              <a:gd name="adj1" fmla="val 37706"/>
              <a:gd name="adj2" fmla="val 65220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Sắp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đến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mùa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rồi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mẹ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thật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nhiều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kê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dự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trữ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giúp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32" name="图片 24">
            <a:extLst>
              <a:ext uri="{FF2B5EF4-FFF2-40B4-BE49-F238E27FC236}">
                <a16:creationId xmlns:a16="http://schemas.microsoft.com/office/drawing/2014/main" id="{670CF16A-FC0B-444B-9596-9F3238084A5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111" b="99028" l="625" r="93594">
                        <a14:foregroundMark x1="8775" y1="79513" x2="9205" y2="88320"/>
                        <a14:foregroundMark x1="8707" y1="78110" x2="8747" y2="78936"/>
                        <a14:foregroundMark x1="67584" y1="87106" x2="67887" y2="87065"/>
                        <a14:foregroundMark x1="10668" y1="94846" x2="67482" y2="87120"/>
                        <a14:foregroundMark x1="86132" y1="59640" x2="89408" y2="47761"/>
                        <a14:foregroundMark x1="1563" y1="2083" x2="1670" y2="2938"/>
                        <a14:foregroundMark x1="5763" y1="80059" x2="7540" y2="88007"/>
                        <a14:foregroundMark x1="5560" y1="94990" x2="5636" y2="95407"/>
                        <a14:foregroundMark x1="3361" y1="82987" x2="4388" y2="88596"/>
                        <a14:foregroundMark x1="2739" y1="79594" x2="2863" y2="80271"/>
                        <a14:foregroundMark x1="77969" y1="51751" x2="77969" y2="72381"/>
                        <a14:foregroundMark x1="93240" y1="45572" x2="92514" y2="52822"/>
                        <a14:foregroundMark x1="97188" y1="6111" x2="96896" y2="9027"/>
                        <a14:foregroundMark x1="83563" y1="45565" x2="82578" y2="50000"/>
                        <a14:foregroundMark x1="82578" y1="50000" x2="82578" y2="50417"/>
                        <a14:foregroundMark x1="47838" y1="10854" x2="54297" y2="15417"/>
                        <a14:foregroundMark x1="43984" y1="8131" x2="44486" y2="8485"/>
                        <a14:foregroundMark x1="36016" y1="2500" x2="36574" y2="2894"/>
                        <a14:foregroundMark x1="59299" y1="16662" x2="62197" y2="30224"/>
                        <a14:foregroundMark x1="64796" y1="43904" x2="67344" y2="51944"/>
                        <a14:foregroundMark x1="47891" y1="33194" x2="50781" y2="47639"/>
                        <a14:foregroundMark x1="24688" y1="62917" x2="28438" y2="73194"/>
                        <a14:foregroundMark x1="31797" y1="60556" x2="34219" y2="69583"/>
                        <a14:foregroundMark x1="32031" y1="58194" x2="36641" y2="68056"/>
                        <a14:foregroundMark x1="28906" y1="66111" x2="32031" y2="73194"/>
                        <a14:foregroundMark x1="31328" y1="65278" x2="33516" y2="71944"/>
                        <a14:foregroundMark x1="64717" y1="84014" x2="65391" y2="86111"/>
                        <a14:foregroundMark x1="62266" y1="76389" x2="62962" y2="78553"/>
                        <a14:foregroundMark x1="92439" y1="5663" x2="92422" y2="5833"/>
                        <a14:foregroundMark x1="92891" y1="1111" x2="92830" y2="1720"/>
                        <a14:foregroundMark x1="32109" y1="80833" x2="56328" y2="83750"/>
                        <a14:foregroundMark x1="56328" y1="83750" x2="69609" y2="97500"/>
                        <a14:foregroundMark x1="79141" y1="66944" x2="80547" y2="67500"/>
                        <a14:foregroundMark x1="80781" y1="67917" x2="81563" y2="67639"/>
                        <a14:backgroundMark x1="13906" y1="64583" x2="14375" y2="71250"/>
                        <a14:backgroundMark x1="42578" y1="71944" x2="42578" y2="71944"/>
                        <a14:backgroundMark x1="34219" y1="75556" x2="34219" y2="75556"/>
                        <a14:backgroundMark x1="95703" y1="2917" x2="93438" y2="32361"/>
                        <a14:backgroundMark x1="97578" y1="13194" x2="96250" y2="24028"/>
                        <a14:backgroundMark x1="96406" y1="10556" x2="96953" y2="18056"/>
                        <a14:backgroundMark x1="96953" y1="11250" x2="96875" y2="22222"/>
                        <a14:backgroundMark x1="96875" y1="9028" x2="96953" y2="19861"/>
                        <a14:backgroundMark x1="94531" y1="32917" x2="92422" y2="45139"/>
                        <a14:backgroundMark x1="92266" y1="56806" x2="91016" y2="69306"/>
                        <a14:backgroundMark x1="91719" y1="57639" x2="94531" y2="49583"/>
                        <a14:backgroundMark x1="91719" y1="55833" x2="95391" y2="53472"/>
                        <a14:backgroundMark x1="91406" y1="55833" x2="95234" y2="50139"/>
                        <a14:backgroundMark x1="91016" y1="66528" x2="91250" y2="80278"/>
                        <a14:backgroundMark x1="91250" y1="80278" x2="91094" y2="80833"/>
                        <a14:backgroundMark x1="91563" y1="90694" x2="91094" y2="99861"/>
                        <a14:backgroundMark x1="1953" y1="93333" x2="1953" y2="93333"/>
                        <a14:backgroundMark x1="156" y1="90139" x2="2344" y2="98194"/>
                        <a14:backgroundMark x1="39688" y1="69306" x2="39688" y2="69306"/>
                        <a14:backgroundMark x1="53516" y1="73472" x2="53516" y2="73472"/>
                        <a14:backgroundMark x1="57734" y1="77917" x2="57734" y2="77917"/>
                        <a14:backgroundMark x1="40859" y1="68611" x2="40859" y2="68611"/>
                        <a14:backgroundMark x1="48672" y1="69167" x2="48672" y2="69167"/>
                        <a14:backgroundMark x1="43828" y1="66528" x2="51719" y2="72222"/>
                        <a14:backgroundMark x1="53672" y1="74306" x2="53672" y2="74306"/>
                        <a14:backgroundMark x1="41016" y1="74306" x2="41016" y2="74306"/>
                        <a14:backgroundMark x1="8516" y1="7361" x2="2656" y2="78194"/>
                        <a14:backgroundMark x1="19922" y1="54861" x2="6094" y2="77500"/>
                        <a14:backgroundMark x1="6094" y1="77500" x2="2734" y2="79583"/>
                        <a14:backgroundMark x1="14297" y1="51389" x2="1328" y2="77500"/>
                        <a14:backgroundMark x1="12266" y1="51111" x2="703" y2="61528"/>
                        <a14:backgroundMark x1="4375" y1="1667" x2="2500" y2="31389"/>
                        <a14:backgroundMark x1="6250" y1="7222" x2="6172" y2="31111"/>
                        <a14:backgroundMark x1="2891" y1="2778" x2="4219" y2="34722"/>
                        <a14:backgroundMark x1="2344" y1="2500" x2="15234" y2="7222"/>
                        <a14:backgroundMark x1="5547" y1="1944" x2="22422" y2="2778"/>
                        <a14:backgroundMark x1="35313" y1="4861" x2="47578" y2="5278"/>
                        <a14:backgroundMark x1="55625" y1="2222" x2="66016" y2="18056"/>
                        <a14:backgroundMark x1="82578" y1="17778" x2="89453" y2="31944"/>
                        <a14:backgroundMark x1="76250" y1="17083" x2="92109" y2="43333"/>
                        <a14:backgroundMark x1="89922" y1="27778" x2="97344" y2="42083"/>
                        <a14:backgroundMark x1="89922" y1="22500" x2="82578" y2="41806"/>
                        <a14:backgroundMark x1="82578" y1="41806" x2="82578" y2="41806"/>
                        <a14:backgroundMark x1="93438" y1="6389" x2="89766" y2="13889"/>
                        <a14:backgroundMark x1="74375" y1="85000" x2="80391" y2="98750"/>
                        <a14:backgroundMark x1="81094" y1="79028" x2="85547" y2="87083"/>
                        <a14:backgroundMark x1="313" y1="54583" x2="1563" y2="61806"/>
                        <a14:backgroundMark x1="703" y1="55556" x2="1172" y2="77500"/>
                        <a14:backgroundMark x1="7422" y1="44583" x2="8359" y2="73056"/>
                        <a14:backgroundMark x1="7031" y1="46528" x2="5391" y2="67500"/>
                        <a14:backgroundMark x1="5391" y1="67500" x2="5391" y2="67500"/>
                        <a14:backgroundMark x1="7031" y1="44444" x2="9531" y2="77917"/>
                        <a14:backgroundMark x1="6016" y1="43611" x2="4375" y2="78472"/>
                        <a14:backgroundMark x1="2734" y1="81111" x2="2734" y2="81111"/>
                        <a14:backgroundMark x1="3047" y1="81111" x2="3672" y2="82639"/>
                        <a14:backgroundMark x1="2891" y1="93056" x2="10469" y2="92917"/>
                        <a14:backgroundMark x1="10469" y1="92917" x2="11406" y2="92361"/>
                        <a14:backgroundMark x1="4063" y1="89444" x2="10703" y2="90694"/>
                        <a14:backgroundMark x1="9531" y1="93056" x2="8750" y2="99306"/>
                        <a14:backgroundMark x1="5547" y1="95417" x2="5703" y2="99861"/>
                        <a14:backgroundMark x1="19609" y1="70139" x2="19609" y2="70139"/>
                        <a14:backgroundMark x1="19922" y1="66806" x2="17578" y2="73056"/>
                        <a14:backgroundMark x1="57500" y1="77917" x2="57500" y2="77917"/>
                        <a14:backgroundMark x1="58672" y1="6944" x2="62656" y2="20694"/>
                        <a14:backgroundMark x1="63281" y1="26667" x2="65078" y2="40278"/>
                        <a14:backgroundMark x1="65078" y1="40278" x2="72969" y2="47500"/>
                        <a14:backgroundMark x1="72969" y1="47500" x2="77969" y2="31389"/>
                        <a14:backgroundMark x1="77969" y1="31389" x2="78047" y2="29861"/>
                        <a14:backgroundMark x1="45703" y1="9722" x2="48438" y2="9028"/>
                        <a14:backgroundMark x1="57656" y1="7917" x2="57969" y2="12917"/>
                        <a14:backgroundMark x1="44375" y1="8750" x2="46719" y2="9722"/>
                        <a14:backgroundMark x1="43594" y1="7361" x2="42344" y2="8472"/>
                        <a14:backgroundMark x1="57969" y1="13611" x2="60469" y2="15000"/>
                        <a14:backgroundMark x1="62344" y1="30139" x2="64844" y2="43333"/>
                        <a14:backgroundMark x1="64844" y1="43333" x2="65000" y2="43333"/>
                        <a14:backgroundMark x1="90781" y1="16528" x2="84219" y2="26944"/>
                        <a14:backgroundMark x1="90781" y1="19444" x2="83438" y2="24861"/>
                        <a14:backgroundMark x1="78594" y1="6111" x2="76016" y2="15972"/>
                        <a14:backgroundMark x1="80859" y1="8750" x2="74688" y2="26667"/>
                        <a14:backgroundMark x1="80938" y1="16806" x2="77188" y2="38333"/>
                        <a14:backgroundMark x1="77188" y1="38333" x2="77188" y2="38333"/>
                        <a14:backgroundMark x1="86484" y1="65833" x2="80313" y2="85972"/>
                        <a14:backgroundMark x1="79297" y1="93889" x2="90313" y2="92361"/>
                        <a14:backgroundMark x1="90313" y1="92361" x2="90781" y2="91806"/>
                        <a14:backgroundMark x1="89063" y1="74722" x2="87656" y2="94861"/>
                        <a14:backgroundMark x1="89766" y1="78750" x2="88750" y2="98889"/>
                        <a14:backgroundMark x1="87891" y1="72222" x2="81094" y2="85694"/>
                        <a14:backgroundMark x1="87344" y1="72778" x2="83203" y2="82917"/>
                        <a14:backgroundMark x1="88359" y1="69722" x2="82500" y2="77083"/>
                        <a14:backgroundMark x1="90156" y1="76667" x2="84688" y2="87222"/>
                        <a14:backgroundMark x1="88125" y1="77083" x2="84688" y2="87361"/>
                        <a14:backgroundMark x1="87188" y1="75972" x2="82891" y2="89028"/>
                        <a14:backgroundMark x1="82891" y1="89028" x2="78984" y2="95139"/>
                        <a14:backgroundMark x1="82109" y1="87500" x2="75078" y2="93611"/>
                        <a14:backgroundMark x1="75078" y1="93611" x2="67969" y2="87361"/>
                        <a14:backgroundMark x1="67969" y1="87361" x2="77969" y2="80417"/>
                        <a14:backgroundMark x1="77969" y1="80417" x2="82656" y2="68472"/>
                        <a14:backgroundMark x1="82656" y1="68472" x2="82656" y2="63056"/>
                        <a14:backgroundMark x1="53359" y1="75972" x2="53359" y2="75972"/>
                        <a14:backgroundMark x1="37188" y1="71667" x2="37188" y2="71667"/>
                        <a14:backgroundMark x1="82422" y1="44861" x2="86016" y2="41944"/>
                        <a14:backgroundMark x1="93125" y1="5694" x2="92109" y2="5278"/>
                        <a14:backgroundMark x1="76875" y1="50833" x2="79766" y2="45972"/>
                        <a14:backgroundMark x1="76875" y1="51944" x2="79219" y2="43889"/>
                        <a14:backgroundMark x1="77500" y1="44444" x2="80234" y2="35417"/>
                        <a14:backgroundMark x1="79063" y1="41389" x2="77500" y2="51528"/>
                        <a14:backgroundMark x1="77344" y1="47778" x2="78984" y2="35000"/>
                        <a14:backgroundMark x1="79063" y1="22083" x2="77031" y2="30694"/>
                        <a14:backgroundMark x1="78047" y1="23056" x2="77031" y2="41528"/>
                        <a14:backgroundMark x1="77031" y1="41528" x2="84922" y2="41111"/>
                        <a14:backgroundMark x1="84922" y1="41111" x2="91953" y2="35139"/>
                        <a14:backgroundMark x1="91953" y1="35139" x2="89688" y2="15556"/>
                        <a14:backgroundMark x1="89688" y1="15556" x2="77266" y2="6528"/>
                        <a14:backgroundMark x1="77266" y1="6528" x2="81641" y2="5694"/>
                        <a14:backgroundMark x1="90000" y1="45694" x2="91484" y2="44861"/>
                        <a14:backgroundMark x1="92734" y1="24861" x2="91563" y2="38333"/>
                        <a14:backgroundMark x1="91563" y1="38333" x2="91406" y2="37500"/>
                        <a14:backgroundMark x1="93359" y1="22083" x2="90469" y2="39167"/>
                        <a14:backgroundMark x1="91250" y1="38333" x2="90313" y2="39722"/>
                        <a14:backgroundMark x1="91016" y1="11667" x2="90703" y2="18472"/>
                        <a14:backgroundMark x1="83359" y1="64306" x2="87813" y2="61806"/>
                        <a14:backgroundMark x1="84922" y1="62639" x2="87188" y2="59722"/>
                        <a14:backgroundMark x1="82188" y1="67222" x2="86016" y2="66389"/>
                        <a14:backgroundMark x1="85469" y1="65556" x2="80547" y2="79028"/>
                        <a14:backgroundMark x1="80547" y1="79028" x2="74766" y2="87222"/>
                        <a14:backgroundMark x1="74766" y1="87222" x2="74297" y2="87361"/>
                        <a14:backgroundMark x1="83828" y1="69583" x2="78906" y2="85972"/>
                        <a14:backgroundMark x1="78906" y1="85972" x2="71797" y2="86111"/>
                        <a14:backgroundMark x1="67344" y1="87778" x2="67734" y2="86389"/>
                        <a14:backgroundMark x1="73281" y1="87361" x2="76328" y2="91944"/>
                        <a14:backgroundMark x1="82813" y1="85694" x2="84063" y2="93472"/>
                        <a14:backgroundMark x1="76094" y1="74306" x2="81641" y2="74583"/>
                        <a14:backgroundMark x1="80313" y1="64167" x2="80313" y2="64167"/>
                        <a14:backgroundMark x1="77344" y1="72639" x2="78438" y2="72222"/>
                        <a14:backgroundMark x1="62656" y1="79306" x2="62656" y2="79306"/>
                        <a14:backgroundMark x1="64219" y1="80694" x2="64219" y2="80694"/>
                        <a14:backgroundMark x1="64219" y1="80972" x2="64688" y2="84028"/>
                        <a14:backgroundMark x1="63672" y1="80694" x2="62500" y2="80000"/>
                        <a14:backgroundMark x1="60547" y1="78333" x2="59297" y2="78333"/>
                        <a14:backgroundMark x1="80391" y1="94583" x2="86641" y2="95556"/>
                        <a14:backgroundMark x1="80234" y1="95972" x2="88125" y2="96806"/>
                        <a14:backgroundMark x1="81641" y1="98056" x2="86953" y2="97083"/>
                        <a14:backgroundMark x1="70391" y1="85972" x2="73047" y2="87361"/>
                        <a14:backgroundMark x1="6250" y1="40833" x2="6719" y2="49444"/>
                        <a14:backgroundMark x1="6719" y1="42361" x2="6484" y2="52778"/>
                        <a14:backgroundMark x1="4063" y1="61389" x2="1797" y2="66389"/>
                        <a14:backgroundMark x1="2422" y1="80694" x2="2656" y2="81389"/>
                        <a14:backgroundMark x1="8516" y1="79583" x2="8750" y2="79583"/>
                        <a14:backgroundMark x1="9844" y1="76667" x2="8516" y2="77639"/>
                        <a14:backgroundMark x1="75391" y1="5278" x2="81641" y2="4444"/>
                        <a14:backgroundMark x1="75859" y1="4861" x2="95781" y2="34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269" t="3514" r="4826" b="-624"/>
          <a:stretch/>
        </p:blipFill>
        <p:spPr>
          <a:xfrm>
            <a:off x="3840134" y="2158668"/>
            <a:ext cx="7188790" cy="4071678"/>
          </a:xfrm>
          <a:prstGeom prst="rect">
            <a:avLst/>
          </a:prstGeom>
        </p:spPr>
      </p:pic>
      <p:pic>
        <p:nvPicPr>
          <p:cNvPr id="43" name="图片 16">
            <a:extLst>
              <a:ext uri="{FF2B5EF4-FFF2-40B4-BE49-F238E27FC236}">
                <a16:creationId xmlns:a16="http://schemas.microsoft.com/office/drawing/2014/main" id="{AE5D7FA0-4728-4E99-8476-9933E6140ED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983"/>
          <a:stretch/>
        </p:blipFill>
        <p:spPr>
          <a:xfrm>
            <a:off x="-13829" y="5363446"/>
            <a:ext cx="12192000" cy="1512604"/>
          </a:xfrm>
          <a:prstGeom prst="rect">
            <a:avLst/>
          </a:prstGeom>
        </p:spPr>
      </p:pic>
      <p:pic>
        <p:nvPicPr>
          <p:cNvPr id="44" name="图片 18">
            <a:extLst>
              <a:ext uri="{FF2B5EF4-FFF2-40B4-BE49-F238E27FC236}">
                <a16:creationId xmlns:a16="http://schemas.microsoft.com/office/drawing/2014/main" id="{34FC8AA9-1EDB-4133-8798-000F7DD0814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43820"/>
            <a:ext cx="12192000" cy="177305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图片 18">
            <a:extLst>
              <a:ext uri="{FF2B5EF4-FFF2-40B4-BE49-F238E27FC236}">
                <a16:creationId xmlns:a16="http://schemas.microsoft.com/office/drawing/2014/main" id="{D59E7208-3166-4C65-946C-D36CF6D05D5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-67410"/>
            <a:ext cx="12192000" cy="2494946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935980" y="457200"/>
            <a:ext cx="10265420" cy="1970336"/>
            <a:chOff x="935980" y="457200"/>
            <a:chExt cx="10265420" cy="1970336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35980" y="477331"/>
              <a:ext cx="2816612" cy="1950205"/>
            </a:xfrm>
            <a:prstGeom prst="rect">
              <a:avLst/>
            </a:prstGeom>
          </p:spPr>
        </p:pic>
      </p:grpSp>
      <p:pic>
        <p:nvPicPr>
          <p:cNvPr id="5" name="Picture 4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8987" y="3384038"/>
            <a:ext cx="3384258" cy="1422439"/>
          </a:xfrm>
          <a:prstGeom prst="rect">
            <a:avLst/>
          </a:prstGeom>
          <a:ln>
            <a:noFill/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3397738" y="547445"/>
            <a:ext cx="717774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1. Số lớn nhất trong các số sau: 6,375; 6,573; 6,753; 6,735.</a:t>
            </a:r>
            <a:endParaRPr kumimoji="0" lang="en-US" sz="3600" b="0" i="0" u="none" strike="noStrike" kern="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3384038"/>
            <a:ext cx="3384258" cy="1422439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4553076" y="2970475"/>
            <a:ext cx="2037147" cy="2313081"/>
            <a:chOff x="3570200" y="3673990"/>
            <a:chExt cx="2037147" cy="2313081"/>
          </a:xfrm>
          <a:noFill/>
        </p:grpSpPr>
        <p:pic>
          <p:nvPicPr>
            <p:cNvPr id="15" name="Picture 14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950667">
              <a:off x="3861222" y="4240945"/>
              <a:ext cx="1455104" cy="2037147"/>
            </a:xfrm>
            <a:prstGeom prst="rect">
              <a:avLst/>
            </a:prstGeom>
            <a:grpFill/>
          </p:spPr>
        </p:pic>
        <p:sp>
          <p:nvSpPr>
            <p:cNvPr id="8" name="TextBox 7">
              <a:hlinkClick r:id="rId9" action="ppaction://hlinksldjump"/>
            </p:cNvPr>
            <p:cNvSpPr txBox="1"/>
            <p:nvPr/>
          </p:nvSpPr>
          <p:spPr>
            <a:xfrm>
              <a:off x="4475637" y="3673990"/>
              <a:ext cx="567784" cy="830997"/>
            </a:xfrm>
            <a:prstGeom prst="rect">
              <a:avLst/>
            </a:prstGeom>
            <a:grp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A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6696507" y="2964459"/>
            <a:ext cx="1935738" cy="2104249"/>
            <a:chOff x="6696507" y="2964459"/>
            <a:chExt cx="1935738" cy="2104249"/>
          </a:xfrm>
        </p:grpSpPr>
        <p:pic>
          <p:nvPicPr>
            <p:cNvPr id="26" name="Picture 25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8649333" flipH="1">
              <a:off x="6973041" y="3409505"/>
              <a:ext cx="1382669" cy="1935738"/>
            </a:xfrm>
            <a:prstGeom prst="rect">
              <a:avLst/>
            </a:prstGeom>
          </p:spPr>
        </p:pic>
        <p:sp>
          <p:nvSpPr>
            <p:cNvPr id="29" name="TextBox 28">
              <a:hlinkClick r:id="rId11" action="ppaction://hlinksldjump"/>
            </p:cNvPr>
            <p:cNvSpPr txBox="1"/>
            <p:nvPr/>
          </p:nvSpPr>
          <p:spPr>
            <a:xfrm>
              <a:off x="6986612" y="2964459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</a:t>
              </a:r>
            </a:p>
          </p:txBody>
        </p:sp>
      </p:grpSp>
      <p:sp>
        <p:nvSpPr>
          <p:cNvPr id="31" name="TextBox 30">
            <a:hlinkClick r:id="rId9" action="ppaction://hlinksldjump"/>
          </p:cNvPr>
          <p:cNvSpPr txBox="1"/>
          <p:nvPr/>
        </p:nvSpPr>
        <p:spPr>
          <a:xfrm>
            <a:off x="3487414" y="3710536"/>
            <a:ext cx="15511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6,753</a:t>
            </a:r>
            <a:endParaRPr kumimoji="0" lang="en-US" sz="4400" b="0" i="0" u="none" strike="noStrike" kern="1200" cap="none" spc="0" normalizeH="0" baseline="0" noProof="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2418987" y="4683256"/>
            <a:ext cx="4178796" cy="2278856"/>
            <a:chOff x="935980" y="4683256"/>
            <a:chExt cx="4178796" cy="2278856"/>
          </a:xfrm>
        </p:grpSpPr>
        <p:pic>
          <p:nvPicPr>
            <p:cNvPr id="13" name="Picture 12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6" name="Group 35"/>
            <p:cNvGrpSpPr/>
            <p:nvPr/>
          </p:nvGrpSpPr>
          <p:grpSpPr>
            <a:xfrm>
              <a:off x="3068045" y="4683256"/>
              <a:ext cx="2046731" cy="2278856"/>
              <a:chOff x="3068045" y="4683256"/>
              <a:chExt cx="2046731" cy="2278856"/>
            </a:xfrm>
          </p:grpSpPr>
          <p:pic>
            <p:nvPicPr>
              <p:cNvPr id="25" name="Picture 24">
                <a:hlinkClick r:id="rId11" action="ppaction://hlinksldjump"/>
              </p:cNvPr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rot="2950667">
                <a:off x="3360436" y="5207771"/>
                <a:ext cx="1461950" cy="2046731"/>
              </a:xfrm>
              <a:prstGeom prst="rect">
                <a:avLst/>
              </a:prstGeom>
            </p:spPr>
          </p:pic>
          <p:sp>
            <p:nvSpPr>
              <p:cNvPr id="28" name="TextBox 27">
                <a:hlinkClick r:id="rId11" action="ppaction://hlinksldjump"/>
              </p:cNvPr>
              <p:cNvSpPr txBox="1"/>
              <p:nvPr/>
            </p:nvSpPr>
            <p:spPr>
              <a:xfrm>
                <a:off x="4475871" y="4683256"/>
                <a:ext cx="530915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</a:t>
                </a:r>
              </a:p>
            </p:txBody>
          </p:sp>
        </p:grpSp>
        <p:sp>
          <p:nvSpPr>
            <p:cNvPr id="32" name="TextBox 31">
              <a:hlinkClick r:id="rId11" action="ppaction://hlinksldjump"/>
            </p:cNvPr>
            <p:cNvSpPr txBox="1"/>
            <p:nvPr/>
          </p:nvSpPr>
          <p:spPr>
            <a:xfrm>
              <a:off x="2145174" y="5414141"/>
              <a:ext cx="1548373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6,573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33" name="TextBox 32">
            <a:hlinkClick r:id="rId11" action="ppaction://hlinksldjump"/>
          </p:cNvPr>
          <p:cNvSpPr txBox="1"/>
          <p:nvPr/>
        </p:nvSpPr>
        <p:spPr>
          <a:xfrm>
            <a:off x="8972547" y="3710536"/>
            <a:ext cx="15511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6,375</a:t>
            </a:r>
            <a:endParaRPr kumimoji="0" lang="en-US" sz="4400" b="0" i="0" u="none" strike="noStrike" kern="1200" cap="none" spc="0" normalizeH="0" baseline="0" noProof="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7595379" y="5098536"/>
            <a:ext cx="3384258" cy="1422439"/>
            <a:chOff x="7595379" y="5098536"/>
            <a:chExt cx="3384258" cy="1422439"/>
          </a:xfrm>
        </p:grpSpPr>
        <p:pic>
          <p:nvPicPr>
            <p:cNvPr id="24" name="Picture 23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9" y="5098536"/>
              <a:ext cx="3384258" cy="1422439"/>
            </a:xfrm>
            <a:prstGeom prst="rect">
              <a:avLst/>
            </a:prstGeom>
          </p:spPr>
        </p:pic>
        <p:sp>
          <p:nvSpPr>
            <p:cNvPr id="34" name="TextBox 33">
              <a:hlinkClick r:id="rId11" action="ppaction://hlinksldjump"/>
            </p:cNvPr>
            <p:cNvSpPr txBox="1"/>
            <p:nvPr/>
          </p:nvSpPr>
          <p:spPr>
            <a:xfrm>
              <a:off x="8972546" y="5414140"/>
              <a:ext cx="1556836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6,735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40" name="Am-thanh-lam-phep-bang-cay-dua-than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36600" y="-787986"/>
            <a:ext cx="609600" cy="609600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6641011" y="4686364"/>
            <a:ext cx="2106074" cy="2180754"/>
            <a:chOff x="6641011" y="4686364"/>
            <a:chExt cx="2106074" cy="2180754"/>
          </a:xfrm>
        </p:grpSpPr>
        <p:pic>
          <p:nvPicPr>
            <p:cNvPr id="27" name="Picture 26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8649333" flipH="1">
              <a:off x="6941879" y="5061912"/>
              <a:ext cx="1504338" cy="2106074"/>
            </a:xfrm>
            <a:prstGeom prst="rect">
              <a:avLst/>
            </a:prstGeom>
          </p:spPr>
        </p:pic>
        <p:sp>
          <p:nvSpPr>
            <p:cNvPr id="30" name="TextBox 29">
              <a:hlinkClick r:id="rId11" action="ppaction://hlinksldjump"/>
            </p:cNvPr>
            <p:cNvSpPr txBox="1"/>
            <p:nvPr/>
          </p:nvSpPr>
          <p:spPr>
            <a:xfrm>
              <a:off x="6971899" y="4686364"/>
              <a:ext cx="591829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D</a:t>
              </a:r>
            </a:p>
          </p:txBody>
        </p:sp>
      </p:grpSp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368" r="58046"/>
          <a:stretch/>
        </p:blipFill>
        <p:spPr>
          <a:xfrm>
            <a:off x="114347" y="3795456"/>
            <a:ext cx="3685430" cy="284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69084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  <p:bldLst>
      <p:bldP spid="31" grpId="0"/>
      <p:bldP spid="3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239360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26159" y="643574"/>
            <a:ext cx="1929482" cy="2701274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8628752" y="1511341"/>
            <a:ext cx="3152893" cy="2739034"/>
            <a:chOff x="458511" y="671416"/>
            <a:chExt cx="3152893" cy="2739034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681923" y="709175"/>
              <a:ext cx="1929481" cy="2701275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  <p:pic>
        <p:nvPicPr>
          <p:cNvPr id="20" name="图片 18">
            <a:extLst>
              <a:ext uri="{FF2B5EF4-FFF2-40B4-BE49-F238E27FC236}">
                <a16:creationId xmlns:a16="http://schemas.microsoft.com/office/drawing/2014/main" id="{D59E7208-3166-4C65-946C-D36CF6D05D5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9" y="5115756"/>
            <a:ext cx="12192000" cy="1773053"/>
          </a:xfrm>
          <a:prstGeom prst="rect">
            <a:avLst/>
          </a:prstGeom>
        </p:spPr>
      </p:pic>
      <p:pic>
        <p:nvPicPr>
          <p:cNvPr id="11" name="Picture 10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776936" y="5292515"/>
            <a:ext cx="1752296" cy="1650331"/>
          </a:xfrm>
          <a:prstGeom prst="rect">
            <a:avLst/>
          </a:prstGeom>
        </p:spPr>
      </p:pic>
      <p:pic>
        <p:nvPicPr>
          <p:cNvPr id="21" name="图片 24">
            <a:extLst>
              <a:ext uri="{FF2B5EF4-FFF2-40B4-BE49-F238E27FC236}">
                <a16:creationId xmlns:a16="http://schemas.microsoft.com/office/drawing/2014/main" id="{F785E5FC-0C8B-40D8-A719-7BB32053EE6C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111" b="99028" l="625" r="93594">
                        <a14:foregroundMark x1="8775" y1="79513" x2="9205" y2="88320"/>
                        <a14:foregroundMark x1="8707" y1="78110" x2="8747" y2="78936"/>
                        <a14:foregroundMark x1="65062" y1="87449" x2="65404" y2="87402"/>
                        <a14:foregroundMark x1="58939" y1="88281" x2="60278" y2="88099"/>
                        <a14:foregroundMark x1="58220" y1="88379" x2="58557" y2="88333"/>
                        <a14:foregroundMark x1="57227" y1="88514" x2="57939" y2="88417"/>
                        <a14:foregroundMark x1="38872" y1="91011" x2="39347" y2="90946"/>
                        <a14:foregroundMark x1="10668" y1="94846" x2="38739" y2="91029"/>
                        <a14:foregroundMark x1="86132" y1="59640" x2="89408" y2="47761"/>
                        <a14:foregroundMark x1="1563" y1="2083" x2="1670" y2="2938"/>
                        <a14:foregroundMark x1="5763" y1="80059" x2="7540" y2="88007"/>
                        <a14:foregroundMark x1="5560" y1="94990" x2="5636" y2="95407"/>
                        <a14:foregroundMark x1="3361" y1="82987" x2="4388" y2="88596"/>
                        <a14:foregroundMark x1="2739" y1="79594" x2="2863" y2="80271"/>
                        <a14:foregroundMark x1="77969" y1="51751" x2="77969" y2="72381"/>
                        <a14:foregroundMark x1="93240" y1="45572" x2="92514" y2="52822"/>
                        <a14:foregroundMark x1="97188" y1="6111" x2="96896" y2="9027"/>
                        <a14:foregroundMark x1="83563" y1="45565" x2="82578" y2="50000"/>
                        <a14:foregroundMark x1="82578" y1="50000" x2="82578" y2="50417"/>
                        <a14:foregroundMark x1="47838" y1="10854" x2="54297" y2="15417"/>
                        <a14:foregroundMark x1="36016" y1="2500" x2="36574" y2="2894"/>
                        <a14:foregroundMark x1="59299" y1="16662" x2="62197" y2="30224"/>
                        <a14:foregroundMark x1="64796" y1="43904" x2="67344" y2="51944"/>
                        <a14:foregroundMark x1="47891" y1="33194" x2="50781" y2="47639"/>
                        <a14:foregroundMark x1="24688" y1="62917" x2="28438" y2="73194"/>
                        <a14:foregroundMark x1="31797" y1="60556" x2="34219" y2="69583"/>
                        <a14:foregroundMark x1="32031" y1="58194" x2="36641" y2="68056"/>
                        <a14:foregroundMark x1="28906" y1="66111" x2="32031" y2="73194"/>
                        <a14:foregroundMark x1="31328" y1="65278" x2="33516" y2="71944"/>
                        <a14:foregroundMark x1="64717" y1="84014" x2="65391" y2="86111"/>
                        <a14:foregroundMark x1="92439" y1="5663" x2="92422" y2="5833"/>
                        <a14:foregroundMark x1="92891" y1="1111" x2="92830" y2="1720"/>
                        <a14:foregroundMark x1="32109" y1="80833" x2="38313" y2="81580"/>
                        <a14:foregroundMark x1="64021" y1="91715" x2="67333" y2="95144"/>
                        <a14:foregroundMark x1="62096" y1="89722" x2="62799" y2="90450"/>
                        <a14:foregroundMark x1="61635" y1="89245" x2="62096" y2="89722"/>
                        <a14:foregroundMark x1="79141" y1="66944" x2="80547" y2="67500"/>
                        <a14:foregroundMark x1="80781" y1="67917" x2="81563" y2="67639"/>
                        <a14:backgroundMark x1="13906" y1="64583" x2="14375" y2="71250"/>
                        <a14:backgroundMark x1="42578" y1="71944" x2="42578" y2="71944"/>
                        <a14:backgroundMark x1="34219" y1="75556" x2="34219" y2="75556"/>
                        <a14:backgroundMark x1="95703" y1="2917" x2="93438" y2="32361"/>
                        <a14:backgroundMark x1="97578" y1="13194" x2="96250" y2="24028"/>
                        <a14:backgroundMark x1="96406" y1="10556" x2="96953" y2="18056"/>
                        <a14:backgroundMark x1="96953" y1="11250" x2="96875" y2="22222"/>
                        <a14:backgroundMark x1="96875" y1="9028" x2="96953" y2="19861"/>
                        <a14:backgroundMark x1="94531" y1="32917" x2="92422" y2="45139"/>
                        <a14:backgroundMark x1="92266" y1="56806" x2="91016" y2="69306"/>
                        <a14:backgroundMark x1="91719" y1="57639" x2="94531" y2="49583"/>
                        <a14:backgroundMark x1="91719" y1="55833" x2="95391" y2="53472"/>
                        <a14:backgroundMark x1="91406" y1="55833" x2="95234" y2="50139"/>
                        <a14:backgroundMark x1="91016" y1="66528" x2="91250" y2="80278"/>
                        <a14:backgroundMark x1="91250" y1="80278" x2="91094" y2="80833"/>
                        <a14:backgroundMark x1="91563" y1="90694" x2="91094" y2="99861"/>
                        <a14:backgroundMark x1="1953" y1="93333" x2="1953" y2="93333"/>
                        <a14:backgroundMark x1="156" y1="90139" x2="2344" y2="98194"/>
                        <a14:backgroundMark x1="39688" y1="69306" x2="39688" y2="69306"/>
                        <a14:backgroundMark x1="53516" y1="73472" x2="53516" y2="73472"/>
                        <a14:backgroundMark x1="57734" y1="77917" x2="57734" y2="77917"/>
                        <a14:backgroundMark x1="40859" y1="68611" x2="40859" y2="68611"/>
                        <a14:backgroundMark x1="48672" y1="69167" x2="48672" y2="69167"/>
                        <a14:backgroundMark x1="43828" y1="66528" x2="51719" y2="72222"/>
                        <a14:backgroundMark x1="53672" y1="74306" x2="53672" y2="74306"/>
                        <a14:backgroundMark x1="41016" y1="74306" x2="41016" y2="74306"/>
                        <a14:backgroundMark x1="8516" y1="7361" x2="2656" y2="78194"/>
                        <a14:backgroundMark x1="19922" y1="54861" x2="6094" y2="77500"/>
                        <a14:backgroundMark x1="6094" y1="77500" x2="2734" y2="79583"/>
                        <a14:backgroundMark x1="14297" y1="51389" x2="1328" y2="77500"/>
                        <a14:backgroundMark x1="12266" y1="51111" x2="703" y2="61528"/>
                        <a14:backgroundMark x1="4375" y1="1667" x2="2500" y2="31389"/>
                        <a14:backgroundMark x1="6250" y1="7222" x2="6172" y2="31111"/>
                        <a14:backgroundMark x1="2891" y1="2778" x2="4219" y2="34722"/>
                        <a14:backgroundMark x1="2344" y1="2500" x2="15234" y2="7222"/>
                        <a14:backgroundMark x1="5547" y1="1944" x2="22422" y2="2778"/>
                        <a14:backgroundMark x1="35313" y1="4861" x2="47578" y2="5278"/>
                        <a14:backgroundMark x1="55625" y1="2222" x2="66016" y2="18056"/>
                        <a14:backgroundMark x1="82578" y1="17778" x2="89453" y2="31944"/>
                        <a14:backgroundMark x1="76250" y1="17083" x2="92109" y2="43333"/>
                        <a14:backgroundMark x1="89922" y1="27778" x2="97344" y2="42083"/>
                        <a14:backgroundMark x1="89922" y1="22500" x2="82578" y2="41806"/>
                        <a14:backgroundMark x1="82578" y1="41806" x2="82578" y2="41806"/>
                        <a14:backgroundMark x1="93438" y1="6389" x2="89766" y2="13889"/>
                        <a14:backgroundMark x1="74375" y1="85000" x2="80391" y2="98750"/>
                        <a14:backgroundMark x1="81094" y1="79028" x2="85547" y2="87083"/>
                        <a14:backgroundMark x1="313" y1="54583" x2="1563" y2="61806"/>
                        <a14:backgroundMark x1="703" y1="55556" x2="1172" y2="77500"/>
                        <a14:backgroundMark x1="7422" y1="44583" x2="8359" y2="73056"/>
                        <a14:backgroundMark x1="7031" y1="46528" x2="5391" y2="67500"/>
                        <a14:backgroundMark x1="5391" y1="67500" x2="5391" y2="67500"/>
                        <a14:backgroundMark x1="7031" y1="44444" x2="9531" y2="77917"/>
                        <a14:backgroundMark x1="6016" y1="43611" x2="4375" y2="78472"/>
                        <a14:backgroundMark x1="2734" y1="81111" x2="2734" y2="81111"/>
                        <a14:backgroundMark x1="3047" y1="81111" x2="3672" y2="82639"/>
                        <a14:backgroundMark x1="2891" y1="93056" x2="10469" y2="92917"/>
                        <a14:backgroundMark x1="10469" y1="92917" x2="11406" y2="92361"/>
                        <a14:backgroundMark x1="4063" y1="89444" x2="10703" y2="90694"/>
                        <a14:backgroundMark x1="9531" y1="93056" x2="8750" y2="99306"/>
                        <a14:backgroundMark x1="5547" y1="95417" x2="5703" y2="99861"/>
                        <a14:backgroundMark x1="19609" y1="70139" x2="19609" y2="70139"/>
                        <a14:backgroundMark x1="19922" y1="66806" x2="17578" y2="73056"/>
                        <a14:backgroundMark x1="57500" y1="77917" x2="57500" y2="77917"/>
                        <a14:backgroundMark x1="58672" y1="6944" x2="62656" y2="20694"/>
                        <a14:backgroundMark x1="63281" y1="26667" x2="65078" y2="40278"/>
                        <a14:backgroundMark x1="65078" y1="40278" x2="72969" y2="47500"/>
                        <a14:backgroundMark x1="72969" y1="47500" x2="77969" y2="31389"/>
                        <a14:backgroundMark x1="77969" y1="31389" x2="78047" y2="29861"/>
                        <a14:backgroundMark x1="45703" y1="9722" x2="48438" y2="9028"/>
                        <a14:backgroundMark x1="57656" y1="7917" x2="57969" y2="12917"/>
                        <a14:backgroundMark x1="44375" y1="8750" x2="46719" y2="9722"/>
                        <a14:backgroundMark x1="43594" y1="7361" x2="42344" y2="8472"/>
                        <a14:backgroundMark x1="57969" y1="13611" x2="60469" y2="15000"/>
                        <a14:backgroundMark x1="62344" y1="30139" x2="64844" y2="43333"/>
                        <a14:backgroundMark x1="64844" y1="43333" x2="65000" y2="43333"/>
                        <a14:backgroundMark x1="90781" y1="16528" x2="84219" y2="26944"/>
                        <a14:backgroundMark x1="90781" y1="19444" x2="83438" y2="24861"/>
                        <a14:backgroundMark x1="78594" y1="6111" x2="76016" y2="15972"/>
                        <a14:backgroundMark x1="80859" y1="8750" x2="74688" y2="26667"/>
                        <a14:backgroundMark x1="80938" y1="16806" x2="77188" y2="38333"/>
                        <a14:backgroundMark x1="77188" y1="38333" x2="77188" y2="38333"/>
                        <a14:backgroundMark x1="86484" y1="65833" x2="80313" y2="85972"/>
                        <a14:backgroundMark x1="79297" y1="93889" x2="90313" y2="92361"/>
                        <a14:backgroundMark x1="90313" y1="92361" x2="90781" y2="91806"/>
                        <a14:backgroundMark x1="89063" y1="74722" x2="87656" y2="94861"/>
                        <a14:backgroundMark x1="89766" y1="78750" x2="88750" y2="98889"/>
                        <a14:backgroundMark x1="87891" y1="72222" x2="81094" y2="85694"/>
                        <a14:backgroundMark x1="87344" y1="72778" x2="83203" y2="82917"/>
                        <a14:backgroundMark x1="88359" y1="69722" x2="82500" y2="77083"/>
                        <a14:backgroundMark x1="90156" y1="76667" x2="84688" y2="87222"/>
                        <a14:backgroundMark x1="88125" y1="77083" x2="84688" y2="87361"/>
                        <a14:backgroundMark x1="87188" y1="75972" x2="82891" y2="89028"/>
                        <a14:backgroundMark x1="82891" y1="89028" x2="78984" y2="95139"/>
                        <a14:backgroundMark x1="82109" y1="87500" x2="75078" y2="93611"/>
                        <a14:backgroundMark x1="75078" y1="93611" x2="67969" y2="87361"/>
                        <a14:backgroundMark x1="67969" y1="87361" x2="77969" y2="80417"/>
                        <a14:backgroundMark x1="77969" y1="80417" x2="82656" y2="68472"/>
                        <a14:backgroundMark x1="82656" y1="68472" x2="82656" y2="63056"/>
                        <a14:backgroundMark x1="53359" y1="75972" x2="53359" y2="75972"/>
                        <a14:backgroundMark x1="37188" y1="71667" x2="37188" y2="71667"/>
                        <a14:backgroundMark x1="82422" y1="44861" x2="86016" y2="41944"/>
                        <a14:backgroundMark x1="93125" y1="5694" x2="92109" y2="5278"/>
                        <a14:backgroundMark x1="76875" y1="50833" x2="79766" y2="45972"/>
                        <a14:backgroundMark x1="76875" y1="51944" x2="79219" y2="43889"/>
                        <a14:backgroundMark x1="77500" y1="44444" x2="80234" y2="35417"/>
                        <a14:backgroundMark x1="79063" y1="41389" x2="77500" y2="51528"/>
                        <a14:backgroundMark x1="77344" y1="47778" x2="78984" y2="35000"/>
                        <a14:backgroundMark x1="79063" y1="22083" x2="77031" y2="30694"/>
                        <a14:backgroundMark x1="78047" y1="23056" x2="77031" y2="41528"/>
                        <a14:backgroundMark x1="77031" y1="41528" x2="84922" y2="41111"/>
                        <a14:backgroundMark x1="84922" y1="41111" x2="91953" y2="35139"/>
                        <a14:backgroundMark x1="91953" y1="35139" x2="89688" y2="15556"/>
                        <a14:backgroundMark x1="89688" y1="15556" x2="77266" y2="6528"/>
                        <a14:backgroundMark x1="77266" y1="6528" x2="81641" y2="5694"/>
                        <a14:backgroundMark x1="90000" y1="45694" x2="91484" y2="44861"/>
                        <a14:backgroundMark x1="92734" y1="24861" x2="91563" y2="38333"/>
                        <a14:backgroundMark x1="91563" y1="38333" x2="91406" y2="37500"/>
                        <a14:backgroundMark x1="93359" y1="22083" x2="90469" y2="39167"/>
                        <a14:backgroundMark x1="91250" y1="38333" x2="90313" y2="39722"/>
                        <a14:backgroundMark x1="91016" y1="11667" x2="90703" y2="18472"/>
                        <a14:backgroundMark x1="83359" y1="64306" x2="87813" y2="61806"/>
                        <a14:backgroundMark x1="84922" y1="62639" x2="87188" y2="59722"/>
                        <a14:backgroundMark x1="82188" y1="67222" x2="86016" y2="66389"/>
                        <a14:backgroundMark x1="85469" y1="65556" x2="80547" y2="79028"/>
                        <a14:backgroundMark x1="80547" y1="79028" x2="74766" y2="87222"/>
                        <a14:backgroundMark x1="74766" y1="87222" x2="74297" y2="87361"/>
                        <a14:backgroundMark x1="83828" y1="69583" x2="78906" y2="85972"/>
                        <a14:backgroundMark x1="78906" y1="85972" x2="71797" y2="86111"/>
                        <a14:backgroundMark x1="67344" y1="87778" x2="67734" y2="86389"/>
                        <a14:backgroundMark x1="73281" y1="87361" x2="76328" y2="91944"/>
                        <a14:backgroundMark x1="82813" y1="85694" x2="84063" y2="93472"/>
                        <a14:backgroundMark x1="76094" y1="74306" x2="81641" y2="74583"/>
                        <a14:backgroundMark x1="80313" y1="64167" x2="80313" y2="64167"/>
                        <a14:backgroundMark x1="77344" y1="72639" x2="78438" y2="72222"/>
                        <a14:backgroundMark x1="62656" y1="79306" x2="62656" y2="79306"/>
                        <a14:backgroundMark x1="64219" y1="80694" x2="64219" y2="80694"/>
                        <a14:backgroundMark x1="64219" y1="80972" x2="64688" y2="84028"/>
                        <a14:backgroundMark x1="63672" y1="80694" x2="62500" y2="80000"/>
                        <a14:backgroundMark x1="60547" y1="78333" x2="59297" y2="78333"/>
                        <a14:backgroundMark x1="80391" y1="94583" x2="86641" y2="95556"/>
                        <a14:backgroundMark x1="80234" y1="95972" x2="88125" y2="96806"/>
                        <a14:backgroundMark x1="81641" y1="98056" x2="86953" y2="97083"/>
                        <a14:backgroundMark x1="70391" y1="85972" x2="73047" y2="87361"/>
                        <a14:backgroundMark x1="6250" y1="40833" x2="6719" y2="49444"/>
                        <a14:backgroundMark x1="6719" y1="42361" x2="6484" y2="52778"/>
                        <a14:backgroundMark x1="4063" y1="61389" x2="1797" y2="66389"/>
                        <a14:backgroundMark x1="2422" y1="80694" x2="2656" y2="81389"/>
                        <a14:backgroundMark x1="8516" y1="79583" x2="8750" y2="79583"/>
                        <a14:backgroundMark x1="9844" y1="76667" x2="8516" y2="77639"/>
                        <a14:backgroundMark x1="75391" y1="5278" x2="81641" y2="4444"/>
                        <a14:backgroundMark x1="75859" y1="4861" x2="95781" y2="3472"/>
                        <a14:backgroundMark x1="41641" y1="71944" x2="58047" y2="99444"/>
                        <a14:backgroundMark x1="53203" y1="84028" x2="57656" y2="83333"/>
                        <a14:backgroundMark x1="43516" y1="77778" x2="44297" y2="99722"/>
                        <a14:backgroundMark x1="41016" y1="78472" x2="41797" y2="95972"/>
                        <a14:backgroundMark x1="41797" y1="77778" x2="42578" y2="96389"/>
                        <a14:backgroundMark x1="62891" y1="82917" x2="64375" y2="91528"/>
                        <a14:backgroundMark x1="68047" y1="92917" x2="70234" y2="98056"/>
                        <a14:backgroundMark x1="61719" y1="87778" x2="61484" y2="89167"/>
                        <a14:backgroundMark x1="66797" y1="95278" x2="66797" y2="95278"/>
                        <a14:backgroundMark x1="66719" y1="86667" x2="66797" y2="90556"/>
                        <a14:backgroundMark x1="57422" y1="86528" x2="57578" y2="86806"/>
                        <a14:backgroundMark x1="58438" y1="86806" x2="58750" y2="86667"/>
                        <a14:backgroundMark x1="58984" y1="86667" x2="59531" y2="85972"/>
                        <a14:backgroundMark x1="59453" y1="85139" x2="58516" y2="86250"/>
                        <a14:backgroundMark x1="58828" y1="85417" x2="57188" y2="85833"/>
                        <a14:backgroundMark x1="57422" y1="84722" x2="54844" y2="89583"/>
                        <a14:backgroundMark x1="53359" y1="81528" x2="54688" y2="82639"/>
                        <a14:backgroundMark x1="45781" y1="81111" x2="54766" y2="89444"/>
                        <a14:backgroundMark x1="50781" y1="83750" x2="52891" y2="82639"/>
                        <a14:backgroundMark x1="44844" y1="90556" x2="50938" y2="89444"/>
                        <a14:backgroundMark x1="50234" y1="85972" x2="51563" y2="81667"/>
                        <a14:backgroundMark x1="62109" y1="89722" x2="62109" y2="89722"/>
                        <a14:backgroundMark x1="51953" y1="83194" x2="50469" y2="83333"/>
                        <a14:backgroundMark x1="62813" y1="78889" x2="62734" y2="78333"/>
                        <a14:backgroundMark x1="66641" y1="95000" x2="66641" y2="95000"/>
                        <a14:backgroundMark x1="47188" y1="11389" x2="48125" y2="9583"/>
                        <a14:backgroundMark x1="45703" y1="8750" x2="42422" y2="8889"/>
                        <a14:backgroundMark x1="40469" y1="71528" x2="38906" y2="90833"/>
                        <a14:backgroundMark x1="38906" y1="90833" x2="40703" y2="76944"/>
                        <a14:backgroundMark x1="40703" y1="76944" x2="40781" y2="96111"/>
                        <a14:backgroundMark x1="40781" y1="96111" x2="40469" y2="856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590" t="3514" r="4826" b="-624"/>
          <a:stretch/>
        </p:blipFill>
        <p:spPr>
          <a:xfrm>
            <a:off x="5153403" y="1559412"/>
            <a:ext cx="4485502" cy="4408110"/>
          </a:xfrm>
          <a:prstGeom prst="rect">
            <a:avLst/>
          </a:prstGeom>
        </p:spPr>
      </p:pic>
      <p:pic>
        <p:nvPicPr>
          <p:cNvPr id="24" name="图片 24">
            <a:extLst>
              <a:ext uri="{FF2B5EF4-FFF2-40B4-BE49-F238E27FC236}">
                <a16:creationId xmlns:a16="http://schemas.microsoft.com/office/drawing/2014/main" id="{9C9EEBA3-7334-46EC-A355-8A866FE81A7E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33" b="99861" l="625" r="93594">
                        <a14:foregroundMark x1="8803" y1="80078" x2="9205" y2="88320"/>
                        <a14:foregroundMark x1="67584" y1="87106" x2="67887" y2="87065"/>
                        <a14:foregroundMark x1="38311" y1="91086" x2="67482" y2="87120"/>
                        <a14:foregroundMark x1="17911" y1="93861" x2="29140" y2="92334"/>
                        <a14:foregroundMark x1="86132" y1="59640" x2="89408" y2="47761"/>
                        <a14:foregroundMark x1="1563" y1="2083" x2="1670" y2="2938"/>
                        <a14:foregroundMark x1="5763" y1="80059" x2="7540" y2="88007"/>
                        <a14:foregroundMark x1="3361" y1="82987" x2="4388" y2="88596"/>
                        <a14:foregroundMark x1="77969" y1="51751" x2="77969" y2="72381"/>
                        <a14:foregroundMark x1="93240" y1="45572" x2="92514" y2="52822"/>
                        <a14:foregroundMark x1="97188" y1="6111" x2="96896" y2="9027"/>
                        <a14:foregroundMark x1="83563" y1="45565" x2="82578" y2="50000"/>
                        <a14:foregroundMark x1="82578" y1="50000" x2="82578" y2="50417"/>
                        <a14:foregroundMark x1="47838" y1="10854" x2="54297" y2="15417"/>
                        <a14:foregroundMark x1="43984" y1="8131" x2="44486" y2="8485"/>
                        <a14:foregroundMark x1="36016" y1="2500" x2="36574" y2="2894"/>
                        <a14:foregroundMark x1="59299" y1="16662" x2="62197" y2="30224"/>
                        <a14:foregroundMark x1="64796" y1="43904" x2="67344" y2="51944"/>
                        <a14:foregroundMark x1="47891" y1="33194" x2="50781" y2="47639"/>
                        <a14:foregroundMark x1="24688" y1="62917" x2="28438" y2="73194"/>
                        <a14:foregroundMark x1="31797" y1="60556" x2="34219" y2="69583"/>
                        <a14:foregroundMark x1="32031" y1="58194" x2="36641" y2="68056"/>
                        <a14:foregroundMark x1="28906" y1="66111" x2="32031" y2="73194"/>
                        <a14:foregroundMark x1="31328" y1="65278" x2="33516" y2="71944"/>
                        <a14:foregroundMark x1="64717" y1="84014" x2="65391" y2="86111"/>
                        <a14:foregroundMark x1="62266" y1="76389" x2="62962" y2="78553"/>
                        <a14:foregroundMark x1="92439" y1="5663" x2="92422" y2="5833"/>
                        <a14:foregroundMark x1="92891" y1="1111" x2="92830" y2="1720"/>
                        <a14:foregroundMark x1="38461" y1="81598" x2="56328" y2="83750"/>
                        <a14:foregroundMark x1="56328" y1="83750" x2="69609" y2="97500"/>
                        <a14:foregroundMark x1="79141" y1="66944" x2="80547" y2="67500"/>
                        <a14:foregroundMark x1="80781" y1="67917" x2="81563" y2="67639"/>
                        <a14:foregroundMark x1="20625" y1="98333" x2="20781" y2="99583"/>
                        <a14:foregroundMark x1="25938" y1="99861" x2="26953" y2="99444"/>
                        <a14:foregroundMark x1="24557" y1="98750" x2="24922" y2="99583"/>
                        <a14:foregroundMark x1="23828" y1="97083" x2="24557" y2="98750"/>
                        <a14:backgroundMark x1="13906" y1="64583" x2="14375" y2="71250"/>
                        <a14:backgroundMark x1="42578" y1="71944" x2="42578" y2="71944"/>
                        <a14:backgroundMark x1="34219" y1="75556" x2="34219" y2="75556"/>
                        <a14:backgroundMark x1="95703" y1="2917" x2="93438" y2="32361"/>
                        <a14:backgroundMark x1="97578" y1="13194" x2="96250" y2="24028"/>
                        <a14:backgroundMark x1="96406" y1="10556" x2="96953" y2="18056"/>
                        <a14:backgroundMark x1="96953" y1="11250" x2="96875" y2="22222"/>
                        <a14:backgroundMark x1="96875" y1="9028" x2="96953" y2="19861"/>
                        <a14:backgroundMark x1="94531" y1="32917" x2="92422" y2="45139"/>
                        <a14:backgroundMark x1="92266" y1="56806" x2="91016" y2="69306"/>
                        <a14:backgroundMark x1="91719" y1="57639" x2="94531" y2="49583"/>
                        <a14:backgroundMark x1="91719" y1="55833" x2="95391" y2="53472"/>
                        <a14:backgroundMark x1="91406" y1="55833" x2="95234" y2="50139"/>
                        <a14:backgroundMark x1="91016" y1="66528" x2="91250" y2="80278"/>
                        <a14:backgroundMark x1="91250" y1="80278" x2="91094" y2="80833"/>
                        <a14:backgroundMark x1="91563" y1="90694" x2="91094" y2="99861"/>
                        <a14:backgroundMark x1="1953" y1="93333" x2="1953" y2="93333"/>
                        <a14:backgroundMark x1="156" y1="90139" x2="2344" y2="98194"/>
                        <a14:backgroundMark x1="39688" y1="69306" x2="39688" y2="69306"/>
                        <a14:backgroundMark x1="53516" y1="73472" x2="53516" y2="73472"/>
                        <a14:backgroundMark x1="57734" y1="77917" x2="57734" y2="77917"/>
                        <a14:backgroundMark x1="40859" y1="68611" x2="40859" y2="68611"/>
                        <a14:backgroundMark x1="48672" y1="69167" x2="48672" y2="69167"/>
                        <a14:backgroundMark x1="43828" y1="66528" x2="51719" y2="72222"/>
                        <a14:backgroundMark x1="53672" y1="74306" x2="53672" y2="74306"/>
                        <a14:backgroundMark x1="41016" y1="74306" x2="41016" y2="74306"/>
                        <a14:backgroundMark x1="8516" y1="7361" x2="2656" y2="78194"/>
                        <a14:backgroundMark x1="19922" y1="54861" x2="6094" y2="77500"/>
                        <a14:backgroundMark x1="6094" y1="77500" x2="2734" y2="79583"/>
                        <a14:backgroundMark x1="14297" y1="51389" x2="1328" y2="77500"/>
                        <a14:backgroundMark x1="12266" y1="51111" x2="703" y2="61528"/>
                        <a14:backgroundMark x1="4375" y1="1667" x2="2500" y2="31389"/>
                        <a14:backgroundMark x1="6250" y1="7222" x2="6172" y2="31111"/>
                        <a14:backgroundMark x1="2891" y1="2778" x2="4219" y2="34722"/>
                        <a14:backgroundMark x1="2344" y1="2500" x2="15234" y2="7222"/>
                        <a14:backgroundMark x1="5547" y1="1944" x2="22422" y2="2778"/>
                        <a14:backgroundMark x1="35313" y1="4861" x2="47578" y2="5278"/>
                        <a14:backgroundMark x1="55625" y1="2222" x2="66016" y2="18056"/>
                        <a14:backgroundMark x1="82578" y1="17778" x2="89453" y2="31944"/>
                        <a14:backgroundMark x1="76250" y1="17083" x2="92109" y2="43333"/>
                        <a14:backgroundMark x1="89922" y1="27778" x2="97344" y2="42083"/>
                        <a14:backgroundMark x1="89922" y1="22500" x2="82578" y2="41806"/>
                        <a14:backgroundMark x1="82578" y1="41806" x2="82578" y2="41806"/>
                        <a14:backgroundMark x1="93438" y1="6389" x2="89766" y2="13889"/>
                        <a14:backgroundMark x1="74375" y1="85000" x2="80391" y2="98750"/>
                        <a14:backgroundMark x1="81094" y1="79028" x2="85547" y2="87083"/>
                        <a14:backgroundMark x1="313" y1="54583" x2="1563" y2="61806"/>
                        <a14:backgroundMark x1="703" y1="55556" x2="1172" y2="77500"/>
                        <a14:backgroundMark x1="7422" y1="44583" x2="8359" y2="73056"/>
                        <a14:backgroundMark x1="7031" y1="46528" x2="5391" y2="67500"/>
                        <a14:backgroundMark x1="5391" y1="67500" x2="5391" y2="67500"/>
                        <a14:backgroundMark x1="7031" y1="44444" x2="9531" y2="77917"/>
                        <a14:backgroundMark x1="6016" y1="43611" x2="4375" y2="78472"/>
                        <a14:backgroundMark x1="2734" y1="81111" x2="2734" y2="81111"/>
                        <a14:backgroundMark x1="3047" y1="81111" x2="3672" y2="82639"/>
                        <a14:backgroundMark x1="2891" y1="93056" x2="10469" y2="92917"/>
                        <a14:backgroundMark x1="10469" y1="92917" x2="11406" y2="92361"/>
                        <a14:backgroundMark x1="4063" y1="89444" x2="10703" y2="90694"/>
                        <a14:backgroundMark x1="9531" y1="93056" x2="8750" y2="99306"/>
                        <a14:backgroundMark x1="5547" y1="95417" x2="5703" y2="99861"/>
                        <a14:backgroundMark x1="19609" y1="70139" x2="19609" y2="70139"/>
                        <a14:backgroundMark x1="19922" y1="66806" x2="17578" y2="73056"/>
                        <a14:backgroundMark x1="57500" y1="77917" x2="57500" y2="77917"/>
                        <a14:backgroundMark x1="58672" y1="6944" x2="62656" y2="20694"/>
                        <a14:backgroundMark x1="63281" y1="26667" x2="65078" y2="40278"/>
                        <a14:backgroundMark x1="65078" y1="40278" x2="72969" y2="47500"/>
                        <a14:backgroundMark x1="72969" y1="47500" x2="77969" y2="31389"/>
                        <a14:backgroundMark x1="77969" y1="31389" x2="78047" y2="29861"/>
                        <a14:backgroundMark x1="45703" y1="9722" x2="48438" y2="9028"/>
                        <a14:backgroundMark x1="57656" y1="7917" x2="57969" y2="12917"/>
                        <a14:backgroundMark x1="44375" y1="8750" x2="46719" y2="9722"/>
                        <a14:backgroundMark x1="43594" y1="7361" x2="42344" y2="8472"/>
                        <a14:backgroundMark x1="57969" y1="13611" x2="60469" y2="15000"/>
                        <a14:backgroundMark x1="62344" y1="30139" x2="64844" y2="43333"/>
                        <a14:backgroundMark x1="64844" y1="43333" x2="65000" y2="43333"/>
                        <a14:backgroundMark x1="90781" y1="16528" x2="84219" y2="26944"/>
                        <a14:backgroundMark x1="90781" y1="19444" x2="83438" y2="24861"/>
                        <a14:backgroundMark x1="78594" y1="6111" x2="76016" y2="15972"/>
                        <a14:backgroundMark x1="80859" y1="8750" x2="74688" y2="26667"/>
                        <a14:backgroundMark x1="80938" y1="16806" x2="77188" y2="38333"/>
                        <a14:backgroundMark x1="77188" y1="38333" x2="77188" y2="38333"/>
                        <a14:backgroundMark x1="86484" y1="65833" x2="80313" y2="85972"/>
                        <a14:backgroundMark x1="79297" y1="93889" x2="90313" y2="92361"/>
                        <a14:backgroundMark x1="90313" y1="92361" x2="90781" y2="91806"/>
                        <a14:backgroundMark x1="89063" y1="74722" x2="87656" y2="94861"/>
                        <a14:backgroundMark x1="89766" y1="78750" x2="88750" y2="98889"/>
                        <a14:backgroundMark x1="87891" y1="72222" x2="81094" y2="85694"/>
                        <a14:backgroundMark x1="87344" y1="72778" x2="83203" y2="82917"/>
                        <a14:backgroundMark x1="88359" y1="69722" x2="82500" y2="77083"/>
                        <a14:backgroundMark x1="90156" y1="76667" x2="84688" y2="87222"/>
                        <a14:backgroundMark x1="88125" y1="77083" x2="84688" y2="87361"/>
                        <a14:backgroundMark x1="87188" y1="75972" x2="82891" y2="89028"/>
                        <a14:backgroundMark x1="82891" y1="89028" x2="78984" y2="95139"/>
                        <a14:backgroundMark x1="82109" y1="87500" x2="75078" y2="93611"/>
                        <a14:backgroundMark x1="75078" y1="93611" x2="67969" y2="87361"/>
                        <a14:backgroundMark x1="67969" y1="87361" x2="77969" y2="80417"/>
                        <a14:backgroundMark x1="77969" y1="80417" x2="82656" y2="68472"/>
                        <a14:backgroundMark x1="82656" y1="68472" x2="82656" y2="63056"/>
                        <a14:backgroundMark x1="53359" y1="75972" x2="53359" y2="75972"/>
                        <a14:backgroundMark x1="37188" y1="71667" x2="37188" y2="71667"/>
                        <a14:backgroundMark x1="82422" y1="44861" x2="86016" y2="41944"/>
                        <a14:backgroundMark x1="93125" y1="5694" x2="92109" y2="5278"/>
                        <a14:backgroundMark x1="76875" y1="50833" x2="79766" y2="45972"/>
                        <a14:backgroundMark x1="76875" y1="51944" x2="79219" y2="43889"/>
                        <a14:backgroundMark x1="77500" y1="44444" x2="80234" y2="35417"/>
                        <a14:backgroundMark x1="79063" y1="41389" x2="77500" y2="51528"/>
                        <a14:backgroundMark x1="77344" y1="47778" x2="78984" y2="35000"/>
                        <a14:backgroundMark x1="79063" y1="22083" x2="77031" y2="30694"/>
                        <a14:backgroundMark x1="78047" y1="23056" x2="77031" y2="41528"/>
                        <a14:backgroundMark x1="77031" y1="41528" x2="84922" y2="41111"/>
                        <a14:backgroundMark x1="84922" y1="41111" x2="91953" y2="35139"/>
                        <a14:backgroundMark x1="91953" y1="35139" x2="89688" y2="15556"/>
                        <a14:backgroundMark x1="89688" y1="15556" x2="77266" y2="6528"/>
                        <a14:backgroundMark x1="77266" y1="6528" x2="81641" y2="5694"/>
                        <a14:backgroundMark x1="90000" y1="45694" x2="91484" y2="44861"/>
                        <a14:backgroundMark x1="92734" y1="24861" x2="91563" y2="38333"/>
                        <a14:backgroundMark x1="91563" y1="38333" x2="91406" y2="37500"/>
                        <a14:backgroundMark x1="93359" y1="22083" x2="90469" y2="39167"/>
                        <a14:backgroundMark x1="91250" y1="38333" x2="90313" y2="39722"/>
                        <a14:backgroundMark x1="91016" y1="11667" x2="90703" y2="18472"/>
                        <a14:backgroundMark x1="83359" y1="64306" x2="87813" y2="61806"/>
                        <a14:backgroundMark x1="84922" y1="62639" x2="87188" y2="59722"/>
                        <a14:backgroundMark x1="82188" y1="67222" x2="86016" y2="66389"/>
                        <a14:backgroundMark x1="85469" y1="65556" x2="80547" y2="79028"/>
                        <a14:backgroundMark x1="80547" y1="79028" x2="74766" y2="87222"/>
                        <a14:backgroundMark x1="74766" y1="87222" x2="74297" y2="87361"/>
                        <a14:backgroundMark x1="83828" y1="69583" x2="78906" y2="85972"/>
                        <a14:backgroundMark x1="78906" y1="85972" x2="71797" y2="86111"/>
                        <a14:backgroundMark x1="67344" y1="87778" x2="67734" y2="86389"/>
                        <a14:backgroundMark x1="73281" y1="87361" x2="76328" y2="91944"/>
                        <a14:backgroundMark x1="82813" y1="85694" x2="84063" y2="93472"/>
                        <a14:backgroundMark x1="76094" y1="74306" x2="81641" y2="74583"/>
                        <a14:backgroundMark x1="80313" y1="64167" x2="80313" y2="64167"/>
                        <a14:backgroundMark x1="77344" y1="72639" x2="78438" y2="72222"/>
                        <a14:backgroundMark x1="62656" y1="79306" x2="62656" y2="79306"/>
                        <a14:backgroundMark x1="64219" y1="80694" x2="64219" y2="80694"/>
                        <a14:backgroundMark x1="64219" y1="80972" x2="64688" y2="84028"/>
                        <a14:backgroundMark x1="63672" y1="80694" x2="62500" y2="80000"/>
                        <a14:backgroundMark x1="60547" y1="78333" x2="59297" y2="78333"/>
                        <a14:backgroundMark x1="80391" y1="94583" x2="86641" y2="95556"/>
                        <a14:backgroundMark x1="80234" y1="95972" x2="88125" y2="96806"/>
                        <a14:backgroundMark x1="81641" y1="98056" x2="86953" y2="97083"/>
                        <a14:backgroundMark x1="70391" y1="85972" x2="73047" y2="87361"/>
                        <a14:backgroundMark x1="6250" y1="40833" x2="6719" y2="49444"/>
                        <a14:backgroundMark x1="6719" y1="42361" x2="6484" y2="52778"/>
                        <a14:backgroundMark x1="4063" y1="61389" x2="1797" y2="66389"/>
                        <a14:backgroundMark x1="2422" y1="80694" x2="2656" y2="81389"/>
                        <a14:backgroundMark x1="8516" y1="79583" x2="8750" y2="79583"/>
                        <a14:backgroundMark x1="9844" y1="76667" x2="8516" y2="77639"/>
                        <a14:backgroundMark x1="75391" y1="5278" x2="81641" y2="4444"/>
                        <a14:backgroundMark x1="75859" y1="4861" x2="95781" y2="3472"/>
                        <a14:backgroundMark x1="34375" y1="81389" x2="35469" y2="95972"/>
                        <a14:backgroundMark x1="36094" y1="74861" x2="36094" y2="99028"/>
                        <a14:backgroundMark x1="35781" y1="77917" x2="30781" y2="94167"/>
                        <a14:backgroundMark x1="32813" y1="81250" x2="32813" y2="81250"/>
                        <a14:backgroundMark x1="32891" y1="80417" x2="33359" y2="82778"/>
                        <a14:backgroundMark x1="37188" y1="78056" x2="36953" y2="92917"/>
                        <a14:backgroundMark x1="36250" y1="80972" x2="29453" y2="92778"/>
                        <a14:backgroundMark x1="29453" y1="92778" x2="31172" y2="92083"/>
                        <a14:backgroundMark x1="33203" y1="91667" x2="33516" y2="92639"/>
                        <a14:backgroundMark x1="15156" y1="98333" x2="15156" y2="98333"/>
                        <a14:backgroundMark x1="13125" y1="92917" x2="16406" y2="99861"/>
                        <a14:backgroundMark x1="14531" y1="92361" x2="17969" y2="96806"/>
                        <a14:backgroundMark x1="13672" y1="93333" x2="10000" y2="96111"/>
                        <a14:backgroundMark x1="9844" y1="94028" x2="4531" y2="94444"/>
                        <a14:backgroundMark x1="13750" y1="91111" x2="14688" y2="92778"/>
                        <a14:backgroundMark x1="8125" y1="78889" x2="9688" y2="77778"/>
                        <a14:backgroundMark x1="2891" y1="79028" x2="2891" y2="80556"/>
                        <a14:backgroundMark x1="27109" y1="96944" x2="27109" y2="96944"/>
                        <a14:backgroundMark x1="26875" y1="96944" x2="26875" y2="96944"/>
                        <a14:backgroundMark x1="26328" y1="97917" x2="26328" y2="97917"/>
                        <a14:backgroundMark x1="22891" y1="98750" x2="22891" y2="98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3" t="46902" r="62640"/>
          <a:stretch/>
        </p:blipFill>
        <p:spPr>
          <a:xfrm>
            <a:off x="2590357" y="3510502"/>
            <a:ext cx="3052422" cy="245363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AF9E1B5-40FC-405C-9C42-2E55BB6CC2C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63" y="-145903"/>
            <a:ext cx="4986114" cy="4986114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7606932" y="4225953"/>
            <a:ext cx="1674275" cy="1936767"/>
            <a:chOff x="10152960" y="4182584"/>
            <a:chExt cx="1674275" cy="1936767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10152960" y="4182584"/>
              <a:ext cx="1674275" cy="1936767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760261" y="4878504"/>
              <a:ext cx="470235" cy="658330"/>
            </a:xfrm>
            <a:prstGeom prst="rect">
              <a:avLst/>
            </a:prstGeom>
          </p:spPr>
        </p:pic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E92F9B38-78B8-46A4-9220-C85F8297358D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60046">
            <a:off x="7586124" y="4225955"/>
            <a:ext cx="1674275" cy="1936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1765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9 -0.21968 -0.33503 -0.23958 -0.33086 -0.23958 C -0.30521 -0.23958 -0.27878 0.08426 -0.27878 0.4081 C -0.27878 0.24468 -0.26563 0.08426 -0.25326 0.08426 C -0.2401 0.08426 -0.22774 0.24722 -0.22774 0.4081 C -0.22774 0.32755 -0.22122 0.24468 -0.21445 0.24468 C -0.20794 0.24468 -0.2013 0.32523 -0.2013 0.4081 C -0.2013 0.36667 -0.19792 0.32755 -0.19479 0.32755 C -0.19141 0.32755 -0.18815 0.36898 -0.18815 0.4081 C -0.18815 0.38681 -0.18659 0.36667 -0.1849 0.36667 C -0.18399 0.36667 -0.18151 0.3875 -0.18151 0.4081 C -0.18151 0.39769 -0.18073 0.38681 -0.17995 0.38681 C -0.17995 0.38935 -0.17826 0.39676 -0.17826 0.4081 C -0.17826 0.40255 -0.17826 0.39769 -0.17747 0.39769 C -0.17747 0.4 -0.17656 0.40301 -0.17656 0.4081 C -0.17656 0.40556 -0.17656 0.40255 -0.17656 0.4 C -0.17578 0.4 -0.17578 0.40255 -0.17578 0.40556 C -0.17487 0.40556 -0.17487 0.40301 -0.17487 0.4 C -0.17396 0.4 -0.17396 0.40255 -0.17396 0.40556 " pathEditMode="relative" rAng="0" ptsTypes="AAAAAAAAAAAAAAAAAAA">
                                      <p:cBhvr>
                                        <p:cTn id="3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50"/>
                            </p:stCondLst>
                            <p:childTnLst>
                              <p:par>
                                <p:cTn id="3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23333" y1="31750" x2="25500" y2="3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80940" y="2054309"/>
            <a:ext cx="4707597" cy="4707597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!!!</a:t>
              </a:r>
            </a:p>
          </p:txBody>
        </p:sp>
      </p:grpSp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  <p:pic>
        <p:nvPicPr>
          <p:cNvPr id="13" name="图片 18">
            <a:extLst>
              <a:ext uri="{FF2B5EF4-FFF2-40B4-BE49-F238E27FC236}">
                <a16:creationId xmlns:a16="http://schemas.microsoft.com/office/drawing/2014/main" id="{D59E7208-3166-4C65-946C-D36CF6D05D5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39111"/>
            <a:ext cx="12192000" cy="1773053"/>
          </a:xfrm>
          <a:prstGeom prst="rect">
            <a:avLst/>
          </a:prstGeom>
        </p:spPr>
      </p:pic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272541" y="5392671"/>
            <a:ext cx="1752296" cy="1650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83859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图片 18">
            <a:extLst>
              <a:ext uri="{FF2B5EF4-FFF2-40B4-BE49-F238E27FC236}">
                <a16:creationId xmlns:a16="http://schemas.microsoft.com/office/drawing/2014/main" id="{D59E7208-3166-4C65-946C-D36CF6D05D5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-67410"/>
            <a:ext cx="12192000" cy="2494946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1084159" y="396024"/>
            <a:ext cx="10160000" cy="1942815"/>
            <a:chOff x="1041400" y="393985"/>
            <a:chExt cx="10160000" cy="1942815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8979" y="393985"/>
              <a:ext cx="2486884" cy="1864511"/>
            </a:xfrm>
            <a:prstGeom prst="rect">
              <a:avLst/>
            </a:prstGeom>
          </p:spPr>
        </p:pic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3441699" y="487113"/>
            <a:ext cx="7537937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2. Số bé nhất trong các số sau: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6,375; 6,573; 6,753; 6,735.</a:t>
            </a:r>
            <a:endParaRPr kumimoji="0" lang="en-US" sz="4400" b="0" i="0" u="none" strike="noStrike" kern="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448364" y="4686364"/>
            <a:ext cx="4531273" cy="2350412"/>
            <a:chOff x="6448364" y="4686364"/>
            <a:chExt cx="4531273" cy="2350412"/>
          </a:xfrm>
        </p:grpSpPr>
        <p:pic>
          <p:nvPicPr>
            <p:cNvPr id="24" name="Picture 23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9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8" name="Group 37"/>
            <p:cNvGrpSpPr/>
            <p:nvPr/>
          </p:nvGrpSpPr>
          <p:grpSpPr>
            <a:xfrm>
              <a:off x="6448364" y="4686364"/>
              <a:ext cx="2541168" cy="2350412"/>
              <a:chOff x="6448364" y="4686364"/>
              <a:chExt cx="2541168" cy="2350412"/>
            </a:xfrm>
          </p:grpSpPr>
          <p:pic>
            <p:nvPicPr>
              <p:cNvPr id="27" name="Picture 26">
                <a:hlinkClick r:id="rId7" action="ppaction://hlinksldjump"/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rot="18649333" flipH="1">
                <a:off x="6811388" y="4858633"/>
                <a:ext cx="1815119" cy="2541168"/>
              </a:xfrm>
              <a:prstGeom prst="rect">
                <a:avLst/>
              </a:prstGeom>
            </p:spPr>
          </p:pic>
          <p:sp>
            <p:nvSpPr>
              <p:cNvPr id="30" name="TextBox 29">
                <a:hlinkClick r:id="rId10" action="ppaction://hlinksldjump"/>
              </p:cNvPr>
              <p:cNvSpPr txBox="1"/>
              <p:nvPr/>
            </p:nvSpPr>
            <p:spPr>
              <a:xfrm>
                <a:off x="6971899" y="4686364"/>
                <a:ext cx="591829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D</a:t>
                </a:r>
              </a:p>
            </p:txBody>
          </p:sp>
        </p:grpSp>
        <p:sp>
          <p:nvSpPr>
            <p:cNvPr id="31" name="TextBox 30">
              <a:hlinkClick r:id="rId10" action="ppaction://hlinksldjump"/>
            </p:cNvPr>
            <p:cNvSpPr txBox="1"/>
            <p:nvPr/>
          </p:nvSpPr>
          <p:spPr>
            <a:xfrm>
              <a:off x="8771147" y="5425033"/>
              <a:ext cx="1551194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6,375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2025430" y="4768436"/>
            <a:ext cx="4202251" cy="2264764"/>
            <a:chOff x="935980" y="4683256"/>
            <a:chExt cx="4202251" cy="2264764"/>
          </a:xfrm>
        </p:grpSpPr>
        <p:pic>
          <p:nvPicPr>
            <p:cNvPr id="13" name="Picture 12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6" name="Group 35"/>
            <p:cNvGrpSpPr/>
            <p:nvPr/>
          </p:nvGrpSpPr>
          <p:grpSpPr>
            <a:xfrm>
              <a:off x="2845583" y="4683256"/>
              <a:ext cx="2292648" cy="2264764"/>
              <a:chOff x="2845583" y="4683256"/>
              <a:chExt cx="2292648" cy="2264764"/>
            </a:xfrm>
          </p:grpSpPr>
          <p:pic>
            <p:nvPicPr>
              <p:cNvPr id="25" name="Picture 24">
                <a:hlinkClick r:id="rId11" action="ppaction://hlinksldjump"/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rot="2950667">
                <a:off x="3173104" y="4982894"/>
                <a:ext cx="1637605" cy="2292648"/>
              </a:xfrm>
              <a:prstGeom prst="rect">
                <a:avLst/>
              </a:prstGeom>
            </p:spPr>
          </p:pic>
          <p:sp>
            <p:nvSpPr>
              <p:cNvPr id="28" name="TextBox 27">
                <a:hlinkClick r:id="rId7" action="ppaction://hlinksldjump"/>
              </p:cNvPr>
              <p:cNvSpPr txBox="1"/>
              <p:nvPr/>
            </p:nvSpPr>
            <p:spPr>
              <a:xfrm>
                <a:off x="4475871" y="4683256"/>
                <a:ext cx="530915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</a:t>
                </a:r>
              </a:p>
            </p:txBody>
          </p:sp>
        </p:grpSp>
        <p:sp>
          <p:nvSpPr>
            <p:cNvPr id="32" name="TextBox 31">
              <a:hlinkClick r:id="rId7" action="ppaction://hlinksldjump"/>
            </p:cNvPr>
            <p:cNvSpPr txBox="1"/>
            <p:nvPr/>
          </p:nvSpPr>
          <p:spPr>
            <a:xfrm>
              <a:off x="2048125" y="5383179"/>
              <a:ext cx="1551194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6,753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691327" y="2964459"/>
            <a:ext cx="4288310" cy="2153393"/>
            <a:chOff x="6691327" y="2964459"/>
            <a:chExt cx="4288310" cy="2153393"/>
          </a:xfrm>
        </p:grpSpPr>
        <p:pic>
          <p:nvPicPr>
            <p:cNvPr id="23" name="Picture 22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9" y="3384038"/>
              <a:ext cx="3384258" cy="1422439"/>
            </a:xfrm>
            <a:prstGeom prst="rect">
              <a:avLst/>
            </a:prstGeom>
          </p:spPr>
        </p:pic>
        <p:grpSp>
          <p:nvGrpSpPr>
            <p:cNvPr id="37" name="Group 36"/>
            <p:cNvGrpSpPr/>
            <p:nvPr/>
          </p:nvGrpSpPr>
          <p:grpSpPr>
            <a:xfrm>
              <a:off x="6691327" y="2964459"/>
              <a:ext cx="2124858" cy="2153393"/>
              <a:chOff x="6691327" y="2964459"/>
              <a:chExt cx="2124858" cy="2153393"/>
            </a:xfrm>
          </p:grpSpPr>
          <p:pic>
            <p:nvPicPr>
              <p:cNvPr id="26" name="Picture 25">
                <a:hlinkClick r:id="rId11" action="ppaction://hlinksldjump"/>
              </p:cNvPr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rot="18649333" flipH="1">
                <a:off x="6994878" y="3296546"/>
                <a:ext cx="1517755" cy="2124858"/>
              </a:xfrm>
              <a:prstGeom prst="rect">
                <a:avLst/>
              </a:prstGeom>
            </p:spPr>
          </p:pic>
          <p:sp>
            <p:nvSpPr>
              <p:cNvPr id="29" name="TextBox 28">
                <a:hlinkClick r:id="rId7" action="ppaction://hlinksldjump"/>
              </p:cNvPr>
              <p:cNvSpPr txBox="1"/>
              <p:nvPr/>
            </p:nvSpPr>
            <p:spPr>
              <a:xfrm>
                <a:off x="6986612" y="2964459"/>
                <a:ext cx="561372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B</a:t>
                </a:r>
              </a:p>
            </p:txBody>
          </p:sp>
        </p:grpSp>
        <p:sp>
          <p:nvSpPr>
            <p:cNvPr id="33" name="TextBox 32">
              <a:hlinkClick r:id="rId7" action="ppaction://hlinksldjump"/>
            </p:cNvPr>
            <p:cNvSpPr txBox="1"/>
            <p:nvPr/>
          </p:nvSpPr>
          <p:spPr>
            <a:xfrm>
              <a:off x="8672333" y="3654759"/>
              <a:ext cx="1548373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6,573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2025430" y="3026933"/>
            <a:ext cx="4262442" cy="2173466"/>
            <a:chOff x="935980" y="2941753"/>
            <a:chExt cx="4262442" cy="2173466"/>
          </a:xfrm>
        </p:grpSpPr>
        <p:pic>
          <p:nvPicPr>
            <p:cNvPr id="5" name="Picture 4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3384038"/>
              <a:ext cx="3384258" cy="1422439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35" name="Group 34"/>
            <p:cNvGrpSpPr/>
            <p:nvPr/>
          </p:nvGrpSpPr>
          <p:grpSpPr>
            <a:xfrm>
              <a:off x="3062594" y="2941753"/>
              <a:ext cx="2135828" cy="2173466"/>
              <a:chOff x="3062594" y="2941753"/>
              <a:chExt cx="2135828" cy="2173466"/>
            </a:xfrm>
          </p:grpSpPr>
          <p:pic>
            <p:nvPicPr>
              <p:cNvPr id="15" name="Picture 14">
                <a:hlinkClick r:id="rId11" action="ppaction://hlinksldjump"/>
              </p:cNvPr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rot="2950667">
                <a:off x="3367712" y="3284510"/>
                <a:ext cx="1525591" cy="2135828"/>
              </a:xfrm>
              <a:prstGeom prst="rect">
                <a:avLst/>
              </a:prstGeom>
            </p:spPr>
          </p:pic>
          <p:sp>
            <p:nvSpPr>
              <p:cNvPr id="8" name="TextBox 7">
                <a:hlinkClick r:id="rId7" action="ppaction://hlinksldjump"/>
              </p:cNvPr>
              <p:cNvSpPr txBox="1"/>
              <p:nvPr/>
            </p:nvSpPr>
            <p:spPr>
              <a:xfrm>
                <a:off x="4396412" y="2941753"/>
                <a:ext cx="567784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A</a:t>
                </a:r>
              </a:p>
            </p:txBody>
          </p:sp>
        </p:grpSp>
        <p:sp>
          <p:nvSpPr>
            <p:cNvPr id="34" name="TextBox 33">
              <a:hlinkClick r:id="rId7" action="ppaction://hlinksldjump"/>
            </p:cNvPr>
            <p:cNvSpPr txBox="1"/>
            <p:nvPr/>
          </p:nvSpPr>
          <p:spPr>
            <a:xfrm>
              <a:off x="2145173" y="3710536"/>
              <a:ext cx="1556836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6,735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21DBABCE-D207-4D47-88B3-87CDD1BB3720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368" r="58046"/>
          <a:stretch/>
        </p:blipFill>
        <p:spPr>
          <a:xfrm>
            <a:off x="94531" y="3674663"/>
            <a:ext cx="3685430" cy="284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247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23333" y1="31750" x2="25500" y2="3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80940" y="2054309"/>
            <a:ext cx="4707597" cy="4707597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!!!</a:t>
              </a:r>
            </a:p>
          </p:txBody>
        </p:sp>
      </p:grpSp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  <p:pic>
        <p:nvPicPr>
          <p:cNvPr id="13" name="图片 18">
            <a:extLst>
              <a:ext uri="{FF2B5EF4-FFF2-40B4-BE49-F238E27FC236}">
                <a16:creationId xmlns:a16="http://schemas.microsoft.com/office/drawing/2014/main" id="{D59E7208-3166-4C65-946C-D36CF6D05D5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39111"/>
            <a:ext cx="12192000" cy="1773053"/>
          </a:xfrm>
          <a:prstGeom prst="rect">
            <a:avLst/>
          </a:prstGeom>
        </p:spPr>
      </p:pic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272541" y="5392671"/>
            <a:ext cx="1752296" cy="1650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9400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239360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26159" y="643574"/>
            <a:ext cx="1929482" cy="2701274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8628752" y="1511341"/>
            <a:ext cx="3152893" cy="2739034"/>
            <a:chOff x="458511" y="671416"/>
            <a:chExt cx="3152893" cy="2739034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681923" y="709175"/>
              <a:ext cx="1929481" cy="2701275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  <p:pic>
        <p:nvPicPr>
          <p:cNvPr id="20" name="图片 18">
            <a:extLst>
              <a:ext uri="{FF2B5EF4-FFF2-40B4-BE49-F238E27FC236}">
                <a16:creationId xmlns:a16="http://schemas.microsoft.com/office/drawing/2014/main" id="{D59E7208-3166-4C65-946C-D36CF6D05D5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9" y="5115756"/>
            <a:ext cx="12192000" cy="1773053"/>
          </a:xfrm>
          <a:prstGeom prst="rect">
            <a:avLst/>
          </a:prstGeom>
        </p:spPr>
      </p:pic>
      <p:pic>
        <p:nvPicPr>
          <p:cNvPr id="11" name="Picture 10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776936" y="5292515"/>
            <a:ext cx="1752296" cy="1650331"/>
          </a:xfrm>
          <a:prstGeom prst="rect">
            <a:avLst/>
          </a:prstGeom>
        </p:spPr>
      </p:pic>
      <p:pic>
        <p:nvPicPr>
          <p:cNvPr id="21" name="图片 24">
            <a:extLst>
              <a:ext uri="{FF2B5EF4-FFF2-40B4-BE49-F238E27FC236}">
                <a16:creationId xmlns:a16="http://schemas.microsoft.com/office/drawing/2014/main" id="{F785E5FC-0C8B-40D8-A719-7BB32053EE6C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111" b="99028" l="625" r="93594">
                        <a14:foregroundMark x1="8775" y1="79513" x2="9205" y2="88320"/>
                        <a14:foregroundMark x1="8707" y1="78110" x2="8747" y2="78936"/>
                        <a14:foregroundMark x1="65062" y1="87449" x2="65404" y2="87402"/>
                        <a14:foregroundMark x1="58939" y1="88281" x2="60278" y2="88099"/>
                        <a14:foregroundMark x1="58220" y1="88379" x2="58557" y2="88333"/>
                        <a14:foregroundMark x1="57227" y1="88514" x2="57939" y2="88417"/>
                        <a14:foregroundMark x1="38872" y1="91011" x2="39347" y2="90946"/>
                        <a14:foregroundMark x1="10668" y1="94846" x2="38739" y2="91029"/>
                        <a14:foregroundMark x1="86132" y1="59640" x2="89408" y2="47761"/>
                        <a14:foregroundMark x1="1563" y1="2083" x2="1670" y2="2938"/>
                        <a14:foregroundMark x1="5763" y1="80059" x2="7540" y2="88007"/>
                        <a14:foregroundMark x1="5560" y1="94990" x2="5636" y2="95407"/>
                        <a14:foregroundMark x1="3361" y1="82987" x2="4388" y2="88596"/>
                        <a14:foregroundMark x1="2739" y1="79594" x2="2863" y2="80271"/>
                        <a14:foregroundMark x1="77969" y1="51751" x2="77969" y2="72381"/>
                        <a14:foregroundMark x1="93240" y1="45572" x2="92514" y2="52822"/>
                        <a14:foregroundMark x1="97188" y1="6111" x2="96896" y2="9027"/>
                        <a14:foregroundMark x1="83563" y1="45565" x2="82578" y2="50000"/>
                        <a14:foregroundMark x1="82578" y1="50000" x2="82578" y2="50417"/>
                        <a14:foregroundMark x1="47838" y1="10854" x2="54297" y2="15417"/>
                        <a14:foregroundMark x1="36016" y1="2500" x2="36574" y2="2894"/>
                        <a14:foregroundMark x1="59299" y1="16662" x2="62197" y2="30224"/>
                        <a14:foregroundMark x1="64796" y1="43904" x2="67344" y2="51944"/>
                        <a14:foregroundMark x1="47891" y1="33194" x2="50781" y2="47639"/>
                        <a14:foregroundMark x1="24688" y1="62917" x2="28438" y2="73194"/>
                        <a14:foregroundMark x1="31797" y1="60556" x2="34219" y2="69583"/>
                        <a14:foregroundMark x1="32031" y1="58194" x2="36641" y2="68056"/>
                        <a14:foregroundMark x1="28906" y1="66111" x2="32031" y2="73194"/>
                        <a14:foregroundMark x1="31328" y1="65278" x2="33516" y2="71944"/>
                        <a14:foregroundMark x1="64717" y1="84014" x2="65391" y2="86111"/>
                        <a14:foregroundMark x1="92439" y1="5663" x2="92422" y2="5833"/>
                        <a14:foregroundMark x1="92891" y1="1111" x2="92830" y2="1720"/>
                        <a14:foregroundMark x1="32109" y1="80833" x2="38313" y2="81580"/>
                        <a14:foregroundMark x1="64021" y1="91715" x2="67333" y2="95144"/>
                        <a14:foregroundMark x1="62096" y1="89722" x2="62799" y2="90450"/>
                        <a14:foregroundMark x1="61635" y1="89245" x2="62096" y2="89722"/>
                        <a14:foregroundMark x1="79141" y1="66944" x2="80547" y2="67500"/>
                        <a14:foregroundMark x1="80781" y1="67917" x2="81563" y2="67639"/>
                        <a14:backgroundMark x1="13906" y1="64583" x2="14375" y2="71250"/>
                        <a14:backgroundMark x1="42578" y1="71944" x2="42578" y2="71944"/>
                        <a14:backgroundMark x1="34219" y1="75556" x2="34219" y2="75556"/>
                        <a14:backgroundMark x1="95703" y1="2917" x2="93438" y2="32361"/>
                        <a14:backgroundMark x1="97578" y1="13194" x2="96250" y2="24028"/>
                        <a14:backgroundMark x1="96406" y1="10556" x2="96953" y2="18056"/>
                        <a14:backgroundMark x1="96953" y1="11250" x2="96875" y2="22222"/>
                        <a14:backgroundMark x1="96875" y1="9028" x2="96953" y2="19861"/>
                        <a14:backgroundMark x1="94531" y1="32917" x2="92422" y2="45139"/>
                        <a14:backgroundMark x1="92266" y1="56806" x2="91016" y2="69306"/>
                        <a14:backgroundMark x1="91719" y1="57639" x2="94531" y2="49583"/>
                        <a14:backgroundMark x1="91719" y1="55833" x2="95391" y2="53472"/>
                        <a14:backgroundMark x1="91406" y1="55833" x2="95234" y2="50139"/>
                        <a14:backgroundMark x1="91016" y1="66528" x2="91250" y2="80278"/>
                        <a14:backgroundMark x1="91250" y1="80278" x2="91094" y2="80833"/>
                        <a14:backgroundMark x1="91563" y1="90694" x2="91094" y2="99861"/>
                        <a14:backgroundMark x1="1953" y1="93333" x2="1953" y2="93333"/>
                        <a14:backgroundMark x1="156" y1="90139" x2="2344" y2="98194"/>
                        <a14:backgroundMark x1="39688" y1="69306" x2="39688" y2="69306"/>
                        <a14:backgroundMark x1="53516" y1="73472" x2="53516" y2="73472"/>
                        <a14:backgroundMark x1="57734" y1="77917" x2="57734" y2="77917"/>
                        <a14:backgroundMark x1="40859" y1="68611" x2="40859" y2="68611"/>
                        <a14:backgroundMark x1="48672" y1="69167" x2="48672" y2="69167"/>
                        <a14:backgroundMark x1="43828" y1="66528" x2="51719" y2="72222"/>
                        <a14:backgroundMark x1="53672" y1="74306" x2="53672" y2="74306"/>
                        <a14:backgroundMark x1="41016" y1="74306" x2="41016" y2="74306"/>
                        <a14:backgroundMark x1="8516" y1="7361" x2="2656" y2="78194"/>
                        <a14:backgroundMark x1="19922" y1="54861" x2="6094" y2="77500"/>
                        <a14:backgroundMark x1="6094" y1="77500" x2="2734" y2="79583"/>
                        <a14:backgroundMark x1="14297" y1="51389" x2="1328" y2="77500"/>
                        <a14:backgroundMark x1="12266" y1="51111" x2="703" y2="61528"/>
                        <a14:backgroundMark x1="4375" y1="1667" x2="2500" y2="31389"/>
                        <a14:backgroundMark x1="6250" y1="7222" x2="6172" y2="31111"/>
                        <a14:backgroundMark x1="2891" y1="2778" x2="4219" y2="34722"/>
                        <a14:backgroundMark x1="2344" y1="2500" x2="15234" y2="7222"/>
                        <a14:backgroundMark x1="5547" y1="1944" x2="22422" y2="2778"/>
                        <a14:backgroundMark x1="35313" y1="4861" x2="47578" y2="5278"/>
                        <a14:backgroundMark x1="55625" y1="2222" x2="66016" y2="18056"/>
                        <a14:backgroundMark x1="82578" y1="17778" x2="89453" y2="31944"/>
                        <a14:backgroundMark x1="76250" y1="17083" x2="92109" y2="43333"/>
                        <a14:backgroundMark x1="89922" y1="27778" x2="97344" y2="42083"/>
                        <a14:backgroundMark x1="89922" y1="22500" x2="82578" y2="41806"/>
                        <a14:backgroundMark x1="82578" y1="41806" x2="82578" y2="41806"/>
                        <a14:backgroundMark x1="93438" y1="6389" x2="89766" y2="13889"/>
                        <a14:backgroundMark x1="74375" y1="85000" x2="80391" y2="98750"/>
                        <a14:backgroundMark x1="81094" y1="79028" x2="85547" y2="87083"/>
                        <a14:backgroundMark x1="313" y1="54583" x2="1563" y2="61806"/>
                        <a14:backgroundMark x1="703" y1="55556" x2="1172" y2="77500"/>
                        <a14:backgroundMark x1="7422" y1="44583" x2="8359" y2="73056"/>
                        <a14:backgroundMark x1="7031" y1="46528" x2="5391" y2="67500"/>
                        <a14:backgroundMark x1="5391" y1="67500" x2="5391" y2="67500"/>
                        <a14:backgroundMark x1="7031" y1="44444" x2="9531" y2="77917"/>
                        <a14:backgroundMark x1="6016" y1="43611" x2="4375" y2="78472"/>
                        <a14:backgroundMark x1="2734" y1="81111" x2="2734" y2="81111"/>
                        <a14:backgroundMark x1="3047" y1="81111" x2="3672" y2="82639"/>
                        <a14:backgroundMark x1="2891" y1="93056" x2="10469" y2="92917"/>
                        <a14:backgroundMark x1="10469" y1="92917" x2="11406" y2="92361"/>
                        <a14:backgroundMark x1="4063" y1="89444" x2="10703" y2="90694"/>
                        <a14:backgroundMark x1="9531" y1="93056" x2="8750" y2="99306"/>
                        <a14:backgroundMark x1="5547" y1="95417" x2="5703" y2="99861"/>
                        <a14:backgroundMark x1="19609" y1="70139" x2="19609" y2="70139"/>
                        <a14:backgroundMark x1="19922" y1="66806" x2="17578" y2="73056"/>
                        <a14:backgroundMark x1="57500" y1="77917" x2="57500" y2="77917"/>
                        <a14:backgroundMark x1="58672" y1="6944" x2="62656" y2="20694"/>
                        <a14:backgroundMark x1="63281" y1="26667" x2="65078" y2="40278"/>
                        <a14:backgroundMark x1="65078" y1="40278" x2="72969" y2="47500"/>
                        <a14:backgroundMark x1="72969" y1="47500" x2="77969" y2="31389"/>
                        <a14:backgroundMark x1="77969" y1="31389" x2="78047" y2="29861"/>
                        <a14:backgroundMark x1="45703" y1="9722" x2="48438" y2="9028"/>
                        <a14:backgroundMark x1="57656" y1="7917" x2="57969" y2="12917"/>
                        <a14:backgroundMark x1="44375" y1="8750" x2="46719" y2="9722"/>
                        <a14:backgroundMark x1="43594" y1="7361" x2="42344" y2="8472"/>
                        <a14:backgroundMark x1="57969" y1="13611" x2="60469" y2="15000"/>
                        <a14:backgroundMark x1="62344" y1="30139" x2="64844" y2="43333"/>
                        <a14:backgroundMark x1="64844" y1="43333" x2="65000" y2="43333"/>
                        <a14:backgroundMark x1="90781" y1="16528" x2="84219" y2="26944"/>
                        <a14:backgroundMark x1="90781" y1="19444" x2="83438" y2="24861"/>
                        <a14:backgroundMark x1="78594" y1="6111" x2="76016" y2="15972"/>
                        <a14:backgroundMark x1="80859" y1="8750" x2="74688" y2="26667"/>
                        <a14:backgroundMark x1="80938" y1="16806" x2="77188" y2="38333"/>
                        <a14:backgroundMark x1="77188" y1="38333" x2="77188" y2="38333"/>
                        <a14:backgroundMark x1="86484" y1="65833" x2="80313" y2="85972"/>
                        <a14:backgroundMark x1="79297" y1="93889" x2="90313" y2="92361"/>
                        <a14:backgroundMark x1="90313" y1="92361" x2="90781" y2="91806"/>
                        <a14:backgroundMark x1="89063" y1="74722" x2="87656" y2="94861"/>
                        <a14:backgroundMark x1="89766" y1="78750" x2="88750" y2="98889"/>
                        <a14:backgroundMark x1="87891" y1="72222" x2="81094" y2="85694"/>
                        <a14:backgroundMark x1="87344" y1="72778" x2="83203" y2="82917"/>
                        <a14:backgroundMark x1="88359" y1="69722" x2="82500" y2="77083"/>
                        <a14:backgroundMark x1="90156" y1="76667" x2="84688" y2="87222"/>
                        <a14:backgroundMark x1="88125" y1="77083" x2="84688" y2="87361"/>
                        <a14:backgroundMark x1="87188" y1="75972" x2="82891" y2="89028"/>
                        <a14:backgroundMark x1="82891" y1="89028" x2="78984" y2="95139"/>
                        <a14:backgroundMark x1="82109" y1="87500" x2="75078" y2="93611"/>
                        <a14:backgroundMark x1="75078" y1="93611" x2="67969" y2="87361"/>
                        <a14:backgroundMark x1="67969" y1="87361" x2="77969" y2="80417"/>
                        <a14:backgroundMark x1="77969" y1="80417" x2="82656" y2="68472"/>
                        <a14:backgroundMark x1="82656" y1="68472" x2="82656" y2="63056"/>
                        <a14:backgroundMark x1="53359" y1="75972" x2="53359" y2="75972"/>
                        <a14:backgroundMark x1="37188" y1="71667" x2="37188" y2="71667"/>
                        <a14:backgroundMark x1="82422" y1="44861" x2="86016" y2="41944"/>
                        <a14:backgroundMark x1="93125" y1="5694" x2="92109" y2="5278"/>
                        <a14:backgroundMark x1="76875" y1="50833" x2="79766" y2="45972"/>
                        <a14:backgroundMark x1="76875" y1="51944" x2="79219" y2="43889"/>
                        <a14:backgroundMark x1="77500" y1="44444" x2="80234" y2="35417"/>
                        <a14:backgroundMark x1="79063" y1="41389" x2="77500" y2="51528"/>
                        <a14:backgroundMark x1="77344" y1="47778" x2="78984" y2="35000"/>
                        <a14:backgroundMark x1="79063" y1="22083" x2="77031" y2="30694"/>
                        <a14:backgroundMark x1="78047" y1="23056" x2="77031" y2="41528"/>
                        <a14:backgroundMark x1="77031" y1="41528" x2="84922" y2="41111"/>
                        <a14:backgroundMark x1="84922" y1="41111" x2="91953" y2="35139"/>
                        <a14:backgroundMark x1="91953" y1="35139" x2="89688" y2="15556"/>
                        <a14:backgroundMark x1="89688" y1="15556" x2="77266" y2="6528"/>
                        <a14:backgroundMark x1="77266" y1="6528" x2="81641" y2="5694"/>
                        <a14:backgroundMark x1="90000" y1="45694" x2="91484" y2="44861"/>
                        <a14:backgroundMark x1="92734" y1="24861" x2="91563" y2="38333"/>
                        <a14:backgroundMark x1="91563" y1="38333" x2="91406" y2="37500"/>
                        <a14:backgroundMark x1="93359" y1="22083" x2="90469" y2="39167"/>
                        <a14:backgroundMark x1="91250" y1="38333" x2="90313" y2="39722"/>
                        <a14:backgroundMark x1="91016" y1="11667" x2="90703" y2="18472"/>
                        <a14:backgroundMark x1="83359" y1="64306" x2="87813" y2="61806"/>
                        <a14:backgroundMark x1="84922" y1="62639" x2="87188" y2="59722"/>
                        <a14:backgroundMark x1="82188" y1="67222" x2="86016" y2="66389"/>
                        <a14:backgroundMark x1="85469" y1="65556" x2="80547" y2="79028"/>
                        <a14:backgroundMark x1="80547" y1="79028" x2="74766" y2="87222"/>
                        <a14:backgroundMark x1="74766" y1="87222" x2="74297" y2="87361"/>
                        <a14:backgroundMark x1="83828" y1="69583" x2="78906" y2="85972"/>
                        <a14:backgroundMark x1="78906" y1="85972" x2="71797" y2="86111"/>
                        <a14:backgroundMark x1="67344" y1="87778" x2="67734" y2="86389"/>
                        <a14:backgroundMark x1="73281" y1="87361" x2="76328" y2="91944"/>
                        <a14:backgroundMark x1="82813" y1="85694" x2="84063" y2="93472"/>
                        <a14:backgroundMark x1="76094" y1="74306" x2="81641" y2="74583"/>
                        <a14:backgroundMark x1="80313" y1="64167" x2="80313" y2="64167"/>
                        <a14:backgroundMark x1="77344" y1="72639" x2="78438" y2="72222"/>
                        <a14:backgroundMark x1="62656" y1="79306" x2="62656" y2="79306"/>
                        <a14:backgroundMark x1="64219" y1="80694" x2="64219" y2="80694"/>
                        <a14:backgroundMark x1="64219" y1="80972" x2="64688" y2="84028"/>
                        <a14:backgroundMark x1="63672" y1="80694" x2="62500" y2="80000"/>
                        <a14:backgroundMark x1="60547" y1="78333" x2="59297" y2="78333"/>
                        <a14:backgroundMark x1="80391" y1="94583" x2="86641" y2="95556"/>
                        <a14:backgroundMark x1="80234" y1="95972" x2="88125" y2="96806"/>
                        <a14:backgroundMark x1="81641" y1="98056" x2="86953" y2="97083"/>
                        <a14:backgroundMark x1="70391" y1="85972" x2="73047" y2="87361"/>
                        <a14:backgroundMark x1="6250" y1="40833" x2="6719" y2="49444"/>
                        <a14:backgroundMark x1="6719" y1="42361" x2="6484" y2="52778"/>
                        <a14:backgroundMark x1="4063" y1="61389" x2="1797" y2="66389"/>
                        <a14:backgroundMark x1="2422" y1="80694" x2="2656" y2="81389"/>
                        <a14:backgroundMark x1="8516" y1="79583" x2="8750" y2="79583"/>
                        <a14:backgroundMark x1="9844" y1="76667" x2="8516" y2="77639"/>
                        <a14:backgroundMark x1="75391" y1="5278" x2="81641" y2="4444"/>
                        <a14:backgroundMark x1="75859" y1="4861" x2="95781" y2="3472"/>
                        <a14:backgroundMark x1="41641" y1="71944" x2="58047" y2="99444"/>
                        <a14:backgroundMark x1="53203" y1="84028" x2="57656" y2="83333"/>
                        <a14:backgroundMark x1="43516" y1="77778" x2="44297" y2="99722"/>
                        <a14:backgroundMark x1="41016" y1="78472" x2="41797" y2="95972"/>
                        <a14:backgroundMark x1="41797" y1="77778" x2="42578" y2="96389"/>
                        <a14:backgroundMark x1="62891" y1="82917" x2="64375" y2="91528"/>
                        <a14:backgroundMark x1="68047" y1="92917" x2="70234" y2="98056"/>
                        <a14:backgroundMark x1="61719" y1="87778" x2="61484" y2="89167"/>
                        <a14:backgroundMark x1="66797" y1="95278" x2="66797" y2="95278"/>
                        <a14:backgroundMark x1="66719" y1="86667" x2="66797" y2="90556"/>
                        <a14:backgroundMark x1="57422" y1="86528" x2="57578" y2="86806"/>
                        <a14:backgroundMark x1="58438" y1="86806" x2="58750" y2="86667"/>
                        <a14:backgroundMark x1="58984" y1="86667" x2="59531" y2="85972"/>
                        <a14:backgroundMark x1="59453" y1="85139" x2="58516" y2="86250"/>
                        <a14:backgroundMark x1="58828" y1="85417" x2="57188" y2="85833"/>
                        <a14:backgroundMark x1="57422" y1="84722" x2="54844" y2="89583"/>
                        <a14:backgroundMark x1="53359" y1="81528" x2="54688" y2="82639"/>
                        <a14:backgroundMark x1="45781" y1="81111" x2="54766" y2="89444"/>
                        <a14:backgroundMark x1="50781" y1="83750" x2="52891" y2="82639"/>
                        <a14:backgroundMark x1="44844" y1="90556" x2="50938" y2="89444"/>
                        <a14:backgroundMark x1="50234" y1="85972" x2="51563" y2="81667"/>
                        <a14:backgroundMark x1="62109" y1="89722" x2="62109" y2="89722"/>
                        <a14:backgroundMark x1="51953" y1="83194" x2="50469" y2="83333"/>
                        <a14:backgroundMark x1="62813" y1="78889" x2="62734" y2="78333"/>
                        <a14:backgroundMark x1="66641" y1="95000" x2="66641" y2="95000"/>
                        <a14:backgroundMark x1="47188" y1="11389" x2="48125" y2="9583"/>
                        <a14:backgroundMark x1="45703" y1="8750" x2="42422" y2="8889"/>
                        <a14:backgroundMark x1="40469" y1="71528" x2="38906" y2="90833"/>
                        <a14:backgroundMark x1="38906" y1="90833" x2="40703" y2="76944"/>
                        <a14:backgroundMark x1="40703" y1="76944" x2="40781" y2="96111"/>
                        <a14:backgroundMark x1="40781" y1="96111" x2="40469" y2="856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590" t="3514" r="4826" b="-624"/>
          <a:stretch/>
        </p:blipFill>
        <p:spPr>
          <a:xfrm>
            <a:off x="5153403" y="1559412"/>
            <a:ext cx="4485502" cy="4408110"/>
          </a:xfrm>
          <a:prstGeom prst="rect">
            <a:avLst/>
          </a:prstGeom>
        </p:spPr>
      </p:pic>
      <p:pic>
        <p:nvPicPr>
          <p:cNvPr id="24" name="图片 24">
            <a:extLst>
              <a:ext uri="{FF2B5EF4-FFF2-40B4-BE49-F238E27FC236}">
                <a16:creationId xmlns:a16="http://schemas.microsoft.com/office/drawing/2014/main" id="{9C9EEBA3-7334-46EC-A355-8A866FE81A7E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33" b="99861" l="625" r="93594">
                        <a14:foregroundMark x1="8803" y1="80078" x2="9205" y2="88320"/>
                        <a14:foregroundMark x1="67584" y1="87106" x2="67887" y2="87065"/>
                        <a14:foregroundMark x1="38311" y1="91086" x2="67482" y2="87120"/>
                        <a14:foregroundMark x1="17911" y1="93861" x2="29140" y2="92334"/>
                        <a14:foregroundMark x1="86132" y1="59640" x2="89408" y2="47761"/>
                        <a14:foregroundMark x1="1563" y1="2083" x2="1670" y2="2938"/>
                        <a14:foregroundMark x1="5763" y1="80059" x2="7540" y2="88007"/>
                        <a14:foregroundMark x1="3361" y1="82987" x2="4388" y2="88596"/>
                        <a14:foregroundMark x1="77969" y1="51751" x2="77969" y2="72381"/>
                        <a14:foregroundMark x1="93240" y1="45572" x2="92514" y2="52822"/>
                        <a14:foregroundMark x1="97188" y1="6111" x2="96896" y2="9027"/>
                        <a14:foregroundMark x1="83563" y1="45565" x2="82578" y2="50000"/>
                        <a14:foregroundMark x1="82578" y1="50000" x2="82578" y2="50417"/>
                        <a14:foregroundMark x1="47838" y1="10854" x2="54297" y2="15417"/>
                        <a14:foregroundMark x1="43984" y1="8131" x2="44486" y2="8485"/>
                        <a14:foregroundMark x1="36016" y1="2500" x2="36574" y2="2894"/>
                        <a14:foregroundMark x1="59299" y1="16662" x2="62197" y2="30224"/>
                        <a14:foregroundMark x1="64796" y1="43904" x2="67344" y2="51944"/>
                        <a14:foregroundMark x1="47891" y1="33194" x2="50781" y2="47639"/>
                        <a14:foregroundMark x1="24688" y1="62917" x2="28438" y2="73194"/>
                        <a14:foregroundMark x1="31797" y1="60556" x2="34219" y2="69583"/>
                        <a14:foregroundMark x1="32031" y1="58194" x2="36641" y2="68056"/>
                        <a14:foregroundMark x1="28906" y1="66111" x2="32031" y2="73194"/>
                        <a14:foregroundMark x1="31328" y1="65278" x2="33516" y2="71944"/>
                        <a14:foregroundMark x1="64717" y1="84014" x2="65391" y2="86111"/>
                        <a14:foregroundMark x1="62266" y1="76389" x2="62962" y2="78553"/>
                        <a14:foregroundMark x1="92439" y1="5663" x2="92422" y2="5833"/>
                        <a14:foregroundMark x1="92891" y1="1111" x2="92830" y2="1720"/>
                        <a14:foregroundMark x1="38461" y1="81598" x2="56328" y2="83750"/>
                        <a14:foregroundMark x1="56328" y1="83750" x2="69609" y2="97500"/>
                        <a14:foregroundMark x1="79141" y1="66944" x2="80547" y2="67500"/>
                        <a14:foregroundMark x1="80781" y1="67917" x2="81563" y2="67639"/>
                        <a14:foregroundMark x1="20625" y1="98333" x2="20781" y2="99583"/>
                        <a14:foregroundMark x1="25938" y1="99861" x2="26953" y2="99444"/>
                        <a14:foregroundMark x1="24557" y1="98750" x2="24922" y2="99583"/>
                        <a14:foregroundMark x1="23828" y1="97083" x2="24557" y2="98750"/>
                        <a14:backgroundMark x1="13906" y1="64583" x2="14375" y2="71250"/>
                        <a14:backgroundMark x1="42578" y1="71944" x2="42578" y2="71944"/>
                        <a14:backgroundMark x1="34219" y1="75556" x2="34219" y2="75556"/>
                        <a14:backgroundMark x1="95703" y1="2917" x2="93438" y2="32361"/>
                        <a14:backgroundMark x1="97578" y1="13194" x2="96250" y2="24028"/>
                        <a14:backgroundMark x1="96406" y1="10556" x2="96953" y2="18056"/>
                        <a14:backgroundMark x1="96953" y1="11250" x2="96875" y2="22222"/>
                        <a14:backgroundMark x1="96875" y1="9028" x2="96953" y2="19861"/>
                        <a14:backgroundMark x1="94531" y1="32917" x2="92422" y2="45139"/>
                        <a14:backgroundMark x1="92266" y1="56806" x2="91016" y2="69306"/>
                        <a14:backgroundMark x1="91719" y1="57639" x2="94531" y2="49583"/>
                        <a14:backgroundMark x1="91719" y1="55833" x2="95391" y2="53472"/>
                        <a14:backgroundMark x1="91406" y1="55833" x2="95234" y2="50139"/>
                        <a14:backgroundMark x1="91016" y1="66528" x2="91250" y2="80278"/>
                        <a14:backgroundMark x1="91250" y1="80278" x2="91094" y2="80833"/>
                        <a14:backgroundMark x1="91563" y1="90694" x2="91094" y2="99861"/>
                        <a14:backgroundMark x1="1953" y1="93333" x2="1953" y2="93333"/>
                        <a14:backgroundMark x1="156" y1="90139" x2="2344" y2="98194"/>
                        <a14:backgroundMark x1="39688" y1="69306" x2="39688" y2="69306"/>
                        <a14:backgroundMark x1="53516" y1="73472" x2="53516" y2="73472"/>
                        <a14:backgroundMark x1="57734" y1="77917" x2="57734" y2="77917"/>
                        <a14:backgroundMark x1="40859" y1="68611" x2="40859" y2="68611"/>
                        <a14:backgroundMark x1="48672" y1="69167" x2="48672" y2="69167"/>
                        <a14:backgroundMark x1="43828" y1="66528" x2="51719" y2="72222"/>
                        <a14:backgroundMark x1="53672" y1="74306" x2="53672" y2="74306"/>
                        <a14:backgroundMark x1="41016" y1="74306" x2="41016" y2="74306"/>
                        <a14:backgroundMark x1="8516" y1="7361" x2="2656" y2="78194"/>
                        <a14:backgroundMark x1="19922" y1="54861" x2="6094" y2="77500"/>
                        <a14:backgroundMark x1="6094" y1="77500" x2="2734" y2="79583"/>
                        <a14:backgroundMark x1="14297" y1="51389" x2="1328" y2="77500"/>
                        <a14:backgroundMark x1="12266" y1="51111" x2="703" y2="61528"/>
                        <a14:backgroundMark x1="4375" y1="1667" x2="2500" y2="31389"/>
                        <a14:backgroundMark x1="6250" y1="7222" x2="6172" y2="31111"/>
                        <a14:backgroundMark x1="2891" y1="2778" x2="4219" y2="34722"/>
                        <a14:backgroundMark x1="2344" y1="2500" x2="15234" y2="7222"/>
                        <a14:backgroundMark x1="5547" y1="1944" x2="22422" y2="2778"/>
                        <a14:backgroundMark x1="35313" y1="4861" x2="47578" y2="5278"/>
                        <a14:backgroundMark x1="55625" y1="2222" x2="66016" y2="18056"/>
                        <a14:backgroundMark x1="82578" y1="17778" x2="89453" y2="31944"/>
                        <a14:backgroundMark x1="76250" y1="17083" x2="92109" y2="43333"/>
                        <a14:backgroundMark x1="89922" y1="27778" x2="97344" y2="42083"/>
                        <a14:backgroundMark x1="89922" y1="22500" x2="82578" y2="41806"/>
                        <a14:backgroundMark x1="82578" y1="41806" x2="82578" y2="41806"/>
                        <a14:backgroundMark x1="93438" y1="6389" x2="89766" y2="13889"/>
                        <a14:backgroundMark x1="74375" y1="85000" x2="80391" y2="98750"/>
                        <a14:backgroundMark x1="81094" y1="79028" x2="85547" y2="87083"/>
                        <a14:backgroundMark x1="313" y1="54583" x2="1563" y2="61806"/>
                        <a14:backgroundMark x1="703" y1="55556" x2="1172" y2="77500"/>
                        <a14:backgroundMark x1="7422" y1="44583" x2="8359" y2="73056"/>
                        <a14:backgroundMark x1="7031" y1="46528" x2="5391" y2="67500"/>
                        <a14:backgroundMark x1="5391" y1="67500" x2="5391" y2="67500"/>
                        <a14:backgroundMark x1="7031" y1="44444" x2="9531" y2="77917"/>
                        <a14:backgroundMark x1="6016" y1="43611" x2="4375" y2="78472"/>
                        <a14:backgroundMark x1="2734" y1="81111" x2="2734" y2="81111"/>
                        <a14:backgroundMark x1="3047" y1="81111" x2="3672" y2="82639"/>
                        <a14:backgroundMark x1="2891" y1="93056" x2="10469" y2="92917"/>
                        <a14:backgroundMark x1="10469" y1="92917" x2="11406" y2="92361"/>
                        <a14:backgroundMark x1="4063" y1="89444" x2="10703" y2="90694"/>
                        <a14:backgroundMark x1="9531" y1="93056" x2="8750" y2="99306"/>
                        <a14:backgroundMark x1="5547" y1="95417" x2="5703" y2="99861"/>
                        <a14:backgroundMark x1="19609" y1="70139" x2="19609" y2="70139"/>
                        <a14:backgroundMark x1="19922" y1="66806" x2="17578" y2="73056"/>
                        <a14:backgroundMark x1="57500" y1="77917" x2="57500" y2="77917"/>
                        <a14:backgroundMark x1="58672" y1="6944" x2="62656" y2="20694"/>
                        <a14:backgroundMark x1="63281" y1="26667" x2="65078" y2="40278"/>
                        <a14:backgroundMark x1="65078" y1="40278" x2="72969" y2="47500"/>
                        <a14:backgroundMark x1="72969" y1="47500" x2="77969" y2="31389"/>
                        <a14:backgroundMark x1="77969" y1="31389" x2="78047" y2="29861"/>
                        <a14:backgroundMark x1="45703" y1="9722" x2="48438" y2="9028"/>
                        <a14:backgroundMark x1="57656" y1="7917" x2="57969" y2="12917"/>
                        <a14:backgroundMark x1="44375" y1="8750" x2="46719" y2="9722"/>
                        <a14:backgroundMark x1="43594" y1="7361" x2="42344" y2="8472"/>
                        <a14:backgroundMark x1="57969" y1="13611" x2="60469" y2="15000"/>
                        <a14:backgroundMark x1="62344" y1="30139" x2="64844" y2="43333"/>
                        <a14:backgroundMark x1="64844" y1="43333" x2="65000" y2="43333"/>
                        <a14:backgroundMark x1="90781" y1="16528" x2="84219" y2="26944"/>
                        <a14:backgroundMark x1="90781" y1="19444" x2="83438" y2="24861"/>
                        <a14:backgroundMark x1="78594" y1="6111" x2="76016" y2="15972"/>
                        <a14:backgroundMark x1="80859" y1="8750" x2="74688" y2="26667"/>
                        <a14:backgroundMark x1="80938" y1="16806" x2="77188" y2="38333"/>
                        <a14:backgroundMark x1="77188" y1="38333" x2="77188" y2="38333"/>
                        <a14:backgroundMark x1="86484" y1="65833" x2="80313" y2="85972"/>
                        <a14:backgroundMark x1="79297" y1="93889" x2="90313" y2="92361"/>
                        <a14:backgroundMark x1="90313" y1="92361" x2="90781" y2="91806"/>
                        <a14:backgroundMark x1="89063" y1="74722" x2="87656" y2="94861"/>
                        <a14:backgroundMark x1="89766" y1="78750" x2="88750" y2="98889"/>
                        <a14:backgroundMark x1="87891" y1="72222" x2="81094" y2="85694"/>
                        <a14:backgroundMark x1="87344" y1="72778" x2="83203" y2="82917"/>
                        <a14:backgroundMark x1="88359" y1="69722" x2="82500" y2="77083"/>
                        <a14:backgroundMark x1="90156" y1="76667" x2="84688" y2="87222"/>
                        <a14:backgroundMark x1="88125" y1="77083" x2="84688" y2="87361"/>
                        <a14:backgroundMark x1="87188" y1="75972" x2="82891" y2="89028"/>
                        <a14:backgroundMark x1="82891" y1="89028" x2="78984" y2="95139"/>
                        <a14:backgroundMark x1="82109" y1="87500" x2="75078" y2="93611"/>
                        <a14:backgroundMark x1="75078" y1="93611" x2="67969" y2="87361"/>
                        <a14:backgroundMark x1="67969" y1="87361" x2="77969" y2="80417"/>
                        <a14:backgroundMark x1="77969" y1="80417" x2="82656" y2="68472"/>
                        <a14:backgroundMark x1="82656" y1="68472" x2="82656" y2="63056"/>
                        <a14:backgroundMark x1="53359" y1="75972" x2="53359" y2="75972"/>
                        <a14:backgroundMark x1="37188" y1="71667" x2="37188" y2="71667"/>
                        <a14:backgroundMark x1="82422" y1="44861" x2="86016" y2="41944"/>
                        <a14:backgroundMark x1="93125" y1="5694" x2="92109" y2="5278"/>
                        <a14:backgroundMark x1="76875" y1="50833" x2="79766" y2="45972"/>
                        <a14:backgroundMark x1="76875" y1="51944" x2="79219" y2="43889"/>
                        <a14:backgroundMark x1="77500" y1="44444" x2="80234" y2="35417"/>
                        <a14:backgroundMark x1="79063" y1="41389" x2="77500" y2="51528"/>
                        <a14:backgroundMark x1="77344" y1="47778" x2="78984" y2="35000"/>
                        <a14:backgroundMark x1="79063" y1="22083" x2="77031" y2="30694"/>
                        <a14:backgroundMark x1="78047" y1="23056" x2="77031" y2="41528"/>
                        <a14:backgroundMark x1="77031" y1="41528" x2="84922" y2="41111"/>
                        <a14:backgroundMark x1="84922" y1="41111" x2="91953" y2="35139"/>
                        <a14:backgroundMark x1="91953" y1="35139" x2="89688" y2="15556"/>
                        <a14:backgroundMark x1="89688" y1="15556" x2="77266" y2="6528"/>
                        <a14:backgroundMark x1="77266" y1="6528" x2="81641" y2="5694"/>
                        <a14:backgroundMark x1="90000" y1="45694" x2="91484" y2="44861"/>
                        <a14:backgroundMark x1="92734" y1="24861" x2="91563" y2="38333"/>
                        <a14:backgroundMark x1="91563" y1="38333" x2="91406" y2="37500"/>
                        <a14:backgroundMark x1="93359" y1="22083" x2="90469" y2="39167"/>
                        <a14:backgroundMark x1="91250" y1="38333" x2="90313" y2="39722"/>
                        <a14:backgroundMark x1="91016" y1="11667" x2="90703" y2="18472"/>
                        <a14:backgroundMark x1="83359" y1="64306" x2="87813" y2="61806"/>
                        <a14:backgroundMark x1="84922" y1="62639" x2="87188" y2="59722"/>
                        <a14:backgroundMark x1="82188" y1="67222" x2="86016" y2="66389"/>
                        <a14:backgroundMark x1="85469" y1="65556" x2="80547" y2="79028"/>
                        <a14:backgroundMark x1="80547" y1="79028" x2="74766" y2="87222"/>
                        <a14:backgroundMark x1="74766" y1="87222" x2="74297" y2="87361"/>
                        <a14:backgroundMark x1="83828" y1="69583" x2="78906" y2="85972"/>
                        <a14:backgroundMark x1="78906" y1="85972" x2="71797" y2="86111"/>
                        <a14:backgroundMark x1="67344" y1="87778" x2="67734" y2="86389"/>
                        <a14:backgroundMark x1="73281" y1="87361" x2="76328" y2="91944"/>
                        <a14:backgroundMark x1="82813" y1="85694" x2="84063" y2="93472"/>
                        <a14:backgroundMark x1="76094" y1="74306" x2="81641" y2="74583"/>
                        <a14:backgroundMark x1="80313" y1="64167" x2="80313" y2="64167"/>
                        <a14:backgroundMark x1="77344" y1="72639" x2="78438" y2="72222"/>
                        <a14:backgroundMark x1="62656" y1="79306" x2="62656" y2="79306"/>
                        <a14:backgroundMark x1="64219" y1="80694" x2="64219" y2="80694"/>
                        <a14:backgroundMark x1="64219" y1="80972" x2="64688" y2="84028"/>
                        <a14:backgroundMark x1="63672" y1="80694" x2="62500" y2="80000"/>
                        <a14:backgroundMark x1="60547" y1="78333" x2="59297" y2="78333"/>
                        <a14:backgroundMark x1="80391" y1="94583" x2="86641" y2="95556"/>
                        <a14:backgroundMark x1="80234" y1="95972" x2="88125" y2="96806"/>
                        <a14:backgroundMark x1="81641" y1="98056" x2="86953" y2="97083"/>
                        <a14:backgroundMark x1="70391" y1="85972" x2="73047" y2="87361"/>
                        <a14:backgroundMark x1="6250" y1="40833" x2="6719" y2="49444"/>
                        <a14:backgroundMark x1="6719" y1="42361" x2="6484" y2="52778"/>
                        <a14:backgroundMark x1="4063" y1="61389" x2="1797" y2="66389"/>
                        <a14:backgroundMark x1="2422" y1="80694" x2="2656" y2="81389"/>
                        <a14:backgroundMark x1="8516" y1="79583" x2="8750" y2="79583"/>
                        <a14:backgroundMark x1="9844" y1="76667" x2="8516" y2="77639"/>
                        <a14:backgroundMark x1="75391" y1="5278" x2="81641" y2="4444"/>
                        <a14:backgroundMark x1="75859" y1="4861" x2="95781" y2="3472"/>
                        <a14:backgroundMark x1="34375" y1="81389" x2="35469" y2="95972"/>
                        <a14:backgroundMark x1="36094" y1="74861" x2="36094" y2="99028"/>
                        <a14:backgroundMark x1="35781" y1="77917" x2="30781" y2="94167"/>
                        <a14:backgroundMark x1="32813" y1="81250" x2="32813" y2="81250"/>
                        <a14:backgroundMark x1="32891" y1="80417" x2="33359" y2="82778"/>
                        <a14:backgroundMark x1="37188" y1="78056" x2="36953" y2="92917"/>
                        <a14:backgroundMark x1="36250" y1="80972" x2="29453" y2="92778"/>
                        <a14:backgroundMark x1="29453" y1="92778" x2="31172" y2="92083"/>
                        <a14:backgroundMark x1="33203" y1="91667" x2="33516" y2="92639"/>
                        <a14:backgroundMark x1="15156" y1="98333" x2="15156" y2="98333"/>
                        <a14:backgroundMark x1="13125" y1="92917" x2="16406" y2="99861"/>
                        <a14:backgroundMark x1="14531" y1="92361" x2="17969" y2="96806"/>
                        <a14:backgroundMark x1="13672" y1="93333" x2="10000" y2="96111"/>
                        <a14:backgroundMark x1="9844" y1="94028" x2="4531" y2="94444"/>
                        <a14:backgroundMark x1="13750" y1="91111" x2="14688" y2="92778"/>
                        <a14:backgroundMark x1="8125" y1="78889" x2="9688" y2="77778"/>
                        <a14:backgroundMark x1="2891" y1="79028" x2="2891" y2="80556"/>
                        <a14:backgroundMark x1="27109" y1="96944" x2="27109" y2="96944"/>
                        <a14:backgroundMark x1="26875" y1="96944" x2="26875" y2="96944"/>
                        <a14:backgroundMark x1="26328" y1="97917" x2="26328" y2="97917"/>
                        <a14:backgroundMark x1="22891" y1="98750" x2="22891" y2="98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3" t="46902" r="62640"/>
          <a:stretch/>
        </p:blipFill>
        <p:spPr>
          <a:xfrm>
            <a:off x="2590357" y="3510502"/>
            <a:ext cx="3052422" cy="245363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AF9E1B5-40FC-405C-9C42-2E55BB6CC2C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63" y="-145903"/>
            <a:ext cx="4986114" cy="4986114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7606932" y="4225953"/>
            <a:ext cx="1674275" cy="1936767"/>
            <a:chOff x="10152960" y="4182584"/>
            <a:chExt cx="1674275" cy="1936767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10152960" y="4182584"/>
              <a:ext cx="1674275" cy="1936767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760261" y="4878504"/>
              <a:ext cx="470235" cy="658330"/>
            </a:xfrm>
            <a:prstGeom prst="rect">
              <a:avLst/>
            </a:prstGeom>
          </p:spPr>
        </p:pic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E92F9B38-78B8-46A4-9220-C85F8297358D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60046">
            <a:off x="7586124" y="4225955"/>
            <a:ext cx="1674275" cy="1936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41231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9 -0.21968 -0.33503 -0.23958 -0.33086 -0.23958 C -0.30521 -0.23958 -0.27878 0.08426 -0.27878 0.4081 C -0.27878 0.24468 -0.26563 0.08426 -0.25326 0.08426 C -0.2401 0.08426 -0.22774 0.24722 -0.22774 0.4081 C -0.22774 0.32755 -0.22122 0.24468 -0.21445 0.24468 C -0.20794 0.24468 -0.2013 0.32523 -0.2013 0.4081 C -0.2013 0.36667 -0.19792 0.32755 -0.19479 0.32755 C -0.19141 0.32755 -0.18815 0.36898 -0.18815 0.4081 C -0.18815 0.38681 -0.18659 0.36667 -0.1849 0.36667 C -0.18399 0.36667 -0.18151 0.3875 -0.18151 0.4081 C -0.18151 0.39769 -0.18073 0.38681 -0.17995 0.38681 C -0.17995 0.38935 -0.17826 0.39676 -0.17826 0.4081 C -0.17826 0.40255 -0.17826 0.39769 -0.17747 0.39769 C -0.17747 0.4 -0.17656 0.40301 -0.17656 0.4081 C -0.17656 0.40556 -0.17656 0.40255 -0.17656 0.4 C -0.17578 0.4 -0.17578 0.40255 -0.17578 0.40556 C -0.17487 0.40556 -0.17487 0.40301 -0.17487 0.4 C -0.17396 0.4 -0.17396 0.40255 -0.17396 0.40556 " pathEditMode="relative" rAng="0" ptsTypes="AAAAAAAAAAAAAAAAAAA">
                                      <p:cBhvr>
                                        <p:cTn id="3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50"/>
                            </p:stCondLst>
                            <p:childTnLst>
                              <p:par>
                                <p:cTn id="3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361,&quot;width&quot;:1361}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091,&quot;width&quot;:1091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735,&quot;width&quot;:735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829,&quot;width&quot;:829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341,&quot;width&quot;:1341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091,&quot;width&quot;:1091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361,&quot;width&quot;:1361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735,&quot;width&quot;:735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829,&quot;width&quot;:829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341,&quot;width&quot;:1341}"/>
</p:tagLst>
</file>

<file path=ppt/theme/theme1.xml><?xml version="1.0" encoding="utf-8"?>
<a:theme xmlns:a="http://schemas.openxmlformats.org/drawingml/2006/main" name="Office">
  <a:themeElements>
    <a:clrScheme name="Simple Light">
      <a:dk1>
        <a:srgbClr val="003849"/>
      </a:dk1>
      <a:lt1>
        <a:srgbClr val="FFFFFF"/>
      </a:lt1>
      <a:dk2>
        <a:srgbClr val="A775FE"/>
      </a:dk2>
      <a:lt2>
        <a:srgbClr val="E3E7EA"/>
      </a:lt2>
      <a:accent1>
        <a:srgbClr val="FFC86D"/>
      </a:accent1>
      <a:accent2>
        <a:srgbClr val="FEB444"/>
      </a:accent2>
      <a:accent3>
        <a:srgbClr val="FE8966"/>
      </a:accent3>
      <a:accent4>
        <a:srgbClr val="FD6A5E"/>
      </a:accent4>
      <a:accent5>
        <a:srgbClr val="9FE4F5"/>
      </a:accent5>
      <a:accent6>
        <a:srgbClr val="6ED0E7"/>
      </a:accent6>
      <a:hlink>
        <a:srgbClr val="00384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3ab5ahrs">
      <a:majorFont>
        <a:latin typeface="Arial"/>
        <a:ea typeface="HappyZcool"/>
        <a:cs typeface=""/>
      </a:majorFont>
      <a:minorFont>
        <a:latin typeface="Arial"/>
        <a:ea typeface="HappyZcool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</TotalTime>
  <Words>709</Words>
  <Application>Microsoft Office PowerPoint</Application>
  <PresentationFormat>Widescreen</PresentationFormat>
  <Paragraphs>162</Paragraphs>
  <Slides>27</Slides>
  <Notes>18</Notes>
  <HiddenSlides>0</HiddenSlides>
  <MMClips>10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27</vt:i4>
      </vt:variant>
    </vt:vector>
  </HeadingPairs>
  <TitlesOfParts>
    <vt:vector size="46" baseType="lpstr">
      <vt:lpstr>宋体</vt:lpstr>
      <vt:lpstr>Arial</vt:lpstr>
      <vt:lpstr>Baloo 2</vt:lpstr>
      <vt:lpstr>Calibri</vt:lpstr>
      <vt:lpstr>Calibri Light</vt:lpstr>
      <vt:lpstr>Cambria</vt:lpstr>
      <vt:lpstr>Cambria Math</vt:lpstr>
      <vt:lpstr>等线</vt:lpstr>
      <vt:lpstr>HappyZcool</vt:lpstr>
      <vt:lpstr>iCiel Cadena</vt:lpstr>
      <vt:lpstr>inpin heiti</vt:lpstr>
      <vt:lpstr>Pangolin</vt:lpstr>
      <vt:lpstr>Times New Roman</vt:lpstr>
      <vt:lpstr>Verdana</vt:lpstr>
      <vt:lpstr>字魂59号-创粗黑</vt:lpstr>
      <vt:lpstr>Office</vt:lpstr>
      <vt:lpstr>Office Theme</vt:lpstr>
      <vt:lpstr>1_Office Theme</vt:lpstr>
      <vt:lpstr>2_Office Theme</vt:lpstr>
      <vt:lpstr>Trường Tiểu học Sài Đồng Giáo viên: Nguyễn Thị Vân Lớp 5A5 Môn: Toán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LUYỆN TẬP CHUNG</dc:title>
  <dc:creator>Thao Tran</dc:creator>
  <cp:lastModifiedBy>Administrator</cp:lastModifiedBy>
  <cp:revision>43</cp:revision>
  <dcterms:created xsi:type="dcterms:W3CDTF">2024-07-08T15:39:44Z</dcterms:created>
  <dcterms:modified xsi:type="dcterms:W3CDTF">2024-11-21T02:14:18Z</dcterms:modified>
</cp:coreProperties>
</file>