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9"/>
  </p:notesMasterIdLst>
  <p:sldIdLst>
    <p:sldId id="256" r:id="rId2"/>
    <p:sldId id="296" r:id="rId3"/>
    <p:sldId id="298" r:id="rId4"/>
    <p:sldId id="299" r:id="rId5"/>
    <p:sldId id="260" r:id="rId6"/>
    <p:sldId id="262" r:id="rId7"/>
    <p:sldId id="266" r:id="rId8"/>
    <p:sldId id="300" r:id="rId9"/>
    <p:sldId id="264" r:id="rId10"/>
    <p:sldId id="258" r:id="rId11"/>
    <p:sldId id="268" r:id="rId12"/>
    <p:sldId id="301" r:id="rId13"/>
    <p:sldId id="269" r:id="rId14"/>
    <p:sldId id="302" r:id="rId15"/>
    <p:sldId id="265" r:id="rId16"/>
    <p:sldId id="303" r:id="rId17"/>
    <p:sldId id="304" r:id="rId18"/>
  </p:sldIdLst>
  <p:sldSz cx="9144000" cy="5143500" type="screen16x9"/>
  <p:notesSz cx="6858000" cy="9144000"/>
  <p:embeddedFontLst>
    <p:embeddedFont>
      <p:font typeface="#9Slide05 Handsome Script" panose="00000500000000000000" pitchFamily="2" charset="0"/>
      <p:regular r:id="rId20"/>
    </p:embeddedFont>
    <p:embeddedFont>
      <p:font typeface="#9Slide05 SVNQuarzo" panose="04000000000000000000" pitchFamily="82" charset="0"/>
      <p:regular r:id="rId21"/>
    </p:embeddedFont>
    <p:embeddedFont>
      <p:font typeface="#9Slide07 Hillda" pitchFamily="2" charset="0"/>
      <p:regular r:id="rId22"/>
    </p:embeddedFont>
    <p:embeddedFont>
      <p:font typeface="#9Slide07 Sedgwick Ave" panose="00000500000000000000" pitchFamily="2" charset="0"/>
      <p:regular r:id="rId23"/>
    </p:embeddedFont>
    <p:embeddedFont>
      <p:font typeface="Anaheim" panose="020B0604020202020204" charset="0"/>
      <p:regular r:id="rId24"/>
      <p:bold r:id="rId25"/>
    </p:embeddedFont>
    <p:embeddedFont>
      <p:font typeface="Bebas Neue" panose="020B0606020202050201" pitchFamily="3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ormorant Garamond" panose="020B0604020202020204" charset="0"/>
      <p:regular r:id="rId31"/>
      <p:bold r:id="rId32"/>
      <p:italic r:id="rId33"/>
      <p:boldItalic r:id="rId34"/>
    </p:embeddedFont>
    <p:embeddedFont>
      <p:font typeface="Nunito Light" pitchFamily="2" charset="0"/>
      <p:regular r:id="rId35"/>
      <p:italic r:id="rId36"/>
    </p:embeddedFont>
    <p:embeddedFont>
      <p:font typeface="Quattrocento Sans" panose="020B0502050000020003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2C50"/>
    <a:srgbClr val="692747"/>
    <a:srgbClr val="360B1B"/>
    <a:srgbClr val="4B0915"/>
    <a:srgbClr val="500C19"/>
    <a:srgbClr val="FAD6F4"/>
    <a:srgbClr val="943741"/>
    <a:srgbClr val="C9FFE1"/>
    <a:srgbClr val="D3B5E9"/>
    <a:srgbClr val="7E1D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04228AC-4E17-41C3-961D-292560189B47}">
  <a:tblStyle styleId="{B04228AC-4E17-41C3-961D-292560189B4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A686714-6BCB-4FB1-9925-3FF8CB197F7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008" y="3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09a47e119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09a47e119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84d99d1a72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184d99d1a72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9a47e11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09a47e11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44815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899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1910c9cffe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1910c9cffe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9a47e11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09a47e11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373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763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09a47e119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09a47e119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84d99d1a7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84d99d1a7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910c9cffe2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910c9cffe2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910c9cffe2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910c9cffe2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910c9cffe2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910c9cffe2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/>
          <p:nvPr/>
        </p:nvSpPr>
        <p:spPr>
          <a:xfrm>
            <a:off x="713225" y="539500"/>
            <a:ext cx="7717500" cy="40644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609425" y="1378150"/>
            <a:ext cx="59253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2301150" y="3289538"/>
            <a:ext cx="4528800" cy="475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4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538863" y="3214525"/>
            <a:ext cx="4598400" cy="6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subTitle" idx="1"/>
          </p:nvPr>
        </p:nvSpPr>
        <p:spPr>
          <a:xfrm>
            <a:off x="536825" y="3756475"/>
            <a:ext cx="45984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0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6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6140650" y="539500"/>
            <a:ext cx="2074200" cy="10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subTitle" idx="1"/>
          </p:nvPr>
        </p:nvSpPr>
        <p:spPr>
          <a:xfrm>
            <a:off x="6140650" y="1469975"/>
            <a:ext cx="2074200" cy="10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0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7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 txBox="1">
            <a:spLocks noGrp="1"/>
          </p:cNvSpPr>
          <p:nvPr>
            <p:ph type="title"/>
          </p:nvPr>
        </p:nvSpPr>
        <p:spPr>
          <a:xfrm>
            <a:off x="1856525" y="445025"/>
            <a:ext cx="502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body" idx="1"/>
          </p:nvPr>
        </p:nvSpPr>
        <p:spPr>
          <a:xfrm>
            <a:off x="1856525" y="1257575"/>
            <a:ext cx="6574200" cy="275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1pPr>
            <a:lvl2pPr marL="914400" lvl="1" indent="-30480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1"/>
          </p:nvPr>
        </p:nvSpPr>
        <p:spPr>
          <a:xfrm>
            <a:off x="851225" y="2202723"/>
            <a:ext cx="23481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2"/>
          </p:nvPr>
        </p:nvSpPr>
        <p:spPr>
          <a:xfrm>
            <a:off x="3397950" y="2202723"/>
            <a:ext cx="23481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3"/>
          </p:nvPr>
        </p:nvSpPr>
        <p:spPr>
          <a:xfrm>
            <a:off x="5944675" y="2202725"/>
            <a:ext cx="2348100" cy="150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ubTitle" idx="4"/>
          </p:nvPr>
        </p:nvSpPr>
        <p:spPr>
          <a:xfrm>
            <a:off x="851225" y="1394825"/>
            <a:ext cx="2348100" cy="8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subTitle" idx="5"/>
          </p:nvPr>
        </p:nvSpPr>
        <p:spPr>
          <a:xfrm>
            <a:off x="3397954" y="1394825"/>
            <a:ext cx="2348100" cy="8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ubTitle" idx="6"/>
          </p:nvPr>
        </p:nvSpPr>
        <p:spPr>
          <a:xfrm>
            <a:off x="5944675" y="1394825"/>
            <a:ext cx="2348100" cy="807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27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1"/>
          </p:nvPr>
        </p:nvSpPr>
        <p:spPr>
          <a:xfrm>
            <a:off x="1206426" y="1825100"/>
            <a:ext cx="30927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2"/>
          </p:nvPr>
        </p:nvSpPr>
        <p:spPr>
          <a:xfrm>
            <a:off x="4741824" y="1825100"/>
            <a:ext cx="30927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3"/>
          </p:nvPr>
        </p:nvSpPr>
        <p:spPr>
          <a:xfrm>
            <a:off x="1206426" y="3485675"/>
            <a:ext cx="30927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4"/>
          </p:nvPr>
        </p:nvSpPr>
        <p:spPr>
          <a:xfrm>
            <a:off x="4741827" y="3485675"/>
            <a:ext cx="3092700" cy="10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5"/>
          </p:nvPr>
        </p:nvSpPr>
        <p:spPr>
          <a:xfrm>
            <a:off x="1206425" y="1455550"/>
            <a:ext cx="30927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6"/>
          </p:nvPr>
        </p:nvSpPr>
        <p:spPr>
          <a:xfrm>
            <a:off x="1206425" y="3116200"/>
            <a:ext cx="30927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7"/>
          </p:nvPr>
        </p:nvSpPr>
        <p:spPr>
          <a:xfrm>
            <a:off x="4741795" y="1455550"/>
            <a:ext cx="30927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1" name="Google Shape;121;p19"/>
          <p:cNvSpPr txBox="1">
            <a:spLocks noGrp="1"/>
          </p:cNvSpPr>
          <p:nvPr>
            <p:ph type="subTitle" idx="8"/>
          </p:nvPr>
        </p:nvSpPr>
        <p:spPr>
          <a:xfrm>
            <a:off x="4741800" y="3116200"/>
            <a:ext cx="3092700" cy="377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22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7" name="Google Shape;14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66375" y="1391775"/>
            <a:ext cx="2421450" cy="390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3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63173" y="1880875"/>
            <a:ext cx="2271951" cy="38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299" y="2952825"/>
            <a:ext cx="2482626" cy="40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169650" y="2710000"/>
            <a:ext cx="43836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5717050" y="1709375"/>
            <a:ext cx="12888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" name="Google Shape;17;p3"/>
          <p:cNvSpPr>
            <a:spLocks noGrp="1"/>
          </p:cNvSpPr>
          <p:nvPr>
            <p:ph type="pic" idx="3"/>
          </p:nvPr>
        </p:nvSpPr>
        <p:spPr>
          <a:xfrm flipH="1">
            <a:off x="517700" y="559263"/>
            <a:ext cx="2880600" cy="4114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57750" y="844088"/>
            <a:ext cx="4294800" cy="57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757750" y="1437125"/>
            <a:ext cx="4294800" cy="26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❊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2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2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 flipH="1">
            <a:off x="5662488" y="725650"/>
            <a:ext cx="2956800" cy="38352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3922675" y="1523950"/>
            <a:ext cx="45081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pic>
        <p:nvPicPr>
          <p:cNvPr id="44" name="Google Shape;4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2103" y="3087150"/>
            <a:ext cx="1687526" cy="401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5635" y="529800"/>
            <a:ext cx="299953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97225" y="1633475"/>
            <a:ext cx="2864851" cy="461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9"/>
          <p:cNvSpPr/>
          <p:nvPr/>
        </p:nvSpPr>
        <p:spPr>
          <a:xfrm>
            <a:off x="929750" y="688200"/>
            <a:ext cx="7339500" cy="376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2135550" y="1189100"/>
            <a:ext cx="4872900" cy="19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ubTitle" idx="1"/>
          </p:nvPr>
        </p:nvSpPr>
        <p:spPr>
          <a:xfrm>
            <a:off x="2135550" y="3153500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  <a:defRPr/>
            </a:lvl9pPr>
          </a:lstStyle>
          <a:p>
            <a:endParaRPr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36718">
            <a:off x="640360" y="352123"/>
            <a:ext cx="1491517" cy="276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05716">
            <a:off x="280595" y="1876522"/>
            <a:ext cx="1560586" cy="404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96000">
            <a:off x="-538884" y="2465468"/>
            <a:ext cx="1797563" cy="353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81405">
            <a:off x="7338686" y="535381"/>
            <a:ext cx="1708380" cy="297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648256">
            <a:off x="7580014" y="2332988"/>
            <a:ext cx="1225711" cy="291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40613">
            <a:off x="8222721" y="2789744"/>
            <a:ext cx="1989187" cy="322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2313638" y="1242275"/>
            <a:ext cx="4516500" cy="13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subTitle" idx="1"/>
          </p:nvPr>
        </p:nvSpPr>
        <p:spPr>
          <a:xfrm>
            <a:off x="2313863" y="2558075"/>
            <a:ext cx="4516500" cy="49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 idx="2" hasCustomPrompt="1"/>
          </p:nvPr>
        </p:nvSpPr>
        <p:spPr>
          <a:xfrm>
            <a:off x="1870332" y="129136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3" hasCustomPrompt="1"/>
          </p:nvPr>
        </p:nvSpPr>
        <p:spPr>
          <a:xfrm>
            <a:off x="1870320" y="266299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title" idx="4" hasCustomPrompt="1"/>
          </p:nvPr>
        </p:nvSpPr>
        <p:spPr>
          <a:xfrm>
            <a:off x="4235660" y="129136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3" name="Google Shape;73;p13"/>
          <p:cNvSpPr txBox="1">
            <a:spLocks noGrp="1"/>
          </p:cNvSpPr>
          <p:nvPr>
            <p:ph type="title" idx="5" hasCustomPrompt="1"/>
          </p:nvPr>
        </p:nvSpPr>
        <p:spPr>
          <a:xfrm>
            <a:off x="4235647" y="266299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 b="0"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6" hasCustomPrompt="1"/>
          </p:nvPr>
        </p:nvSpPr>
        <p:spPr>
          <a:xfrm>
            <a:off x="6600988" y="129136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7" hasCustomPrompt="1"/>
          </p:nvPr>
        </p:nvSpPr>
        <p:spPr>
          <a:xfrm>
            <a:off x="6600975" y="2662997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subTitle" idx="1"/>
          </p:nvPr>
        </p:nvSpPr>
        <p:spPr>
          <a:xfrm>
            <a:off x="1053925" y="1884479"/>
            <a:ext cx="23055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8"/>
          </p:nvPr>
        </p:nvSpPr>
        <p:spPr>
          <a:xfrm>
            <a:off x="3419251" y="1884479"/>
            <a:ext cx="23055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9"/>
          </p:nvPr>
        </p:nvSpPr>
        <p:spPr>
          <a:xfrm>
            <a:off x="5784577" y="1884479"/>
            <a:ext cx="23055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13"/>
          </p:nvPr>
        </p:nvSpPr>
        <p:spPr>
          <a:xfrm>
            <a:off x="1053925" y="3239904"/>
            <a:ext cx="23055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4"/>
          </p:nvPr>
        </p:nvSpPr>
        <p:spPr>
          <a:xfrm>
            <a:off x="3274963" y="3239900"/>
            <a:ext cx="25941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5"/>
          </p:nvPr>
        </p:nvSpPr>
        <p:spPr>
          <a:xfrm>
            <a:off x="5784577" y="3239904"/>
            <a:ext cx="2305500" cy="48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227" y="0"/>
            <a:ext cx="924944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4"/>
          <p:cNvSpPr/>
          <p:nvPr/>
        </p:nvSpPr>
        <p:spPr>
          <a:xfrm>
            <a:off x="253375" y="323375"/>
            <a:ext cx="86760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EEBE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○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■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○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■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●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04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Quattrocento Sans"/>
              <a:buChar char="○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0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Quattrocento Sans"/>
              <a:buChar char="■"/>
              <a:defRPr sz="12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8" r:id="rId15"/>
    <p:sldLayoutId id="2147483669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26.jpg"/><Relationship Id="rId5" Type="http://schemas.openxmlformats.org/officeDocument/2006/relationships/image" Target="../media/image12.png"/><Relationship Id="rId10" Type="http://schemas.openxmlformats.org/officeDocument/2006/relationships/image" Target="../media/image25.jpg"/><Relationship Id="rId4" Type="http://schemas.openxmlformats.org/officeDocument/2006/relationships/image" Target="../media/image9.png"/><Relationship Id="rId9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12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jp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12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0.png"/><Relationship Id="rId5" Type="http://schemas.openxmlformats.org/officeDocument/2006/relationships/image" Target="../media/image6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/>
          <p:nvPr/>
        </p:nvSpPr>
        <p:spPr>
          <a:xfrm rot="-3138722">
            <a:off x="413758" y="3036272"/>
            <a:ext cx="1420606" cy="862262"/>
          </a:xfrm>
          <a:custGeom>
            <a:avLst/>
            <a:gdLst/>
            <a:ahLst/>
            <a:cxnLst/>
            <a:rect l="l" t="t" r="r" b="b"/>
            <a:pathLst>
              <a:path w="35305" h="21429" extrusionOk="0">
                <a:moveTo>
                  <a:pt x="24342" y="1808"/>
                </a:moveTo>
                <a:lnTo>
                  <a:pt x="24342" y="1808"/>
                </a:lnTo>
                <a:cubicBezTo>
                  <a:pt x="24676" y="2075"/>
                  <a:pt x="24442" y="2508"/>
                  <a:pt x="24242" y="2775"/>
                </a:cubicBezTo>
                <a:cubicBezTo>
                  <a:pt x="23975" y="3075"/>
                  <a:pt x="23675" y="3342"/>
                  <a:pt x="23408" y="3642"/>
                </a:cubicBezTo>
                <a:lnTo>
                  <a:pt x="23241" y="3809"/>
                </a:lnTo>
                <a:cubicBezTo>
                  <a:pt x="23341" y="3676"/>
                  <a:pt x="23475" y="3509"/>
                  <a:pt x="23608" y="3342"/>
                </a:cubicBezTo>
                <a:cubicBezTo>
                  <a:pt x="23775" y="3109"/>
                  <a:pt x="23942" y="2842"/>
                  <a:pt x="24075" y="2608"/>
                </a:cubicBezTo>
                <a:cubicBezTo>
                  <a:pt x="24142" y="2342"/>
                  <a:pt x="24276" y="2075"/>
                  <a:pt x="24342" y="1808"/>
                </a:cubicBezTo>
                <a:close/>
                <a:moveTo>
                  <a:pt x="23775" y="1741"/>
                </a:moveTo>
                <a:lnTo>
                  <a:pt x="23775" y="1741"/>
                </a:lnTo>
                <a:cubicBezTo>
                  <a:pt x="23608" y="2241"/>
                  <a:pt x="23442" y="2708"/>
                  <a:pt x="23175" y="3175"/>
                </a:cubicBezTo>
                <a:cubicBezTo>
                  <a:pt x="23075" y="3442"/>
                  <a:pt x="22908" y="3676"/>
                  <a:pt x="22741" y="3943"/>
                </a:cubicBezTo>
                <a:cubicBezTo>
                  <a:pt x="23008" y="3409"/>
                  <a:pt x="23175" y="2742"/>
                  <a:pt x="23241" y="2108"/>
                </a:cubicBezTo>
                <a:cubicBezTo>
                  <a:pt x="23275" y="2075"/>
                  <a:pt x="23341" y="2008"/>
                  <a:pt x="23442" y="1941"/>
                </a:cubicBezTo>
                <a:cubicBezTo>
                  <a:pt x="23508" y="1841"/>
                  <a:pt x="23642" y="1808"/>
                  <a:pt x="23775" y="1741"/>
                </a:cubicBezTo>
                <a:close/>
                <a:moveTo>
                  <a:pt x="24059" y="1691"/>
                </a:moveTo>
                <a:cubicBezTo>
                  <a:pt x="24100" y="1691"/>
                  <a:pt x="24142" y="1708"/>
                  <a:pt x="24175" y="1741"/>
                </a:cubicBezTo>
                <a:cubicBezTo>
                  <a:pt x="24109" y="1975"/>
                  <a:pt x="24009" y="2275"/>
                  <a:pt x="23909" y="2508"/>
                </a:cubicBezTo>
                <a:cubicBezTo>
                  <a:pt x="23775" y="2775"/>
                  <a:pt x="23608" y="3075"/>
                  <a:pt x="23442" y="3309"/>
                </a:cubicBezTo>
                <a:cubicBezTo>
                  <a:pt x="23275" y="3576"/>
                  <a:pt x="23075" y="3776"/>
                  <a:pt x="22908" y="3976"/>
                </a:cubicBezTo>
                <a:cubicBezTo>
                  <a:pt x="23341" y="3309"/>
                  <a:pt x="23675" y="2508"/>
                  <a:pt x="23942" y="1741"/>
                </a:cubicBezTo>
                <a:cubicBezTo>
                  <a:pt x="23975" y="1708"/>
                  <a:pt x="24017" y="1691"/>
                  <a:pt x="24059" y="1691"/>
                </a:cubicBezTo>
                <a:close/>
                <a:moveTo>
                  <a:pt x="23075" y="2308"/>
                </a:moveTo>
                <a:lnTo>
                  <a:pt x="23075" y="2308"/>
                </a:lnTo>
                <a:cubicBezTo>
                  <a:pt x="23008" y="3075"/>
                  <a:pt x="22774" y="3809"/>
                  <a:pt x="22341" y="4443"/>
                </a:cubicBezTo>
                <a:cubicBezTo>
                  <a:pt x="22307" y="4143"/>
                  <a:pt x="22307" y="3909"/>
                  <a:pt x="22341" y="3642"/>
                </a:cubicBezTo>
                <a:cubicBezTo>
                  <a:pt x="22441" y="3309"/>
                  <a:pt x="22574" y="3009"/>
                  <a:pt x="22741" y="2742"/>
                </a:cubicBezTo>
                <a:cubicBezTo>
                  <a:pt x="22808" y="2575"/>
                  <a:pt x="22941" y="2442"/>
                  <a:pt x="23075" y="2308"/>
                </a:cubicBezTo>
                <a:close/>
                <a:moveTo>
                  <a:pt x="22774" y="740"/>
                </a:moveTo>
                <a:cubicBezTo>
                  <a:pt x="22307" y="1141"/>
                  <a:pt x="21840" y="1574"/>
                  <a:pt x="21340" y="1875"/>
                </a:cubicBezTo>
                <a:cubicBezTo>
                  <a:pt x="20673" y="2375"/>
                  <a:pt x="19972" y="2809"/>
                  <a:pt x="19272" y="3242"/>
                </a:cubicBezTo>
                <a:cubicBezTo>
                  <a:pt x="18104" y="3909"/>
                  <a:pt x="16904" y="4476"/>
                  <a:pt x="15736" y="5077"/>
                </a:cubicBezTo>
                <a:cubicBezTo>
                  <a:pt x="15936" y="4843"/>
                  <a:pt x="16136" y="4643"/>
                  <a:pt x="16303" y="4410"/>
                </a:cubicBezTo>
                <a:cubicBezTo>
                  <a:pt x="16737" y="3943"/>
                  <a:pt x="17104" y="3476"/>
                  <a:pt x="17471" y="3009"/>
                </a:cubicBezTo>
                <a:cubicBezTo>
                  <a:pt x="17671" y="2942"/>
                  <a:pt x="17838" y="2875"/>
                  <a:pt x="18071" y="2809"/>
                </a:cubicBezTo>
                <a:cubicBezTo>
                  <a:pt x="19639" y="2241"/>
                  <a:pt x="21273" y="1608"/>
                  <a:pt x="22774" y="740"/>
                </a:cubicBezTo>
                <a:close/>
                <a:moveTo>
                  <a:pt x="22441" y="1341"/>
                </a:moveTo>
                <a:lnTo>
                  <a:pt x="22441" y="1341"/>
                </a:lnTo>
                <a:cubicBezTo>
                  <a:pt x="22074" y="1975"/>
                  <a:pt x="21640" y="2608"/>
                  <a:pt x="21173" y="3142"/>
                </a:cubicBezTo>
                <a:cubicBezTo>
                  <a:pt x="19505" y="4243"/>
                  <a:pt x="17571" y="4643"/>
                  <a:pt x="15703" y="5344"/>
                </a:cubicBezTo>
                <a:cubicBezTo>
                  <a:pt x="16770" y="4810"/>
                  <a:pt x="17838" y="4276"/>
                  <a:pt x="18905" y="3743"/>
                </a:cubicBezTo>
                <a:cubicBezTo>
                  <a:pt x="20139" y="3075"/>
                  <a:pt x="21407" y="2308"/>
                  <a:pt x="22441" y="1341"/>
                </a:cubicBezTo>
                <a:close/>
                <a:moveTo>
                  <a:pt x="23575" y="5477"/>
                </a:moveTo>
                <a:cubicBezTo>
                  <a:pt x="23608" y="5510"/>
                  <a:pt x="23608" y="5577"/>
                  <a:pt x="23608" y="5611"/>
                </a:cubicBezTo>
                <a:cubicBezTo>
                  <a:pt x="23608" y="5677"/>
                  <a:pt x="23575" y="5777"/>
                  <a:pt x="23508" y="5844"/>
                </a:cubicBezTo>
                <a:cubicBezTo>
                  <a:pt x="22941" y="6244"/>
                  <a:pt x="22307" y="6444"/>
                  <a:pt x="21640" y="6578"/>
                </a:cubicBezTo>
                <a:cubicBezTo>
                  <a:pt x="21347" y="6617"/>
                  <a:pt x="21054" y="6633"/>
                  <a:pt x="20768" y="6633"/>
                </a:cubicBezTo>
                <a:cubicBezTo>
                  <a:pt x="20565" y="6633"/>
                  <a:pt x="20366" y="6625"/>
                  <a:pt x="20173" y="6611"/>
                </a:cubicBezTo>
                <a:cubicBezTo>
                  <a:pt x="21340" y="6311"/>
                  <a:pt x="22474" y="5944"/>
                  <a:pt x="23575" y="5477"/>
                </a:cubicBezTo>
                <a:close/>
                <a:moveTo>
                  <a:pt x="23278" y="5367"/>
                </a:moveTo>
                <a:cubicBezTo>
                  <a:pt x="23352" y="5367"/>
                  <a:pt x="23422" y="5379"/>
                  <a:pt x="23475" y="5410"/>
                </a:cubicBezTo>
                <a:cubicBezTo>
                  <a:pt x="22307" y="5844"/>
                  <a:pt x="21140" y="6278"/>
                  <a:pt x="19939" y="6645"/>
                </a:cubicBezTo>
                <a:lnTo>
                  <a:pt x="19906" y="6645"/>
                </a:lnTo>
                <a:cubicBezTo>
                  <a:pt x="20173" y="6478"/>
                  <a:pt x="20506" y="6311"/>
                  <a:pt x="20840" y="6144"/>
                </a:cubicBezTo>
                <a:cubicBezTo>
                  <a:pt x="21473" y="5844"/>
                  <a:pt x="22141" y="5611"/>
                  <a:pt x="22841" y="5444"/>
                </a:cubicBezTo>
                <a:cubicBezTo>
                  <a:pt x="22932" y="5421"/>
                  <a:pt x="23117" y="5367"/>
                  <a:pt x="23278" y="5367"/>
                </a:cubicBezTo>
                <a:close/>
                <a:moveTo>
                  <a:pt x="23141" y="6278"/>
                </a:moveTo>
                <a:cubicBezTo>
                  <a:pt x="22562" y="6728"/>
                  <a:pt x="21831" y="6958"/>
                  <a:pt x="21107" y="6958"/>
                </a:cubicBezTo>
                <a:cubicBezTo>
                  <a:pt x="20706" y="6958"/>
                  <a:pt x="20308" y="6887"/>
                  <a:pt x="19939" y="6745"/>
                </a:cubicBezTo>
                <a:lnTo>
                  <a:pt x="19939" y="6745"/>
                </a:lnTo>
                <a:cubicBezTo>
                  <a:pt x="20218" y="6797"/>
                  <a:pt x="20502" y="6822"/>
                  <a:pt x="20786" y="6822"/>
                </a:cubicBezTo>
                <a:cubicBezTo>
                  <a:pt x="21590" y="6822"/>
                  <a:pt x="22402" y="6623"/>
                  <a:pt x="23141" y="6278"/>
                </a:cubicBezTo>
                <a:close/>
                <a:moveTo>
                  <a:pt x="17237" y="3142"/>
                </a:moveTo>
                <a:cubicBezTo>
                  <a:pt x="16904" y="3576"/>
                  <a:pt x="16537" y="3943"/>
                  <a:pt x="16236" y="4343"/>
                </a:cubicBezTo>
                <a:cubicBezTo>
                  <a:pt x="16003" y="4543"/>
                  <a:pt x="15803" y="4810"/>
                  <a:pt x="15603" y="5010"/>
                </a:cubicBezTo>
                <a:lnTo>
                  <a:pt x="15336" y="5277"/>
                </a:lnTo>
                <a:cubicBezTo>
                  <a:pt x="15169" y="5344"/>
                  <a:pt x="14969" y="5477"/>
                  <a:pt x="14802" y="5577"/>
                </a:cubicBezTo>
                <a:cubicBezTo>
                  <a:pt x="13801" y="6144"/>
                  <a:pt x="12834" y="6778"/>
                  <a:pt x="11933" y="7479"/>
                </a:cubicBezTo>
                <a:cubicBezTo>
                  <a:pt x="12334" y="6945"/>
                  <a:pt x="12767" y="6344"/>
                  <a:pt x="13134" y="5811"/>
                </a:cubicBezTo>
                <a:cubicBezTo>
                  <a:pt x="13434" y="5344"/>
                  <a:pt x="13768" y="4843"/>
                  <a:pt x="14035" y="4410"/>
                </a:cubicBezTo>
                <a:cubicBezTo>
                  <a:pt x="15069" y="3943"/>
                  <a:pt x="16136" y="3509"/>
                  <a:pt x="17237" y="3142"/>
                </a:cubicBezTo>
                <a:close/>
                <a:moveTo>
                  <a:pt x="31447" y="6745"/>
                </a:moveTo>
                <a:cubicBezTo>
                  <a:pt x="32515" y="7012"/>
                  <a:pt x="33616" y="7412"/>
                  <a:pt x="34650" y="7912"/>
                </a:cubicBezTo>
                <a:cubicBezTo>
                  <a:pt x="34666" y="7879"/>
                  <a:pt x="34691" y="7862"/>
                  <a:pt x="34716" y="7862"/>
                </a:cubicBezTo>
                <a:cubicBezTo>
                  <a:pt x="34741" y="7862"/>
                  <a:pt x="34766" y="7879"/>
                  <a:pt x="34783" y="7912"/>
                </a:cubicBezTo>
                <a:cubicBezTo>
                  <a:pt x="34249" y="7912"/>
                  <a:pt x="33649" y="7979"/>
                  <a:pt x="33115" y="8012"/>
                </a:cubicBezTo>
                <a:cubicBezTo>
                  <a:pt x="32448" y="8112"/>
                  <a:pt x="31748" y="8146"/>
                  <a:pt x="31080" y="8246"/>
                </a:cubicBezTo>
                <a:cubicBezTo>
                  <a:pt x="30080" y="8346"/>
                  <a:pt x="29079" y="8446"/>
                  <a:pt x="28078" y="8613"/>
                </a:cubicBezTo>
                <a:cubicBezTo>
                  <a:pt x="28445" y="8479"/>
                  <a:pt x="28812" y="8346"/>
                  <a:pt x="29146" y="8179"/>
                </a:cubicBezTo>
                <a:cubicBezTo>
                  <a:pt x="29980" y="7812"/>
                  <a:pt x="30747" y="7312"/>
                  <a:pt x="31447" y="6745"/>
                </a:cubicBezTo>
                <a:close/>
                <a:moveTo>
                  <a:pt x="27634" y="6203"/>
                </a:moveTo>
                <a:cubicBezTo>
                  <a:pt x="28481" y="6203"/>
                  <a:pt x="29352" y="6277"/>
                  <a:pt x="30246" y="6444"/>
                </a:cubicBezTo>
                <a:cubicBezTo>
                  <a:pt x="30580" y="6478"/>
                  <a:pt x="30947" y="6578"/>
                  <a:pt x="31281" y="6645"/>
                </a:cubicBezTo>
                <a:cubicBezTo>
                  <a:pt x="30080" y="7645"/>
                  <a:pt x="28645" y="8279"/>
                  <a:pt x="27144" y="8713"/>
                </a:cubicBezTo>
                <a:lnTo>
                  <a:pt x="27011" y="8713"/>
                </a:lnTo>
                <a:cubicBezTo>
                  <a:pt x="25107" y="9008"/>
                  <a:pt x="23171" y="9336"/>
                  <a:pt x="21266" y="9791"/>
                </a:cubicBezTo>
                <a:lnTo>
                  <a:pt x="21266" y="9791"/>
                </a:lnTo>
                <a:cubicBezTo>
                  <a:pt x="21281" y="9785"/>
                  <a:pt x="21294" y="9780"/>
                  <a:pt x="21307" y="9780"/>
                </a:cubicBezTo>
                <a:cubicBezTo>
                  <a:pt x="21840" y="9613"/>
                  <a:pt x="22341" y="9413"/>
                  <a:pt x="22841" y="9146"/>
                </a:cubicBezTo>
                <a:cubicBezTo>
                  <a:pt x="23842" y="8679"/>
                  <a:pt x="24809" y="8112"/>
                  <a:pt x="25677" y="7445"/>
                </a:cubicBezTo>
                <a:cubicBezTo>
                  <a:pt x="26177" y="7045"/>
                  <a:pt x="26677" y="6645"/>
                  <a:pt x="27144" y="6211"/>
                </a:cubicBezTo>
                <a:cubicBezTo>
                  <a:pt x="27307" y="6206"/>
                  <a:pt x="27470" y="6203"/>
                  <a:pt x="27634" y="6203"/>
                </a:cubicBezTo>
                <a:close/>
                <a:moveTo>
                  <a:pt x="13835" y="4476"/>
                </a:moveTo>
                <a:lnTo>
                  <a:pt x="13835" y="4476"/>
                </a:lnTo>
                <a:cubicBezTo>
                  <a:pt x="13134" y="5644"/>
                  <a:pt x="12334" y="6778"/>
                  <a:pt x="11500" y="7845"/>
                </a:cubicBezTo>
                <a:cubicBezTo>
                  <a:pt x="11266" y="8079"/>
                  <a:pt x="11066" y="8279"/>
                  <a:pt x="10833" y="8513"/>
                </a:cubicBezTo>
                <a:cubicBezTo>
                  <a:pt x="10466" y="8946"/>
                  <a:pt x="10132" y="9347"/>
                  <a:pt x="9798" y="9814"/>
                </a:cubicBezTo>
                <a:cubicBezTo>
                  <a:pt x="10132" y="9080"/>
                  <a:pt x="10366" y="8312"/>
                  <a:pt x="10566" y="7512"/>
                </a:cubicBezTo>
                <a:cubicBezTo>
                  <a:pt x="10632" y="7112"/>
                  <a:pt x="10666" y="6745"/>
                  <a:pt x="10699" y="6311"/>
                </a:cubicBezTo>
                <a:cubicBezTo>
                  <a:pt x="11500" y="5744"/>
                  <a:pt x="12367" y="5177"/>
                  <a:pt x="13301" y="4777"/>
                </a:cubicBezTo>
                <a:cubicBezTo>
                  <a:pt x="13434" y="4677"/>
                  <a:pt x="13635" y="4576"/>
                  <a:pt x="13835" y="4476"/>
                </a:cubicBezTo>
                <a:close/>
                <a:moveTo>
                  <a:pt x="20940" y="3576"/>
                </a:moveTo>
                <a:lnTo>
                  <a:pt x="20940" y="3576"/>
                </a:lnTo>
                <a:cubicBezTo>
                  <a:pt x="20740" y="3809"/>
                  <a:pt x="20506" y="4076"/>
                  <a:pt x="20273" y="4310"/>
                </a:cubicBezTo>
                <a:cubicBezTo>
                  <a:pt x="19672" y="4843"/>
                  <a:pt x="19072" y="5410"/>
                  <a:pt x="18338" y="5844"/>
                </a:cubicBezTo>
                <a:cubicBezTo>
                  <a:pt x="17637" y="6311"/>
                  <a:pt x="16837" y="6678"/>
                  <a:pt x="16170" y="7178"/>
                </a:cubicBezTo>
                <a:cubicBezTo>
                  <a:pt x="16136" y="7245"/>
                  <a:pt x="16103" y="7245"/>
                  <a:pt x="16070" y="7278"/>
                </a:cubicBezTo>
                <a:lnTo>
                  <a:pt x="16003" y="7278"/>
                </a:lnTo>
                <a:cubicBezTo>
                  <a:pt x="14102" y="7512"/>
                  <a:pt x="12267" y="8212"/>
                  <a:pt x="10666" y="9347"/>
                </a:cubicBezTo>
                <a:cubicBezTo>
                  <a:pt x="10432" y="9513"/>
                  <a:pt x="10165" y="9713"/>
                  <a:pt x="9965" y="9947"/>
                </a:cubicBezTo>
                <a:cubicBezTo>
                  <a:pt x="10065" y="9814"/>
                  <a:pt x="10165" y="9680"/>
                  <a:pt x="10265" y="9547"/>
                </a:cubicBezTo>
                <a:cubicBezTo>
                  <a:pt x="10499" y="9313"/>
                  <a:pt x="10732" y="9013"/>
                  <a:pt x="10966" y="8779"/>
                </a:cubicBezTo>
                <a:cubicBezTo>
                  <a:pt x="11400" y="8312"/>
                  <a:pt x="11833" y="7879"/>
                  <a:pt x="12334" y="7512"/>
                </a:cubicBezTo>
                <a:cubicBezTo>
                  <a:pt x="13001" y="7012"/>
                  <a:pt x="13735" y="6578"/>
                  <a:pt x="14435" y="6144"/>
                </a:cubicBezTo>
                <a:cubicBezTo>
                  <a:pt x="14569" y="6078"/>
                  <a:pt x="14635" y="6011"/>
                  <a:pt x="14769" y="5977"/>
                </a:cubicBezTo>
                <a:cubicBezTo>
                  <a:pt x="16403" y="5244"/>
                  <a:pt x="18171" y="4910"/>
                  <a:pt x="19806" y="4143"/>
                </a:cubicBezTo>
                <a:cubicBezTo>
                  <a:pt x="20173" y="3976"/>
                  <a:pt x="20606" y="3776"/>
                  <a:pt x="20940" y="3576"/>
                </a:cubicBezTo>
                <a:close/>
                <a:moveTo>
                  <a:pt x="26844" y="6278"/>
                </a:moveTo>
                <a:cubicBezTo>
                  <a:pt x="25310" y="7745"/>
                  <a:pt x="23442" y="8846"/>
                  <a:pt x="21440" y="9613"/>
                </a:cubicBezTo>
                <a:cubicBezTo>
                  <a:pt x="21140" y="9713"/>
                  <a:pt x="20840" y="9814"/>
                  <a:pt x="20573" y="9914"/>
                </a:cubicBezTo>
                <a:lnTo>
                  <a:pt x="19717" y="10135"/>
                </a:lnTo>
                <a:lnTo>
                  <a:pt x="19717" y="10135"/>
                </a:lnTo>
                <a:cubicBezTo>
                  <a:pt x="21179" y="9542"/>
                  <a:pt x="22608" y="8792"/>
                  <a:pt x="23942" y="7979"/>
                </a:cubicBezTo>
                <a:cubicBezTo>
                  <a:pt x="24776" y="7479"/>
                  <a:pt x="25610" y="6911"/>
                  <a:pt x="26377" y="6311"/>
                </a:cubicBezTo>
                <a:cubicBezTo>
                  <a:pt x="26510" y="6278"/>
                  <a:pt x="26677" y="6278"/>
                  <a:pt x="26844" y="6278"/>
                </a:cubicBezTo>
                <a:close/>
                <a:moveTo>
                  <a:pt x="10499" y="6478"/>
                </a:moveTo>
                <a:lnTo>
                  <a:pt x="10499" y="6478"/>
                </a:lnTo>
                <a:cubicBezTo>
                  <a:pt x="10399" y="7812"/>
                  <a:pt x="9965" y="9146"/>
                  <a:pt x="9398" y="10347"/>
                </a:cubicBezTo>
                <a:lnTo>
                  <a:pt x="9265" y="10481"/>
                </a:lnTo>
                <a:lnTo>
                  <a:pt x="9265" y="10514"/>
                </a:lnTo>
                <a:cubicBezTo>
                  <a:pt x="9231" y="10581"/>
                  <a:pt x="9165" y="10647"/>
                  <a:pt x="9131" y="10681"/>
                </a:cubicBezTo>
                <a:cubicBezTo>
                  <a:pt x="9498" y="9814"/>
                  <a:pt x="9765" y="8846"/>
                  <a:pt x="9899" y="7912"/>
                </a:cubicBezTo>
                <a:cubicBezTo>
                  <a:pt x="9932" y="7745"/>
                  <a:pt x="9932" y="7512"/>
                  <a:pt x="9965" y="7345"/>
                </a:cubicBezTo>
                <a:cubicBezTo>
                  <a:pt x="9965" y="7178"/>
                  <a:pt x="9999" y="7078"/>
                  <a:pt x="9999" y="6911"/>
                </a:cubicBezTo>
                <a:cubicBezTo>
                  <a:pt x="10165" y="6778"/>
                  <a:pt x="10332" y="6611"/>
                  <a:pt x="10499" y="6478"/>
                </a:cubicBezTo>
                <a:close/>
                <a:moveTo>
                  <a:pt x="31347" y="9513"/>
                </a:moveTo>
                <a:cubicBezTo>
                  <a:pt x="31281" y="9513"/>
                  <a:pt x="31180" y="9547"/>
                  <a:pt x="31114" y="9547"/>
                </a:cubicBezTo>
                <a:cubicBezTo>
                  <a:pt x="30013" y="9947"/>
                  <a:pt x="28979" y="10447"/>
                  <a:pt x="27978" y="11014"/>
                </a:cubicBezTo>
                <a:cubicBezTo>
                  <a:pt x="26484" y="11402"/>
                  <a:pt x="24943" y="11491"/>
                  <a:pt x="23414" y="11491"/>
                </a:cubicBezTo>
                <a:cubicBezTo>
                  <a:pt x="23100" y="11491"/>
                  <a:pt x="22787" y="11487"/>
                  <a:pt x="22474" y="11481"/>
                </a:cubicBezTo>
                <a:cubicBezTo>
                  <a:pt x="21402" y="11462"/>
                  <a:pt x="20329" y="11421"/>
                  <a:pt x="19263" y="11421"/>
                </a:cubicBezTo>
                <a:cubicBezTo>
                  <a:pt x="18472" y="11421"/>
                  <a:pt x="17685" y="11444"/>
                  <a:pt x="16904" y="11515"/>
                </a:cubicBezTo>
                <a:cubicBezTo>
                  <a:pt x="16637" y="11581"/>
                  <a:pt x="16403" y="11581"/>
                  <a:pt x="16170" y="11615"/>
                </a:cubicBezTo>
                <a:cubicBezTo>
                  <a:pt x="17938" y="11248"/>
                  <a:pt x="19672" y="10814"/>
                  <a:pt x="21473" y="10481"/>
                </a:cubicBezTo>
                <a:cubicBezTo>
                  <a:pt x="23775" y="10080"/>
                  <a:pt x="26077" y="9747"/>
                  <a:pt x="28345" y="9613"/>
                </a:cubicBezTo>
                <a:cubicBezTo>
                  <a:pt x="29346" y="9547"/>
                  <a:pt x="30347" y="9513"/>
                  <a:pt x="31347" y="9513"/>
                </a:cubicBezTo>
                <a:close/>
                <a:moveTo>
                  <a:pt x="34950" y="8112"/>
                </a:moveTo>
                <a:cubicBezTo>
                  <a:pt x="34650" y="8613"/>
                  <a:pt x="34083" y="8946"/>
                  <a:pt x="33482" y="9113"/>
                </a:cubicBezTo>
                <a:cubicBezTo>
                  <a:pt x="32982" y="9280"/>
                  <a:pt x="32481" y="9313"/>
                  <a:pt x="31948" y="9447"/>
                </a:cubicBezTo>
                <a:cubicBezTo>
                  <a:pt x="31513" y="9427"/>
                  <a:pt x="31078" y="9418"/>
                  <a:pt x="30642" y="9418"/>
                </a:cubicBezTo>
                <a:cubicBezTo>
                  <a:pt x="28866" y="9418"/>
                  <a:pt x="27077" y="9573"/>
                  <a:pt x="25310" y="9814"/>
                </a:cubicBezTo>
                <a:cubicBezTo>
                  <a:pt x="23008" y="10114"/>
                  <a:pt x="20673" y="10547"/>
                  <a:pt x="18438" y="11014"/>
                </a:cubicBezTo>
                <a:cubicBezTo>
                  <a:pt x="17337" y="11281"/>
                  <a:pt x="16270" y="11481"/>
                  <a:pt x="15236" y="11748"/>
                </a:cubicBezTo>
                <a:cubicBezTo>
                  <a:pt x="16170" y="11415"/>
                  <a:pt x="17170" y="11114"/>
                  <a:pt x="18138" y="10814"/>
                </a:cubicBezTo>
                <a:cubicBezTo>
                  <a:pt x="19972" y="10314"/>
                  <a:pt x="21840" y="9880"/>
                  <a:pt x="23742" y="9547"/>
                </a:cubicBezTo>
                <a:cubicBezTo>
                  <a:pt x="23909" y="9513"/>
                  <a:pt x="24075" y="9513"/>
                  <a:pt x="24242" y="9480"/>
                </a:cubicBezTo>
                <a:cubicBezTo>
                  <a:pt x="24442" y="9447"/>
                  <a:pt x="24676" y="9380"/>
                  <a:pt x="24909" y="9347"/>
                </a:cubicBezTo>
                <a:cubicBezTo>
                  <a:pt x="25276" y="9280"/>
                  <a:pt x="25643" y="9246"/>
                  <a:pt x="26010" y="9180"/>
                </a:cubicBezTo>
                <a:cubicBezTo>
                  <a:pt x="28679" y="8779"/>
                  <a:pt x="31347" y="8513"/>
                  <a:pt x="34083" y="8246"/>
                </a:cubicBezTo>
                <a:cubicBezTo>
                  <a:pt x="34349" y="8179"/>
                  <a:pt x="34650" y="8179"/>
                  <a:pt x="34950" y="8112"/>
                </a:cubicBezTo>
                <a:close/>
                <a:moveTo>
                  <a:pt x="26077" y="6344"/>
                </a:moveTo>
                <a:cubicBezTo>
                  <a:pt x="24676" y="7345"/>
                  <a:pt x="23275" y="8212"/>
                  <a:pt x="21774" y="9013"/>
                </a:cubicBezTo>
                <a:cubicBezTo>
                  <a:pt x="20773" y="9513"/>
                  <a:pt x="19739" y="10014"/>
                  <a:pt x="18671" y="10447"/>
                </a:cubicBezTo>
                <a:cubicBezTo>
                  <a:pt x="17137" y="10848"/>
                  <a:pt x="15603" y="11348"/>
                  <a:pt x="14102" y="11915"/>
                </a:cubicBezTo>
                <a:cubicBezTo>
                  <a:pt x="14001" y="11915"/>
                  <a:pt x="13968" y="11948"/>
                  <a:pt x="13901" y="11948"/>
                </a:cubicBezTo>
                <a:cubicBezTo>
                  <a:pt x="13901" y="11948"/>
                  <a:pt x="13835" y="11948"/>
                  <a:pt x="13835" y="11982"/>
                </a:cubicBezTo>
                <a:cubicBezTo>
                  <a:pt x="13768" y="12015"/>
                  <a:pt x="13568" y="12082"/>
                  <a:pt x="13401" y="12149"/>
                </a:cubicBezTo>
                <a:cubicBezTo>
                  <a:pt x="13901" y="11748"/>
                  <a:pt x="14435" y="11315"/>
                  <a:pt x="14969" y="10981"/>
                </a:cubicBezTo>
                <a:cubicBezTo>
                  <a:pt x="15603" y="10581"/>
                  <a:pt x="16270" y="10247"/>
                  <a:pt x="16937" y="9847"/>
                </a:cubicBezTo>
                <a:cubicBezTo>
                  <a:pt x="18305" y="9146"/>
                  <a:pt x="19672" y="8513"/>
                  <a:pt x="21107" y="7946"/>
                </a:cubicBezTo>
                <a:cubicBezTo>
                  <a:pt x="22574" y="7312"/>
                  <a:pt x="24075" y="6745"/>
                  <a:pt x="25610" y="6444"/>
                </a:cubicBezTo>
                <a:cubicBezTo>
                  <a:pt x="25777" y="6378"/>
                  <a:pt x="25910" y="6378"/>
                  <a:pt x="26077" y="6344"/>
                </a:cubicBezTo>
                <a:close/>
                <a:moveTo>
                  <a:pt x="27645" y="11281"/>
                </a:moveTo>
                <a:cubicBezTo>
                  <a:pt x="27444" y="11348"/>
                  <a:pt x="27278" y="11448"/>
                  <a:pt x="27144" y="11515"/>
                </a:cubicBezTo>
                <a:cubicBezTo>
                  <a:pt x="27078" y="11581"/>
                  <a:pt x="26944" y="11615"/>
                  <a:pt x="26844" y="11615"/>
                </a:cubicBezTo>
                <a:cubicBezTo>
                  <a:pt x="26410" y="11748"/>
                  <a:pt x="25977" y="11848"/>
                  <a:pt x="25510" y="11948"/>
                </a:cubicBezTo>
                <a:cubicBezTo>
                  <a:pt x="24609" y="12115"/>
                  <a:pt x="23675" y="12149"/>
                  <a:pt x="22741" y="12149"/>
                </a:cubicBezTo>
                <a:cubicBezTo>
                  <a:pt x="20806" y="12115"/>
                  <a:pt x="18905" y="11848"/>
                  <a:pt x="16970" y="11848"/>
                </a:cubicBezTo>
                <a:cubicBezTo>
                  <a:pt x="16103" y="11848"/>
                  <a:pt x="15236" y="11948"/>
                  <a:pt x="14402" y="12149"/>
                </a:cubicBezTo>
                <a:cubicBezTo>
                  <a:pt x="14669" y="12082"/>
                  <a:pt x="15002" y="11982"/>
                  <a:pt x="15302" y="11915"/>
                </a:cubicBezTo>
                <a:lnTo>
                  <a:pt x="16670" y="11648"/>
                </a:lnTo>
                <a:cubicBezTo>
                  <a:pt x="17604" y="11515"/>
                  <a:pt x="18571" y="11515"/>
                  <a:pt x="19472" y="11515"/>
                </a:cubicBezTo>
                <a:cubicBezTo>
                  <a:pt x="20966" y="11515"/>
                  <a:pt x="22482" y="11600"/>
                  <a:pt x="23985" y="11600"/>
                </a:cubicBezTo>
                <a:cubicBezTo>
                  <a:pt x="24361" y="11600"/>
                  <a:pt x="24736" y="11595"/>
                  <a:pt x="25109" y="11581"/>
                </a:cubicBezTo>
                <a:cubicBezTo>
                  <a:pt x="25943" y="11515"/>
                  <a:pt x="26811" y="11448"/>
                  <a:pt x="27645" y="11281"/>
                </a:cubicBezTo>
                <a:close/>
                <a:moveTo>
                  <a:pt x="15803" y="7479"/>
                </a:moveTo>
                <a:cubicBezTo>
                  <a:pt x="15569" y="7612"/>
                  <a:pt x="15402" y="7779"/>
                  <a:pt x="15169" y="7979"/>
                </a:cubicBezTo>
                <a:cubicBezTo>
                  <a:pt x="14902" y="8279"/>
                  <a:pt x="14602" y="8613"/>
                  <a:pt x="14335" y="8946"/>
                </a:cubicBezTo>
                <a:cubicBezTo>
                  <a:pt x="14135" y="9246"/>
                  <a:pt x="13935" y="9547"/>
                  <a:pt x="13668" y="9847"/>
                </a:cubicBezTo>
                <a:cubicBezTo>
                  <a:pt x="11833" y="10247"/>
                  <a:pt x="10099" y="11014"/>
                  <a:pt x="8631" y="12249"/>
                </a:cubicBezTo>
                <a:cubicBezTo>
                  <a:pt x="8364" y="12449"/>
                  <a:pt x="8164" y="12649"/>
                  <a:pt x="7964" y="12849"/>
                </a:cubicBezTo>
                <a:cubicBezTo>
                  <a:pt x="8498" y="11982"/>
                  <a:pt x="9098" y="11114"/>
                  <a:pt x="9665" y="10281"/>
                </a:cubicBezTo>
                <a:cubicBezTo>
                  <a:pt x="11066" y="9080"/>
                  <a:pt x="12667" y="8179"/>
                  <a:pt x="14468" y="7745"/>
                </a:cubicBezTo>
                <a:cubicBezTo>
                  <a:pt x="14869" y="7612"/>
                  <a:pt x="15336" y="7512"/>
                  <a:pt x="15803" y="7479"/>
                </a:cubicBezTo>
                <a:close/>
                <a:moveTo>
                  <a:pt x="13568" y="10014"/>
                </a:moveTo>
                <a:cubicBezTo>
                  <a:pt x="13468" y="10114"/>
                  <a:pt x="13434" y="10180"/>
                  <a:pt x="13334" y="10281"/>
                </a:cubicBezTo>
                <a:cubicBezTo>
                  <a:pt x="13134" y="10347"/>
                  <a:pt x="12967" y="10447"/>
                  <a:pt x="12801" y="10514"/>
                </a:cubicBezTo>
                <a:cubicBezTo>
                  <a:pt x="12600" y="10614"/>
                  <a:pt x="12400" y="10748"/>
                  <a:pt x="12234" y="10814"/>
                </a:cubicBezTo>
                <a:cubicBezTo>
                  <a:pt x="11800" y="11014"/>
                  <a:pt x="11433" y="11248"/>
                  <a:pt x="10999" y="11448"/>
                </a:cubicBezTo>
                <a:cubicBezTo>
                  <a:pt x="10232" y="11848"/>
                  <a:pt x="9432" y="12282"/>
                  <a:pt x="8631" y="12749"/>
                </a:cubicBezTo>
                <a:cubicBezTo>
                  <a:pt x="8327" y="12931"/>
                  <a:pt x="7996" y="13113"/>
                  <a:pt x="7687" y="13296"/>
                </a:cubicBezTo>
                <a:lnTo>
                  <a:pt x="7687" y="13296"/>
                </a:lnTo>
                <a:cubicBezTo>
                  <a:pt x="7719" y="13270"/>
                  <a:pt x="7746" y="13236"/>
                  <a:pt x="7764" y="13183"/>
                </a:cubicBezTo>
                <a:cubicBezTo>
                  <a:pt x="8998" y="11948"/>
                  <a:pt x="10599" y="10981"/>
                  <a:pt x="12267" y="10381"/>
                </a:cubicBezTo>
                <a:cubicBezTo>
                  <a:pt x="12667" y="10247"/>
                  <a:pt x="13134" y="10147"/>
                  <a:pt x="13568" y="10014"/>
                </a:cubicBezTo>
                <a:close/>
                <a:moveTo>
                  <a:pt x="26477" y="11848"/>
                </a:moveTo>
                <a:cubicBezTo>
                  <a:pt x="25276" y="12582"/>
                  <a:pt x="23975" y="13183"/>
                  <a:pt x="22574" y="13449"/>
                </a:cubicBezTo>
                <a:cubicBezTo>
                  <a:pt x="22174" y="13530"/>
                  <a:pt x="21773" y="13565"/>
                  <a:pt x="21374" y="13565"/>
                </a:cubicBezTo>
                <a:cubicBezTo>
                  <a:pt x="20277" y="13565"/>
                  <a:pt x="19189" y="13300"/>
                  <a:pt x="18138" y="12982"/>
                </a:cubicBezTo>
                <a:cubicBezTo>
                  <a:pt x="16904" y="12649"/>
                  <a:pt x="15569" y="12249"/>
                  <a:pt x="14268" y="12249"/>
                </a:cubicBezTo>
                <a:cubicBezTo>
                  <a:pt x="15069" y="12082"/>
                  <a:pt x="15836" y="11982"/>
                  <a:pt x="16637" y="11948"/>
                </a:cubicBezTo>
                <a:cubicBezTo>
                  <a:pt x="16828" y="11942"/>
                  <a:pt x="17019" y="11939"/>
                  <a:pt x="17210" y="11939"/>
                </a:cubicBezTo>
                <a:cubicBezTo>
                  <a:pt x="18020" y="11939"/>
                  <a:pt x="18829" y="11988"/>
                  <a:pt x="19639" y="12015"/>
                </a:cubicBezTo>
                <a:cubicBezTo>
                  <a:pt x="20884" y="12104"/>
                  <a:pt x="22144" y="12208"/>
                  <a:pt x="23390" y="12208"/>
                </a:cubicBezTo>
                <a:cubicBezTo>
                  <a:pt x="24012" y="12208"/>
                  <a:pt x="24631" y="12182"/>
                  <a:pt x="25243" y="12115"/>
                </a:cubicBezTo>
                <a:cubicBezTo>
                  <a:pt x="25643" y="12082"/>
                  <a:pt x="26077" y="11982"/>
                  <a:pt x="26477" y="11848"/>
                </a:cubicBezTo>
                <a:close/>
                <a:moveTo>
                  <a:pt x="4762" y="11181"/>
                </a:moveTo>
                <a:cubicBezTo>
                  <a:pt x="4995" y="11448"/>
                  <a:pt x="5095" y="11815"/>
                  <a:pt x="5095" y="12149"/>
                </a:cubicBezTo>
                <a:cubicBezTo>
                  <a:pt x="5128" y="12582"/>
                  <a:pt x="5095" y="12982"/>
                  <a:pt x="5062" y="13416"/>
                </a:cubicBezTo>
                <a:cubicBezTo>
                  <a:pt x="5062" y="13516"/>
                  <a:pt x="4995" y="13650"/>
                  <a:pt x="4995" y="13783"/>
                </a:cubicBezTo>
                <a:cubicBezTo>
                  <a:pt x="4995" y="12949"/>
                  <a:pt x="4928" y="12015"/>
                  <a:pt x="4762" y="11181"/>
                </a:cubicBezTo>
                <a:close/>
                <a:moveTo>
                  <a:pt x="4228" y="10981"/>
                </a:moveTo>
                <a:cubicBezTo>
                  <a:pt x="4328" y="10981"/>
                  <a:pt x="4461" y="10981"/>
                  <a:pt x="4561" y="11014"/>
                </a:cubicBezTo>
                <a:cubicBezTo>
                  <a:pt x="4795" y="11982"/>
                  <a:pt x="4895" y="12949"/>
                  <a:pt x="4928" y="13916"/>
                </a:cubicBezTo>
                <a:cubicBezTo>
                  <a:pt x="4895" y="13916"/>
                  <a:pt x="4895" y="13916"/>
                  <a:pt x="4895" y="13850"/>
                </a:cubicBezTo>
                <a:cubicBezTo>
                  <a:pt x="4828" y="13750"/>
                  <a:pt x="4795" y="13583"/>
                  <a:pt x="4762" y="13449"/>
                </a:cubicBezTo>
                <a:cubicBezTo>
                  <a:pt x="4661" y="13149"/>
                  <a:pt x="4561" y="12916"/>
                  <a:pt x="4461" y="12616"/>
                </a:cubicBezTo>
                <a:cubicBezTo>
                  <a:pt x="4395" y="12349"/>
                  <a:pt x="4295" y="12115"/>
                  <a:pt x="4228" y="11815"/>
                </a:cubicBezTo>
                <a:cubicBezTo>
                  <a:pt x="4128" y="11581"/>
                  <a:pt x="4094" y="11281"/>
                  <a:pt x="4228" y="11014"/>
                </a:cubicBezTo>
                <a:lnTo>
                  <a:pt x="4228" y="10981"/>
                </a:lnTo>
                <a:close/>
                <a:moveTo>
                  <a:pt x="14935" y="13650"/>
                </a:moveTo>
                <a:cubicBezTo>
                  <a:pt x="15102" y="13650"/>
                  <a:pt x="15336" y="13683"/>
                  <a:pt x="15469" y="13850"/>
                </a:cubicBezTo>
                <a:cubicBezTo>
                  <a:pt x="15503" y="13916"/>
                  <a:pt x="15503" y="13950"/>
                  <a:pt x="15503" y="13983"/>
                </a:cubicBezTo>
                <a:lnTo>
                  <a:pt x="15436" y="13983"/>
                </a:lnTo>
                <a:cubicBezTo>
                  <a:pt x="15302" y="14017"/>
                  <a:pt x="15136" y="14017"/>
                  <a:pt x="15002" y="14017"/>
                </a:cubicBezTo>
                <a:lnTo>
                  <a:pt x="13768" y="14017"/>
                </a:lnTo>
                <a:cubicBezTo>
                  <a:pt x="13501" y="14017"/>
                  <a:pt x="13234" y="14017"/>
                  <a:pt x="12967" y="13983"/>
                </a:cubicBezTo>
                <a:cubicBezTo>
                  <a:pt x="12767" y="13983"/>
                  <a:pt x="12500" y="13950"/>
                  <a:pt x="12300" y="13950"/>
                </a:cubicBezTo>
                <a:cubicBezTo>
                  <a:pt x="12834" y="13783"/>
                  <a:pt x="13468" y="13683"/>
                  <a:pt x="14068" y="13650"/>
                </a:cubicBezTo>
                <a:close/>
                <a:moveTo>
                  <a:pt x="3727" y="11215"/>
                </a:moveTo>
                <a:cubicBezTo>
                  <a:pt x="3494" y="11682"/>
                  <a:pt x="3594" y="12182"/>
                  <a:pt x="3761" y="12649"/>
                </a:cubicBezTo>
                <a:cubicBezTo>
                  <a:pt x="3894" y="12982"/>
                  <a:pt x="3994" y="13283"/>
                  <a:pt x="4228" y="13583"/>
                </a:cubicBezTo>
                <a:cubicBezTo>
                  <a:pt x="4295" y="13750"/>
                  <a:pt x="4428" y="13850"/>
                  <a:pt x="4495" y="14017"/>
                </a:cubicBezTo>
                <a:cubicBezTo>
                  <a:pt x="4547" y="14069"/>
                  <a:pt x="4558" y="14100"/>
                  <a:pt x="4577" y="14112"/>
                </a:cubicBezTo>
                <a:lnTo>
                  <a:pt x="4577" y="14112"/>
                </a:lnTo>
                <a:cubicBezTo>
                  <a:pt x="3819" y="13906"/>
                  <a:pt x="3294" y="13243"/>
                  <a:pt x="3260" y="12482"/>
                </a:cubicBezTo>
                <a:cubicBezTo>
                  <a:pt x="3260" y="12082"/>
                  <a:pt x="3394" y="11615"/>
                  <a:pt x="3661" y="11281"/>
                </a:cubicBezTo>
                <a:lnTo>
                  <a:pt x="3727" y="11215"/>
                </a:lnTo>
                <a:close/>
                <a:moveTo>
                  <a:pt x="4094" y="11081"/>
                </a:moveTo>
                <a:cubicBezTo>
                  <a:pt x="3828" y="11515"/>
                  <a:pt x="4094" y="12082"/>
                  <a:pt x="4261" y="12515"/>
                </a:cubicBezTo>
                <a:cubicBezTo>
                  <a:pt x="4328" y="12816"/>
                  <a:pt x="4461" y="13116"/>
                  <a:pt x="4561" y="13449"/>
                </a:cubicBezTo>
                <a:cubicBezTo>
                  <a:pt x="4595" y="13616"/>
                  <a:pt x="4628" y="13750"/>
                  <a:pt x="4728" y="13916"/>
                </a:cubicBezTo>
                <a:cubicBezTo>
                  <a:pt x="4762" y="13983"/>
                  <a:pt x="4762" y="14017"/>
                  <a:pt x="4795" y="14117"/>
                </a:cubicBezTo>
                <a:lnTo>
                  <a:pt x="4795" y="14150"/>
                </a:lnTo>
                <a:lnTo>
                  <a:pt x="4595" y="13950"/>
                </a:lnTo>
                <a:cubicBezTo>
                  <a:pt x="4495" y="13816"/>
                  <a:pt x="4395" y="13683"/>
                  <a:pt x="4295" y="13583"/>
                </a:cubicBezTo>
                <a:cubicBezTo>
                  <a:pt x="4128" y="13316"/>
                  <a:pt x="3961" y="13016"/>
                  <a:pt x="3828" y="12749"/>
                </a:cubicBezTo>
                <a:cubicBezTo>
                  <a:pt x="3627" y="12249"/>
                  <a:pt x="3594" y="11648"/>
                  <a:pt x="3828" y="11148"/>
                </a:cubicBezTo>
                <a:cubicBezTo>
                  <a:pt x="3928" y="11114"/>
                  <a:pt x="3994" y="11081"/>
                  <a:pt x="4094" y="11081"/>
                </a:cubicBezTo>
                <a:close/>
                <a:moveTo>
                  <a:pt x="12267" y="13983"/>
                </a:moveTo>
                <a:cubicBezTo>
                  <a:pt x="12467" y="14017"/>
                  <a:pt x="12734" y="14017"/>
                  <a:pt x="12934" y="14083"/>
                </a:cubicBezTo>
                <a:cubicBezTo>
                  <a:pt x="13201" y="14117"/>
                  <a:pt x="13468" y="14117"/>
                  <a:pt x="13768" y="14117"/>
                </a:cubicBezTo>
                <a:lnTo>
                  <a:pt x="14969" y="14117"/>
                </a:lnTo>
                <a:cubicBezTo>
                  <a:pt x="15080" y="14117"/>
                  <a:pt x="15191" y="14102"/>
                  <a:pt x="15302" y="14102"/>
                </a:cubicBezTo>
                <a:cubicBezTo>
                  <a:pt x="15358" y="14102"/>
                  <a:pt x="15414" y="14105"/>
                  <a:pt x="15469" y="14117"/>
                </a:cubicBezTo>
                <a:lnTo>
                  <a:pt x="15469" y="14083"/>
                </a:lnTo>
                <a:cubicBezTo>
                  <a:pt x="15503" y="14117"/>
                  <a:pt x="15469" y="14117"/>
                  <a:pt x="15469" y="14117"/>
                </a:cubicBezTo>
                <a:cubicBezTo>
                  <a:pt x="15336" y="14150"/>
                  <a:pt x="15269" y="14183"/>
                  <a:pt x="15136" y="14250"/>
                </a:cubicBezTo>
                <a:cubicBezTo>
                  <a:pt x="15002" y="14283"/>
                  <a:pt x="14835" y="14317"/>
                  <a:pt x="14735" y="14350"/>
                </a:cubicBezTo>
                <a:cubicBezTo>
                  <a:pt x="14435" y="14450"/>
                  <a:pt x="14135" y="14450"/>
                  <a:pt x="13801" y="14450"/>
                </a:cubicBezTo>
                <a:cubicBezTo>
                  <a:pt x="13501" y="14450"/>
                  <a:pt x="13234" y="14350"/>
                  <a:pt x="12934" y="14283"/>
                </a:cubicBezTo>
                <a:cubicBezTo>
                  <a:pt x="12667" y="14183"/>
                  <a:pt x="12500" y="14083"/>
                  <a:pt x="12267" y="13983"/>
                </a:cubicBezTo>
                <a:close/>
                <a:moveTo>
                  <a:pt x="12400" y="14150"/>
                </a:moveTo>
                <a:cubicBezTo>
                  <a:pt x="12567" y="14250"/>
                  <a:pt x="12767" y="14317"/>
                  <a:pt x="12934" y="14417"/>
                </a:cubicBezTo>
                <a:cubicBezTo>
                  <a:pt x="13234" y="14484"/>
                  <a:pt x="13501" y="14584"/>
                  <a:pt x="13835" y="14584"/>
                </a:cubicBezTo>
                <a:cubicBezTo>
                  <a:pt x="14135" y="14584"/>
                  <a:pt x="14468" y="14584"/>
                  <a:pt x="14769" y="14484"/>
                </a:cubicBezTo>
                <a:cubicBezTo>
                  <a:pt x="14935" y="14450"/>
                  <a:pt x="15069" y="14383"/>
                  <a:pt x="15169" y="14350"/>
                </a:cubicBezTo>
                <a:cubicBezTo>
                  <a:pt x="15236" y="14350"/>
                  <a:pt x="15269" y="14317"/>
                  <a:pt x="15302" y="14317"/>
                </a:cubicBezTo>
                <a:lnTo>
                  <a:pt x="15302" y="14317"/>
                </a:lnTo>
                <a:cubicBezTo>
                  <a:pt x="15269" y="14417"/>
                  <a:pt x="15269" y="14417"/>
                  <a:pt x="15236" y="14417"/>
                </a:cubicBezTo>
                <a:cubicBezTo>
                  <a:pt x="15069" y="14517"/>
                  <a:pt x="14835" y="14617"/>
                  <a:pt x="14669" y="14650"/>
                </a:cubicBezTo>
                <a:cubicBezTo>
                  <a:pt x="14452" y="14726"/>
                  <a:pt x="14224" y="14761"/>
                  <a:pt x="13996" y="14761"/>
                </a:cubicBezTo>
                <a:cubicBezTo>
                  <a:pt x="13416" y="14761"/>
                  <a:pt x="12831" y="14533"/>
                  <a:pt x="12400" y="14150"/>
                </a:cubicBezTo>
                <a:close/>
                <a:moveTo>
                  <a:pt x="13168" y="10581"/>
                </a:moveTo>
                <a:cubicBezTo>
                  <a:pt x="13067" y="10681"/>
                  <a:pt x="12967" y="10814"/>
                  <a:pt x="12834" y="10948"/>
                </a:cubicBezTo>
                <a:cubicBezTo>
                  <a:pt x="11800" y="12015"/>
                  <a:pt x="10466" y="12749"/>
                  <a:pt x="9231" y="13483"/>
                </a:cubicBezTo>
                <a:cubicBezTo>
                  <a:pt x="8598" y="13850"/>
                  <a:pt x="7964" y="14183"/>
                  <a:pt x="7330" y="14617"/>
                </a:cubicBezTo>
                <a:cubicBezTo>
                  <a:pt x="6830" y="14951"/>
                  <a:pt x="6396" y="15317"/>
                  <a:pt x="5962" y="15751"/>
                </a:cubicBezTo>
                <a:cubicBezTo>
                  <a:pt x="6496" y="15017"/>
                  <a:pt x="6996" y="14317"/>
                  <a:pt x="7497" y="13583"/>
                </a:cubicBezTo>
                <a:cubicBezTo>
                  <a:pt x="9031" y="12682"/>
                  <a:pt x="10599" y="11848"/>
                  <a:pt x="12167" y="11081"/>
                </a:cubicBezTo>
                <a:cubicBezTo>
                  <a:pt x="12367" y="10948"/>
                  <a:pt x="12634" y="10848"/>
                  <a:pt x="12834" y="10748"/>
                </a:cubicBezTo>
                <a:cubicBezTo>
                  <a:pt x="12967" y="10681"/>
                  <a:pt x="13067" y="10614"/>
                  <a:pt x="13168" y="10581"/>
                </a:cubicBezTo>
                <a:close/>
                <a:moveTo>
                  <a:pt x="625" y="14817"/>
                </a:moveTo>
                <a:cubicBezTo>
                  <a:pt x="1292" y="15084"/>
                  <a:pt x="1926" y="15484"/>
                  <a:pt x="2393" y="16018"/>
                </a:cubicBezTo>
                <a:cubicBezTo>
                  <a:pt x="2293" y="15985"/>
                  <a:pt x="2226" y="15985"/>
                  <a:pt x="2093" y="15951"/>
                </a:cubicBezTo>
                <a:lnTo>
                  <a:pt x="1459" y="15684"/>
                </a:lnTo>
                <a:cubicBezTo>
                  <a:pt x="1259" y="15618"/>
                  <a:pt x="1059" y="15484"/>
                  <a:pt x="892" y="15351"/>
                </a:cubicBezTo>
                <a:cubicBezTo>
                  <a:pt x="725" y="15251"/>
                  <a:pt x="625" y="15117"/>
                  <a:pt x="559" y="14951"/>
                </a:cubicBezTo>
                <a:cubicBezTo>
                  <a:pt x="592" y="14917"/>
                  <a:pt x="625" y="14850"/>
                  <a:pt x="625" y="14817"/>
                </a:cubicBezTo>
                <a:close/>
                <a:moveTo>
                  <a:pt x="9798" y="7045"/>
                </a:moveTo>
                <a:cubicBezTo>
                  <a:pt x="9798" y="7178"/>
                  <a:pt x="9798" y="7312"/>
                  <a:pt x="9765" y="7479"/>
                </a:cubicBezTo>
                <a:cubicBezTo>
                  <a:pt x="9765" y="7679"/>
                  <a:pt x="9698" y="7879"/>
                  <a:pt x="9665" y="8112"/>
                </a:cubicBezTo>
                <a:cubicBezTo>
                  <a:pt x="9598" y="8579"/>
                  <a:pt x="9498" y="8980"/>
                  <a:pt x="9432" y="9413"/>
                </a:cubicBezTo>
                <a:cubicBezTo>
                  <a:pt x="9265" y="10014"/>
                  <a:pt x="8998" y="10647"/>
                  <a:pt x="8764" y="11215"/>
                </a:cubicBezTo>
                <a:cubicBezTo>
                  <a:pt x="8431" y="11782"/>
                  <a:pt x="8097" y="12282"/>
                  <a:pt x="7764" y="12816"/>
                </a:cubicBezTo>
                <a:cubicBezTo>
                  <a:pt x="7097" y="13950"/>
                  <a:pt x="6396" y="15084"/>
                  <a:pt x="5495" y="16118"/>
                </a:cubicBezTo>
                <a:cubicBezTo>
                  <a:pt x="5829" y="14684"/>
                  <a:pt x="6229" y="13283"/>
                  <a:pt x="6730" y="11915"/>
                </a:cubicBezTo>
                <a:cubicBezTo>
                  <a:pt x="7297" y="10347"/>
                  <a:pt x="8097" y="8880"/>
                  <a:pt x="9165" y="7679"/>
                </a:cubicBezTo>
                <a:lnTo>
                  <a:pt x="9798" y="7045"/>
                </a:lnTo>
                <a:close/>
                <a:moveTo>
                  <a:pt x="1207" y="14584"/>
                </a:moveTo>
                <a:cubicBezTo>
                  <a:pt x="1488" y="14584"/>
                  <a:pt x="1790" y="14721"/>
                  <a:pt x="1993" y="14884"/>
                </a:cubicBezTo>
                <a:cubicBezTo>
                  <a:pt x="2326" y="15217"/>
                  <a:pt x="2493" y="15684"/>
                  <a:pt x="2660" y="16151"/>
                </a:cubicBezTo>
                <a:cubicBezTo>
                  <a:pt x="2627" y="16118"/>
                  <a:pt x="2593" y="16118"/>
                  <a:pt x="2593" y="16118"/>
                </a:cubicBezTo>
                <a:cubicBezTo>
                  <a:pt x="2093" y="15484"/>
                  <a:pt x="1459" y="15017"/>
                  <a:pt x="725" y="14784"/>
                </a:cubicBezTo>
                <a:cubicBezTo>
                  <a:pt x="856" y="14640"/>
                  <a:pt x="1027" y="14584"/>
                  <a:pt x="1207" y="14584"/>
                </a:cubicBezTo>
                <a:close/>
                <a:moveTo>
                  <a:pt x="559" y="15117"/>
                </a:moveTo>
                <a:lnTo>
                  <a:pt x="559" y="15117"/>
                </a:lnTo>
                <a:cubicBezTo>
                  <a:pt x="592" y="15184"/>
                  <a:pt x="625" y="15284"/>
                  <a:pt x="692" y="15317"/>
                </a:cubicBezTo>
                <a:cubicBezTo>
                  <a:pt x="859" y="15484"/>
                  <a:pt x="1092" y="15584"/>
                  <a:pt x="1292" y="15684"/>
                </a:cubicBezTo>
                <a:cubicBezTo>
                  <a:pt x="1493" y="15818"/>
                  <a:pt x="1759" y="15885"/>
                  <a:pt x="1993" y="16018"/>
                </a:cubicBezTo>
                <a:cubicBezTo>
                  <a:pt x="2160" y="16118"/>
                  <a:pt x="2360" y="16151"/>
                  <a:pt x="2527" y="16185"/>
                </a:cubicBezTo>
                <a:cubicBezTo>
                  <a:pt x="2527" y="16218"/>
                  <a:pt x="2593" y="16218"/>
                  <a:pt x="2593" y="16285"/>
                </a:cubicBezTo>
                <a:cubicBezTo>
                  <a:pt x="2412" y="16295"/>
                  <a:pt x="2237" y="16305"/>
                  <a:pt x="2068" y="16305"/>
                </a:cubicBezTo>
                <a:cubicBezTo>
                  <a:pt x="1677" y="16305"/>
                  <a:pt x="1318" y="16251"/>
                  <a:pt x="992" y="16018"/>
                </a:cubicBezTo>
                <a:cubicBezTo>
                  <a:pt x="725" y="15818"/>
                  <a:pt x="492" y="15484"/>
                  <a:pt x="559" y="15117"/>
                </a:cubicBezTo>
                <a:close/>
                <a:moveTo>
                  <a:pt x="27178" y="15684"/>
                </a:moveTo>
                <a:cubicBezTo>
                  <a:pt x="27578" y="15751"/>
                  <a:pt x="27911" y="15751"/>
                  <a:pt x="28278" y="15751"/>
                </a:cubicBezTo>
                <a:lnTo>
                  <a:pt x="27778" y="15985"/>
                </a:lnTo>
                <a:cubicBezTo>
                  <a:pt x="27511" y="16118"/>
                  <a:pt x="27278" y="16251"/>
                  <a:pt x="26977" y="16352"/>
                </a:cubicBezTo>
                <a:cubicBezTo>
                  <a:pt x="26444" y="16618"/>
                  <a:pt x="25910" y="16819"/>
                  <a:pt x="25310" y="16985"/>
                </a:cubicBezTo>
                <a:cubicBezTo>
                  <a:pt x="24154" y="17316"/>
                  <a:pt x="22966" y="17450"/>
                  <a:pt x="21809" y="17679"/>
                </a:cubicBezTo>
                <a:lnTo>
                  <a:pt x="21809" y="17679"/>
                </a:lnTo>
                <a:cubicBezTo>
                  <a:pt x="21877" y="17650"/>
                  <a:pt x="21936" y="17623"/>
                  <a:pt x="21974" y="17586"/>
                </a:cubicBezTo>
                <a:cubicBezTo>
                  <a:pt x="23108" y="17085"/>
                  <a:pt x="24142" y="16485"/>
                  <a:pt x="25310" y="16085"/>
                </a:cubicBezTo>
                <a:cubicBezTo>
                  <a:pt x="25943" y="15851"/>
                  <a:pt x="26577" y="15751"/>
                  <a:pt x="27178" y="15684"/>
                </a:cubicBezTo>
                <a:close/>
                <a:moveTo>
                  <a:pt x="18838" y="15084"/>
                </a:moveTo>
                <a:lnTo>
                  <a:pt x="18838" y="15084"/>
                </a:lnTo>
                <a:cubicBezTo>
                  <a:pt x="18405" y="15251"/>
                  <a:pt x="17938" y="15418"/>
                  <a:pt x="17504" y="15618"/>
                </a:cubicBezTo>
                <a:cubicBezTo>
                  <a:pt x="16570" y="16118"/>
                  <a:pt x="15636" y="16685"/>
                  <a:pt x="14635" y="17119"/>
                </a:cubicBezTo>
                <a:cubicBezTo>
                  <a:pt x="14335" y="17252"/>
                  <a:pt x="14102" y="17352"/>
                  <a:pt x="13801" y="17452"/>
                </a:cubicBezTo>
                <a:lnTo>
                  <a:pt x="12934" y="17686"/>
                </a:lnTo>
                <a:cubicBezTo>
                  <a:pt x="11767" y="17586"/>
                  <a:pt x="10599" y="17386"/>
                  <a:pt x="9432" y="17352"/>
                </a:cubicBezTo>
                <a:lnTo>
                  <a:pt x="8798" y="17352"/>
                </a:lnTo>
                <a:cubicBezTo>
                  <a:pt x="10432" y="16685"/>
                  <a:pt x="12067" y="16151"/>
                  <a:pt x="13768" y="15751"/>
                </a:cubicBezTo>
                <a:cubicBezTo>
                  <a:pt x="14102" y="15684"/>
                  <a:pt x="14468" y="15618"/>
                  <a:pt x="14802" y="15518"/>
                </a:cubicBezTo>
                <a:cubicBezTo>
                  <a:pt x="16136" y="15351"/>
                  <a:pt x="17471" y="15151"/>
                  <a:pt x="18838" y="15084"/>
                </a:cubicBezTo>
                <a:close/>
                <a:moveTo>
                  <a:pt x="13268" y="15751"/>
                </a:moveTo>
                <a:cubicBezTo>
                  <a:pt x="13001" y="15818"/>
                  <a:pt x="12734" y="15851"/>
                  <a:pt x="12467" y="15951"/>
                </a:cubicBezTo>
                <a:cubicBezTo>
                  <a:pt x="11600" y="16185"/>
                  <a:pt x="10666" y="16485"/>
                  <a:pt x="9832" y="16819"/>
                </a:cubicBezTo>
                <a:cubicBezTo>
                  <a:pt x="9398" y="16985"/>
                  <a:pt x="8965" y="17152"/>
                  <a:pt x="8564" y="17352"/>
                </a:cubicBezTo>
                <a:cubicBezTo>
                  <a:pt x="8424" y="17349"/>
                  <a:pt x="8284" y="17347"/>
                  <a:pt x="8144" y="17347"/>
                </a:cubicBezTo>
                <a:cubicBezTo>
                  <a:pt x="6884" y="17347"/>
                  <a:pt x="5629" y="17482"/>
                  <a:pt x="4428" y="17753"/>
                </a:cubicBezTo>
                <a:lnTo>
                  <a:pt x="4261" y="17753"/>
                </a:lnTo>
                <a:cubicBezTo>
                  <a:pt x="5662" y="17252"/>
                  <a:pt x="7163" y="16819"/>
                  <a:pt x="8664" y="16485"/>
                </a:cubicBezTo>
                <a:cubicBezTo>
                  <a:pt x="10165" y="16151"/>
                  <a:pt x="11733" y="15951"/>
                  <a:pt x="13268" y="15751"/>
                </a:cubicBezTo>
                <a:close/>
                <a:moveTo>
                  <a:pt x="21224" y="14997"/>
                </a:moveTo>
                <a:cubicBezTo>
                  <a:pt x="21407" y="14997"/>
                  <a:pt x="21591" y="15005"/>
                  <a:pt x="21774" y="15017"/>
                </a:cubicBezTo>
                <a:cubicBezTo>
                  <a:pt x="19639" y="15418"/>
                  <a:pt x="17771" y="16652"/>
                  <a:pt x="15769" y="17452"/>
                </a:cubicBezTo>
                <a:cubicBezTo>
                  <a:pt x="15236" y="17652"/>
                  <a:pt x="14735" y="17819"/>
                  <a:pt x="14135" y="17953"/>
                </a:cubicBezTo>
                <a:lnTo>
                  <a:pt x="13134" y="17819"/>
                </a:lnTo>
                <a:cubicBezTo>
                  <a:pt x="13601" y="17753"/>
                  <a:pt x="14001" y="17619"/>
                  <a:pt x="14435" y="17452"/>
                </a:cubicBezTo>
                <a:cubicBezTo>
                  <a:pt x="14935" y="17252"/>
                  <a:pt x="15402" y="16985"/>
                  <a:pt x="15903" y="16752"/>
                </a:cubicBezTo>
                <a:cubicBezTo>
                  <a:pt x="16837" y="16251"/>
                  <a:pt x="17771" y="15651"/>
                  <a:pt x="18805" y="15317"/>
                </a:cubicBezTo>
                <a:cubicBezTo>
                  <a:pt x="19072" y="15251"/>
                  <a:pt x="19339" y="15151"/>
                  <a:pt x="19639" y="15117"/>
                </a:cubicBezTo>
                <a:cubicBezTo>
                  <a:pt x="19839" y="15117"/>
                  <a:pt x="20072" y="15117"/>
                  <a:pt x="20273" y="15084"/>
                </a:cubicBezTo>
                <a:cubicBezTo>
                  <a:pt x="20590" y="15021"/>
                  <a:pt x="20907" y="14997"/>
                  <a:pt x="21224" y="14997"/>
                </a:cubicBezTo>
                <a:close/>
                <a:moveTo>
                  <a:pt x="30680" y="15451"/>
                </a:moveTo>
                <a:cubicBezTo>
                  <a:pt x="30313" y="15618"/>
                  <a:pt x="29946" y="15818"/>
                  <a:pt x="29513" y="16018"/>
                </a:cubicBezTo>
                <a:cubicBezTo>
                  <a:pt x="28679" y="16418"/>
                  <a:pt x="27811" y="16752"/>
                  <a:pt x="26911" y="17019"/>
                </a:cubicBezTo>
                <a:cubicBezTo>
                  <a:pt x="25109" y="17619"/>
                  <a:pt x="23275" y="17986"/>
                  <a:pt x="21407" y="18153"/>
                </a:cubicBezTo>
                <a:cubicBezTo>
                  <a:pt x="20973" y="18186"/>
                  <a:pt x="20573" y="18253"/>
                  <a:pt x="20139" y="18253"/>
                </a:cubicBezTo>
                <a:cubicBezTo>
                  <a:pt x="20406" y="18153"/>
                  <a:pt x="20640" y="18086"/>
                  <a:pt x="20940" y="17986"/>
                </a:cubicBezTo>
                <a:cubicBezTo>
                  <a:pt x="21774" y="17786"/>
                  <a:pt x="22641" y="17652"/>
                  <a:pt x="23475" y="17519"/>
                </a:cubicBezTo>
                <a:cubicBezTo>
                  <a:pt x="24642" y="17319"/>
                  <a:pt x="25777" y="17019"/>
                  <a:pt x="26844" y="16585"/>
                </a:cubicBezTo>
                <a:cubicBezTo>
                  <a:pt x="27144" y="16452"/>
                  <a:pt x="27478" y="16285"/>
                  <a:pt x="27778" y="16151"/>
                </a:cubicBezTo>
                <a:cubicBezTo>
                  <a:pt x="28012" y="16018"/>
                  <a:pt x="28312" y="15918"/>
                  <a:pt x="28512" y="15751"/>
                </a:cubicBezTo>
                <a:cubicBezTo>
                  <a:pt x="29279" y="15751"/>
                  <a:pt x="29980" y="15651"/>
                  <a:pt x="30680" y="15451"/>
                </a:cubicBezTo>
                <a:close/>
                <a:moveTo>
                  <a:pt x="22741" y="15117"/>
                </a:moveTo>
                <a:cubicBezTo>
                  <a:pt x="22941" y="15117"/>
                  <a:pt x="23141" y="15151"/>
                  <a:pt x="23408" y="15184"/>
                </a:cubicBezTo>
                <a:cubicBezTo>
                  <a:pt x="24276" y="15284"/>
                  <a:pt x="25276" y="15451"/>
                  <a:pt x="26277" y="15584"/>
                </a:cubicBezTo>
                <a:cubicBezTo>
                  <a:pt x="26344" y="15584"/>
                  <a:pt x="26410" y="15584"/>
                  <a:pt x="26477" y="15618"/>
                </a:cubicBezTo>
                <a:cubicBezTo>
                  <a:pt x="25610" y="15784"/>
                  <a:pt x="24743" y="16118"/>
                  <a:pt x="23942" y="16485"/>
                </a:cubicBezTo>
                <a:cubicBezTo>
                  <a:pt x="22808" y="16985"/>
                  <a:pt x="21774" y="17586"/>
                  <a:pt x="20606" y="17986"/>
                </a:cubicBezTo>
                <a:cubicBezTo>
                  <a:pt x="20273" y="18119"/>
                  <a:pt x="19939" y="18186"/>
                  <a:pt x="19605" y="18286"/>
                </a:cubicBezTo>
                <a:cubicBezTo>
                  <a:pt x="19383" y="18292"/>
                  <a:pt x="19160" y="18295"/>
                  <a:pt x="18936" y="18295"/>
                </a:cubicBezTo>
                <a:cubicBezTo>
                  <a:pt x="17816" y="18295"/>
                  <a:pt x="16681" y="18225"/>
                  <a:pt x="15569" y="18086"/>
                </a:cubicBezTo>
                <a:cubicBezTo>
                  <a:pt x="15169" y="18019"/>
                  <a:pt x="14802" y="17986"/>
                  <a:pt x="14468" y="17953"/>
                </a:cubicBezTo>
                <a:cubicBezTo>
                  <a:pt x="15436" y="17753"/>
                  <a:pt x="16403" y="17319"/>
                  <a:pt x="17270" y="16952"/>
                </a:cubicBezTo>
                <a:cubicBezTo>
                  <a:pt x="18405" y="16452"/>
                  <a:pt x="19472" y="15918"/>
                  <a:pt x="20640" y="15518"/>
                </a:cubicBezTo>
                <a:cubicBezTo>
                  <a:pt x="21307" y="15317"/>
                  <a:pt x="21974" y="15151"/>
                  <a:pt x="22674" y="15117"/>
                </a:cubicBezTo>
                <a:close/>
                <a:moveTo>
                  <a:pt x="31214" y="15418"/>
                </a:moveTo>
                <a:lnTo>
                  <a:pt x="31214" y="15418"/>
                </a:lnTo>
                <a:cubicBezTo>
                  <a:pt x="30080" y="16418"/>
                  <a:pt x="28779" y="17252"/>
                  <a:pt x="27411" y="17853"/>
                </a:cubicBezTo>
                <a:cubicBezTo>
                  <a:pt x="25810" y="18620"/>
                  <a:pt x="24175" y="19154"/>
                  <a:pt x="22474" y="19487"/>
                </a:cubicBezTo>
                <a:cubicBezTo>
                  <a:pt x="20806" y="19487"/>
                  <a:pt x="19138" y="19254"/>
                  <a:pt x="17571" y="18753"/>
                </a:cubicBezTo>
                <a:cubicBezTo>
                  <a:pt x="17170" y="18620"/>
                  <a:pt x="16837" y="18486"/>
                  <a:pt x="16470" y="18353"/>
                </a:cubicBezTo>
                <a:lnTo>
                  <a:pt x="16470" y="18353"/>
                </a:lnTo>
                <a:cubicBezTo>
                  <a:pt x="17448" y="18442"/>
                  <a:pt x="18427" y="18486"/>
                  <a:pt x="19395" y="18486"/>
                </a:cubicBezTo>
                <a:cubicBezTo>
                  <a:pt x="19880" y="18486"/>
                  <a:pt x="20362" y="18475"/>
                  <a:pt x="20840" y="18453"/>
                </a:cubicBezTo>
                <a:cubicBezTo>
                  <a:pt x="22741" y="18320"/>
                  <a:pt x="24542" y="17986"/>
                  <a:pt x="26344" y="17452"/>
                </a:cubicBezTo>
                <a:cubicBezTo>
                  <a:pt x="28012" y="16952"/>
                  <a:pt x="29679" y="16285"/>
                  <a:pt x="31214" y="15418"/>
                </a:cubicBezTo>
                <a:close/>
                <a:moveTo>
                  <a:pt x="7848" y="17534"/>
                </a:moveTo>
                <a:cubicBezTo>
                  <a:pt x="8171" y="17534"/>
                  <a:pt x="8498" y="17541"/>
                  <a:pt x="8831" y="17552"/>
                </a:cubicBezTo>
                <a:cubicBezTo>
                  <a:pt x="8998" y="17552"/>
                  <a:pt x="9165" y="17552"/>
                  <a:pt x="9298" y="17619"/>
                </a:cubicBezTo>
                <a:cubicBezTo>
                  <a:pt x="10799" y="18486"/>
                  <a:pt x="12434" y="19154"/>
                  <a:pt x="14135" y="19687"/>
                </a:cubicBezTo>
                <a:cubicBezTo>
                  <a:pt x="14223" y="19731"/>
                  <a:pt x="14312" y="19761"/>
                  <a:pt x="14391" y="19776"/>
                </a:cubicBezTo>
                <a:lnTo>
                  <a:pt x="14391" y="19776"/>
                </a:lnTo>
                <a:cubicBezTo>
                  <a:pt x="12760" y="19606"/>
                  <a:pt x="11131" y="19277"/>
                  <a:pt x="9565" y="18853"/>
                </a:cubicBezTo>
                <a:cubicBezTo>
                  <a:pt x="8498" y="18620"/>
                  <a:pt x="7564" y="18286"/>
                  <a:pt x="6563" y="17986"/>
                </a:cubicBezTo>
                <a:cubicBezTo>
                  <a:pt x="6096" y="17853"/>
                  <a:pt x="5629" y="17786"/>
                  <a:pt x="5229" y="17753"/>
                </a:cubicBezTo>
                <a:cubicBezTo>
                  <a:pt x="5429" y="17686"/>
                  <a:pt x="5662" y="17652"/>
                  <a:pt x="5896" y="17652"/>
                </a:cubicBezTo>
                <a:cubicBezTo>
                  <a:pt x="6563" y="17564"/>
                  <a:pt x="7200" y="17534"/>
                  <a:pt x="7848" y="17534"/>
                </a:cubicBezTo>
                <a:close/>
                <a:moveTo>
                  <a:pt x="9532" y="17619"/>
                </a:moveTo>
                <a:lnTo>
                  <a:pt x="9532" y="17619"/>
                </a:lnTo>
                <a:cubicBezTo>
                  <a:pt x="11333" y="17719"/>
                  <a:pt x="13168" y="17986"/>
                  <a:pt x="14969" y="18186"/>
                </a:cubicBezTo>
                <a:lnTo>
                  <a:pt x="16203" y="18320"/>
                </a:lnTo>
                <a:cubicBezTo>
                  <a:pt x="17804" y="19020"/>
                  <a:pt x="19505" y="19387"/>
                  <a:pt x="21207" y="19520"/>
                </a:cubicBezTo>
                <a:cubicBezTo>
                  <a:pt x="21440" y="19520"/>
                  <a:pt x="21674" y="19554"/>
                  <a:pt x="21874" y="19554"/>
                </a:cubicBezTo>
                <a:cubicBezTo>
                  <a:pt x="20427" y="19848"/>
                  <a:pt x="18926" y="19962"/>
                  <a:pt x="17464" y="19962"/>
                </a:cubicBezTo>
                <a:cubicBezTo>
                  <a:pt x="16937" y="19962"/>
                  <a:pt x="16415" y="19947"/>
                  <a:pt x="15903" y="19921"/>
                </a:cubicBezTo>
                <a:cubicBezTo>
                  <a:pt x="15736" y="19921"/>
                  <a:pt x="15503" y="19854"/>
                  <a:pt x="15336" y="19854"/>
                </a:cubicBezTo>
                <a:cubicBezTo>
                  <a:pt x="15236" y="19821"/>
                  <a:pt x="15136" y="19821"/>
                  <a:pt x="15002" y="19787"/>
                </a:cubicBezTo>
                <a:cubicBezTo>
                  <a:pt x="14802" y="19754"/>
                  <a:pt x="14535" y="19654"/>
                  <a:pt x="14335" y="19621"/>
                </a:cubicBezTo>
                <a:cubicBezTo>
                  <a:pt x="13868" y="19487"/>
                  <a:pt x="13468" y="19354"/>
                  <a:pt x="13034" y="19187"/>
                </a:cubicBezTo>
                <a:cubicBezTo>
                  <a:pt x="12167" y="18920"/>
                  <a:pt x="11333" y="18520"/>
                  <a:pt x="10499" y="18119"/>
                </a:cubicBezTo>
                <a:cubicBezTo>
                  <a:pt x="10165" y="17953"/>
                  <a:pt x="9865" y="17786"/>
                  <a:pt x="9532" y="17619"/>
                </a:cubicBezTo>
                <a:close/>
                <a:moveTo>
                  <a:pt x="23336" y="0"/>
                </a:moveTo>
                <a:cubicBezTo>
                  <a:pt x="23302" y="0"/>
                  <a:pt x="23267" y="22"/>
                  <a:pt x="23241" y="73"/>
                </a:cubicBezTo>
                <a:cubicBezTo>
                  <a:pt x="23175" y="140"/>
                  <a:pt x="23141" y="173"/>
                  <a:pt x="23108" y="273"/>
                </a:cubicBezTo>
                <a:cubicBezTo>
                  <a:pt x="21640" y="1174"/>
                  <a:pt x="20072" y="1841"/>
                  <a:pt x="18471" y="2442"/>
                </a:cubicBezTo>
                <a:lnTo>
                  <a:pt x="17471" y="2809"/>
                </a:lnTo>
                <a:cubicBezTo>
                  <a:pt x="17437" y="2809"/>
                  <a:pt x="17437" y="2809"/>
                  <a:pt x="17437" y="2842"/>
                </a:cubicBezTo>
                <a:cubicBezTo>
                  <a:pt x="16136" y="3309"/>
                  <a:pt x="14835" y="3776"/>
                  <a:pt x="13601" y="4343"/>
                </a:cubicBezTo>
                <a:cubicBezTo>
                  <a:pt x="12100" y="5077"/>
                  <a:pt x="10632" y="5911"/>
                  <a:pt x="9432" y="7078"/>
                </a:cubicBezTo>
                <a:cubicBezTo>
                  <a:pt x="8264" y="8246"/>
                  <a:pt x="7397" y="9647"/>
                  <a:pt x="6763" y="11148"/>
                </a:cubicBezTo>
                <a:cubicBezTo>
                  <a:pt x="6129" y="12682"/>
                  <a:pt x="5662" y="14317"/>
                  <a:pt x="5295" y="15951"/>
                </a:cubicBezTo>
                <a:cubicBezTo>
                  <a:pt x="5262" y="16085"/>
                  <a:pt x="5229" y="16251"/>
                  <a:pt x="5229" y="16352"/>
                </a:cubicBezTo>
                <a:cubicBezTo>
                  <a:pt x="5162" y="16418"/>
                  <a:pt x="5128" y="16485"/>
                  <a:pt x="5095" y="16518"/>
                </a:cubicBezTo>
                <a:cubicBezTo>
                  <a:pt x="4607" y="16844"/>
                  <a:pt x="4151" y="17233"/>
                  <a:pt x="3695" y="17592"/>
                </a:cubicBezTo>
                <a:lnTo>
                  <a:pt x="3695" y="17592"/>
                </a:lnTo>
                <a:cubicBezTo>
                  <a:pt x="3748" y="17530"/>
                  <a:pt x="3779" y="17450"/>
                  <a:pt x="3828" y="17352"/>
                </a:cubicBezTo>
                <a:cubicBezTo>
                  <a:pt x="4128" y="16952"/>
                  <a:pt x="4395" y="16518"/>
                  <a:pt x="4595" y="16085"/>
                </a:cubicBezTo>
                <a:cubicBezTo>
                  <a:pt x="4995" y="15184"/>
                  <a:pt x="5295" y="14250"/>
                  <a:pt x="5395" y="13249"/>
                </a:cubicBezTo>
                <a:cubicBezTo>
                  <a:pt x="5429" y="12782"/>
                  <a:pt x="5462" y="12315"/>
                  <a:pt x="5429" y="11848"/>
                </a:cubicBezTo>
                <a:cubicBezTo>
                  <a:pt x="5395" y="11481"/>
                  <a:pt x="5262" y="11081"/>
                  <a:pt x="4928" y="10814"/>
                </a:cubicBezTo>
                <a:cubicBezTo>
                  <a:pt x="4767" y="10682"/>
                  <a:pt x="4580" y="10628"/>
                  <a:pt x="4393" y="10628"/>
                </a:cubicBezTo>
                <a:cubicBezTo>
                  <a:pt x="4154" y="10628"/>
                  <a:pt x="3915" y="10717"/>
                  <a:pt x="3727" y="10848"/>
                </a:cubicBezTo>
                <a:cubicBezTo>
                  <a:pt x="3327" y="11148"/>
                  <a:pt x="3127" y="11648"/>
                  <a:pt x="3094" y="12115"/>
                </a:cubicBezTo>
                <a:cubicBezTo>
                  <a:pt x="2994" y="13183"/>
                  <a:pt x="3794" y="14150"/>
                  <a:pt x="4895" y="14317"/>
                </a:cubicBezTo>
                <a:lnTo>
                  <a:pt x="4962" y="14317"/>
                </a:lnTo>
                <a:cubicBezTo>
                  <a:pt x="4828" y="14850"/>
                  <a:pt x="4661" y="15351"/>
                  <a:pt x="4428" y="15918"/>
                </a:cubicBezTo>
                <a:cubicBezTo>
                  <a:pt x="4228" y="16352"/>
                  <a:pt x="3961" y="16819"/>
                  <a:pt x="3727" y="17252"/>
                </a:cubicBezTo>
                <a:cubicBezTo>
                  <a:pt x="3594" y="17452"/>
                  <a:pt x="3427" y="17652"/>
                  <a:pt x="3294" y="17819"/>
                </a:cubicBezTo>
                <a:lnTo>
                  <a:pt x="3260" y="17819"/>
                </a:lnTo>
                <a:cubicBezTo>
                  <a:pt x="3227" y="17853"/>
                  <a:pt x="3160" y="17919"/>
                  <a:pt x="3160" y="17953"/>
                </a:cubicBezTo>
                <a:lnTo>
                  <a:pt x="3127" y="17986"/>
                </a:lnTo>
                <a:cubicBezTo>
                  <a:pt x="3227" y="17419"/>
                  <a:pt x="3127" y="16819"/>
                  <a:pt x="2994" y="16285"/>
                </a:cubicBezTo>
                <a:cubicBezTo>
                  <a:pt x="2827" y="15684"/>
                  <a:pt x="2627" y="15017"/>
                  <a:pt x="2160" y="14617"/>
                </a:cubicBezTo>
                <a:cubicBezTo>
                  <a:pt x="1947" y="14404"/>
                  <a:pt x="1622" y="14259"/>
                  <a:pt x="1302" y="14259"/>
                </a:cubicBezTo>
                <a:cubicBezTo>
                  <a:pt x="1070" y="14259"/>
                  <a:pt x="841" y="14335"/>
                  <a:pt x="659" y="14517"/>
                </a:cubicBezTo>
                <a:cubicBezTo>
                  <a:pt x="292" y="14951"/>
                  <a:pt x="425" y="15584"/>
                  <a:pt x="792" y="15951"/>
                </a:cubicBezTo>
                <a:cubicBezTo>
                  <a:pt x="1161" y="16297"/>
                  <a:pt x="1673" y="16404"/>
                  <a:pt x="2174" y="16404"/>
                </a:cubicBezTo>
                <a:cubicBezTo>
                  <a:pt x="2399" y="16404"/>
                  <a:pt x="2621" y="16382"/>
                  <a:pt x="2827" y="16352"/>
                </a:cubicBezTo>
                <a:cubicBezTo>
                  <a:pt x="2994" y="16952"/>
                  <a:pt x="2994" y="17519"/>
                  <a:pt x="2994" y="18153"/>
                </a:cubicBezTo>
                <a:cubicBezTo>
                  <a:pt x="2960" y="18186"/>
                  <a:pt x="2927" y="18286"/>
                  <a:pt x="2894" y="18320"/>
                </a:cubicBezTo>
                <a:cubicBezTo>
                  <a:pt x="2093" y="18987"/>
                  <a:pt x="1326" y="19754"/>
                  <a:pt x="625" y="20488"/>
                </a:cubicBezTo>
                <a:cubicBezTo>
                  <a:pt x="425" y="20688"/>
                  <a:pt x="258" y="20921"/>
                  <a:pt x="58" y="21155"/>
                </a:cubicBezTo>
                <a:cubicBezTo>
                  <a:pt x="12" y="21178"/>
                  <a:pt x="46" y="21217"/>
                  <a:pt x="82" y="21217"/>
                </a:cubicBezTo>
                <a:cubicBezTo>
                  <a:pt x="98" y="21217"/>
                  <a:pt x="115" y="21209"/>
                  <a:pt x="125" y="21188"/>
                </a:cubicBezTo>
                <a:lnTo>
                  <a:pt x="215" y="21121"/>
                </a:lnTo>
                <a:lnTo>
                  <a:pt x="215" y="21121"/>
                </a:lnTo>
                <a:cubicBezTo>
                  <a:pt x="139" y="21185"/>
                  <a:pt x="87" y="21265"/>
                  <a:pt x="58" y="21322"/>
                </a:cubicBezTo>
                <a:cubicBezTo>
                  <a:pt x="1" y="21350"/>
                  <a:pt x="67" y="21429"/>
                  <a:pt x="108" y="21429"/>
                </a:cubicBezTo>
                <a:cubicBezTo>
                  <a:pt x="114" y="21429"/>
                  <a:pt x="120" y="21426"/>
                  <a:pt x="125" y="21422"/>
                </a:cubicBezTo>
                <a:cubicBezTo>
                  <a:pt x="1226" y="20188"/>
                  <a:pt x="2427" y="19020"/>
                  <a:pt x="3661" y="17986"/>
                </a:cubicBezTo>
                <a:cubicBezTo>
                  <a:pt x="3894" y="17953"/>
                  <a:pt x="4061" y="17919"/>
                  <a:pt x="4261" y="17853"/>
                </a:cubicBezTo>
                <a:cubicBezTo>
                  <a:pt x="4411" y="17845"/>
                  <a:pt x="4559" y="17841"/>
                  <a:pt x="4705" y="17841"/>
                </a:cubicBezTo>
                <a:cubicBezTo>
                  <a:pt x="5178" y="17841"/>
                  <a:pt x="5637" y="17884"/>
                  <a:pt x="6096" y="17986"/>
                </a:cubicBezTo>
                <a:cubicBezTo>
                  <a:pt x="7097" y="18186"/>
                  <a:pt x="8097" y="18586"/>
                  <a:pt x="9098" y="18820"/>
                </a:cubicBezTo>
                <a:cubicBezTo>
                  <a:pt x="11166" y="19420"/>
                  <a:pt x="13268" y="19821"/>
                  <a:pt x="15436" y="19987"/>
                </a:cubicBezTo>
                <a:cubicBezTo>
                  <a:pt x="16223" y="20051"/>
                  <a:pt x="17019" y="20085"/>
                  <a:pt x="17816" y="20085"/>
                </a:cubicBezTo>
                <a:cubicBezTo>
                  <a:pt x="19114" y="20085"/>
                  <a:pt x="20413" y="19994"/>
                  <a:pt x="21674" y="19787"/>
                </a:cubicBezTo>
                <a:cubicBezTo>
                  <a:pt x="23508" y="19487"/>
                  <a:pt x="25343" y="18987"/>
                  <a:pt x="27044" y="18220"/>
                </a:cubicBezTo>
                <a:cubicBezTo>
                  <a:pt x="28779" y="17486"/>
                  <a:pt x="30380" y="16485"/>
                  <a:pt x="31814" y="15284"/>
                </a:cubicBezTo>
                <a:cubicBezTo>
                  <a:pt x="31981" y="15117"/>
                  <a:pt x="32148" y="14984"/>
                  <a:pt x="32315" y="14817"/>
                </a:cubicBezTo>
                <a:cubicBezTo>
                  <a:pt x="32426" y="14706"/>
                  <a:pt x="32329" y="14526"/>
                  <a:pt x="32216" y="14526"/>
                </a:cubicBezTo>
                <a:cubicBezTo>
                  <a:pt x="32194" y="14526"/>
                  <a:pt x="32170" y="14533"/>
                  <a:pt x="32148" y="14550"/>
                </a:cubicBezTo>
                <a:lnTo>
                  <a:pt x="32114" y="14617"/>
                </a:lnTo>
                <a:cubicBezTo>
                  <a:pt x="31047" y="15151"/>
                  <a:pt x="29880" y="15384"/>
                  <a:pt x="28712" y="15384"/>
                </a:cubicBezTo>
                <a:lnTo>
                  <a:pt x="28679" y="15384"/>
                </a:lnTo>
                <a:cubicBezTo>
                  <a:pt x="28278" y="15384"/>
                  <a:pt x="27878" y="15384"/>
                  <a:pt x="27478" y="15351"/>
                </a:cubicBezTo>
                <a:lnTo>
                  <a:pt x="27344" y="15351"/>
                </a:lnTo>
                <a:cubicBezTo>
                  <a:pt x="27178" y="15351"/>
                  <a:pt x="27011" y="15317"/>
                  <a:pt x="26844" y="15317"/>
                </a:cubicBezTo>
                <a:cubicBezTo>
                  <a:pt x="25843" y="15184"/>
                  <a:pt x="24876" y="14984"/>
                  <a:pt x="23875" y="14850"/>
                </a:cubicBezTo>
                <a:cubicBezTo>
                  <a:pt x="22874" y="14684"/>
                  <a:pt x="21874" y="14617"/>
                  <a:pt x="20873" y="14617"/>
                </a:cubicBezTo>
                <a:lnTo>
                  <a:pt x="20306" y="14617"/>
                </a:lnTo>
                <a:cubicBezTo>
                  <a:pt x="18505" y="14650"/>
                  <a:pt x="16703" y="14884"/>
                  <a:pt x="14935" y="15117"/>
                </a:cubicBezTo>
                <a:cubicBezTo>
                  <a:pt x="13034" y="15351"/>
                  <a:pt x="11166" y="15618"/>
                  <a:pt x="9298" y="15985"/>
                </a:cubicBezTo>
                <a:cubicBezTo>
                  <a:pt x="7664" y="16318"/>
                  <a:pt x="6029" y="16718"/>
                  <a:pt x="4461" y="17286"/>
                </a:cubicBezTo>
                <a:cubicBezTo>
                  <a:pt x="4628" y="17152"/>
                  <a:pt x="4828" y="16985"/>
                  <a:pt x="4995" y="16852"/>
                </a:cubicBezTo>
                <a:cubicBezTo>
                  <a:pt x="5262" y="16685"/>
                  <a:pt x="5495" y="16485"/>
                  <a:pt x="5762" y="16318"/>
                </a:cubicBezTo>
                <a:cubicBezTo>
                  <a:pt x="5929" y="16185"/>
                  <a:pt x="6129" y="16118"/>
                  <a:pt x="6296" y="15985"/>
                </a:cubicBezTo>
                <a:cubicBezTo>
                  <a:pt x="6796" y="15718"/>
                  <a:pt x="7330" y="15451"/>
                  <a:pt x="7864" y="15251"/>
                </a:cubicBezTo>
                <a:cubicBezTo>
                  <a:pt x="8831" y="14817"/>
                  <a:pt x="9832" y="14450"/>
                  <a:pt x="10833" y="14150"/>
                </a:cubicBezTo>
                <a:cubicBezTo>
                  <a:pt x="11199" y="14017"/>
                  <a:pt x="11633" y="13950"/>
                  <a:pt x="12000" y="13816"/>
                </a:cubicBezTo>
                <a:lnTo>
                  <a:pt x="12000" y="13816"/>
                </a:lnTo>
                <a:cubicBezTo>
                  <a:pt x="11967" y="13850"/>
                  <a:pt x="11967" y="13916"/>
                  <a:pt x="12000" y="13950"/>
                </a:cubicBezTo>
                <a:cubicBezTo>
                  <a:pt x="12519" y="14527"/>
                  <a:pt x="13263" y="14804"/>
                  <a:pt x="14015" y="14804"/>
                </a:cubicBezTo>
                <a:cubicBezTo>
                  <a:pt x="14133" y="14804"/>
                  <a:pt x="14251" y="14797"/>
                  <a:pt x="14368" y="14784"/>
                </a:cubicBezTo>
                <a:cubicBezTo>
                  <a:pt x="14802" y="14684"/>
                  <a:pt x="15302" y="14517"/>
                  <a:pt x="15536" y="14183"/>
                </a:cubicBezTo>
                <a:cubicBezTo>
                  <a:pt x="15669" y="14017"/>
                  <a:pt x="15769" y="13816"/>
                  <a:pt x="15636" y="13650"/>
                </a:cubicBezTo>
                <a:cubicBezTo>
                  <a:pt x="15536" y="13483"/>
                  <a:pt x="15336" y="13416"/>
                  <a:pt x="15136" y="13349"/>
                </a:cubicBezTo>
                <a:cubicBezTo>
                  <a:pt x="14869" y="13316"/>
                  <a:pt x="14602" y="13316"/>
                  <a:pt x="14302" y="13316"/>
                </a:cubicBezTo>
                <a:cubicBezTo>
                  <a:pt x="14001" y="13316"/>
                  <a:pt x="13668" y="13349"/>
                  <a:pt x="13368" y="13416"/>
                </a:cubicBezTo>
                <a:cubicBezTo>
                  <a:pt x="12767" y="13483"/>
                  <a:pt x="12167" y="13616"/>
                  <a:pt x="11600" y="13750"/>
                </a:cubicBezTo>
                <a:cubicBezTo>
                  <a:pt x="10466" y="14017"/>
                  <a:pt x="9365" y="14350"/>
                  <a:pt x="8331" y="14817"/>
                </a:cubicBezTo>
                <a:lnTo>
                  <a:pt x="7197" y="15317"/>
                </a:lnTo>
                <a:cubicBezTo>
                  <a:pt x="8531" y="14517"/>
                  <a:pt x="9932" y="13816"/>
                  <a:pt x="11300" y="13149"/>
                </a:cubicBezTo>
                <a:cubicBezTo>
                  <a:pt x="12000" y="12849"/>
                  <a:pt x="12667" y="12582"/>
                  <a:pt x="13368" y="12282"/>
                </a:cubicBezTo>
                <a:cubicBezTo>
                  <a:pt x="13576" y="12263"/>
                  <a:pt x="13785" y="12254"/>
                  <a:pt x="13993" y="12254"/>
                </a:cubicBezTo>
                <a:cubicBezTo>
                  <a:pt x="15250" y="12254"/>
                  <a:pt x="16497" y="12577"/>
                  <a:pt x="17671" y="12949"/>
                </a:cubicBezTo>
                <a:cubicBezTo>
                  <a:pt x="18889" y="13289"/>
                  <a:pt x="20107" y="13653"/>
                  <a:pt x="21365" y="13653"/>
                </a:cubicBezTo>
                <a:cubicBezTo>
                  <a:pt x="21589" y="13653"/>
                  <a:pt x="21814" y="13641"/>
                  <a:pt x="22041" y="13616"/>
                </a:cubicBezTo>
                <a:cubicBezTo>
                  <a:pt x="23642" y="13449"/>
                  <a:pt x="25109" y="12782"/>
                  <a:pt x="26477" y="11982"/>
                </a:cubicBezTo>
                <a:cubicBezTo>
                  <a:pt x="26777" y="11815"/>
                  <a:pt x="27011" y="11682"/>
                  <a:pt x="27311" y="11515"/>
                </a:cubicBezTo>
                <a:lnTo>
                  <a:pt x="27344" y="11515"/>
                </a:lnTo>
                <a:cubicBezTo>
                  <a:pt x="27611" y="11448"/>
                  <a:pt x="27845" y="11348"/>
                  <a:pt x="28078" y="11181"/>
                </a:cubicBezTo>
                <a:cubicBezTo>
                  <a:pt x="28112" y="11148"/>
                  <a:pt x="28112" y="11148"/>
                  <a:pt x="28078" y="11114"/>
                </a:cubicBezTo>
                <a:cubicBezTo>
                  <a:pt x="28946" y="10614"/>
                  <a:pt x="29813" y="10180"/>
                  <a:pt x="30713" y="9847"/>
                </a:cubicBezTo>
                <a:cubicBezTo>
                  <a:pt x="31114" y="9747"/>
                  <a:pt x="31481" y="9647"/>
                  <a:pt x="31914" y="9547"/>
                </a:cubicBezTo>
                <a:cubicBezTo>
                  <a:pt x="32315" y="9480"/>
                  <a:pt x="32748" y="9447"/>
                  <a:pt x="33115" y="9313"/>
                </a:cubicBezTo>
                <a:cubicBezTo>
                  <a:pt x="33782" y="9146"/>
                  <a:pt x="34449" y="8880"/>
                  <a:pt x="34883" y="8346"/>
                </a:cubicBezTo>
                <a:cubicBezTo>
                  <a:pt x="35017" y="8246"/>
                  <a:pt x="35117" y="8112"/>
                  <a:pt x="35183" y="7946"/>
                </a:cubicBezTo>
                <a:cubicBezTo>
                  <a:pt x="35208" y="7952"/>
                  <a:pt x="35227" y="7954"/>
                  <a:pt x="35241" y="7954"/>
                </a:cubicBezTo>
                <a:cubicBezTo>
                  <a:pt x="35304" y="7954"/>
                  <a:pt x="35277" y="7900"/>
                  <a:pt x="35250" y="7845"/>
                </a:cubicBezTo>
                <a:cubicBezTo>
                  <a:pt x="33849" y="7178"/>
                  <a:pt x="32348" y="6645"/>
                  <a:pt x="30814" y="6311"/>
                </a:cubicBezTo>
                <a:cubicBezTo>
                  <a:pt x="29875" y="6103"/>
                  <a:pt x="28911" y="5998"/>
                  <a:pt x="27937" y="5998"/>
                </a:cubicBezTo>
                <a:cubicBezTo>
                  <a:pt x="27353" y="5998"/>
                  <a:pt x="26765" y="6036"/>
                  <a:pt x="26177" y="6111"/>
                </a:cubicBezTo>
                <a:cubicBezTo>
                  <a:pt x="24609" y="6311"/>
                  <a:pt x="23108" y="6845"/>
                  <a:pt x="21640" y="7445"/>
                </a:cubicBezTo>
                <a:cubicBezTo>
                  <a:pt x="20906" y="7745"/>
                  <a:pt x="20173" y="8079"/>
                  <a:pt x="19439" y="8413"/>
                </a:cubicBezTo>
                <a:cubicBezTo>
                  <a:pt x="18738" y="8713"/>
                  <a:pt x="18071" y="9013"/>
                  <a:pt x="17337" y="9347"/>
                </a:cubicBezTo>
                <a:cubicBezTo>
                  <a:pt x="15970" y="10014"/>
                  <a:pt x="14669" y="10781"/>
                  <a:pt x="13468" y="11748"/>
                </a:cubicBezTo>
                <a:cubicBezTo>
                  <a:pt x="13301" y="11848"/>
                  <a:pt x="13168" y="11982"/>
                  <a:pt x="13001" y="12115"/>
                </a:cubicBezTo>
                <a:cubicBezTo>
                  <a:pt x="12967" y="12149"/>
                  <a:pt x="12967" y="12249"/>
                  <a:pt x="13001" y="12282"/>
                </a:cubicBezTo>
                <a:cubicBezTo>
                  <a:pt x="12634" y="12382"/>
                  <a:pt x="12300" y="12582"/>
                  <a:pt x="11933" y="12749"/>
                </a:cubicBezTo>
                <a:cubicBezTo>
                  <a:pt x="11918" y="12749"/>
                  <a:pt x="11906" y="12749"/>
                  <a:pt x="11897" y="12749"/>
                </a:cubicBezTo>
                <a:lnTo>
                  <a:pt x="11897" y="12749"/>
                </a:lnTo>
                <a:cubicBezTo>
                  <a:pt x="12318" y="12293"/>
                  <a:pt x="12678" y="11839"/>
                  <a:pt x="13134" y="11448"/>
                </a:cubicBezTo>
                <a:cubicBezTo>
                  <a:pt x="13601" y="10981"/>
                  <a:pt x="14035" y="10547"/>
                  <a:pt x="14502" y="10147"/>
                </a:cubicBezTo>
                <a:cubicBezTo>
                  <a:pt x="15469" y="9313"/>
                  <a:pt x="16470" y="8579"/>
                  <a:pt x="17537" y="7879"/>
                </a:cubicBezTo>
                <a:cubicBezTo>
                  <a:pt x="18204" y="7479"/>
                  <a:pt x="18872" y="7112"/>
                  <a:pt x="19539" y="6778"/>
                </a:cubicBezTo>
                <a:lnTo>
                  <a:pt x="19605" y="6811"/>
                </a:lnTo>
                <a:cubicBezTo>
                  <a:pt x="20077" y="7055"/>
                  <a:pt x="20604" y="7173"/>
                  <a:pt x="21126" y="7173"/>
                </a:cubicBezTo>
                <a:cubicBezTo>
                  <a:pt x="21750" y="7173"/>
                  <a:pt x="22366" y="7005"/>
                  <a:pt x="22874" y="6678"/>
                </a:cubicBezTo>
                <a:cubicBezTo>
                  <a:pt x="23141" y="6511"/>
                  <a:pt x="23341" y="6344"/>
                  <a:pt x="23575" y="6144"/>
                </a:cubicBezTo>
                <a:cubicBezTo>
                  <a:pt x="23708" y="5944"/>
                  <a:pt x="23909" y="5644"/>
                  <a:pt x="23775" y="5377"/>
                </a:cubicBezTo>
                <a:cubicBezTo>
                  <a:pt x="23677" y="5239"/>
                  <a:pt x="23521" y="5194"/>
                  <a:pt x="23354" y="5194"/>
                </a:cubicBezTo>
                <a:cubicBezTo>
                  <a:pt x="23238" y="5194"/>
                  <a:pt x="23117" y="5216"/>
                  <a:pt x="23008" y="5244"/>
                </a:cubicBezTo>
                <a:cubicBezTo>
                  <a:pt x="22641" y="5310"/>
                  <a:pt x="22274" y="5444"/>
                  <a:pt x="21940" y="5577"/>
                </a:cubicBezTo>
                <a:cubicBezTo>
                  <a:pt x="21440" y="5744"/>
                  <a:pt x="20940" y="5944"/>
                  <a:pt x="20439" y="6178"/>
                </a:cubicBezTo>
                <a:cubicBezTo>
                  <a:pt x="20840" y="5944"/>
                  <a:pt x="21273" y="5644"/>
                  <a:pt x="21640" y="5344"/>
                </a:cubicBezTo>
                <a:cubicBezTo>
                  <a:pt x="22341" y="4843"/>
                  <a:pt x="23008" y="4276"/>
                  <a:pt x="23642" y="3642"/>
                </a:cubicBezTo>
                <a:cubicBezTo>
                  <a:pt x="23808" y="3509"/>
                  <a:pt x="23942" y="3342"/>
                  <a:pt x="24109" y="3175"/>
                </a:cubicBezTo>
                <a:cubicBezTo>
                  <a:pt x="24276" y="3009"/>
                  <a:pt x="24376" y="2909"/>
                  <a:pt x="24509" y="2675"/>
                </a:cubicBezTo>
                <a:cubicBezTo>
                  <a:pt x="24676" y="2408"/>
                  <a:pt x="24776" y="1975"/>
                  <a:pt x="24509" y="1741"/>
                </a:cubicBezTo>
                <a:cubicBezTo>
                  <a:pt x="24382" y="1596"/>
                  <a:pt x="24207" y="1540"/>
                  <a:pt x="24030" y="1540"/>
                </a:cubicBezTo>
                <a:cubicBezTo>
                  <a:pt x="23880" y="1540"/>
                  <a:pt x="23730" y="1580"/>
                  <a:pt x="23608" y="1641"/>
                </a:cubicBezTo>
                <a:cubicBezTo>
                  <a:pt x="23275" y="1808"/>
                  <a:pt x="23008" y="2075"/>
                  <a:pt x="22774" y="2342"/>
                </a:cubicBezTo>
                <a:cubicBezTo>
                  <a:pt x="22508" y="2675"/>
                  <a:pt x="22341" y="3009"/>
                  <a:pt x="22207" y="3442"/>
                </a:cubicBezTo>
                <a:cubicBezTo>
                  <a:pt x="22141" y="3809"/>
                  <a:pt x="22041" y="4276"/>
                  <a:pt x="22174" y="4643"/>
                </a:cubicBezTo>
                <a:lnTo>
                  <a:pt x="22174" y="4677"/>
                </a:lnTo>
                <a:cubicBezTo>
                  <a:pt x="21974" y="4843"/>
                  <a:pt x="21807" y="5010"/>
                  <a:pt x="21607" y="5144"/>
                </a:cubicBezTo>
                <a:cubicBezTo>
                  <a:pt x="20873" y="5677"/>
                  <a:pt x="20139" y="6144"/>
                  <a:pt x="19339" y="6611"/>
                </a:cubicBezTo>
                <a:cubicBezTo>
                  <a:pt x="19305" y="6611"/>
                  <a:pt x="19305" y="6645"/>
                  <a:pt x="19339" y="6645"/>
                </a:cubicBezTo>
                <a:lnTo>
                  <a:pt x="18204" y="7278"/>
                </a:lnTo>
                <a:cubicBezTo>
                  <a:pt x="17037" y="7946"/>
                  <a:pt x="15970" y="8746"/>
                  <a:pt x="14935" y="9580"/>
                </a:cubicBezTo>
                <a:cubicBezTo>
                  <a:pt x="13901" y="10414"/>
                  <a:pt x="12934" y="11348"/>
                  <a:pt x="12100" y="12349"/>
                </a:cubicBezTo>
                <a:cubicBezTo>
                  <a:pt x="11967" y="12482"/>
                  <a:pt x="11900" y="12616"/>
                  <a:pt x="11767" y="12749"/>
                </a:cubicBezTo>
                <a:lnTo>
                  <a:pt x="11767" y="12782"/>
                </a:lnTo>
                <a:cubicBezTo>
                  <a:pt x="9732" y="13650"/>
                  <a:pt x="7764" y="14750"/>
                  <a:pt x="5929" y="15951"/>
                </a:cubicBezTo>
                <a:cubicBezTo>
                  <a:pt x="6763" y="15084"/>
                  <a:pt x="7830" y="14417"/>
                  <a:pt x="8931" y="13783"/>
                </a:cubicBezTo>
                <a:cubicBezTo>
                  <a:pt x="10165" y="13083"/>
                  <a:pt x="11500" y="12349"/>
                  <a:pt x="12600" y="11348"/>
                </a:cubicBezTo>
                <a:cubicBezTo>
                  <a:pt x="13101" y="10914"/>
                  <a:pt x="13468" y="10414"/>
                  <a:pt x="13835" y="9914"/>
                </a:cubicBezTo>
                <a:lnTo>
                  <a:pt x="13901" y="9847"/>
                </a:lnTo>
                <a:lnTo>
                  <a:pt x="14135" y="9480"/>
                </a:lnTo>
                <a:cubicBezTo>
                  <a:pt x="14635" y="8779"/>
                  <a:pt x="15136" y="8112"/>
                  <a:pt x="15836" y="7579"/>
                </a:cubicBezTo>
                <a:cubicBezTo>
                  <a:pt x="16503" y="7078"/>
                  <a:pt x="17304" y="6645"/>
                  <a:pt x="18071" y="6244"/>
                </a:cubicBezTo>
                <a:cubicBezTo>
                  <a:pt x="18772" y="5811"/>
                  <a:pt x="19472" y="5310"/>
                  <a:pt x="20072" y="4743"/>
                </a:cubicBezTo>
                <a:cubicBezTo>
                  <a:pt x="21273" y="3576"/>
                  <a:pt x="22241" y="2141"/>
                  <a:pt x="23141" y="740"/>
                </a:cubicBezTo>
                <a:cubicBezTo>
                  <a:pt x="23241" y="640"/>
                  <a:pt x="23275" y="507"/>
                  <a:pt x="23308" y="440"/>
                </a:cubicBezTo>
                <a:cubicBezTo>
                  <a:pt x="23308" y="407"/>
                  <a:pt x="23341" y="407"/>
                  <a:pt x="23341" y="340"/>
                </a:cubicBezTo>
                <a:lnTo>
                  <a:pt x="23341" y="307"/>
                </a:lnTo>
                <a:cubicBezTo>
                  <a:pt x="23341" y="273"/>
                  <a:pt x="23408" y="273"/>
                  <a:pt x="23408" y="240"/>
                </a:cubicBezTo>
                <a:cubicBezTo>
                  <a:pt x="23442" y="173"/>
                  <a:pt x="23442" y="173"/>
                  <a:pt x="23442" y="140"/>
                </a:cubicBezTo>
                <a:cubicBezTo>
                  <a:pt x="23442" y="57"/>
                  <a:pt x="23391" y="0"/>
                  <a:pt x="23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7"/>
          <p:cNvSpPr/>
          <p:nvPr/>
        </p:nvSpPr>
        <p:spPr>
          <a:xfrm rot="3797570">
            <a:off x="592949" y="1548731"/>
            <a:ext cx="1062215" cy="1449552"/>
          </a:xfrm>
          <a:custGeom>
            <a:avLst/>
            <a:gdLst/>
            <a:ahLst/>
            <a:cxnLst/>
            <a:rect l="l" t="t" r="r" b="b"/>
            <a:pathLst>
              <a:path w="20141" h="27486" extrusionOk="0">
                <a:moveTo>
                  <a:pt x="2730" y="854"/>
                </a:moveTo>
                <a:cubicBezTo>
                  <a:pt x="2730" y="1054"/>
                  <a:pt x="2763" y="1254"/>
                  <a:pt x="2763" y="1455"/>
                </a:cubicBezTo>
                <a:cubicBezTo>
                  <a:pt x="2830" y="1922"/>
                  <a:pt x="2896" y="2355"/>
                  <a:pt x="2930" y="2789"/>
                </a:cubicBezTo>
                <a:cubicBezTo>
                  <a:pt x="3063" y="3623"/>
                  <a:pt x="3230" y="4423"/>
                  <a:pt x="3463" y="5224"/>
                </a:cubicBezTo>
                <a:cubicBezTo>
                  <a:pt x="3497" y="5291"/>
                  <a:pt x="3497" y="5357"/>
                  <a:pt x="3463" y="5424"/>
                </a:cubicBezTo>
                <a:cubicBezTo>
                  <a:pt x="2863" y="4123"/>
                  <a:pt x="2563" y="2722"/>
                  <a:pt x="2696" y="1288"/>
                </a:cubicBezTo>
                <a:cubicBezTo>
                  <a:pt x="2696" y="1121"/>
                  <a:pt x="2730" y="1021"/>
                  <a:pt x="2730" y="854"/>
                </a:cubicBezTo>
                <a:close/>
                <a:moveTo>
                  <a:pt x="695" y="9060"/>
                </a:moveTo>
                <a:cubicBezTo>
                  <a:pt x="795" y="9193"/>
                  <a:pt x="895" y="9260"/>
                  <a:pt x="995" y="9360"/>
                </a:cubicBezTo>
                <a:cubicBezTo>
                  <a:pt x="1128" y="9460"/>
                  <a:pt x="1295" y="9594"/>
                  <a:pt x="1395" y="9694"/>
                </a:cubicBezTo>
                <a:cubicBezTo>
                  <a:pt x="1695" y="9894"/>
                  <a:pt x="1962" y="10127"/>
                  <a:pt x="2229" y="10361"/>
                </a:cubicBezTo>
                <a:cubicBezTo>
                  <a:pt x="2693" y="10726"/>
                  <a:pt x="3190" y="11123"/>
                  <a:pt x="3655" y="11521"/>
                </a:cubicBezTo>
                <a:lnTo>
                  <a:pt x="3655" y="11521"/>
                </a:lnTo>
                <a:cubicBezTo>
                  <a:pt x="3619" y="11495"/>
                  <a:pt x="3561" y="11492"/>
                  <a:pt x="3530" y="11462"/>
                </a:cubicBezTo>
                <a:lnTo>
                  <a:pt x="2663" y="10961"/>
                </a:lnTo>
                <a:cubicBezTo>
                  <a:pt x="2129" y="10594"/>
                  <a:pt x="1562" y="10194"/>
                  <a:pt x="1162" y="9694"/>
                </a:cubicBezTo>
                <a:lnTo>
                  <a:pt x="661" y="9060"/>
                </a:lnTo>
                <a:close/>
                <a:moveTo>
                  <a:pt x="1028" y="9260"/>
                </a:moveTo>
                <a:cubicBezTo>
                  <a:pt x="2213" y="9820"/>
                  <a:pt x="3301" y="10704"/>
                  <a:pt x="4098" y="11753"/>
                </a:cubicBezTo>
                <a:lnTo>
                  <a:pt x="4098" y="11753"/>
                </a:lnTo>
                <a:cubicBezTo>
                  <a:pt x="4077" y="11739"/>
                  <a:pt x="4049" y="11729"/>
                  <a:pt x="4030" y="11729"/>
                </a:cubicBezTo>
                <a:cubicBezTo>
                  <a:pt x="4030" y="11662"/>
                  <a:pt x="4030" y="11662"/>
                  <a:pt x="3997" y="11629"/>
                </a:cubicBezTo>
                <a:cubicBezTo>
                  <a:pt x="3397" y="11162"/>
                  <a:pt x="2863" y="10728"/>
                  <a:pt x="2296" y="10261"/>
                </a:cubicBezTo>
                <a:cubicBezTo>
                  <a:pt x="1996" y="10061"/>
                  <a:pt x="1729" y="9794"/>
                  <a:pt x="1462" y="9594"/>
                </a:cubicBezTo>
                <a:cubicBezTo>
                  <a:pt x="1329" y="9460"/>
                  <a:pt x="1162" y="9327"/>
                  <a:pt x="1028" y="9260"/>
                </a:cubicBezTo>
                <a:close/>
                <a:moveTo>
                  <a:pt x="6999" y="10528"/>
                </a:moveTo>
                <a:lnTo>
                  <a:pt x="6999" y="10528"/>
                </a:lnTo>
                <a:cubicBezTo>
                  <a:pt x="6866" y="11228"/>
                  <a:pt x="6799" y="11929"/>
                  <a:pt x="6799" y="12696"/>
                </a:cubicBezTo>
                <a:cubicBezTo>
                  <a:pt x="6799" y="13096"/>
                  <a:pt x="6799" y="13563"/>
                  <a:pt x="6832" y="13964"/>
                </a:cubicBezTo>
                <a:cubicBezTo>
                  <a:pt x="6832" y="14197"/>
                  <a:pt x="6866" y="14431"/>
                  <a:pt x="6866" y="14631"/>
                </a:cubicBezTo>
                <a:cubicBezTo>
                  <a:pt x="6866" y="14706"/>
                  <a:pt x="6866" y="14801"/>
                  <a:pt x="6880" y="14871"/>
                </a:cubicBezTo>
                <a:lnTo>
                  <a:pt x="6880" y="14871"/>
                </a:lnTo>
                <a:cubicBezTo>
                  <a:pt x="6499" y="13653"/>
                  <a:pt x="6504" y="12309"/>
                  <a:pt x="6832" y="11061"/>
                </a:cubicBezTo>
                <a:cubicBezTo>
                  <a:pt x="6866" y="10895"/>
                  <a:pt x="6899" y="10695"/>
                  <a:pt x="6999" y="10528"/>
                </a:cubicBezTo>
                <a:close/>
                <a:moveTo>
                  <a:pt x="7133" y="10294"/>
                </a:moveTo>
                <a:cubicBezTo>
                  <a:pt x="7366" y="11595"/>
                  <a:pt x="7400" y="12929"/>
                  <a:pt x="7199" y="14264"/>
                </a:cubicBezTo>
                <a:lnTo>
                  <a:pt x="7066" y="14898"/>
                </a:lnTo>
                <a:cubicBezTo>
                  <a:pt x="7133" y="14964"/>
                  <a:pt x="7066" y="15064"/>
                  <a:pt x="7066" y="15098"/>
                </a:cubicBezTo>
                <a:cubicBezTo>
                  <a:pt x="7066" y="14931"/>
                  <a:pt x="7033" y="14764"/>
                  <a:pt x="6999" y="14597"/>
                </a:cubicBezTo>
                <a:cubicBezTo>
                  <a:pt x="6966" y="14397"/>
                  <a:pt x="6966" y="14197"/>
                  <a:pt x="6966" y="13964"/>
                </a:cubicBezTo>
                <a:cubicBezTo>
                  <a:pt x="6899" y="13530"/>
                  <a:pt x="6899" y="13096"/>
                  <a:pt x="6899" y="12629"/>
                </a:cubicBezTo>
                <a:cubicBezTo>
                  <a:pt x="6899" y="11862"/>
                  <a:pt x="7033" y="11061"/>
                  <a:pt x="7133" y="10294"/>
                </a:cubicBezTo>
                <a:close/>
                <a:moveTo>
                  <a:pt x="11903" y="18800"/>
                </a:moveTo>
                <a:cubicBezTo>
                  <a:pt x="11936" y="18800"/>
                  <a:pt x="12003" y="18867"/>
                  <a:pt x="12003" y="18867"/>
                </a:cubicBezTo>
                <a:cubicBezTo>
                  <a:pt x="12020" y="18867"/>
                  <a:pt x="12030" y="18863"/>
                  <a:pt x="12036" y="18857"/>
                </a:cubicBezTo>
                <a:lnTo>
                  <a:pt x="12036" y="18857"/>
                </a:lnTo>
                <a:cubicBezTo>
                  <a:pt x="12036" y="18860"/>
                  <a:pt x="12036" y="18864"/>
                  <a:pt x="12036" y="18867"/>
                </a:cubicBezTo>
                <a:cubicBezTo>
                  <a:pt x="10502" y="19101"/>
                  <a:pt x="8967" y="19234"/>
                  <a:pt x="7400" y="19267"/>
                </a:cubicBezTo>
                <a:lnTo>
                  <a:pt x="7066" y="19267"/>
                </a:lnTo>
                <a:cubicBezTo>
                  <a:pt x="7299" y="19234"/>
                  <a:pt x="7533" y="19234"/>
                  <a:pt x="7733" y="19201"/>
                </a:cubicBezTo>
                <a:lnTo>
                  <a:pt x="9134" y="19067"/>
                </a:lnTo>
                <a:lnTo>
                  <a:pt x="10502" y="18934"/>
                </a:lnTo>
                <a:cubicBezTo>
                  <a:pt x="10935" y="18900"/>
                  <a:pt x="11436" y="18867"/>
                  <a:pt x="11903" y="18800"/>
                </a:cubicBezTo>
                <a:close/>
                <a:moveTo>
                  <a:pt x="13619" y="15743"/>
                </a:moveTo>
                <a:cubicBezTo>
                  <a:pt x="13786" y="16445"/>
                  <a:pt x="14023" y="17169"/>
                  <a:pt x="14204" y="17866"/>
                </a:cubicBezTo>
                <a:cubicBezTo>
                  <a:pt x="14338" y="18267"/>
                  <a:pt x="14505" y="18734"/>
                  <a:pt x="14638" y="19134"/>
                </a:cubicBezTo>
                <a:cubicBezTo>
                  <a:pt x="14705" y="19367"/>
                  <a:pt x="14805" y="19568"/>
                  <a:pt x="14838" y="19768"/>
                </a:cubicBezTo>
                <a:cubicBezTo>
                  <a:pt x="14857" y="19824"/>
                  <a:pt x="14865" y="19870"/>
                  <a:pt x="14875" y="19917"/>
                </a:cubicBezTo>
                <a:lnTo>
                  <a:pt x="14875" y="19917"/>
                </a:lnTo>
                <a:cubicBezTo>
                  <a:pt x="14863" y="19912"/>
                  <a:pt x="14851" y="19907"/>
                  <a:pt x="14838" y="19901"/>
                </a:cubicBezTo>
                <a:cubicBezTo>
                  <a:pt x="14705" y="19701"/>
                  <a:pt x="14638" y="19434"/>
                  <a:pt x="14505" y="19234"/>
                </a:cubicBezTo>
                <a:cubicBezTo>
                  <a:pt x="14371" y="18900"/>
                  <a:pt x="14238" y="18600"/>
                  <a:pt x="14138" y="18267"/>
                </a:cubicBezTo>
                <a:cubicBezTo>
                  <a:pt x="13904" y="17600"/>
                  <a:pt x="13737" y="16932"/>
                  <a:pt x="13671" y="16232"/>
                </a:cubicBezTo>
                <a:cubicBezTo>
                  <a:pt x="13648" y="16054"/>
                  <a:pt x="13641" y="15891"/>
                  <a:pt x="13619" y="15743"/>
                </a:cubicBezTo>
                <a:close/>
                <a:moveTo>
                  <a:pt x="13704" y="15431"/>
                </a:moveTo>
                <a:lnTo>
                  <a:pt x="13704" y="15431"/>
                </a:lnTo>
                <a:cubicBezTo>
                  <a:pt x="14405" y="16565"/>
                  <a:pt x="14905" y="17800"/>
                  <a:pt x="15138" y="19134"/>
                </a:cubicBezTo>
                <a:cubicBezTo>
                  <a:pt x="15205" y="19468"/>
                  <a:pt x="15205" y="19801"/>
                  <a:pt x="15238" y="20135"/>
                </a:cubicBezTo>
                <a:cubicBezTo>
                  <a:pt x="15205" y="20035"/>
                  <a:pt x="15138" y="19868"/>
                  <a:pt x="15072" y="19734"/>
                </a:cubicBezTo>
                <a:lnTo>
                  <a:pt x="14838" y="19101"/>
                </a:lnTo>
                <a:cubicBezTo>
                  <a:pt x="14671" y="18700"/>
                  <a:pt x="14538" y="18267"/>
                  <a:pt x="14405" y="17800"/>
                </a:cubicBezTo>
                <a:cubicBezTo>
                  <a:pt x="14171" y="17032"/>
                  <a:pt x="13904" y="16232"/>
                  <a:pt x="13704" y="15431"/>
                </a:cubicBezTo>
                <a:close/>
                <a:moveTo>
                  <a:pt x="17525" y="23106"/>
                </a:moveTo>
                <a:cubicBezTo>
                  <a:pt x="17512" y="23109"/>
                  <a:pt x="17493" y="23117"/>
                  <a:pt x="17473" y="23137"/>
                </a:cubicBezTo>
                <a:cubicBezTo>
                  <a:pt x="17240" y="23204"/>
                  <a:pt x="17073" y="23237"/>
                  <a:pt x="16873" y="23270"/>
                </a:cubicBezTo>
                <a:cubicBezTo>
                  <a:pt x="16506" y="23370"/>
                  <a:pt x="16072" y="23404"/>
                  <a:pt x="15672" y="23437"/>
                </a:cubicBezTo>
                <a:cubicBezTo>
                  <a:pt x="14905" y="23537"/>
                  <a:pt x="14138" y="23604"/>
                  <a:pt x="13337" y="23604"/>
                </a:cubicBezTo>
                <a:cubicBezTo>
                  <a:pt x="14538" y="23470"/>
                  <a:pt x="15739" y="23304"/>
                  <a:pt x="16906" y="23204"/>
                </a:cubicBezTo>
                <a:cubicBezTo>
                  <a:pt x="17134" y="23138"/>
                  <a:pt x="17330" y="23137"/>
                  <a:pt x="17525" y="23106"/>
                </a:cubicBezTo>
                <a:close/>
                <a:moveTo>
                  <a:pt x="2636" y="1"/>
                </a:moveTo>
                <a:cubicBezTo>
                  <a:pt x="2600" y="1"/>
                  <a:pt x="2563" y="33"/>
                  <a:pt x="2563" y="54"/>
                </a:cubicBezTo>
                <a:cubicBezTo>
                  <a:pt x="2196" y="1555"/>
                  <a:pt x="2296" y="3122"/>
                  <a:pt x="2730" y="4624"/>
                </a:cubicBezTo>
                <a:cubicBezTo>
                  <a:pt x="2863" y="5057"/>
                  <a:pt x="3030" y="5457"/>
                  <a:pt x="3230" y="5858"/>
                </a:cubicBezTo>
                <a:cubicBezTo>
                  <a:pt x="3230" y="5891"/>
                  <a:pt x="3297" y="5891"/>
                  <a:pt x="3297" y="5891"/>
                </a:cubicBezTo>
                <a:cubicBezTo>
                  <a:pt x="3197" y="6558"/>
                  <a:pt x="3163" y="7259"/>
                  <a:pt x="3163" y="7959"/>
                </a:cubicBezTo>
                <a:cubicBezTo>
                  <a:pt x="3163" y="8293"/>
                  <a:pt x="3197" y="8693"/>
                  <a:pt x="3230" y="9027"/>
                </a:cubicBezTo>
                <a:cubicBezTo>
                  <a:pt x="3030" y="8259"/>
                  <a:pt x="2830" y="7559"/>
                  <a:pt x="2529" y="6858"/>
                </a:cubicBezTo>
                <a:cubicBezTo>
                  <a:pt x="2196" y="6058"/>
                  <a:pt x="1796" y="5257"/>
                  <a:pt x="1228" y="4590"/>
                </a:cubicBezTo>
                <a:cubicBezTo>
                  <a:pt x="962" y="4223"/>
                  <a:pt x="628" y="3890"/>
                  <a:pt x="228" y="3589"/>
                </a:cubicBezTo>
                <a:cubicBezTo>
                  <a:pt x="211" y="3581"/>
                  <a:pt x="190" y="3577"/>
                  <a:pt x="169" y="3577"/>
                </a:cubicBezTo>
                <a:cubicBezTo>
                  <a:pt x="105" y="3577"/>
                  <a:pt x="36" y="3614"/>
                  <a:pt x="61" y="3690"/>
                </a:cubicBezTo>
                <a:cubicBezTo>
                  <a:pt x="528" y="5291"/>
                  <a:pt x="1295" y="6858"/>
                  <a:pt x="2296" y="8226"/>
                </a:cubicBezTo>
                <a:cubicBezTo>
                  <a:pt x="2563" y="8593"/>
                  <a:pt x="2863" y="8960"/>
                  <a:pt x="3197" y="9360"/>
                </a:cubicBezTo>
                <a:cubicBezTo>
                  <a:pt x="3230" y="9427"/>
                  <a:pt x="3230" y="9527"/>
                  <a:pt x="3297" y="9594"/>
                </a:cubicBezTo>
                <a:cubicBezTo>
                  <a:pt x="3297" y="9627"/>
                  <a:pt x="3330" y="9627"/>
                  <a:pt x="3363" y="9627"/>
                </a:cubicBezTo>
                <a:cubicBezTo>
                  <a:pt x="3497" y="10261"/>
                  <a:pt x="3664" y="10895"/>
                  <a:pt x="3897" y="11462"/>
                </a:cubicBezTo>
                <a:cubicBezTo>
                  <a:pt x="3797" y="11295"/>
                  <a:pt x="3664" y="11128"/>
                  <a:pt x="3497" y="11028"/>
                </a:cubicBezTo>
                <a:cubicBezTo>
                  <a:pt x="2896" y="10394"/>
                  <a:pt x="2229" y="9861"/>
                  <a:pt x="1495" y="9427"/>
                </a:cubicBezTo>
                <a:cubicBezTo>
                  <a:pt x="1062" y="9193"/>
                  <a:pt x="628" y="8960"/>
                  <a:pt x="161" y="8860"/>
                </a:cubicBezTo>
                <a:cubicBezTo>
                  <a:pt x="142" y="8847"/>
                  <a:pt x="125" y="8842"/>
                  <a:pt x="109" y="8842"/>
                </a:cubicBezTo>
                <a:cubicBezTo>
                  <a:pt x="39" y="8842"/>
                  <a:pt x="0" y="8945"/>
                  <a:pt x="28" y="9027"/>
                </a:cubicBezTo>
                <a:cubicBezTo>
                  <a:pt x="828" y="10127"/>
                  <a:pt x="1862" y="11061"/>
                  <a:pt x="3063" y="11729"/>
                </a:cubicBezTo>
                <a:cubicBezTo>
                  <a:pt x="3397" y="11895"/>
                  <a:pt x="3730" y="12062"/>
                  <a:pt x="4064" y="12196"/>
                </a:cubicBezTo>
                <a:cubicBezTo>
                  <a:pt x="4164" y="12296"/>
                  <a:pt x="4231" y="12429"/>
                  <a:pt x="4297" y="12529"/>
                </a:cubicBezTo>
                <a:cubicBezTo>
                  <a:pt x="4631" y="13196"/>
                  <a:pt x="4998" y="13797"/>
                  <a:pt x="5465" y="14364"/>
                </a:cubicBezTo>
                <a:cubicBezTo>
                  <a:pt x="6199" y="15298"/>
                  <a:pt x="7066" y="16098"/>
                  <a:pt x="8067" y="16766"/>
                </a:cubicBezTo>
                <a:cubicBezTo>
                  <a:pt x="7466" y="16565"/>
                  <a:pt x="6732" y="16465"/>
                  <a:pt x="6065" y="16465"/>
                </a:cubicBezTo>
                <a:cubicBezTo>
                  <a:pt x="5165" y="16465"/>
                  <a:pt x="4297" y="16599"/>
                  <a:pt x="3397" y="16866"/>
                </a:cubicBezTo>
                <a:cubicBezTo>
                  <a:pt x="2896" y="17032"/>
                  <a:pt x="2463" y="17199"/>
                  <a:pt x="1996" y="17433"/>
                </a:cubicBezTo>
                <a:cubicBezTo>
                  <a:pt x="1896" y="17466"/>
                  <a:pt x="1896" y="17633"/>
                  <a:pt x="2029" y="17700"/>
                </a:cubicBezTo>
                <a:cubicBezTo>
                  <a:pt x="2628" y="17735"/>
                  <a:pt x="3226" y="17754"/>
                  <a:pt x="3823" y="17754"/>
                </a:cubicBezTo>
                <a:cubicBezTo>
                  <a:pt x="4890" y="17754"/>
                  <a:pt x="5951" y="17694"/>
                  <a:pt x="6999" y="17566"/>
                </a:cubicBezTo>
                <a:lnTo>
                  <a:pt x="8367" y="17299"/>
                </a:lnTo>
                <a:cubicBezTo>
                  <a:pt x="8467" y="17299"/>
                  <a:pt x="8500" y="17199"/>
                  <a:pt x="8467" y="17133"/>
                </a:cubicBezTo>
                <a:cubicBezTo>
                  <a:pt x="8500" y="17133"/>
                  <a:pt x="8534" y="17133"/>
                  <a:pt x="8567" y="17199"/>
                </a:cubicBezTo>
                <a:cubicBezTo>
                  <a:pt x="9334" y="17700"/>
                  <a:pt x="10068" y="18100"/>
                  <a:pt x="10869" y="18534"/>
                </a:cubicBezTo>
                <a:cubicBezTo>
                  <a:pt x="10895" y="18559"/>
                  <a:pt x="10961" y="18565"/>
                  <a:pt x="11005" y="18582"/>
                </a:cubicBezTo>
                <a:lnTo>
                  <a:pt x="11005" y="18582"/>
                </a:lnTo>
                <a:cubicBezTo>
                  <a:pt x="10899" y="18574"/>
                  <a:pt x="10797" y="18567"/>
                  <a:pt x="10702" y="18567"/>
                </a:cubicBezTo>
                <a:cubicBezTo>
                  <a:pt x="10632" y="18565"/>
                  <a:pt x="10563" y="18564"/>
                  <a:pt x="10493" y="18563"/>
                </a:cubicBezTo>
                <a:lnTo>
                  <a:pt x="10493" y="18563"/>
                </a:lnTo>
                <a:cubicBezTo>
                  <a:pt x="10507" y="18564"/>
                  <a:pt x="10521" y="18566"/>
                  <a:pt x="10535" y="18567"/>
                </a:cubicBezTo>
                <a:cubicBezTo>
                  <a:pt x="10702" y="18567"/>
                  <a:pt x="10869" y="18567"/>
                  <a:pt x="11035" y="18600"/>
                </a:cubicBezTo>
                <a:cubicBezTo>
                  <a:pt x="11028" y="18593"/>
                  <a:pt x="11017" y="18587"/>
                  <a:pt x="11005" y="18582"/>
                </a:cubicBezTo>
                <a:lnTo>
                  <a:pt x="11005" y="18582"/>
                </a:lnTo>
                <a:cubicBezTo>
                  <a:pt x="11123" y="18591"/>
                  <a:pt x="11246" y="18600"/>
                  <a:pt x="11369" y="18600"/>
                </a:cubicBezTo>
                <a:cubicBezTo>
                  <a:pt x="11402" y="18600"/>
                  <a:pt x="11502" y="18600"/>
                  <a:pt x="11536" y="18634"/>
                </a:cubicBezTo>
                <a:cubicBezTo>
                  <a:pt x="11202" y="18700"/>
                  <a:pt x="10869" y="18734"/>
                  <a:pt x="10535" y="18734"/>
                </a:cubicBezTo>
                <a:lnTo>
                  <a:pt x="9167" y="18867"/>
                </a:lnTo>
                <a:lnTo>
                  <a:pt x="7800" y="18967"/>
                </a:lnTo>
                <a:cubicBezTo>
                  <a:pt x="7566" y="19034"/>
                  <a:pt x="7333" y="19034"/>
                  <a:pt x="7133" y="19067"/>
                </a:cubicBezTo>
                <a:lnTo>
                  <a:pt x="6899" y="19067"/>
                </a:lnTo>
                <a:cubicBezTo>
                  <a:pt x="8031" y="18731"/>
                  <a:pt x="9190" y="18563"/>
                  <a:pt x="10377" y="18563"/>
                </a:cubicBezTo>
                <a:cubicBezTo>
                  <a:pt x="10416" y="18563"/>
                  <a:pt x="10455" y="18563"/>
                  <a:pt x="10493" y="18563"/>
                </a:cubicBezTo>
                <a:lnTo>
                  <a:pt x="10493" y="18563"/>
                </a:lnTo>
                <a:cubicBezTo>
                  <a:pt x="10135" y="18534"/>
                  <a:pt x="9719" y="18534"/>
                  <a:pt x="9334" y="18534"/>
                </a:cubicBezTo>
                <a:cubicBezTo>
                  <a:pt x="8534" y="18567"/>
                  <a:pt x="7733" y="18700"/>
                  <a:pt x="6999" y="18900"/>
                </a:cubicBezTo>
                <a:cubicBezTo>
                  <a:pt x="6532" y="19034"/>
                  <a:pt x="6132" y="19167"/>
                  <a:pt x="5698" y="19401"/>
                </a:cubicBezTo>
                <a:cubicBezTo>
                  <a:pt x="5632" y="19434"/>
                  <a:pt x="5632" y="19601"/>
                  <a:pt x="5732" y="19601"/>
                </a:cubicBezTo>
                <a:cubicBezTo>
                  <a:pt x="5999" y="19606"/>
                  <a:pt x="6264" y="19609"/>
                  <a:pt x="6527" y="19609"/>
                </a:cubicBezTo>
                <a:cubicBezTo>
                  <a:pt x="7844" y="19609"/>
                  <a:pt x="9123" y="19540"/>
                  <a:pt x="10402" y="19401"/>
                </a:cubicBezTo>
                <a:cubicBezTo>
                  <a:pt x="10869" y="19334"/>
                  <a:pt x="11302" y="19267"/>
                  <a:pt x="11736" y="19234"/>
                </a:cubicBezTo>
                <a:cubicBezTo>
                  <a:pt x="11869" y="19234"/>
                  <a:pt x="11869" y="19101"/>
                  <a:pt x="11803" y="19034"/>
                </a:cubicBezTo>
                <a:lnTo>
                  <a:pt x="11803" y="19034"/>
                </a:lnTo>
                <a:cubicBezTo>
                  <a:pt x="12470" y="19367"/>
                  <a:pt x="13170" y="19701"/>
                  <a:pt x="13837" y="20068"/>
                </a:cubicBezTo>
                <a:cubicBezTo>
                  <a:pt x="13380" y="19976"/>
                  <a:pt x="12906" y="19932"/>
                  <a:pt x="12429" y="19932"/>
                </a:cubicBezTo>
                <a:cubicBezTo>
                  <a:pt x="11516" y="19932"/>
                  <a:pt x="10589" y="20095"/>
                  <a:pt x="9735" y="20402"/>
                </a:cubicBezTo>
                <a:cubicBezTo>
                  <a:pt x="9301" y="20568"/>
                  <a:pt x="8834" y="20768"/>
                  <a:pt x="8400" y="21035"/>
                </a:cubicBezTo>
                <a:cubicBezTo>
                  <a:pt x="8334" y="21069"/>
                  <a:pt x="8334" y="21235"/>
                  <a:pt x="8467" y="21235"/>
                </a:cubicBezTo>
                <a:cubicBezTo>
                  <a:pt x="8972" y="21255"/>
                  <a:pt x="9479" y="21266"/>
                  <a:pt x="9988" y="21266"/>
                </a:cubicBezTo>
                <a:cubicBezTo>
                  <a:pt x="11228" y="21266"/>
                  <a:pt x="12474" y="21201"/>
                  <a:pt x="13704" y="21035"/>
                </a:cubicBezTo>
                <a:cubicBezTo>
                  <a:pt x="14171" y="20935"/>
                  <a:pt x="14671" y="20869"/>
                  <a:pt x="15138" y="20768"/>
                </a:cubicBezTo>
                <a:cubicBezTo>
                  <a:pt x="15705" y="21135"/>
                  <a:pt x="16306" y="21536"/>
                  <a:pt x="16840" y="21969"/>
                </a:cubicBezTo>
                <a:cubicBezTo>
                  <a:pt x="17115" y="22214"/>
                  <a:pt x="17363" y="22459"/>
                  <a:pt x="17608" y="22782"/>
                </a:cubicBezTo>
                <a:lnTo>
                  <a:pt x="17608" y="22782"/>
                </a:lnTo>
                <a:cubicBezTo>
                  <a:pt x="17364" y="22755"/>
                  <a:pt x="17108" y="22729"/>
                  <a:pt x="16873" y="22703"/>
                </a:cubicBezTo>
                <a:cubicBezTo>
                  <a:pt x="16824" y="22699"/>
                  <a:pt x="16774" y="22695"/>
                  <a:pt x="16725" y="22692"/>
                </a:cubicBezTo>
                <a:lnTo>
                  <a:pt x="16725" y="22692"/>
                </a:lnTo>
                <a:cubicBezTo>
                  <a:pt x="16752" y="22696"/>
                  <a:pt x="16779" y="22699"/>
                  <a:pt x="16806" y="22703"/>
                </a:cubicBezTo>
                <a:cubicBezTo>
                  <a:pt x="17073" y="22737"/>
                  <a:pt x="17373" y="22770"/>
                  <a:pt x="17674" y="22870"/>
                </a:cubicBezTo>
                <a:cubicBezTo>
                  <a:pt x="17652" y="22840"/>
                  <a:pt x="17630" y="22810"/>
                  <a:pt x="17608" y="22782"/>
                </a:cubicBezTo>
                <a:lnTo>
                  <a:pt x="17608" y="22782"/>
                </a:lnTo>
                <a:cubicBezTo>
                  <a:pt x="17675" y="22789"/>
                  <a:pt x="17742" y="22796"/>
                  <a:pt x="17807" y="22803"/>
                </a:cubicBezTo>
                <a:lnTo>
                  <a:pt x="17740" y="22870"/>
                </a:lnTo>
                <a:cubicBezTo>
                  <a:pt x="17540" y="22903"/>
                  <a:pt x="17340" y="22903"/>
                  <a:pt x="17140" y="22937"/>
                </a:cubicBezTo>
                <a:cubicBezTo>
                  <a:pt x="16740" y="22970"/>
                  <a:pt x="16339" y="23070"/>
                  <a:pt x="15972" y="23103"/>
                </a:cubicBezTo>
                <a:cubicBezTo>
                  <a:pt x="15172" y="23237"/>
                  <a:pt x="14371" y="23304"/>
                  <a:pt x="13537" y="23437"/>
                </a:cubicBezTo>
                <a:cubicBezTo>
                  <a:pt x="13137" y="23470"/>
                  <a:pt x="12703" y="23570"/>
                  <a:pt x="12303" y="23604"/>
                </a:cubicBezTo>
                <a:cubicBezTo>
                  <a:pt x="13488" y="22983"/>
                  <a:pt x="14817" y="22672"/>
                  <a:pt x="16148" y="22672"/>
                </a:cubicBezTo>
                <a:cubicBezTo>
                  <a:pt x="16340" y="22672"/>
                  <a:pt x="16533" y="22679"/>
                  <a:pt x="16725" y="22692"/>
                </a:cubicBezTo>
                <a:lnTo>
                  <a:pt x="16725" y="22692"/>
                </a:lnTo>
                <a:cubicBezTo>
                  <a:pt x="16413" y="22650"/>
                  <a:pt x="16115" y="22623"/>
                  <a:pt x="15821" y="22623"/>
                </a:cubicBezTo>
                <a:cubicBezTo>
                  <a:pt x="15704" y="22623"/>
                  <a:pt x="15588" y="22628"/>
                  <a:pt x="15472" y="22636"/>
                </a:cubicBezTo>
                <a:cubicBezTo>
                  <a:pt x="14571" y="22703"/>
                  <a:pt x="13704" y="22870"/>
                  <a:pt x="12870" y="23137"/>
                </a:cubicBezTo>
                <a:cubicBezTo>
                  <a:pt x="12403" y="23304"/>
                  <a:pt x="11969" y="23504"/>
                  <a:pt x="11536" y="23804"/>
                </a:cubicBezTo>
                <a:cubicBezTo>
                  <a:pt x="11469" y="23871"/>
                  <a:pt x="11502" y="24037"/>
                  <a:pt x="11569" y="24037"/>
                </a:cubicBezTo>
                <a:cubicBezTo>
                  <a:pt x="11770" y="24042"/>
                  <a:pt x="11972" y="24044"/>
                  <a:pt x="12174" y="24044"/>
                </a:cubicBezTo>
                <a:cubicBezTo>
                  <a:pt x="13614" y="24044"/>
                  <a:pt x="15073" y="23938"/>
                  <a:pt x="16506" y="23704"/>
                </a:cubicBezTo>
                <a:cubicBezTo>
                  <a:pt x="16706" y="23637"/>
                  <a:pt x="16940" y="23604"/>
                  <a:pt x="17173" y="23570"/>
                </a:cubicBezTo>
                <a:cubicBezTo>
                  <a:pt x="17373" y="23504"/>
                  <a:pt x="17607" y="23470"/>
                  <a:pt x="17840" y="23404"/>
                </a:cubicBezTo>
                <a:cubicBezTo>
                  <a:pt x="17907" y="23337"/>
                  <a:pt x="17907" y="23270"/>
                  <a:pt x="17874" y="23237"/>
                </a:cubicBezTo>
                <a:lnTo>
                  <a:pt x="17907" y="23237"/>
                </a:lnTo>
                <a:cubicBezTo>
                  <a:pt x="18207" y="23637"/>
                  <a:pt x="18374" y="24138"/>
                  <a:pt x="18407" y="24638"/>
                </a:cubicBezTo>
                <a:cubicBezTo>
                  <a:pt x="18507" y="25539"/>
                  <a:pt x="18174" y="26439"/>
                  <a:pt x="17507" y="26973"/>
                </a:cubicBezTo>
                <a:cubicBezTo>
                  <a:pt x="17340" y="27106"/>
                  <a:pt x="17106" y="27240"/>
                  <a:pt x="16906" y="27273"/>
                </a:cubicBezTo>
                <a:cubicBezTo>
                  <a:pt x="16760" y="27302"/>
                  <a:pt x="16844" y="27485"/>
                  <a:pt x="16957" y="27485"/>
                </a:cubicBezTo>
                <a:cubicBezTo>
                  <a:pt x="16973" y="27485"/>
                  <a:pt x="16990" y="27482"/>
                  <a:pt x="17006" y="27473"/>
                </a:cubicBezTo>
                <a:cubicBezTo>
                  <a:pt x="17440" y="27373"/>
                  <a:pt x="17774" y="27140"/>
                  <a:pt x="18074" y="26773"/>
                </a:cubicBezTo>
                <a:cubicBezTo>
                  <a:pt x="18374" y="26406"/>
                  <a:pt x="18541" y="25972"/>
                  <a:pt x="18674" y="25539"/>
                </a:cubicBezTo>
                <a:cubicBezTo>
                  <a:pt x="18708" y="25372"/>
                  <a:pt x="18741" y="25138"/>
                  <a:pt x="18741" y="24971"/>
                </a:cubicBezTo>
                <a:cubicBezTo>
                  <a:pt x="18774" y="24905"/>
                  <a:pt x="18774" y="24805"/>
                  <a:pt x="18841" y="24771"/>
                </a:cubicBezTo>
                <a:cubicBezTo>
                  <a:pt x="18888" y="24631"/>
                  <a:pt x="18951" y="24457"/>
                  <a:pt x="19008" y="24297"/>
                </a:cubicBezTo>
                <a:lnTo>
                  <a:pt x="19008" y="24297"/>
                </a:lnTo>
                <a:cubicBezTo>
                  <a:pt x="19008" y="24300"/>
                  <a:pt x="19008" y="24302"/>
                  <a:pt x="19008" y="24304"/>
                </a:cubicBezTo>
                <a:cubicBezTo>
                  <a:pt x="19008" y="24301"/>
                  <a:pt x="19008" y="24298"/>
                  <a:pt x="19009" y="24295"/>
                </a:cubicBezTo>
                <a:lnTo>
                  <a:pt x="19009" y="24295"/>
                </a:lnTo>
                <a:cubicBezTo>
                  <a:pt x="19008" y="24296"/>
                  <a:pt x="19008" y="24296"/>
                  <a:pt x="19008" y="24297"/>
                </a:cubicBezTo>
                <a:lnTo>
                  <a:pt x="19008" y="24297"/>
                </a:lnTo>
                <a:cubicBezTo>
                  <a:pt x="19008" y="24266"/>
                  <a:pt x="19005" y="24231"/>
                  <a:pt x="18974" y="24138"/>
                </a:cubicBezTo>
                <a:cubicBezTo>
                  <a:pt x="18974" y="23804"/>
                  <a:pt x="18908" y="23437"/>
                  <a:pt x="18908" y="23103"/>
                </a:cubicBezTo>
                <a:cubicBezTo>
                  <a:pt x="18908" y="22703"/>
                  <a:pt x="18974" y="22270"/>
                  <a:pt x="19008" y="21869"/>
                </a:cubicBezTo>
                <a:cubicBezTo>
                  <a:pt x="19075" y="21035"/>
                  <a:pt x="19241" y="20135"/>
                  <a:pt x="19508" y="19367"/>
                </a:cubicBezTo>
                <a:lnTo>
                  <a:pt x="19742" y="18600"/>
                </a:lnTo>
                <a:lnTo>
                  <a:pt x="19742" y="18600"/>
                </a:lnTo>
                <a:cubicBezTo>
                  <a:pt x="19542" y="20101"/>
                  <a:pt x="19341" y="21602"/>
                  <a:pt x="19175" y="23137"/>
                </a:cubicBezTo>
                <a:cubicBezTo>
                  <a:pt x="19142" y="23534"/>
                  <a:pt x="19043" y="23930"/>
                  <a:pt x="19009" y="24295"/>
                </a:cubicBezTo>
                <a:lnTo>
                  <a:pt x="19009" y="24295"/>
                </a:lnTo>
                <a:cubicBezTo>
                  <a:pt x="19032" y="24228"/>
                  <a:pt x="19055" y="24163"/>
                  <a:pt x="19075" y="24104"/>
                </a:cubicBezTo>
                <a:cubicBezTo>
                  <a:pt x="19111" y="24002"/>
                  <a:pt x="19146" y="23899"/>
                  <a:pt x="19179" y="23795"/>
                </a:cubicBezTo>
                <a:lnTo>
                  <a:pt x="19179" y="23795"/>
                </a:lnTo>
                <a:cubicBezTo>
                  <a:pt x="19166" y="23887"/>
                  <a:pt x="19154" y="23979"/>
                  <a:pt x="19141" y="24071"/>
                </a:cubicBezTo>
                <a:cubicBezTo>
                  <a:pt x="19175" y="23937"/>
                  <a:pt x="19208" y="23871"/>
                  <a:pt x="19241" y="23737"/>
                </a:cubicBezTo>
                <a:cubicBezTo>
                  <a:pt x="19542" y="22803"/>
                  <a:pt x="19742" y="21869"/>
                  <a:pt x="19875" y="20902"/>
                </a:cubicBezTo>
                <a:cubicBezTo>
                  <a:pt x="19939" y="20454"/>
                  <a:pt x="19962" y="19994"/>
                  <a:pt x="19944" y="19545"/>
                </a:cubicBezTo>
                <a:lnTo>
                  <a:pt x="19944" y="19545"/>
                </a:lnTo>
                <a:cubicBezTo>
                  <a:pt x="19924" y="19608"/>
                  <a:pt x="19901" y="19671"/>
                  <a:pt x="19875" y="19734"/>
                </a:cubicBezTo>
                <a:cubicBezTo>
                  <a:pt x="19875" y="20735"/>
                  <a:pt x="19742" y="21736"/>
                  <a:pt x="19508" y="22703"/>
                </a:cubicBezTo>
                <a:cubicBezTo>
                  <a:pt x="19404" y="23042"/>
                  <a:pt x="19300" y="23422"/>
                  <a:pt x="19179" y="23795"/>
                </a:cubicBezTo>
                <a:lnTo>
                  <a:pt x="19179" y="23795"/>
                </a:lnTo>
                <a:cubicBezTo>
                  <a:pt x="19370" y="22419"/>
                  <a:pt x="19585" y="21045"/>
                  <a:pt x="19742" y="19701"/>
                </a:cubicBezTo>
                <a:lnTo>
                  <a:pt x="19875" y="18800"/>
                </a:lnTo>
                <a:cubicBezTo>
                  <a:pt x="19911" y="19041"/>
                  <a:pt x="19934" y="19291"/>
                  <a:pt x="19944" y="19545"/>
                </a:cubicBezTo>
                <a:lnTo>
                  <a:pt x="19944" y="19545"/>
                </a:lnTo>
                <a:cubicBezTo>
                  <a:pt x="20141" y="18953"/>
                  <a:pt x="20129" y="18416"/>
                  <a:pt x="20009" y="17933"/>
                </a:cubicBezTo>
                <a:cubicBezTo>
                  <a:pt x="20009" y="17891"/>
                  <a:pt x="19942" y="17849"/>
                  <a:pt x="19893" y="17849"/>
                </a:cubicBezTo>
                <a:cubicBezTo>
                  <a:pt x="19864" y="17849"/>
                  <a:pt x="19842" y="17863"/>
                  <a:pt x="19842" y="17900"/>
                </a:cubicBezTo>
                <a:cubicBezTo>
                  <a:pt x="19542" y="18700"/>
                  <a:pt x="19241" y="19534"/>
                  <a:pt x="19041" y="20368"/>
                </a:cubicBezTo>
                <a:cubicBezTo>
                  <a:pt x="18874" y="21202"/>
                  <a:pt x="18741" y="22069"/>
                  <a:pt x="18741" y="22937"/>
                </a:cubicBezTo>
                <a:lnTo>
                  <a:pt x="18741" y="23404"/>
                </a:lnTo>
                <a:cubicBezTo>
                  <a:pt x="18608" y="23103"/>
                  <a:pt x="18441" y="22870"/>
                  <a:pt x="18307" y="22603"/>
                </a:cubicBezTo>
                <a:cubicBezTo>
                  <a:pt x="18174" y="22436"/>
                  <a:pt x="18040" y="22270"/>
                  <a:pt x="17907" y="22136"/>
                </a:cubicBezTo>
                <a:lnTo>
                  <a:pt x="17907" y="22103"/>
                </a:lnTo>
                <a:cubicBezTo>
                  <a:pt x="17907" y="22069"/>
                  <a:pt x="17874" y="22069"/>
                  <a:pt x="17874" y="22036"/>
                </a:cubicBezTo>
                <a:cubicBezTo>
                  <a:pt x="18107" y="20768"/>
                  <a:pt x="17907" y="19434"/>
                  <a:pt x="17340" y="18300"/>
                </a:cubicBezTo>
                <a:cubicBezTo>
                  <a:pt x="17173" y="17966"/>
                  <a:pt x="16940" y="17700"/>
                  <a:pt x="16806" y="17366"/>
                </a:cubicBezTo>
                <a:cubicBezTo>
                  <a:pt x="16786" y="17345"/>
                  <a:pt x="16768" y="17337"/>
                  <a:pt x="16753" y="17337"/>
                </a:cubicBezTo>
                <a:cubicBezTo>
                  <a:pt x="16719" y="17337"/>
                  <a:pt x="16696" y="17376"/>
                  <a:pt x="16673" y="17399"/>
                </a:cubicBezTo>
                <a:cubicBezTo>
                  <a:pt x="16473" y="18700"/>
                  <a:pt x="16673" y="20068"/>
                  <a:pt x="17173" y="21269"/>
                </a:cubicBezTo>
                <a:cubicBezTo>
                  <a:pt x="17207" y="21402"/>
                  <a:pt x="17240" y="21469"/>
                  <a:pt x="17340" y="21602"/>
                </a:cubicBezTo>
                <a:cubicBezTo>
                  <a:pt x="16840" y="21202"/>
                  <a:pt x="16306" y="20802"/>
                  <a:pt x="15739" y="20468"/>
                </a:cubicBezTo>
                <a:cubicBezTo>
                  <a:pt x="15639" y="20402"/>
                  <a:pt x="15539" y="20368"/>
                  <a:pt x="15405" y="20268"/>
                </a:cubicBezTo>
                <a:cubicBezTo>
                  <a:pt x="15405" y="19568"/>
                  <a:pt x="15305" y="18900"/>
                  <a:pt x="15138" y="18233"/>
                </a:cubicBezTo>
                <a:cubicBezTo>
                  <a:pt x="14905" y="17466"/>
                  <a:pt x="14671" y="16766"/>
                  <a:pt x="14304" y="16098"/>
                </a:cubicBezTo>
                <a:cubicBezTo>
                  <a:pt x="14071" y="15731"/>
                  <a:pt x="13871" y="15365"/>
                  <a:pt x="13637" y="15031"/>
                </a:cubicBezTo>
                <a:cubicBezTo>
                  <a:pt x="13616" y="14999"/>
                  <a:pt x="13595" y="14988"/>
                  <a:pt x="13576" y="14988"/>
                </a:cubicBezTo>
                <a:cubicBezTo>
                  <a:pt x="13535" y="14988"/>
                  <a:pt x="13504" y="15042"/>
                  <a:pt x="13504" y="15064"/>
                </a:cubicBezTo>
                <a:cubicBezTo>
                  <a:pt x="13504" y="15765"/>
                  <a:pt x="13571" y="16465"/>
                  <a:pt x="13704" y="17199"/>
                </a:cubicBezTo>
                <a:cubicBezTo>
                  <a:pt x="13837" y="17900"/>
                  <a:pt x="14038" y="18567"/>
                  <a:pt x="14338" y="19234"/>
                </a:cubicBezTo>
                <a:cubicBezTo>
                  <a:pt x="14405" y="19401"/>
                  <a:pt x="14505" y="19601"/>
                  <a:pt x="14571" y="19768"/>
                </a:cubicBezTo>
                <a:cubicBezTo>
                  <a:pt x="13971" y="19434"/>
                  <a:pt x="13337" y="19101"/>
                  <a:pt x="12703" y="18800"/>
                </a:cubicBezTo>
                <a:lnTo>
                  <a:pt x="10702" y="17800"/>
                </a:lnTo>
                <a:cubicBezTo>
                  <a:pt x="10869" y="16966"/>
                  <a:pt x="10869" y="16065"/>
                  <a:pt x="10802" y="15231"/>
                </a:cubicBezTo>
                <a:cubicBezTo>
                  <a:pt x="10702" y="14364"/>
                  <a:pt x="10568" y="13430"/>
                  <a:pt x="10335" y="12596"/>
                </a:cubicBezTo>
                <a:cubicBezTo>
                  <a:pt x="10202" y="12096"/>
                  <a:pt x="10035" y="11629"/>
                  <a:pt x="9835" y="11195"/>
                </a:cubicBezTo>
                <a:cubicBezTo>
                  <a:pt x="9820" y="11136"/>
                  <a:pt x="9786" y="11110"/>
                  <a:pt x="9750" y="11110"/>
                </a:cubicBezTo>
                <a:cubicBezTo>
                  <a:pt x="9703" y="11110"/>
                  <a:pt x="9653" y="11153"/>
                  <a:pt x="9634" y="11228"/>
                </a:cubicBezTo>
                <a:cubicBezTo>
                  <a:pt x="9234" y="12963"/>
                  <a:pt x="9334" y="14797"/>
                  <a:pt x="9868" y="16532"/>
                </a:cubicBezTo>
                <a:cubicBezTo>
                  <a:pt x="10001" y="16899"/>
                  <a:pt x="10135" y="17299"/>
                  <a:pt x="10302" y="17633"/>
                </a:cubicBezTo>
                <a:cubicBezTo>
                  <a:pt x="9167" y="17032"/>
                  <a:pt x="8133" y="16365"/>
                  <a:pt x="7166" y="15531"/>
                </a:cubicBezTo>
                <a:cubicBezTo>
                  <a:pt x="7299" y="15231"/>
                  <a:pt x="7333" y="14898"/>
                  <a:pt x="7366" y="14564"/>
                </a:cubicBezTo>
                <a:cubicBezTo>
                  <a:pt x="7466" y="14197"/>
                  <a:pt x="7500" y="13797"/>
                  <a:pt x="7500" y="13430"/>
                </a:cubicBezTo>
                <a:cubicBezTo>
                  <a:pt x="7533" y="12696"/>
                  <a:pt x="7533" y="11962"/>
                  <a:pt x="7466" y="11228"/>
                </a:cubicBezTo>
                <a:cubicBezTo>
                  <a:pt x="7400" y="10795"/>
                  <a:pt x="7333" y="10394"/>
                  <a:pt x="7199" y="9961"/>
                </a:cubicBezTo>
                <a:cubicBezTo>
                  <a:pt x="7199" y="9927"/>
                  <a:pt x="7166" y="9911"/>
                  <a:pt x="7133" y="9911"/>
                </a:cubicBezTo>
                <a:cubicBezTo>
                  <a:pt x="7099" y="9911"/>
                  <a:pt x="7066" y="9927"/>
                  <a:pt x="7066" y="9961"/>
                </a:cubicBezTo>
                <a:cubicBezTo>
                  <a:pt x="6966" y="10294"/>
                  <a:pt x="6799" y="10628"/>
                  <a:pt x="6699" y="10961"/>
                </a:cubicBezTo>
                <a:cubicBezTo>
                  <a:pt x="6632" y="11295"/>
                  <a:pt x="6532" y="11695"/>
                  <a:pt x="6466" y="12029"/>
                </a:cubicBezTo>
                <a:cubicBezTo>
                  <a:pt x="6365" y="12729"/>
                  <a:pt x="6365" y="13430"/>
                  <a:pt x="6466" y="14130"/>
                </a:cubicBezTo>
                <a:cubicBezTo>
                  <a:pt x="6499" y="14431"/>
                  <a:pt x="6532" y="14697"/>
                  <a:pt x="6632" y="14964"/>
                </a:cubicBezTo>
                <a:cubicBezTo>
                  <a:pt x="5732" y="14064"/>
                  <a:pt x="5031" y="12963"/>
                  <a:pt x="4497" y="11795"/>
                </a:cubicBezTo>
                <a:cubicBezTo>
                  <a:pt x="4531" y="11762"/>
                  <a:pt x="4531" y="11762"/>
                  <a:pt x="4531" y="11729"/>
                </a:cubicBezTo>
                <a:cubicBezTo>
                  <a:pt x="4531" y="11629"/>
                  <a:pt x="4531" y="11562"/>
                  <a:pt x="4497" y="11462"/>
                </a:cubicBezTo>
                <a:cubicBezTo>
                  <a:pt x="4898" y="10761"/>
                  <a:pt x="5198" y="9961"/>
                  <a:pt x="5465" y="9227"/>
                </a:cubicBezTo>
                <a:cubicBezTo>
                  <a:pt x="5732" y="8360"/>
                  <a:pt x="5898" y="7459"/>
                  <a:pt x="5999" y="6558"/>
                </a:cubicBezTo>
                <a:cubicBezTo>
                  <a:pt x="6032" y="6025"/>
                  <a:pt x="6032" y="5524"/>
                  <a:pt x="6032" y="4957"/>
                </a:cubicBezTo>
                <a:cubicBezTo>
                  <a:pt x="6032" y="4934"/>
                  <a:pt x="6000" y="4895"/>
                  <a:pt x="5959" y="4895"/>
                </a:cubicBezTo>
                <a:cubicBezTo>
                  <a:pt x="5940" y="4895"/>
                  <a:pt x="5919" y="4903"/>
                  <a:pt x="5898" y="4924"/>
                </a:cubicBezTo>
                <a:cubicBezTo>
                  <a:pt x="4864" y="6525"/>
                  <a:pt x="4231" y="8293"/>
                  <a:pt x="4164" y="10194"/>
                </a:cubicBezTo>
                <a:lnTo>
                  <a:pt x="4164" y="11228"/>
                </a:lnTo>
                <a:cubicBezTo>
                  <a:pt x="3897" y="10528"/>
                  <a:pt x="3697" y="9794"/>
                  <a:pt x="3563" y="9093"/>
                </a:cubicBezTo>
                <a:cubicBezTo>
                  <a:pt x="3197" y="6725"/>
                  <a:pt x="3664" y="4223"/>
                  <a:pt x="4798" y="2088"/>
                </a:cubicBezTo>
                <a:cubicBezTo>
                  <a:pt x="4898" y="1855"/>
                  <a:pt x="5065" y="1555"/>
                  <a:pt x="5231" y="1288"/>
                </a:cubicBezTo>
                <a:cubicBezTo>
                  <a:pt x="5278" y="1264"/>
                  <a:pt x="5242" y="1241"/>
                  <a:pt x="5205" y="1241"/>
                </a:cubicBezTo>
                <a:cubicBezTo>
                  <a:pt x="5190" y="1241"/>
                  <a:pt x="5174" y="1245"/>
                  <a:pt x="5165" y="1254"/>
                </a:cubicBezTo>
                <a:cubicBezTo>
                  <a:pt x="4397" y="2289"/>
                  <a:pt x="3864" y="3523"/>
                  <a:pt x="3530" y="4757"/>
                </a:cubicBezTo>
                <a:cubicBezTo>
                  <a:pt x="3531" y="4742"/>
                  <a:pt x="3533" y="4727"/>
                  <a:pt x="3534" y="4713"/>
                </a:cubicBezTo>
                <a:lnTo>
                  <a:pt x="3534" y="4713"/>
                </a:lnTo>
                <a:cubicBezTo>
                  <a:pt x="3533" y="4716"/>
                  <a:pt x="3531" y="4720"/>
                  <a:pt x="3530" y="4724"/>
                </a:cubicBezTo>
                <a:cubicBezTo>
                  <a:pt x="3363" y="4090"/>
                  <a:pt x="3230" y="3423"/>
                  <a:pt x="3130" y="2756"/>
                </a:cubicBezTo>
                <a:cubicBezTo>
                  <a:pt x="3030" y="2355"/>
                  <a:pt x="2996" y="1922"/>
                  <a:pt x="2930" y="1455"/>
                </a:cubicBezTo>
                <a:cubicBezTo>
                  <a:pt x="2901" y="1109"/>
                  <a:pt x="2872" y="740"/>
                  <a:pt x="2843" y="409"/>
                </a:cubicBezTo>
                <a:lnTo>
                  <a:pt x="2843" y="409"/>
                </a:lnTo>
                <a:cubicBezTo>
                  <a:pt x="2959" y="691"/>
                  <a:pt x="3069" y="973"/>
                  <a:pt x="3163" y="1254"/>
                </a:cubicBezTo>
                <a:cubicBezTo>
                  <a:pt x="3363" y="1988"/>
                  <a:pt x="3497" y="2756"/>
                  <a:pt x="3530" y="3523"/>
                </a:cubicBezTo>
                <a:cubicBezTo>
                  <a:pt x="3562" y="3908"/>
                  <a:pt x="3563" y="4325"/>
                  <a:pt x="3534" y="4713"/>
                </a:cubicBezTo>
                <a:lnTo>
                  <a:pt x="3534" y="4713"/>
                </a:lnTo>
                <a:cubicBezTo>
                  <a:pt x="3563" y="4616"/>
                  <a:pt x="3563" y="4517"/>
                  <a:pt x="3563" y="4357"/>
                </a:cubicBezTo>
                <a:cubicBezTo>
                  <a:pt x="3664" y="2922"/>
                  <a:pt x="3363" y="1455"/>
                  <a:pt x="2830" y="187"/>
                </a:cubicBezTo>
                <a:lnTo>
                  <a:pt x="2830" y="254"/>
                </a:lnTo>
                <a:cubicBezTo>
                  <a:pt x="2834" y="304"/>
                  <a:pt x="2839" y="356"/>
                  <a:pt x="2843" y="409"/>
                </a:cubicBezTo>
                <a:lnTo>
                  <a:pt x="2843" y="409"/>
                </a:lnTo>
                <a:cubicBezTo>
                  <a:pt x="2795" y="291"/>
                  <a:pt x="2746" y="172"/>
                  <a:pt x="2696" y="54"/>
                </a:cubicBezTo>
                <a:cubicBezTo>
                  <a:pt x="2683" y="14"/>
                  <a:pt x="2660" y="1"/>
                  <a:pt x="26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27"/>
          <p:cNvSpPr/>
          <p:nvPr/>
        </p:nvSpPr>
        <p:spPr>
          <a:xfrm rot="-3797570" flipH="1">
            <a:off x="7546599" y="1648981"/>
            <a:ext cx="1062215" cy="1449552"/>
          </a:xfrm>
          <a:custGeom>
            <a:avLst/>
            <a:gdLst/>
            <a:ahLst/>
            <a:cxnLst/>
            <a:rect l="l" t="t" r="r" b="b"/>
            <a:pathLst>
              <a:path w="20141" h="27486" extrusionOk="0">
                <a:moveTo>
                  <a:pt x="2730" y="854"/>
                </a:moveTo>
                <a:cubicBezTo>
                  <a:pt x="2730" y="1054"/>
                  <a:pt x="2763" y="1254"/>
                  <a:pt x="2763" y="1455"/>
                </a:cubicBezTo>
                <a:cubicBezTo>
                  <a:pt x="2830" y="1922"/>
                  <a:pt x="2896" y="2355"/>
                  <a:pt x="2930" y="2789"/>
                </a:cubicBezTo>
                <a:cubicBezTo>
                  <a:pt x="3063" y="3623"/>
                  <a:pt x="3230" y="4423"/>
                  <a:pt x="3463" y="5224"/>
                </a:cubicBezTo>
                <a:cubicBezTo>
                  <a:pt x="3497" y="5291"/>
                  <a:pt x="3497" y="5357"/>
                  <a:pt x="3463" y="5424"/>
                </a:cubicBezTo>
                <a:cubicBezTo>
                  <a:pt x="2863" y="4123"/>
                  <a:pt x="2563" y="2722"/>
                  <a:pt x="2696" y="1288"/>
                </a:cubicBezTo>
                <a:cubicBezTo>
                  <a:pt x="2696" y="1121"/>
                  <a:pt x="2730" y="1021"/>
                  <a:pt x="2730" y="854"/>
                </a:cubicBezTo>
                <a:close/>
                <a:moveTo>
                  <a:pt x="695" y="9060"/>
                </a:moveTo>
                <a:cubicBezTo>
                  <a:pt x="795" y="9193"/>
                  <a:pt x="895" y="9260"/>
                  <a:pt x="995" y="9360"/>
                </a:cubicBezTo>
                <a:cubicBezTo>
                  <a:pt x="1128" y="9460"/>
                  <a:pt x="1295" y="9594"/>
                  <a:pt x="1395" y="9694"/>
                </a:cubicBezTo>
                <a:cubicBezTo>
                  <a:pt x="1695" y="9894"/>
                  <a:pt x="1962" y="10127"/>
                  <a:pt x="2229" y="10361"/>
                </a:cubicBezTo>
                <a:cubicBezTo>
                  <a:pt x="2693" y="10726"/>
                  <a:pt x="3190" y="11123"/>
                  <a:pt x="3655" y="11521"/>
                </a:cubicBezTo>
                <a:lnTo>
                  <a:pt x="3655" y="11521"/>
                </a:lnTo>
                <a:cubicBezTo>
                  <a:pt x="3619" y="11495"/>
                  <a:pt x="3561" y="11492"/>
                  <a:pt x="3530" y="11462"/>
                </a:cubicBezTo>
                <a:lnTo>
                  <a:pt x="2663" y="10961"/>
                </a:lnTo>
                <a:cubicBezTo>
                  <a:pt x="2129" y="10594"/>
                  <a:pt x="1562" y="10194"/>
                  <a:pt x="1162" y="9694"/>
                </a:cubicBezTo>
                <a:lnTo>
                  <a:pt x="661" y="9060"/>
                </a:lnTo>
                <a:close/>
                <a:moveTo>
                  <a:pt x="1028" y="9260"/>
                </a:moveTo>
                <a:cubicBezTo>
                  <a:pt x="2213" y="9820"/>
                  <a:pt x="3301" y="10704"/>
                  <a:pt x="4098" y="11753"/>
                </a:cubicBezTo>
                <a:lnTo>
                  <a:pt x="4098" y="11753"/>
                </a:lnTo>
                <a:cubicBezTo>
                  <a:pt x="4077" y="11739"/>
                  <a:pt x="4049" y="11729"/>
                  <a:pt x="4030" y="11729"/>
                </a:cubicBezTo>
                <a:cubicBezTo>
                  <a:pt x="4030" y="11662"/>
                  <a:pt x="4030" y="11662"/>
                  <a:pt x="3997" y="11629"/>
                </a:cubicBezTo>
                <a:cubicBezTo>
                  <a:pt x="3397" y="11162"/>
                  <a:pt x="2863" y="10728"/>
                  <a:pt x="2296" y="10261"/>
                </a:cubicBezTo>
                <a:cubicBezTo>
                  <a:pt x="1996" y="10061"/>
                  <a:pt x="1729" y="9794"/>
                  <a:pt x="1462" y="9594"/>
                </a:cubicBezTo>
                <a:cubicBezTo>
                  <a:pt x="1329" y="9460"/>
                  <a:pt x="1162" y="9327"/>
                  <a:pt x="1028" y="9260"/>
                </a:cubicBezTo>
                <a:close/>
                <a:moveTo>
                  <a:pt x="6999" y="10528"/>
                </a:moveTo>
                <a:lnTo>
                  <a:pt x="6999" y="10528"/>
                </a:lnTo>
                <a:cubicBezTo>
                  <a:pt x="6866" y="11228"/>
                  <a:pt x="6799" y="11929"/>
                  <a:pt x="6799" y="12696"/>
                </a:cubicBezTo>
                <a:cubicBezTo>
                  <a:pt x="6799" y="13096"/>
                  <a:pt x="6799" y="13563"/>
                  <a:pt x="6832" y="13964"/>
                </a:cubicBezTo>
                <a:cubicBezTo>
                  <a:pt x="6832" y="14197"/>
                  <a:pt x="6866" y="14431"/>
                  <a:pt x="6866" y="14631"/>
                </a:cubicBezTo>
                <a:cubicBezTo>
                  <a:pt x="6866" y="14706"/>
                  <a:pt x="6866" y="14801"/>
                  <a:pt x="6880" y="14871"/>
                </a:cubicBezTo>
                <a:lnTo>
                  <a:pt x="6880" y="14871"/>
                </a:lnTo>
                <a:cubicBezTo>
                  <a:pt x="6499" y="13653"/>
                  <a:pt x="6504" y="12309"/>
                  <a:pt x="6832" y="11061"/>
                </a:cubicBezTo>
                <a:cubicBezTo>
                  <a:pt x="6866" y="10895"/>
                  <a:pt x="6899" y="10695"/>
                  <a:pt x="6999" y="10528"/>
                </a:cubicBezTo>
                <a:close/>
                <a:moveTo>
                  <a:pt x="7133" y="10294"/>
                </a:moveTo>
                <a:cubicBezTo>
                  <a:pt x="7366" y="11595"/>
                  <a:pt x="7400" y="12929"/>
                  <a:pt x="7199" y="14264"/>
                </a:cubicBezTo>
                <a:lnTo>
                  <a:pt x="7066" y="14898"/>
                </a:lnTo>
                <a:cubicBezTo>
                  <a:pt x="7133" y="14964"/>
                  <a:pt x="7066" y="15064"/>
                  <a:pt x="7066" y="15098"/>
                </a:cubicBezTo>
                <a:cubicBezTo>
                  <a:pt x="7066" y="14931"/>
                  <a:pt x="7033" y="14764"/>
                  <a:pt x="6999" y="14597"/>
                </a:cubicBezTo>
                <a:cubicBezTo>
                  <a:pt x="6966" y="14397"/>
                  <a:pt x="6966" y="14197"/>
                  <a:pt x="6966" y="13964"/>
                </a:cubicBezTo>
                <a:cubicBezTo>
                  <a:pt x="6899" y="13530"/>
                  <a:pt x="6899" y="13096"/>
                  <a:pt x="6899" y="12629"/>
                </a:cubicBezTo>
                <a:cubicBezTo>
                  <a:pt x="6899" y="11862"/>
                  <a:pt x="7033" y="11061"/>
                  <a:pt x="7133" y="10294"/>
                </a:cubicBezTo>
                <a:close/>
                <a:moveTo>
                  <a:pt x="11903" y="18800"/>
                </a:moveTo>
                <a:cubicBezTo>
                  <a:pt x="11936" y="18800"/>
                  <a:pt x="12003" y="18867"/>
                  <a:pt x="12003" y="18867"/>
                </a:cubicBezTo>
                <a:cubicBezTo>
                  <a:pt x="12020" y="18867"/>
                  <a:pt x="12030" y="18863"/>
                  <a:pt x="12036" y="18857"/>
                </a:cubicBezTo>
                <a:lnTo>
                  <a:pt x="12036" y="18857"/>
                </a:lnTo>
                <a:cubicBezTo>
                  <a:pt x="12036" y="18860"/>
                  <a:pt x="12036" y="18864"/>
                  <a:pt x="12036" y="18867"/>
                </a:cubicBezTo>
                <a:cubicBezTo>
                  <a:pt x="10502" y="19101"/>
                  <a:pt x="8967" y="19234"/>
                  <a:pt x="7400" y="19267"/>
                </a:cubicBezTo>
                <a:lnTo>
                  <a:pt x="7066" y="19267"/>
                </a:lnTo>
                <a:cubicBezTo>
                  <a:pt x="7299" y="19234"/>
                  <a:pt x="7533" y="19234"/>
                  <a:pt x="7733" y="19201"/>
                </a:cubicBezTo>
                <a:lnTo>
                  <a:pt x="9134" y="19067"/>
                </a:lnTo>
                <a:lnTo>
                  <a:pt x="10502" y="18934"/>
                </a:lnTo>
                <a:cubicBezTo>
                  <a:pt x="10935" y="18900"/>
                  <a:pt x="11436" y="18867"/>
                  <a:pt x="11903" y="18800"/>
                </a:cubicBezTo>
                <a:close/>
                <a:moveTo>
                  <a:pt x="13619" y="15743"/>
                </a:moveTo>
                <a:cubicBezTo>
                  <a:pt x="13786" y="16445"/>
                  <a:pt x="14023" y="17169"/>
                  <a:pt x="14204" y="17866"/>
                </a:cubicBezTo>
                <a:cubicBezTo>
                  <a:pt x="14338" y="18267"/>
                  <a:pt x="14505" y="18734"/>
                  <a:pt x="14638" y="19134"/>
                </a:cubicBezTo>
                <a:cubicBezTo>
                  <a:pt x="14705" y="19367"/>
                  <a:pt x="14805" y="19568"/>
                  <a:pt x="14838" y="19768"/>
                </a:cubicBezTo>
                <a:cubicBezTo>
                  <a:pt x="14857" y="19824"/>
                  <a:pt x="14865" y="19870"/>
                  <a:pt x="14875" y="19917"/>
                </a:cubicBezTo>
                <a:lnTo>
                  <a:pt x="14875" y="19917"/>
                </a:lnTo>
                <a:cubicBezTo>
                  <a:pt x="14863" y="19912"/>
                  <a:pt x="14851" y="19907"/>
                  <a:pt x="14838" y="19901"/>
                </a:cubicBezTo>
                <a:cubicBezTo>
                  <a:pt x="14705" y="19701"/>
                  <a:pt x="14638" y="19434"/>
                  <a:pt x="14505" y="19234"/>
                </a:cubicBezTo>
                <a:cubicBezTo>
                  <a:pt x="14371" y="18900"/>
                  <a:pt x="14238" y="18600"/>
                  <a:pt x="14138" y="18267"/>
                </a:cubicBezTo>
                <a:cubicBezTo>
                  <a:pt x="13904" y="17600"/>
                  <a:pt x="13737" y="16932"/>
                  <a:pt x="13671" y="16232"/>
                </a:cubicBezTo>
                <a:cubicBezTo>
                  <a:pt x="13648" y="16054"/>
                  <a:pt x="13641" y="15891"/>
                  <a:pt x="13619" y="15743"/>
                </a:cubicBezTo>
                <a:close/>
                <a:moveTo>
                  <a:pt x="13704" y="15431"/>
                </a:moveTo>
                <a:lnTo>
                  <a:pt x="13704" y="15431"/>
                </a:lnTo>
                <a:cubicBezTo>
                  <a:pt x="14405" y="16565"/>
                  <a:pt x="14905" y="17800"/>
                  <a:pt x="15138" y="19134"/>
                </a:cubicBezTo>
                <a:cubicBezTo>
                  <a:pt x="15205" y="19468"/>
                  <a:pt x="15205" y="19801"/>
                  <a:pt x="15238" y="20135"/>
                </a:cubicBezTo>
                <a:cubicBezTo>
                  <a:pt x="15205" y="20035"/>
                  <a:pt x="15138" y="19868"/>
                  <a:pt x="15072" y="19734"/>
                </a:cubicBezTo>
                <a:lnTo>
                  <a:pt x="14838" y="19101"/>
                </a:lnTo>
                <a:cubicBezTo>
                  <a:pt x="14671" y="18700"/>
                  <a:pt x="14538" y="18267"/>
                  <a:pt x="14405" y="17800"/>
                </a:cubicBezTo>
                <a:cubicBezTo>
                  <a:pt x="14171" y="17032"/>
                  <a:pt x="13904" y="16232"/>
                  <a:pt x="13704" y="15431"/>
                </a:cubicBezTo>
                <a:close/>
                <a:moveTo>
                  <a:pt x="17525" y="23106"/>
                </a:moveTo>
                <a:cubicBezTo>
                  <a:pt x="17512" y="23109"/>
                  <a:pt x="17493" y="23117"/>
                  <a:pt x="17473" y="23137"/>
                </a:cubicBezTo>
                <a:cubicBezTo>
                  <a:pt x="17240" y="23204"/>
                  <a:pt x="17073" y="23237"/>
                  <a:pt x="16873" y="23270"/>
                </a:cubicBezTo>
                <a:cubicBezTo>
                  <a:pt x="16506" y="23370"/>
                  <a:pt x="16072" y="23404"/>
                  <a:pt x="15672" y="23437"/>
                </a:cubicBezTo>
                <a:cubicBezTo>
                  <a:pt x="14905" y="23537"/>
                  <a:pt x="14138" y="23604"/>
                  <a:pt x="13337" y="23604"/>
                </a:cubicBezTo>
                <a:cubicBezTo>
                  <a:pt x="14538" y="23470"/>
                  <a:pt x="15739" y="23304"/>
                  <a:pt x="16906" y="23204"/>
                </a:cubicBezTo>
                <a:cubicBezTo>
                  <a:pt x="17134" y="23138"/>
                  <a:pt x="17330" y="23137"/>
                  <a:pt x="17525" y="23106"/>
                </a:cubicBezTo>
                <a:close/>
                <a:moveTo>
                  <a:pt x="2636" y="1"/>
                </a:moveTo>
                <a:cubicBezTo>
                  <a:pt x="2600" y="1"/>
                  <a:pt x="2563" y="33"/>
                  <a:pt x="2563" y="54"/>
                </a:cubicBezTo>
                <a:cubicBezTo>
                  <a:pt x="2196" y="1555"/>
                  <a:pt x="2296" y="3122"/>
                  <a:pt x="2730" y="4624"/>
                </a:cubicBezTo>
                <a:cubicBezTo>
                  <a:pt x="2863" y="5057"/>
                  <a:pt x="3030" y="5457"/>
                  <a:pt x="3230" y="5858"/>
                </a:cubicBezTo>
                <a:cubicBezTo>
                  <a:pt x="3230" y="5891"/>
                  <a:pt x="3297" y="5891"/>
                  <a:pt x="3297" y="5891"/>
                </a:cubicBezTo>
                <a:cubicBezTo>
                  <a:pt x="3197" y="6558"/>
                  <a:pt x="3163" y="7259"/>
                  <a:pt x="3163" y="7959"/>
                </a:cubicBezTo>
                <a:cubicBezTo>
                  <a:pt x="3163" y="8293"/>
                  <a:pt x="3197" y="8693"/>
                  <a:pt x="3230" y="9027"/>
                </a:cubicBezTo>
                <a:cubicBezTo>
                  <a:pt x="3030" y="8259"/>
                  <a:pt x="2830" y="7559"/>
                  <a:pt x="2529" y="6858"/>
                </a:cubicBezTo>
                <a:cubicBezTo>
                  <a:pt x="2196" y="6058"/>
                  <a:pt x="1796" y="5257"/>
                  <a:pt x="1228" y="4590"/>
                </a:cubicBezTo>
                <a:cubicBezTo>
                  <a:pt x="962" y="4223"/>
                  <a:pt x="628" y="3890"/>
                  <a:pt x="228" y="3589"/>
                </a:cubicBezTo>
                <a:cubicBezTo>
                  <a:pt x="211" y="3581"/>
                  <a:pt x="190" y="3577"/>
                  <a:pt x="169" y="3577"/>
                </a:cubicBezTo>
                <a:cubicBezTo>
                  <a:pt x="105" y="3577"/>
                  <a:pt x="36" y="3614"/>
                  <a:pt x="61" y="3690"/>
                </a:cubicBezTo>
                <a:cubicBezTo>
                  <a:pt x="528" y="5291"/>
                  <a:pt x="1295" y="6858"/>
                  <a:pt x="2296" y="8226"/>
                </a:cubicBezTo>
                <a:cubicBezTo>
                  <a:pt x="2563" y="8593"/>
                  <a:pt x="2863" y="8960"/>
                  <a:pt x="3197" y="9360"/>
                </a:cubicBezTo>
                <a:cubicBezTo>
                  <a:pt x="3230" y="9427"/>
                  <a:pt x="3230" y="9527"/>
                  <a:pt x="3297" y="9594"/>
                </a:cubicBezTo>
                <a:cubicBezTo>
                  <a:pt x="3297" y="9627"/>
                  <a:pt x="3330" y="9627"/>
                  <a:pt x="3363" y="9627"/>
                </a:cubicBezTo>
                <a:cubicBezTo>
                  <a:pt x="3497" y="10261"/>
                  <a:pt x="3664" y="10895"/>
                  <a:pt x="3897" y="11462"/>
                </a:cubicBezTo>
                <a:cubicBezTo>
                  <a:pt x="3797" y="11295"/>
                  <a:pt x="3664" y="11128"/>
                  <a:pt x="3497" y="11028"/>
                </a:cubicBezTo>
                <a:cubicBezTo>
                  <a:pt x="2896" y="10394"/>
                  <a:pt x="2229" y="9861"/>
                  <a:pt x="1495" y="9427"/>
                </a:cubicBezTo>
                <a:cubicBezTo>
                  <a:pt x="1062" y="9193"/>
                  <a:pt x="628" y="8960"/>
                  <a:pt x="161" y="8860"/>
                </a:cubicBezTo>
                <a:cubicBezTo>
                  <a:pt x="142" y="8847"/>
                  <a:pt x="125" y="8842"/>
                  <a:pt x="109" y="8842"/>
                </a:cubicBezTo>
                <a:cubicBezTo>
                  <a:pt x="39" y="8842"/>
                  <a:pt x="0" y="8945"/>
                  <a:pt x="28" y="9027"/>
                </a:cubicBezTo>
                <a:cubicBezTo>
                  <a:pt x="828" y="10127"/>
                  <a:pt x="1862" y="11061"/>
                  <a:pt x="3063" y="11729"/>
                </a:cubicBezTo>
                <a:cubicBezTo>
                  <a:pt x="3397" y="11895"/>
                  <a:pt x="3730" y="12062"/>
                  <a:pt x="4064" y="12196"/>
                </a:cubicBezTo>
                <a:cubicBezTo>
                  <a:pt x="4164" y="12296"/>
                  <a:pt x="4231" y="12429"/>
                  <a:pt x="4297" y="12529"/>
                </a:cubicBezTo>
                <a:cubicBezTo>
                  <a:pt x="4631" y="13196"/>
                  <a:pt x="4998" y="13797"/>
                  <a:pt x="5465" y="14364"/>
                </a:cubicBezTo>
                <a:cubicBezTo>
                  <a:pt x="6199" y="15298"/>
                  <a:pt x="7066" y="16098"/>
                  <a:pt x="8067" y="16766"/>
                </a:cubicBezTo>
                <a:cubicBezTo>
                  <a:pt x="7466" y="16565"/>
                  <a:pt x="6732" y="16465"/>
                  <a:pt x="6065" y="16465"/>
                </a:cubicBezTo>
                <a:cubicBezTo>
                  <a:pt x="5165" y="16465"/>
                  <a:pt x="4297" y="16599"/>
                  <a:pt x="3397" y="16866"/>
                </a:cubicBezTo>
                <a:cubicBezTo>
                  <a:pt x="2896" y="17032"/>
                  <a:pt x="2463" y="17199"/>
                  <a:pt x="1996" y="17433"/>
                </a:cubicBezTo>
                <a:cubicBezTo>
                  <a:pt x="1896" y="17466"/>
                  <a:pt x="1896" y="17633"/>
                  <a:pt x="2029" y="17700"/>
                </a:cubicBezTo>
                <a:cubicBezTo>
                  <a:pt x="2628" y="17735"/>
                  <a:pt x="3226" y="17754"/>
                  <a:pt x="3823" y="17754"/>
                </a:cubicBezTo>
                <a:cubicBezTo>
                  <a:pt x="4890" y="17754"/>
                  <a:pt x="5951" y="17694"/>
                  <a:pt x="6999" y="17566"/>
                </a:cubicBezTo>
                <a:lnTo>
                  <a:pt x="8367" y="17299"/>
                </a:lnTo>
                <a:cubicBezTo>
                  <a:pt x="8467" y="17299"/>
                  <a:pt x="8500" y="17199"/>
                  <a:pt x="8467" y="17133"/>
                </a:cubicBezTo>
                <a:cubicBezTo>
                  <a:pt x="8500" y="17133"/>
                  <a:pt x="8534" y="17133"/>
                  <a:pt x="8567" y="17199"/>
                </a:cubicBezTo>
                <a:cubicBezTo>
                  <a:pt x="9334" y="17700"/>
                  <a:pt x="10068" y="18100"/>
                  <a:pt x="10869" y="18534"/>
                </a:cubicBezTo>
                <a:cubicBezTo>
                  <a:pt x="10895" y="18559"/>
                  <a:pt x="10961" y="18565"/>
                  <a:pt x="11005" y="18582"/>
                </a:cubicBezTo>
                <a:lnTo>
                  <a:pt x="11005" y="18582"/>
                </a:lnTo>
                <a:cubicBezTo>
                  <a:pt x="10899" y="18574"/>
                  <a:pt x="10797" y="18567"/>
                  <a:pt x="10702" y="18567"/>
                </a:cubicBezTo>
                <a:cubicBezTo>
                  <a:pt x="10632" y="18565"/>
                  <a:pt x="10563" y="18564"/>
                  <a:pt x="10493" y="18563"/>
                </a:cubicBezTo>
                <a:lnTo>
                  <a:pt x="10493" y="18563"/>
                </a:lnTo>
                <a:cubicBezTo>
                  <a:pt x="10507" y="18564"/>
                  <a:pt x="10521" y="18566"/>
                  <a:pt x="10535" y="18567"/>
                </a:cubicBezTo>
                <a:cubicBezTo>
                  <a:pt x="10702" y="18567"/>
                  <a:pt x="10869" y="18567"/>
                  <a:pt x="11035" y="18600"/>
                </a:cubicBezTo>
                <a:cubicBezTo>
                  <a:pt x="11028" y="18593"/>
                  <a:pt x="11017" y="18587"/>
                  <a:pt x="11005" y="18582"/>
                </a:cubicBezTo>
                <a:lnTo>
                  <a:pt x="11005" y="18582"/>
                </a:lnTo>
                <a:cubicBezTo>
                  <a:pt x="11123" y="18591"/>
                  <a:pt x="11246" y="18600"/>
                  <a:pt x="11369" y="18600"/>
                </a:cubicBezTo>
                <a:cubicBezTo>
                  <a:pt x="11402" y="18600"/>
                  <a:pt x="11502" y="18600"/>
                  <a:pt x="11536" y="18634"/>
                </a:cubicBezTo>
                <a:cubicBezTo>
                  <a:pt x="11202" y="18700"/>
                  <a:pt x="10869" y="18734"/>
                  <a:pt x="10535" y="18734"/>
                </a:cubicBezTo>
                <a:lnTo>
                  <a:pt x="9167" y="18867"/>
                </a:lnTo>
                <a:lnTo>
                  <a:pt x="7800" y="18967"/>
                </a:lnTo>
                <a:cubicBezTo>
                  <a:pt x="7566" y="19034"/>
                  <a:pt x="7333" y="19034"/>
                  <a:pt x="7133" y="19067"/>
                </a:cubicBezTo>
                <a:lnTo>
                  <a:pt x="6899" y="19067"/>
                </a:lnTo>
                <a:cubicBezTo>
                  <a:pt x="8031" y="18731"/>
                  <a:pt x="9190" y="18563"/>
                  <a:pt x="10377" y="18563"/>
                </a:cubicBezTo>
                <a:cubicBezTo>
                  <a:pt x="10416" y="18563"/>
                  <a:pt x="10455" y="18563"/>
                  <a:pt x="10493" y="18563"/>
                </a:cubicBezTo>
                <a:lnTo>
                  <a:pt x="10493" y="18563"/>
                </a:lnTo>
                <a:cubicBezTo>
                  <a:pt x="10135" y="18534"/>
                  <a:pt x="9719" y="18534"/>
                  <a:pt x="9334" y="18534"/>
                </a:cubicBezTo>
                <a:cubicBezTo>
                  <a:pt x="8534" y="18567"/>
                  <a:pt x="7733" y="18700"/>
                  <a:pt x="6999" y="18900"/>
                </a:cubicBezTo>
                <a:cubicBezTo>
                  <a:pt x="6532" y="19034"/>
                  <a:pt x="6132" y="19167"/>
                  <a:pt x="5698" y="19401"/>
                </a:cubicBezTo>
                <a:cubicBezTo>
                  <a:pt x="5632" y="19434"/>
                  <a:pt x="5632" y="19601"/>
                  <a:pt x="5732" y="19601"/>
                </a:cubicBezTo>
                <a:cubicBezTo>
                  <a:pt x="5999" y="19606"/>
                  <a:pt x="6264" y="19609"/>
                  <a:pt x="6527" y="19609"/>
                </a:cubicBezTo>
                <a:cubicBezTo>
                  <a:pt x="7844" y="19609"/>
                  <a:pt x="9123" y="19540"/>
                  <a:pt x="10402" y="19401"/>
                </a:cubicBezTo>
                <a:cubicBezTo>
                  <a:pt x="10869" y="19334"/>
                  <a:pt x="11302" y="19267"/>
                  <a:pt x="11736" y="19234"/>
                </a:cubicBezTo>
                <a:cubicBezTo>
                  <a:pt x="11869" y="19234"/>
                  <a:pt x="11869" y="19101"/>
                  <a:pt x="11803" y="19034"/>
                </a:cubicBezTo>
                <a:lnTo>
                  <a:pt x="11803" y="19034"/>
                </a:lnTo>
                <a:cubicBezTo>
                  <a:pt x="12470" y="19367"/>
                  <a:pt x="13170" y="19701"/>
                  <a:pt x="13837" y="20068"/>
                </a:cubicBezTo>
                <a:cubicBezTo>
                  <a:pt x="13380" y="19976"/>
                  <a:pt x="12906" y="19932"/>
                  <a:pt x="12429" y="19932"/>
                </a:cubicBezTo>
                <a:cubicBezTo>
                  <a:pt x="11516" y="19932"/>
                  <a:pt x="10589" y="20095"/>
                  <a:pt x="9735" y="20402"/>
                </a:cubicBezTo>
                <a:cubicBezTo>
                  <a:pt x="9301" y="20568"/>
                  <a:pt x="8834" y="20768"/>
                  <a:pt x="8400" y="21035"/>
                </a:cubicBezTo>
                <a:cubicBezTo>
                  <a:pt x="8334" y="21069"/>
                  <a:pt x="8334" y="21235"/>
                  <a:pt x="8467" y="21235"/>
                </a:cubicBezTo>
                <a:cubicBezTo>
                  <a:pt x="8972" y="21255"/>
                  <a:pt x="9479" y="21266"/>
                  <a:pt x="9988" y="21266"/>
                </a:cubicBezTo>
                <a:cubicBezTo>
                  <a:pt x="11228" y="21266"/>
                  <a:pt x="12474" y="21201"/>
                  <a:pt x="13704" y="21035"/>
                </a:cubicBezTo>
                <a:cubicBezTo>
                  <a:pt x="14171" y="20935"/>
                  <a:pt x="14671" y="20869"/>
                  <a:pt x="15138" y="20768"/>
                </a:cubicBezTo>
                <a:cubicBezTo>
                  <a:pt x="15705" y="21135"/>
                  <a:pt x="16306" y="21536"/>
                  <a:pt x="16840" y="21969"/>
                </a:cubicBezTo>
                <a:cubicBezTo>
                  <a:pt x="17115" y="22214"/>
                  <a:pt x="17363" y="22459"/>
                  <a:pt x="17608" y="22782"/>
                </a:cubicBezTo>
                <a:lnTo>
                  <a:pt x="17608" y="22782"/>
                </a:lnTo>
                <a:cubicBezTo>
                  <a:pt x="17364" y="22755"/>
                  <a:pt x="17108" y="22729"/>
                  <a:pt x="16873" y="22703"/>
                </a:cubicBezTo>
                <a:cubicBezTo>
                  <a:pt x="16824" y="22699"/>
                  <a:pt x="16774" y="22695"/>
                  <a:pt x="16725" y="22692"/>
                </a:cubicBezTo>
                <a:lnTo>
                  <a:pt x="16725" y="22692"/>
                </a:lnTo>
                <a:cubicBezTo>
                  <a:pt x="16752" y="22696"/>
                  <a:pt x="16779" y="22699"/>
                  <a:pt x="16806" y="22703"/>
                </a:cubicBezTo>
                <a:cubicBezTo>
                  <a:pt x="17073" y="22737"/>
                  <a:pt x="17373" y="22770"/>
                  <a:pt x="17674" y="22870"/>
                </a:cubicBezTo>
                <a:cubicBezTo>
                  <a:pt x="17652" y="22840"/>
                  <a:pt x="17630" y="22810"/>
                  <a:pt x="17608" y="22782"/>
                </a:cubicBezTo>
                <a:lnTo>
                  <a:pt x="17608" y="22782"/>
                </a:lnTo>
                <a:cubicBezTo>
                  <a:pt x="17675" y="22789"/>
                  <a:pt x="17742" y="22796"/>
                  <a:pt x="17807" y="22803"/>
                </a:cubicBezTo>
                <a:lnTo>
                  <a:pt x="17740" y="22870"/>
                </a:lnTo>
                <a:cubicBezTo>
                  <a:pt x="17540" y="22903"/>
                  <a:pt x="17340" y="22903"/>
                  <a:pt x="17140" y="22937"/>
                </a:cubicBezTo>
                <a:cubicBezTo>
                  <a:pt x="16740" y="22970"/>
                  <a:pt x="16339" y="23070"/>
                  <a:pt x="15972" y="23103"/>
                </a:cubicBezTo>
                <a:cubicBezTo>
                  <a:pt x="15172" y="23237"/>
                  <a:pt x="14371" y="23304"/>
                  <a:pt x="13537" y="23437"/>
                </a:cubicBezTo>
                <a:cubicBezTo>
                  <a:pt x="13137" y="23470"/>
                  <a:pt x="12703" y="23570"/>
                  <a:pt x="12303" y="23604"/>
                </a:cubicBezTo>
                <a:cubicBezTo>
                  <a:pt x="13488" y="22983"/>
                  <a:pt x="14817" y="22672"/>
                  <a:pt x="16148" y="22672"/>
                </a:cubicBezTo>
                <a:cubicBezTo>
                  <a:pt x="16340" y="22672"/>
                  <a:pt x="16533" y="22679"/>
                  <a:pt x="16725" y="22692"/>
                </a:cubicBezTo>
                <a:lnTo>
                  <a:pt x="16725" y="22692"/>
                </a:lnTo>
                <a:cubicBezTo>
                  <a:pt x="16413" y="22650"/>
                  <a:pt x="16115" y="22623"/>
                  <a:pt x="15821" y="22623"/>
                </a:cubicBezTo>
                <a:cubicBezTo>
                  <a:pt x="15704" y="22623"/>
                  <a:pt x="15588" y="22628"/>
                  <a:pt x="15472" y="22636"/>
                </a:cubicBezTo>
                <a:cubicBezTo>
                  <a:pt x="14571" y="22703"/>
                  <a:pt x="13704" y="22870"/>
                  <a:pt x="12870" y="23137"/>
                </a:cubicBezTo>
                <a:cubicBezTo>
                  <a:pt x="12403" y="23304"/>
                  <a:pt x="11969" y="23504"/>
                  <a:pt x="11536" y="23804"/>
                </a:cubicBezTo>
                <a:cubicBezTo>
                  <a:pt x="11469" y="23871"/>
                  <a:pt x="11502" y="24037"/>
                  <a:pt x="11569" y="24037"/>
                </a:cubicBezTo>
                <a:cubicBezTo>
                  <a:pt x="11770" y="24042"/>
                  <a:pt x="11972" y="24044"/>
                  <a:pt x="12174" y="24044"/>
                </a:cubicBezTo>
                <a:cubicBezTo>
                  <a:pt x="13614" y="24044"/>
                  <a:pt x="15073" y="23938"/>
                  <a:pt x="16506" y="23704"/>
                </a:cubicBezTo>
                <a:cubicBezTo>
                  <a:pt x="16706" y="23637"/>
                  <a:pt x="16940" y="23604"/>
                  <a:pt x="17173" y="23570"/>
                </a:cubicBezTo>
                <a:cubicBezTo>
                  <a:pt x="17373" y="23504"/>
                  <a:pt x="17607" y="23470"/>
                  <a:pt x="17840" y="23404"/>
                </a:cubicBezTo>
                <a:cubicBezTo>
                  <a:pt x="17907" y="23337"/>
                  <a:pt x="17907" y="23270"/>
                  <a:pt x="17874" y="23237"/>
                </a:cubicBezTo>
                <a:lnTo>
                  <a:pt x="17907" y="23237"/>
                </a:lnTo>
                <a:cubicBezTo>
                  <a:pt x="18207" y="23637"/>
                  <a:pt x="18374" y="24138"/>
                  <a:pt x="18407" y="24638"/>
                </a:cubicBezTo>
                <a:cubicBezTo>
                  <a:pt x="18507" y="25539"/>
                  <a:pt x="18174" y="26439"/>
                  <a:pt x="17507" y="26973"/>
                </a:cubicBezTo>
                <a:cubicBezTo>
                  <a:pt x="17340" y="27106"/>
                  <a:pt x="17106" y="27240"/>
                  <a:pt x="16906" y="27273"/>
                </a:cubicBezTo>
                <a:cubicBezTo>
                  <a:pt x="16760" y="27302"/>
                  <a:pt x="16844" y="27485"/>
                  <a:pt x="16957" y="27485"/>
                </a:cubicBezTo>
                <a:cubicBezTo>
                  <a:pt x="16973" y="27485"/>
                  <a:pt x="16990" y="27482"/>
                  <a:pt x="17006" y="27473"/>
                </a:cubicBezTo>
                <a:cubicBezTo>
                  <a:pt x="17440" y="27373"/>
                  <a:pt x="17774" y="27140"/>
                  <a:pt x="18074" y="26773"/>
                </a:cubicBezTo>
                <a:cubicBezTo>
                  <a:pt x="18374" y="26406"/>
                  <a:pt x="18541" y="25972"/>
                  <a:pt x="18674" y="25539"/>
                </a:cubicBezTo>
                <a:cubicBezTo>
                  <a:pt x="18708" y="25372"/>
                  <a:pt x="18741" y="25138"/>
                  <a:pt x="18741" y="24971"/>
                </a:cubicBezTo>
                <a:cubicBezTo>
                  <a:pt x="18774" y="24905"/>
                  <a:pt x="18774" y="24805"/>
                  <a:pt x="18841" y="24771"/>
                </a:cubicBezTo>
                <a:cubicBezTo>
                  <a:pt x="18888" y="24631"/>
                  <a:pt x="18951" y="24457"/>
                  <a:pt x="19008" y="24297"/>
                </a:cubicBezTo>
                <a:lnTo>
                  <a:pt x="19008" y="24297"/>
                </a:lnTo>
                <a:cubicBezTo>
                  <a:pt x="19008" y="24300"/>
                  <a:pt x="19008" y="24302"/>
                  <a:pt x="19008" y="24304"/>
                </a:cubicBezTo>
                <a:cubicBezTo>
                  <a:pt x="19008" y="24301"/>
                  <a:pt x="19008" y="24298"/>
                  <a:pt x="19009" y="24295"/>
                </a:cubicBezTo>
                <a:lnTo>
                  <a:pt x="19009" y="24295"/>
                </a:lnTo>
                <a:cubicBezTo>
                  <a:pt x="19008" y="24296"/>
                  <a:pt x="19008" y="24296"/>
                  <a:pt x="19008" y="24297"/>
                </a:cubicBezTo>
                <a:lnTo>
                  <a:pt x="19008" y="24297"/>
                </a:lnTo>
                <a:cubicBezTo>
                  <a:pt x="19008" y="24266"/>
                  <a:pt x="19005" y="24231"/>
                  <a:pt x="18974" y="24138"/>
                </a:cubicBezTo>
                <a:cubicBezTo>
                  <a:pt x="18974" y="23804"/>
                  <a:pt x="18908" y="23437"/>
                  <a:pt x="18908" y="23103"/>
                </a:cubicBezTo>
                <a:cubicBezTo>
                  <a:pt x="18908" y="22703"/>
                  <a:pt x="18974" y="22270"/>
                  <a:pt x="19008" y="21869"/>
                </a:cubicBezTo>
                <a:cubicBezTo>
                  <a:pt x="19075" y="21035"/>
                  <a:pt x="19241" y="20135"/>
                  <a:pt x="19508" y="19367"/>
                </a:cubicBezTo>
                <a:lnTo>
                  <a:pt x="19742" y="18600"/>
                </a:lnTo>
                <a:lnTo>
                  <a:pt x="19742" y="18600"/>
                </a:lnTo>
                <a:cubicBezTo>
                  <a:pt x="19542" y="20101"/>
                  <a:pt x="19341" y="21602"/>
                  <a:pt x="19175" y="23137"/>
                </a:cubicBezTo>
                <a:cubicBezTo>
                  <a:pt x="19142" y="23534"/>
                  <a:pt x="19043" y="23930"/>
                  <a:pt x="19009" y="24295"/>
                </a:cubicBezTo>
                <a:lnTo>
                  <a:pt x="19009" y="24295"/>
                </a:lnTo>
                <a:cubicBezTo>
                  <a:pt x="19032" y="24228"/>
                  <a:pt x="19055" y="24163"/>
                  <a:pt x="19075" y="24104"/>
                </a:cubicBezTo>
                <a:cubicBezTo>
                  <a:pt x="19111" y="24002"/>
                  <a:pt x="19146" y="23899"/>
                  <a:pt x="19179" y="23795"/>
                </a:cubicBezTo>
                <a:lnTo>
                  <a:pt x="19179" y="23795"/>
                </a:lnTo>
                <a:cubicBezTo>
                  <a:pt x="19166" y="23887"/>
                  <a:pt x="19154" y="23979"/>
                  <a:pt x="19141" y="24071"/>
                </a:cubicBezTo>
                <a:cubicBezTo>
                  <a:pt x="19175" y="23937"/>
                  <a:pt x="19208" y="23871"/>
                  <a:pt x="19241" y="23737"/>
                </a:cubicBezTo>
                <a:cubicBezTo>
                  <a:pt x="19542" y="22803"/>
                  <a:pt x="19742" y="21869"/>
                  <a:pt x="19875" y="20902"/>
                </a:cubicBezTo>
                <a:cubicBezTo>
                  <a:pt x="19939" y="20454"/>
                  <a:pt x="19962" y="19994"/>
                  <a:pt x="19944" y="19545"/>
                </a:cubicBezTo>
                <a:lnTo>
                  <a:pt x="19944" y="19545"/>
                </a:lnTo>
                <a:cubicBezTo>
                  <a:pt x="19924" y="19608"/>
                  <a:pt x="19901" y="19671"/>
                  <a:pt x="19875" y="19734"/>
                </a:cubicBezTo>
                <a:cubicBezTo>
                  <a:pt x="19875" y="20735"/>
                  <a:pt x="19742" y="21736"/>
                  <a:pt x="19508" y="22703"/>
                </a:cubicBezTo>
                <a:cubicBezTo>
                  <a:pt x="19404" y="23042"/>
                  <a:pt x="19300" y="23422"/>
                  <a:pt x="19179" y="23795"/>
                </a:cubicBezTo>
                <a:lnTo>
                  <a:pt x="19179" y="23795"/>
                </a:lnTo>
                <a:cubicBezTo>
                  <a:pt x="19370" y="22419"/>
                  <a:pt x="19585" y="21045"/>
                  <a:pt x="19742" y="19701"/>
                </a:cubicBezTo>
                <a:lnTo>
                  <a:pt x="19875" y="18800"/>
                </a:lnTo>
                <a:cubicBezTo>
                  <a:pt x="19911" y="19041"/>
                  <a:pt x="19934" y="19291"/>
                  <a:pt x="19944" y="19545"/>
                </a:cubicBezTo>
                <a:lnTo>
                  <a:pt x="19944" y="19545"/>
                </a:lnTo>
                <a:cubicBezTo>
                  <a:pt x="20141" y="18953"/>
                  <a:pt x="20129" y="18416"/>
                  <a:pt x="20009" y="17933"/>
                </a:cubicBezTo>
                <a:cubicBezTo>
                  <a:pt x="20009" y="17891"/>
                  <a:pt x="19942" y="17849"/>
                  <a:pt x="19893" y="17849"/>
                </a:cubicBezTo>
                <a:cubicBezTo>
                  <a:pt x="19864" y="17849"/>
                  <a:pt x="19842" y="17863"/>
                  <a:pt x="19842" y="17900"/>
                </a:cubicBezTo>
                <a:cubicBezTo>
                  <a:pt x="19542" y="18700"/>
                  <a:pt x="19241" y="19534"/>
                  <a:pt x="19041" y="20368"/>
                </a:cubicBezTo>
                <a:cubicBezTo>
                  <a:pt x="18874" y="21202"/>
                  <a:pt x="18741" y="22069"/>
                  <a:pt x="18741" y="22937"/>
                </a:cubicBezTo>
                <a:lnTo>
                  <a:pt x="18741" y="23404"/>
                </a:lnTo>
                <a:cubicBezTo>
                  <a:pt x="18608" y="23103"/>
                  <a:pt x="18441" y="22870"/>
                  <a:pt x="18307" y="22603"/>
                </a:cubicBezTo>
                <a:cubicBezTo>
                  <a:pt x="18174" y="22436"/>
                  <a:pt x="18040" y="22270"/>
                  <a:pt x="17907" y="22136"/>
                </a:cubicBezTo>
                <a:lnTo>
                  <a:pt x="17907" y="22103"/>
                </a:lnTo>
                <a:cubicBezTo>
                  <a:pt x="17907" y="22069"/>
                  <a:pt x="17874" y="22069"/>
                  <a:pt x="17874" y="22036"/>
                </a:cubicBezTo>
                <a:cubicBezTo>
                  <a:pt x="18107" y="20768"/>
                  <a:pt x="17907" y="19434"/>
                  <a:pt x="17340" y="18300"/>
                </a:cubicBezTo>
                <a:cubicBezTo>
                  <a:pt x="17173" y="17966"/>
                  <a:pt x="16940" y="17700"/>
                  <a:pt x="16806" y="17366"/>
                </a:cubicBezTo>
                <a:cubicBezTo>
                  <a:pt x="16786" y="17345"/>
                  <a:pt x="16768" y="17337"/>
                  <a:pt x="16753" y="17337"/>
                </a:cubicBezTo>
                <a:cubicBezTo>
                  <a:pt x="16719" y="17337"/>
                  <a:pt x="16696" y="17376"/>
                  <a:pt x="16673" y="17399"/>
                </a:cubicBezTo>
                <a:cubicBezTo>
                  <a:pt x="16473" y="18700"/>
                  <a:pt x="16673" y="20068"/>
                  <a:pt x="17173" y="21269"/>
                </a:cubicBezTo>
                <a:cubicBezTo>
                  <a:pt x="17207" y="21402"/>
                  <a:pt x="17240" y="21469"/>
                  <a:pt x="17340" y="21602"/>
                </a:cubicBezTo>
                <a:cubicBezTo>
                  <a:pt x="16840" y="21202"/>
                  <a:pt x="16306" y="20802"/>
                  <a:pt x="15739" y="20468"/>
                </a:cubicBezTo>
                <a:cubicBezTo>
                  <a:pt x="15639" y="20402"/>
                  <a:pt x="15539" y="20368"/>
                  <a:pt x="15405" y="20268"/>
                </a:cubicBezTo>
                <a:cubicBezTo>
                  <a:pt x="15405" y="19568"/>
                  <a:pt x="15305" y="18900"/>
                  <a:pt x="15138" y="18233"/>
                </a:cubicBezTo>
                <a:cubicBezTo>
                  <a:pt x="14905" y="17466"/>
                  <a:pt x="14671" y="16766"/>
                  <a:pt x="14304" y="16098"/>
                </a:cubicBezTo>
                <a:cubicBezTo>
                  <a:pt x="14071" y="15731"/>
                  <a:pt x="13871" y="15365"/>
                  <a:pt x="13637" y="15031"/>
                </a:cubicBezTo>
                <a:cubicBezTo>
                  <a:pt x="13616" y="14999"/>
                  <a:pt x="13595" y="14988"/>
                  <a:pt x="13576" y="14988"/>
                </a:cubicBezTo>
                <a:cubicBezTo>
                  <a:pt x="13535" y="14988"/>
                  <a:pt x="13504" y="15042"/>
                  <a:pt x="13504" y="15064"/>
                </a:cubicBezTo>
                <a:cubicBezTo>
                  <a:pt x="13504" y="15765"/>
                  <a:pt x="13571" y="16465"/>
                  <a:pt x="13704" y="17199"/>
                </a:cubicBezTo>
                <a:cubicBezTo>
                  <a:pt x="13837" y="17900"/>
                  <a:pt x="14038" y="18567"/>
                  <a:pt x="14338" y="19234"/>
                </a:cubicBezTo>
                <a:cubicBezTo>
                  <a:pt x="14405" y="19401"/>
                  <a:pt x="14505" y="19601"/>
                  <a:pt x="14571" y="19768"/>
                </a:cubicBezTo>
                <a:cubicBezTo>
                  <a:pt x="13971" y="19434"/>
                  <a:pt x="13337" y="19101"/>
                  <a:pt x="12703" y="18800"/>
                </a:cubicBezTo>
                <a:lnTo>
                  <a:pt x="10702" y="17800"/>
                </a:lnTo>
                <a:cubicBezTo>
                  <a:pt x="10869" y="16966"/>
                  <a:pt x="10869" y="16065"/>
                  <a:pt x="10802" y="15231"/>
                </a:cubicBezTo>
                <a:cubicBezTo>
                  <a:pt x="10702" y="14364"/>
                  <a:pt x="10568" y="13430"/>
                  <a:pt x="10335" y="12596"/>
                </a:cubicBezTo>
                <a:cubicBezTo>
                  <a:pt x="10202" y="12096"/>
                  <a:pt x="10035" y="11629"/>
                  <a:pt x="9835" y="11195"/>
                </a:cubicBezTo>
                <a:cubicBezTo>
                  <a:pt x="9820" y="11136"/>
                  <a:pt x="9786" y="11110"/>
                  <a:pt x="9750" y="11110"/>
                </a:cubicBezTo>
                <a:cubicBezTo>
                  <a:pt x="9703" y="11110"/>
                  <a:pt x="9653" y="11153"/>
                  <a:pt x="9634" y="11228"/>
                </a:cubicBezTo>
                <a:cubicBezTo>
                  <a:pt x="9234" y="12963"/>
                  <a:pt x="9334" y="14797"/>
                  <a:pt x="9868" y="16532"/>
                </a:cubicBezTo>
                <a:cubicBezTo>
                  <a:pt x="10001" y="16899"/>
                  <a:pt x="10135" y="17299"/>
                  <a:pt x="10302" y="17633"/>
                </a:cubicBezTo>
                <a:cubicBezTo>
                  <a:pt x="9167" y="17032"/>
                  <a:pt x="8133" y="16365"/>
                  <a:pt x="7166" y="15531"/>
                </a:cubicBezTo>
                <a:cubicBezTo>
                  <a:pt x="7299" y="15231"/>
                  <a:pt x="7333" y="14898"/>
                  <a:pt x="7366" y="14564"/>
                </a:cubicBezTo>
                <a:cubicBezTo>
                  <a:pt x="7466" y="14197"/>
                  <a:pt x="7500" y="13797"/>
                  <a:pt x="7500" y="13430"/>
                </a:cubicBezTo>
                <a:cubicBezTo>
                  <a:pt x="7533" y="12696"/>
                  <a:pt x="7533" y="11962"/>
                  <a:pt x="7466" y="11228"/>
                </a:cubicBezTo>
                <a:cubicBezTo>
                  <a:pt x="7400" y="10795"/>
                  <a:pt x="7333" y="10394"/>
                  <a:pt x="7199" y="9961"/>
                </a:cubicBezTo>
                <a:cubicBezTo>
                  <a:pt x="7199" y="9927"/>
                  <a:pt x="7166" y="9911"/>
                  <a:pt x="7133" y="9911"/>
                </a:cubicBezTo>
                <a:cubicBezTo>
                  <a:pt x="7099" y="9911"/>
                  <a:pt x="7066" y="9927"/>
                  <a:pt x="7066" y="9961"/>
                </a:cubicBezTo>
                <a:cubicBezTo>
                  <a:pt x="6966" y="10294"/>
                  <a:pt x="6799" y="10628"/>
                  <a:pt x="6699" y="10961"/>
                </a:cubicBezTo>
                <a:cubicBezTo>
                  <a:pt x="6632" y="11295"/>
                  <a:pt x="6532" y="11695"/>
                  <a:pt x="6466" y="12029"/>
                </a:cubicBezTo>
                <a:cubicBezTo>
                  <a:pt x="6365" y="12729"/>
                  <a:pt x="6365" y="13430"/>
                  <a:pt x="6466" y="14130"/>
                </a:cubicBezTo>
                <a:cubicBezTo>
                  <a:pt x="6499" y="14431"/>
                  <a:pt x="6532" y="14697"/>
                  <a:pt x="6632" y="14964"/>
                </a:cubicBezTo>
                <a:cubicBezTo>
                  <a:pt x="5732" y="14064"/>
                  <a:pt x="5031" y="12963"/>
                  <a:pt x="4497" y="11795"/>
                </a:cubicBezTo>
                <a:cubicBezTo>
                  <a:pt x="4531" y="11762"/>
                  <a:pt x="4531" y="11762"/>
                  <a:pt x="4531" y="11729"/>
                </a:cubicBezTo>
                <a:cubicBezTo>
                  <a:pt x="4531" y="11629"/>
                  <a:pt x="4531" y="11562"/>
                  <a:pt x="4497" y="11462"/>
                </a:cubicBezTo>
                <a:cubicBezTo>
                  <a:pt x="4898" y="10761"/>
                  <a:pt x="5198" y="9961"/>
                  <a:pt x="5465" y="9227"/>
                </a:cubicBezTo>
                <a:cubicBezTo>
                  <a:pt x="5732" y="8360"/>
                  <a:pt x="5898" y="7459"/>
                  <a:pt x="5999" y="6558"/>
                </a:cubicBezTo>
                <a:cubicBezTo>
                  <a:pt x="6032" y="6025"/>
                  <a:pt x="6032" y="5524"/>
                  <a:pt x="6032" y="4957"/>
                </a:cubicBezTo>
                <a:cubicBezTo>
                  <a:pt x="6032" y="4934"/>
                  <a:pt x="6000" y="4895"/>
                  <a:pt x="5959" y="4895"/>
                </a:cubicBezTo>
                <a:cubicBezTo>
                  <a:pt x="5940" y="4895"/>
                  <a:pt x="5919" y="4903"/>
                  <a:pt x="5898" y="4924"/>
                </a:cubicBezTo>
                <a:cubicBezTo>
                  <a:pt x="4864" y="6525"/>
                  <a:pt x="4231" y="8293"/>
                  <a:pt x="4164" y="10194"/>
                </a:cubicBezTo>
                <a:lnTo>
                  <a:pt x="4164" y="11228"/>
                </a:lnTo>
                <a:cubicBezTo>
                  <a:pt x="3897" y="10528"/>
                  <a:pt x="3697" y="9794"/>
                  <a:pt x="3563" y="9093"/>
                </a:cubicBezTo>
                <a:cubicBezTo>
                  <a:pt x="3197" y="6725"/>
                  <a:pt x="3664" y="4223"/>
                  <a:pt x="4798" y="2088"/>
                </a:cubicBezTo>
                <a:cubicBezTo>
                  <a:pt x="4898" y="1855"/>
                  <a:pt x="5065" y="1555"/>
                  <a:pt x="5231" y="1288"/>
                </a:cubicBezTo>
                <a:cubicBezTo>
                  <a:pt x="5278" y="1264"/>
                  <a:pt x="5242" y="1241"/>
                  <a:pt x="5205" y="1241"/>
                </a:cubicBezTo>
                <a:cubicBezTo>
                  <a:pt x="5190" y="1241"/>
                  <a:pt x="5174" y="1245"/>
                  <a:pt x="5165" y="1254"/>
                </a:cubicBezTo>
                <a:cubicBezTo>
                  <a:pt x="4397" y="2289"/>
                  <a:pt x="3864" y="3523"/>
                  <a:pt x="3530" y="4757"/>
                </a:cubicBezTo>
                <a:cubicBezTo>
                  <a:pt x="3531" y="4742"/>
                  <a:pt x="3533" y="4727"/>
                  <a:pt x="3534" y="4713"/>
                </a:cubicBezTo>
                <a:lnTo>
                  <a:pt x="3534" y="4713"/>
                </a:lnTo>
                <a:cubicBezTo>
                  <a:pt x="3533" y="4716"/>
                  <a:pt x="3531" y="4720"/>
                  <a:pt x="3530" y="4724"/>
                </a:cubicBezTo>
                <a:cubicBezTo>
                  <a:pt x="3363" y="4090"/>
                  <a:pt x="3230" y="3423"/>
                  <a:pt x="3130" y="2756"/>
                </a:cubicBezTo>
                <a:cubicBezTo>
                  <a:pt x="3030" y="2355"/>
                  <a:pt x="2996" y="1922"/>
                  <a:pt x="2930" y="1455"/>
                </a:cubicBezTo>
                <a:cubicBezTo>
                  <a:pt x="2901" y="1109"/>
                  <a:pt x="2872" y="740"/>
                  <a:pt x="2843" y="409"/>
                </a:cubicBezTo>
                <a:lnTo>
                  <a:pt x="2843" y="409"/>
                </a:lnTo>
                <a:cubicBezTo>
                  <a:pt x="2959" y="691"/>
                  <a:pt x="3069" y="973"/>
                  <a:pt x="3163" y="1254"/>
                </a:cubicBezTo>
                <a:cubicBezTo>
                  <a:pt x="3363" y="1988"/>
                  <a:pt x="3497" y="2756"/>
                  <a:pt x="3530" y="3523"/>
                </a:cubicBezTo>
                <a:cubicBezTo>
                  <a:pt x="3562" y="3908"/>
                  <a:pt x="3563" y="4325"/>
                  <a:pt x="3534" y="4713"/>
                </a:cubicBezTo>
                <a:lnTo>
                  <a:pt x="3534" y="4713"/>
                </a:lnTo>
                <a:cubicBezTo>
                  <a:pt x="3563" y="4616"/>
                  <a:pt x="3563" y="4517"/>
                  <a:pt x="3563" y="4357"/>
                </a:cubicBezTo>
                <a:cubicBezTo>
                  <a:pt x="3664" y="2922"/>
                  <a:pt x="3363" y="1455"/>
                  <a:pt x="2830" y="187"/>
                </a:cubicBezTo>
                <a:lnTo>
                  <a:pt x="2830" y="254"/>
                </a:lnTo>
                <a:cubicBezTo>
                  <a:pt x="2834" y="304"/>
                  <a:pt x="2839" y="356"/>
                  <a:pt x="2843" y="409"/>
                </a:cubicBezTo>
                <a:lnTo>
                  <a:pt x="2843" y="409"/>
                </a:lnTo>
                <a:cubicBezTo>
                  <a:pt x="2795" y="291"/>
                  <a:pt x="2746" y="172"/>
                  <a:pt x="2696" y="54"/>
                </a:cubicBezTo>
                <a:cubicBezTo>
                  <a:pt x="2683" y="14"/>
                  <a:pt x="2660" y="1"/>
                  <a:pt x="263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27"/>
          <p:cNvSpPr/>
          <p:nvPr/>
        </p:nvSpPr>
        <p:spPr>
          <a:xfrm rot="3034581">
            <a:off x="773059" y="779562"/>
            <a:ext cx="701989" cy="1078355"/>
          </a:xfrm>
          <a:custGeom>
            <a:avLst/>
            <a:gdLst/>
            <a:ahLst/>
            <a:cxnLst/>
            <a:rect l="l" t="t" r="r" b="b"/>
            <a:pathLst>
              <a:path w="18814" h="28898" extrusionOk="0">
                <a:moveTo>
                  <a:pt x="4470" y="911"/>
                </a:moveTo>
                <a:cubicBezTo>
                  <a:pt x="4470" y="944"/>
                  <a:pt x="4470" y="977"/>
                  <a:pt x="4437" y="1044"/>
                </a:cubicBezTo>
                <a:lnTo>
                  <a:pt x="4303" y="2045"/>
                </a:lnTo>
                <a:lnTo>
                  <a:pt x="4303" y="2078"/>
                </a:lnTo>
                <a:lnTo>
                  <a:pt x="4303" y="2112"/>
                </a:lnTo>
                <a:cubicBezTo>
                  <a:pt x="4270" y="2645"/>
                  <a:pt x="4270" y="3212"/>
                  <a:pt x="4270" y="3713"/>
                </a:cubicBezTo>
                <a:cubicBezTo>
                  <a:pt x="4270" y="5147"/>
                  <a:pt x="4370" y="6615"/>
                  <a:pt x="4537" y="8083"/>
                </a:cubicBezTo>
                <a:cubicBezTo>
                  <a:pt x="4170" y="6415"/>
                  <a:pt x="4003" y="4747"/>
                  <a:pt x="4103" y="3046"/>
                </a:cubicBezTo>
                <a:cubicBezTo>
                  <a:pt x="4137" y="2378"/>
                  <a:pt x="4203" y="1645"/>
                  <a:pt x="4303" y="977"/>
                </a:cubicBezTo>
                <a:lnTo>
                  <a:pt x="4303" y="944"/>
                </a:lnTo>
                <a:cubicBezTo>
                  <a:pt x="4403" y="944"/>
                  <a:pt x="4437" y="944"/>
                  <a:pt x="4470" y="911"/>
                </a:cubicBezTo>
                <a:close/>
                <a:moveTo>
                  <a:pt x="4237" y="1078"/>
                </a:moveTo>
                <a:cubicBezTo>
                  <a:pt x="4003" y="2278"/>
                  <a:pt x="3970" y="3479"/>
                  <a:pt x="4003" y="4713"/>
                </a:cubicBezTo>
                <a:cubicBezTo>
                  <a:pt x="4070" y="5948"/>
                  <a:pt x="4237" y="7149"/>
                  <a:pt x="4504" y="8383"/>
                </a:cubicBezTo>
                <a:cubicBezTo>
                  <a:pt x="4570" y="8583"/>
                  <a:pt x="4604" y="8750"/>
                  <a:pt x="4670" y="8950"/>
                </a:cubicBezTo>
                <a:lnTo>
                  <a:pt x="4670" y="8983"/>
                </a:lnTo>
                <a:lnTo>
                  <a:pt x="4303" y="7882"/>
                </a:lnTo>
                <a:cubicBezTo>
                  <a:pt x="3903" y="6481"/>
                  <a:pt x="3570" y="5047"/>
                  <a:pt x="3570" y="3579"/>
                </a:cubicBezTo>
                <a:cubicBezTo>
                  <a:pt x="3570" y="2779"/>
                  <a:pt x="3670" y="1978"/>
                  <a:pt x="3936" y="1244"/>
                </a:cubicBezTo>
                <a:cubicBezTo>
                  <a:pt x="4037" y="1211"/>
                  <a:pt x="4137" y="1111"/>
                  <a:pt x="4237" y="1078"/>
                </a:cubicBezTo>
                <a:close/>
                <a:moveTo>
                  <a:pt x="6305" y="577"/>
                </a:moveTo>
                <a:lnTo>
                  <a:pt x="6305" y="577"/>
                </a:lnTo>
                <a:cubicBezTo>
                  <a:pt x="6438" y="777"/>
                  <a:pt x="6572" y="1111"/>
                  <a:pt x="6672" y="1411"/>
                </a:cubicBezTo>
                <a:cubicBezTo>
                  <a:pt x="7005" y="2545"/>
                  <a:pt x="7139" y="3779"/>
                  <a:pt x="6972" y="4947"/>
                </a:cubicBezTo>
                <a:cubicBezTo>
                  <a:pt x="6839" y="6081"/>
                  <a:pt x="6438" y="7115"/>
                  <a:pt x="6105" y="8216"/>
                </a:cubicBezTo>
                <a:cubicBezTo>
                  <a:pt x="5971" y="8550"/>
                  <a:pt x="5871" y="8883"/>
                  <a:pt x="5771" y="9217"/>
                </a:cubicBezTo>
                <a:cubicBezTo>
                  <a:pt x="5771" y="9150"/>
                  <a:pt x="5771" y="9117"/>
                  <a:pt x="5804" y="9083"/>
                </a:cubicBezTo>
                <a:cubicBezTo>
                  <a:pt x="5971" y="8316"/>
                  <a:pt x="6105" y="7582"/>
                  <a:pt x="6271" y="6815"/>
                </a:cubicBezTo>
                <a:cubicBezTo>
                  <a:pt x="6505" y="5381"/>
                  <a:pt x="6805" y="3880"/>
                  <a:pt x="6672" y="2412"/>
                </a:cubicBezTo>
                <a:cubicBezTo>
                  <a:pt x="6638" y="1778"/>
                  <a:pt x="6505" y="1144"/>
                  <a:pt x="6305" y="577"/>
                </a:cubicBezTo>
                <a:close/>
                <a:moveTo>
                  <a:pt x="8406" y="3913"/>
                </a:moveTo>
                <a:cubicBezTo>
                  <a:pt x="8673" y="4480"/>
                  <a:pt x="8907" y="5147"/>
                  <a:pt x="8907" y="5814"/>
                </a:cubicBezTo>
                <a:cubicBezTo>
                  <a:pt x="8940" y="7382"/>
                  <a:pt x="7806" y="8449"/>
                  <a:pt x="6805" y="9484"/>
                </a:cubicBezTo>
                <a:cubicBezTo>
                  <a:pt x="7072" y="9083"/>
                  <a:pt x="7306" y="8616"/>
                  <a:pt x="7506" y="8149"/>
                </a:cubicBezTo>
                <a:cubicBezTo>
                  <a:pt x="7973" y="7149"/>
                  <a:pt x="8240" y="6114"/>
                  <a:pt x="8340" y="5047"/>
                </a:cubicBezTo>
                <a:cubicBezTo>
                  <a:pt x="8406" y="4747"/>
                  <a:pt x="8406" y="4447"/>
                  <a:pt x="8406" y="4113"/>
                </a:cubicBezTo>
                <a:lnTo>
                  <a:pt x="8406" y="3913"/>
                </a:lnTo>
                <a:close/>
                <a:moveTo>
                  <a:pt x="5738" y="210"/>
                </a:moveTo>
                <a:cubicBezTo>
                  <a:pt x="5771" y="210"/>
                  <a:pt x="5804" y="244"/>
                  <a:pt x="5838" y="244"/>
                </a:cubicBezTo>
                <a:cubicBezTo>
                  <a:pt x="5905" y="244"/>
                  <a:pt x="5938" y="277"/>
                  <a:pt x="5971" y="310"/>
                </a:cubicBezTo>
                <a:cubicBezTo>
                  <a:pt x="6105" y="577"/>
                  <a:pt x="6238" y="877"/>
                  <a:pt x="6305" y="1144"/>
                </a:cubicBezTo>
                <a:cubicBezTo>
                  <a:pt x="6405" y="1478"/>
                  <a:pt x="6472" y="1878"/>
                  <a:pt x="6505" y="2245"/>
                </a:cubicBezTo>
                <a:cubicBezTo>
                  <a:pt x="6605" y="2946"/>
                  <a:pt x="6605" y="3713"/>
                  <a:pt x="6505" y="4413"/>
                </a:cubicBezTo>
                <a:cubicBezTo>
                  <a:pt x="6405" y="5914"/>
                  <a:pt x="6071" y="7382"/>
                  <a:pt x="5771" y="8816"/>
                </a:cubicBezTo>
                <a:cubicBezTo>
                  <a:pt x="5738" y="9117"/>
                  <a:pt x="5638" y="9383"/>
                  <a:pt x="5604" y="9650"/>
                </a:cubicBezTo>
                <a:cubicBezTo>
                  <a:pt x="5571" y="9083"/>
                  <a:pt x="5571" y="8550"/>
                  <a:pt x="5604" y="8049"/>
                </a:cubicBezTo>
                <a:cubicBezTo>
                  <a:pt x="5671" y="6315"/>
                  <a:pt x="5804" y="4647"/>
                  <a:pt x="5838" y="2946"/>
                </a:cubicBezTo>
                <a:lnTo>
                  <a:pt x="5838" y="1578"/>
                </a:lnTo>
                <a:cubicBezTo>
                  <a:pt x="5838" y="1111"/>
                  <a:pt x="5804" y="644"/>
                  <a:pt x="5738" y="210"/>
                </a:cubicBezTo>
                <a:close/>
                <a:moveTo>
                  <a:pt x="7172" y="2178"/>
                </a:moveTo>
                <a:cubicBezTo>
                  <a:pt x="7306" y="2278"/>
                  <a:pt x="7406" y="2412"/>
                  <a:pt x="7472" y="2545"/>
                </a:cubicBezTo>
                <a:cubicBezTo>
                  <a:pt x="7739" y="2879"/>
                  <a:pt x="7973" y="3212"/>
                  <a:pt x="8173" y="3546"/>
                </a:cubicBezTo>
                <a:cubicBezTo>
                  <a:pt x="8240" y="3579"/>
                  <a:pt x="8240" y="3613"/>
                  <a:pt x="8273" y="3646"/>
                </a:cubicBezTo>
                <a:lnTo>
                  <a:pt x="8273" y="4046"/>
                </a:lnTo>
                <a:lnTo>
                  <a:pt x="8273" y="4814"/>
                </a:lnTo>
                <a:cubicBezTo>
                  <a:pt x="8240" y="5347"/>
                  <a:pt x="8139" y="5848"/>
                  <a:pt x="8006" y="6415"/>
                </a:cubicBezTo>
                <a:cubicBezTo>
                  <a:pt x="7773" y="7449"/>
                  <a:pt x="7339" y="8449"/>
                  <a:pt x="6805" y="9383"/>
                </a:cubicBezTo>
                <a:cubicBezTo>
                  <a:pt x="6672" y="9584"/>
                  <a:pt x="6572" y="9784"/>
                  <a:pt x="6405" y="9951"/>
                </a:cubicBezTo>
                <a:cubicBezTo>
                  <a:pt x="6338" y="9984"/>
                  <a:pt x="6305" y="10084"/>
                  <a:pt x="6238" y="10117"/>
                </a:cubicBezTo>
                <a:cubicBezTo>
                  <a:pt x="6271" y="10017"/>
                  <a:pt x="6338" y="9917"/>
                  <a:pt x="6405" y="9817"/>
                </a:cubicBezTo>
                <a:cubicBezTo>
                  <a:pt x="6672" y="9183"/>
                  <a:pt x="6939" y="8583"/>
                  <a:pt x="7105" y="7916"/>
                </a:cubicBezTo>
                <a:cubicBezTo>
                  <a:pt x="7472" y="6615"/>
                  <a:pt x="7606" y="5281"/>
                  <a:pt x="7472" y="3946"/>
                </a:cubicBezTo>
                <a:cubicBezTo>
                  <a:pt x="7439" y="3579"/>
                  <a:pt x="7406" y="3179"/>
                  <a:pt x="7306" y="2812"/>
                </a:cubicBezTo>
                <a:cubicBezTo>
                  <a:pt x="7272" y="2645"/>
                  <a:pt x="7239" y="2445"/>
                  <a:pt x="7172" y="2278"/>
                </a:cubicBezTo>
                <a:lnTo>
                  <a:pt x="7172" y="2178"/>
                </a:lnTo>
                <a:close/>
                <a:moveTo>
                  <a:pt x="4937" y="377"/>
                </a:moveTo>
                <a:lnTo>
                  <a:pt x="4937" y="377"/>
                </a:lnTo>
                <a:cubicBezTo>
                  <a:pt x="4870" y="744"/>
                  <a:pt x="4870" y="1078"/>
                  <a:pt x="4837" y="1444"/>
                </a:cubicBezTo>
                <a:cubicBezTo>
                  <a:pt x="4837" y="1811"/>
                  <a:pt x="4804" y="2145"/>
                  <a:pt x="4804" y="2545"/>
                </a:cubicBezTo>
                <a:lnTo>
                  <a:pt x="4804" y="4780"/>
                </a:lnTo>
                <a:cubicBezTo>
                  <a:pt x="4804" y="6248"/>
                  <a:pt x="4870" y="7749"/>
                  <a:pt x="5004" y="9217"/>
                </a:cubicBezTo>
                <a:cubicBezTo>
                  <a:pt x="5071" y="9550"/>
                  <a:pt x="5071" y="9884"/>
                  <a:pt x="5104" y="10217"/>
                </a:cubicBezTo>
                <a:cubicBezTo>
                  <a:pt x="5037" y="10117"/>
                  <a:pt x="5037" y="10051"/>
                  <a:pt x="5004" y="9951"/>
                </a:cubicBezTo>
                <a:cubicBezTo>
                  <a:pt x="5004" y="9917"/>
                  <a:pt x="5004" y="9817"/>
                  <a:pt x="4971" y="9784"/>
                </a:cubicBezTo>
                <a:cubicBezTo>
                  <a:pt x="4804" y="8650"/>
                  <a:pt x="4670" y="7549"/>
                  <a:pt x="4537" y="6381"/>
                </a:cubicBezTo>
                <a:cubicBezTo>
                  <a:pt x="4470" y="5281"/>
                  <a:pt x="4437" y="4213"/>
                  <a:pt x="4403" y="3112"/>
                </a:cubicBezTo>
                <a:cubicBezTo>
                  <a:pt x="4504" y="2879"/>
                  <a:pt x="4504" y="2612"/>
                  <a:pt x="4504" y="2412"/>
                </a:cubicBezTo>
                <a:cubicBezTo>
                  <a:pt x="4504" y="2078"/>
                  <a:pt x="4570" y="1778"/>
                  <a:pt x="4604" y="1444"/>
                </a:cubicBezTo>
                <a:cubicBezTo>
                  <a:pt x="4637" y="1178"/>
                  <a:pt x="4637" y="977"/>
                  <a:pt x="4737" y="744"/>
                </a:cubicBezTo>
                <a:cubicBezTo>
                  <a:pt x="4770" y="611"/>
                  <a:pt x="4837" y="444"/>
                  <a:pt x="4937" y="377"/>
                </a:cubicBezTo>
                <a:close/>
                <a:moveTo>
                  <a:pt x="3903" y="1311"/>
                </a:moveTo>
                <a:cubicBezTo>
                  <a:pt x="3436" y="2612"/>
                  <a:pt x="3436" y="4046"/>
                  <a:pt x="3636" y="5414"/>
                </a:cubicBezTo>
                <a:cubicBezTo>
                  <a:pt x="3836" y="6882"/>
                  <a:pt x="4303" y="8283"/>
                  <a:pt x="4770" y="9717"/>
                </a:cubicBezTo>
                <a:cubicBezTo>
                  <a:pt x="4804" y="9817"/>
                  <a:pt x="4837" y="9917"/>
                  <a:pt x="4870" y="10051"/>
                </a:cubicBezTo>
                <a:cubicBezTo>
                  <a:pt x="4870" y="10117"/>
                  <a:pt x="4937" y="10251"/>
                  <a:pt x="4937" y="10317"/>
                </a:cubicBezTo>
                <a:cubicBezTo>
                  <a:pt x="4837" y="10151"/>
                  <a:pt x="4804" y="9984"/>
                  <a:pt x="4737" y="9817"/>
                </a:cubicBezTo>
                <a:cubicBezTo>
                  <a:pt x="4403" y="9083"/>
                  <a:pt x="4003" y="8316"/>
                  <a:pt x="3636" y="7616"/>
                </a:cubicBezTo>
                <a:cubicBezTo>
                  <a:pt x="3303" y="6882"/>
                  <a:pt x="2969" y="6114"/>
                  <a:pt x="2736" y="5314"/>
                </a:cubicBezTo>
                <a:cubicBezTo>
                  <a:pt x="2435" y="4447"/>
                  <a:pt x="2169" y="3546"/>
                  <a:pt x="2569" y="2745"/>
                </a:cubicBezTo>
                <a:cubicBezTo>
                  <a:pt x="2836" y="2112"/>
                  <a:pt x="3336" y="1711"/>
                  <a:pt x="3903" y="1311"/>
                </a:cubicBezTo>
                <a:close/>
                <a:moveTo>
                  <a:pt x="5413" y="164"/>
                </a:moveTo>
                <a:cubicBezTo>
                  <a:pt x="5488" y="164"/>
                  <a:pt x="5563" y="180"/>
                  <a:pt x="5638" y="210"/>
                </a:cubicBezTo>
                <a:cubicBezTo>
                  <a:pt x="5671" y="611"/>
                  <a:pt x="5704" y="977"/>
                  <a:pt x="5704" y="1411"/>
                </a:cubicBezTo>
                <a:cubicBezTo>
                  <a:pt x="5771" y="1878"/>
                  <a:pt x="5771" y="2278"/>
                  <a:pt x="5771" y="2745"/>
                </a:cubicBezTo>
                <a:cubicBezTo>
                  <a:pt x="5771" y="3579"/>
                  <a:pt x="5671" y="4413"/>
                  <a:pt x="5638" y="5281"/>
                </a:cubicBezTo>
                <a:cubicBezTo>
                  <a:pt x="5471" y="6915"/>
                  <a:pt x="5337" y="8616"/>
                  <a:pt x="5337" y="10284"/>
                </a:cubicBezTo>
                <a:lnTo>
                  <a:pt x="5337" y="10584"/>
                </a:lnTo>
                <a:cubicBezTo>
                  <a:pt x="5337" y="10618"/>
                  <a:pt x="5337" y="10651"/>
                  <a:pt x="5304" y="10718"/>
                </a:cubicBezTo>
                <a:lnTo>
                  <a:pt x="5171" y="9450"/>
                </a:lnTo>
                <a:cubicBezTo>
                  <a:pt x="5104" y="8750"/>
                  <a:pt x="5037" y="7982"/>
                  <a:pt x="5004" y="7282"/>
                </a:cubicBezTo>
                <a:cubicBezTo>
                  <a:pt x="4937" y="5781"/>
                  <a:pt x="4870" y="4313"/>
                  <a:pt x="4971" y="2812"/>
                </a:cubicBezTo>
                <a:cubicBezTo>
                  <a:pt x="4971" y="2412"/>
                  <a:pt x="5004" y="1978"/>
                  <a:pt x="5004" y="1611"/>
                </a:cubicBezTo>
                <a:cubicBezTo>
                  <a:pt x="5071" y="1211"/>
                  <a:pt x="5104" y="777"/>
                  <a:pt x="5104" y="310"/>
                </a:cubicBezTo>
                <a:cubicBezTo>
                  <a:pt x="5104" y="277"/>
                  <a:pt x="5104" y="277"/>
                  <a:pt x="5037" y="277"/>
                </a:cubicBezTo>
                <a:cubicBezTo>
                  <a:pt x="5104" y="277"/>
                  <a:pt x="5104" y="244"/>
                  <a:pt x="5137" y="244"/>
                </a:cubicBezTo>
                <a:cubicBezTo>
                  <a:pt x="5229" y="188"/>
                  <a:pt x="5321" y="164"/>
                  <a:pt x="5413" y="164"/>
                </a:cubicBezTo>
                <a:close/>
                <a:moveTo>
                  <a:pt x="2102" y="4447"/>
                </a:moveTo>
                <a:lnTo>
                  <a:pt x="2235" y="5080"/>
                </a:lnTo>
                <a:cubicBezTo>
                  <a:pt x="2269" y="5347"/>
                  <a:pt x="2335" y="5647"/>
                  <a:pt x="2435" y="5948"/>
                </a:cubicBezTo>
                <a:cubicBezTo>
                  <a:pt x="2602" y="6548"/>
                  <a:pt x="2769" y="7115"/>
                  <a:pt x="2969" y="7716"/>
                </a:cubicBezTo>
                <a:cubicBezTo>
                  <a:pt x="3403" y="8816"/>
                  <a:pt x="3903" y="9917"/>
                  <a:pt x="4470" y="10951"/>
                </a:cubicBezTo>
                <a:cubicBezTo>
                  <a:pt x="4137" y="10584"/>
                  <a:pt x="3803" y="10217"/>
                  <a:pt x="3503" y="9817"/>
                </a:cubicBezTo>
                <a:cubicBezTo>
                  <a:pt x="2669" y="8916"/>
                  <a:pt x="1835" y="7882"/>
                  <a:pt x="1735" y="6581"/>
                </a:cubicBezTo>
                <a:cubicBezTo>
                  <a:pt x="1635" y="5814"/>
                  <a:pt x="1768" y="5080"/>
                  <a:pt x="2102" y="4447"/>
                </a:cubicBezTo>
                <a:close/>
                <a:moveTo>
                  <a:pt x="7139" y="2779"/>
                </a:moveTo>
                <a:lnTo>
                  <a:pt x="7139" y="2779"/>
                </a:lnTo>
                <a:cubicBezTo>
                  <a:pt x="7239" y="3079"/>
                  <a:pt x="7272" y="3413"/>
                  <a:pt x="7306" y="3713"/>
                </a:cubicBezTo>
                <a:cubicBezTo>
                  <a:pt x="7406" y="4380"/>
                  <a:pt x="7406" y="5047"/>
                  <a:pt x="7339" y="5714"/>
                </a:cubicBezTo>
                <a:cubicBezTo>
                  <a:pt x="7272" y="7048"/>
                  <a:pt x="6939" y="8316"/>
                  <a:pt x="6405" y="9550"/>
                </a:cubicBezTo>
                <a:cubicBezTo>
                  <a:pt x="6238" y="9884"/>
                  <a:pt x="6071" y="10217"/>
                  <a:pt x="5838" y="10551"/>
                </a:cubicBezTo>
                <a:cubicBezTo>
                  <a:pt x="5804" y="10584"/>
                  <a:pt x="5804" y="10618"/>
                  <a:pt x="5771" y="10651"/>
                </a:cubicBezTo>
                <a:cubicBezTo>
                  <a:pt x="5671" y="10751"/>
                  <a:pt x="5638" y="10885"/>
                  <a:pt x="5571" y="10951"/>
                </a:cubicBezTo>
                <a:cubicBezTo>
                  <a:pt x="5604" y="10818"/>
                  <a:pt x="5604" y="10718"/>
                  <a:pt x="5571" y="10584"/>
                </a:cubicBezTo>
                <a:lnTo>
                  <a:pt x="5571" y="10484"/>
                </a:lnTo>
                <a:cubicBezTo>
                  <a:pt x="5971" y="8650"/>
                  <a:pt x="6905" y="6915"/>
                  <a:pt x="7139" y="5047"/>
                </a:cubicBezTo>
                <a:cubicBezTo>
                  <a:pt x="7239" y="4280"/>
                  <a:pt x="7239" y="3546"/>
                  <a:pt x="7139" y="2779"/>
                </a:cubicBezTo>
                <a:close/>
                <a:moveTo>
                  <a:pt x="501" y="6882"/>
                </a:moveTo>
                <a:cubicBezTo>
                  <a:pt x="1768" y="8249"/>
                  <a:pt x="2969" y="9650"/>
                  <a:pt x="4170" y="11051"/>
                </a:cubicBezTo>
                <a:cubicBezTo>
                  <a:pt x="3803" y="10718"/>
                  <a:pt x="3469" y="10351"/>
                  <a:pt x="3103" y="10051"/>
                </a:cubicBezTo>
                <a:cubicBezTo>
                  <a:pt x="2435" y="9383"/>
                  <a:pt x="1802" y="8650"/>
                  <a:pt x="1268" y="7916"/>
                </a:cubicBezTo>
                <a:cubicBezTo>
                  <a:pt x="1001" y="7582"/>
                  <a:pt x="768" y="7249"/>
                  <a:pt x="501" y="6882"/>
                </a:cubicBezTo>
                <a:close/>
                <a:moveTo>
                  <a:pt x="334" y="6715"/>
                </a:moveTo>
                <a:lnTo>
                  <a:pt x="334" y="6715"/>
                </a:lnTo>
                <a:cubicBezTo>
                  <a:pt x="834" y="7482"/>
                  <a:pt x="1435" y="8249"/>
                  <a:pt x="2002" y="8950"/>
                </a:cubicBezTo>
                <a:cubicBezTo>
                  <a:pt x="2602" y="9650"/>
                  <a:pt x="3269" y="10351"/>
                  <a:pt x="3936" y="11051"/>
                </a:cubicBezTo>
                <a:cubicBezTo>
                  <a:pt x="4003" y="11118"/>
                  <a:pt x="4103" y="11185"/>
                  <a:pt x="4237" y="11285"/>
                </a:cubicBezTo>
                <a:cubicBezTo>
                  <a:pt x="3803" y="11051"/>
                  <a:pt x="3336" y="10818"/>
                  <a:pt x="2936" y="10584"/>
                </a:cubicBezTo>
                <a:cubicBezTo>
                  <a:pt x="1968" y="10051"/>
                  <a:pt x="1235" y="9217"/>
                  <a:pt x="768" y="8216"/>
                </a:cubicBezTo>
                <a:cubicBezTo>
                  <a:pt x="567" y="7749"/>
                  <a:pt x="401" y="7215"/>
                  <a:pt x="334" y="6715"/>
                </a:cubicBezTo>
                <a:close/>
                <a:moveTo>
                  <a:pt x="9274" y="6982"/>
                </a:moveTo>
                <a:cubicBezTo>
                  <a:pt x="9307" y="7649"/>
                  <a:pt x="9207" y="8316"/>
                  <a:pt x="8940" y="8916"/>
                </a:cubicBezTo>
                <a:cubicBezTo>
                  <a:pt x="8773" y="9217"/>
                  <a:pt x="8606" y="9450"/>
                  <a:pt x="8340" y="9650"/>
                </a:cubicBezTo>
                <a:cubicBezTo>
                  <a:pt x="8073" y="9884"/>
                  <a:pt x="7806" y="10084"/>
                  <a:pt x="7506" y="10284"/>
                </a:cubicBezTo>
                <a:cubicBezTo>
                  <a:pt x="7172" y="10484"/>
                  <a:pt x="6839" y="10651"/>
                  <a:pt x="6572" y="10885"/>
                </a:cubicBezTo>
                <a:lnTo>
                  <a:pt x="5804" y="11385"/>
                </a:lnTo>
                <a:cubicBezTo>
                  <a:pt x="6271" y="10751"/>
                  <a:pt x="6905" y="10317"/>
                  <a:pt x="7506" y="9884"/>
                </a:cubicBezTo>
                <a:cubicBezTo>
                  <a:pt x="7873" y="9584"/>
                  <a:pt x="8273" y="9250"/>
                  <a:pt x="8540" y="8883"/>
                </a:cubicBezTo>
                <a:cubicBezTo>
                  <a:pt x="8840" y="8449"/>
                  <a:pt x="9107" y="7949"/>
                  <a:pt x="9207" y="7449"/>
                </a:cubicBezTo>
                <a:cubicBezTo>
                  <a:pt x="9240" y="7249"/>
                  <a:pt x="9274" y="7115"/>
                  <a:pt x="9274" y="6982"/>
                </a:cubicBezTo>
                <a:close/>
                <a:moveTo>
                  <a:pt x="9107" y="6048"/>
                </a:moveTo>
                <a:cubicBezTo>
                  <a:pt x="9107" y="6114"/>
                  <a:pt x="9140" y="6181"/>
                  <a:pt x="9140" y="6248"/>
                </a:cubicBezTo>
                <a:lnTo>
                  <a:pt x="9140" y="6448"/>
                </a:lnTo>
                <a:cubicBezTo>
                  <a:pt x="9140" y="6715"/>
                  <a:pt x="9140" y="6948"/>
                  <a:pt x="9073" y="7215"/>
                </a:cubicBezTo>
                <a:cubicBezTo>
                  <a:pt x="8973" y="7749"/>
                  <a:pt x="8740" y="8249"/>
                  <a:pt x="8440" y="8650"/>
                </a:cubicBezTo>
                <a:cubicBezTo>
                  <a:pt x="7839" y="9450"/>
                  <a:pt x="7005" y="9917"/>
                  <a:pt x="6305" y="10584"/>
                </a:cubicBezTo>
                <a:cubicBezTo>
                  <a:pt x="6071" y="10885"/>
                  <a:pt x="5838" y="11118"/>
                  <a:pt x="5638" y="11418"/>
                </a:cubicBezTo>
                <a:cubicBezTo>
                  <a:pt x="5638" y="11318"/>
                  <a:pt x="5638" y="11251"/>
                  <a:pt x="5604" y="11151"/>
                </a:cubicBezTo>
                <a:cubicBezTo>
                  <a:pt x="6338" y="10051"/>
                  <a:pt x="7472" y="9250"/>
                  <a:pt x="8273" y="8149"/>
                </a:cubicBezTo>
                <a:cubicBezTo>
                  <a:pt x="8740" y="7549"/>
                  <a:pt x="9073" y="6782"/>
                  <a:pt x="9107" y="6048"/>
                </a:cubicBezTo>
                <a:close/>
                <a:moveTo>
                  <a:pt x="10941" y="7616"/>
                </a:moveTo>
                <a:lnTo>
                  <a:pt x="10941" y="7716"/>
                </a:lnTo>
                <a:cubicBezTo>
                  <a:pt x="9907" y="9083"/>
                  <a:pt x="8573" y="10251"/>
                  <a:pt x="7072" y="11118"/>
                </a:cubicBezTo>
                <a:cubicBezTo>
                  <a:pt x="6672" y="11318"/>
                  <a:pt x="6271" y="11552"/>
                  <a:pt x="5905" y="11718"/>
                </a:cubicBezTo>
                <a:lnTo>
                  <a:pt x="5838" y="11718"/>
                </a:lnTo>
                <a:cubicBezTo>
                  <a:pt x="5938" y="11552"/>
                  <a:pt x="6071" y="11452"/>
                  <a:pt x="6238" y="11385"/>
                </a:cubicBezTo>
                <a:cubicBezTo>
                  <a:pt x="6638" y="11118"/>
                  <a:pt x="7105" y="10818"/>
                  <a:pt x="7506" y="10551"/>
                </a:cubicBezTo>
                <a:lnTo>
                  <a:pt x="7906" y="10284"/>
                </a:lnTo>
                <a:cubicBezTo>
                  <a:pt x="7939" y="10251"/>
                  <a:pt x="7973" y="10251"/>
                  <a:pt x="8006" y="10217"/>
                </a:cubicBezTo>
                <a:cubicBezTo>
                  <a:pt x="8173" y="10084"/>
                  <a:pt x="8340" y="9951"/>
                  <a:pt x="8473" y="9817"/>
                </a:cubicBezTo>
                <a:cubicBezTo>
                  <a:pt x="8973" y="9450"/>
                  <a:pt x="9440" y="9050"/>
                  <a:pt x="9941" y="8616"/>
                </a:cubicBezTo>
                <a:lnTo>
                  <a:pt x="10941" y="7616"/>
                </a:lnTo>
                <a:close/>
                <a:moveTo>
                  <a:pt x="2235" y="4146"/>
                </a:moveTo>
                <a:cubicBezTo>
                  <a:pt x="2269" y="4380"/>
                  <a:pt x="2302" y="4580"/>
                  <a:pt x="2335" y="4747"/>
                </a:cubicBezTo>
                <a:cubicBezTo>
                  <a:pt x="2769" y="6348"/>
                  <a:pt x="3603" y="7849"/>
                  <a:pt x="4303" y="9417"/>
                </a:cubicBezTo>
                <a:cubicBezTo>
                  <a:pt x="4504" y="9817"/>
                  <a:pt x="4737" y="10284"/>
                  <a:pt x="4870" y="10718"/>
                </a:cubicBezTo>
                <a:cubicBezTo>
                  <a:pt x="4937" y="10818"/>
                  <a:pt x="4971" y="10918"/>
                  <a:pt x="5004" y="11051"/>
                </a:cubicBezTo>
                <a:cubicBezTo>
                  <a:pt x="5104" y="11318"/>
                  <a:pt x="5137" y="11552"/>
                  <a:pt x="5171" y="11752"/>
                </a:cubicBezTo>
                <a:cubicBezTo>
                  <a:pt x="5071" y="11552"/>
                  <a:pt x="4904" y="11318"/>
                  <a:pt x="4770" y="11085"/>
                </a:cubicBezTo>
                <a:cubicBezTo>
                  <a:pt x="4437" y="10551"/>
                  <a:pt x="4137" y="10051"/>
                  <a:pt x="3903" y="9450"/>
                </a:cubicBezTo>
                <a:cubicBezTo>
                  <a:pt x="3336" y="8383"/>
                  <a:pt x="2936" y="7249"/>
                  <a:pt x="2602" y="6081"/>
                </a:cubicBezTo>
                <a:cubicBezTo>
                  <a:pt x="2502" y="5748"/>
                  <a:pt x="2435" y="5447"/>
                  <a:pt x="2335" y="5114"/>
                </a:cubicBezTo>
                <a:cubicBezTo>
                  <a:pt x="2302" y="4814"/>
                  <a:pt x="2269" y="4580"/>
                  <a:pt x="2169" y="4280"/>
                </a:cubicBezTo>
                <a:cubicBezTo>
                  <a:pt x="2169" y="4246"/>
                  <a:pt x="2235" y="4246"/>
                  <a:pt x="2235" y="4213"/>
                </a:cubicBezTo>
                <a:lnTo>
                  <a:pt x="2235" y="4146"/>
                </a:lnTo>
                <a:close/>
                <a:moveTo>
                  <a:pt x="10808" y="7949"/>
                </a:moveTo>
                <a:cubicBezTo>
                  <a:pt x="10575" y="8783"/>
                  <a:pt x="10074" y="9484"/>
                  <a:pt x="9440" y="10084"/>
                </a:cubicBezTo>
                <a:cubicBezTo>
                  <a:pt x="9007" y="10451"/>
                  <a:pt x="8506" y="10751"/>
                  <a:pt x="8006" y="10985"/>
                </a:cubicBezTo>
                <a:cubicBezTo>
                  <a:pt x="7572" y="11218"/>
                  <a:pt x="7072" y="11318"/>
                  <a:pt x="6572" y="11485"/>
                </a:cubicBezTo>
                <a:cubicBezTo>
                  <a:pt x="6338" y="11585"/>
                  <a:pt x="6138" y="11652"/>
                  <a:pt x="5938" y="11785"/>
                </a:cubicBezTo>
                <a:lnTo>
                  <a:pt x="5905" y="11752"/>
                </a:lnTo>
                <a:cubicBezTo>
                  <a:pt x="6271" y="11618"/>
                  <a:pt x="6605" y="11418"/>
                  <a:pt x="6939" y="11251"/>
                </a:cubicBezTo>
                <a:cubicBezTo>
                  <a:pt x="7306" y="11051"/>
                  <a:pt x="7672" y="10784"/>
                  <a:pt x="8073" y="10551"/>
                </a:cubicBezTo>
                <a:cubicBezTo>
                  <a:pt x="8807" y="10051"/>
                  <a:pt x="9474" y="9450"/>
                  <a:pt x="10108" y="8783"/>
                </a:cubicBezTo>
                <a:cubicBezTo>
                  <a:pt x="10341" y="8550"/>
                  <a:pt x="10575" y="8249"/>
                  <a:pt x="10808" y="7949"/>
                </a:cubicBezTo>
                <a:close/>
                <a:moveTo>
                  <a:pt x="1501" y="14912"/>
                </a:moveTo>
                <a:lnTo>
                  <a:pt x="1501" y="14912"/>
                </a:lnTo>
                <a:cubicBezTo>
                  <a:pt x="1765" y="15218"/>
                  <a:pt x="2050" y="15503"/>
                  <a:pt x="2335" y="15788"/>
                </a:cubicBezTo>
                <a:cubicBezTo>
                  <a:pt x="2535" y="16122"/>
                  <a:pt x="2802" y="16489"/>
                  <a:pt x="3036" y="16822"/>
                </a:cubicBezTo>
                <a:cubicBezTo>
                  <a:pt x="3436" y="17322"/>
                  <a:pt x="3870" y="17823"/>
                  <a:pt x="4337" y="18290"/>
                </a:cubicBezTo>
                <a:cubicBezTo>
                  <a:pt x="5137" y="19124"/>
                  <a:pt x="6038" y="19824"/>
                  <a:pt x="7005" y="20491"/>
                </a:cubicBezTo>
                <a:cubicBezTo>
                  <a:pt x="6438" y="20225"/>
                  <a:pt x="5838" y="19958"/>
                  <a:pt x="5304" y="19657"/>
                </a:cubicBezTo>
                <a:cubicBezTo>
                  <a:pt x="4971" y="19491"/>
                  <a:pt x="4637" y="19324"/>
                  <a:pt x="4337" y="19090"/>
                </a:cubicBezTo>
                <a:cubicBezTo>
                  <a:pt x="4037" y="18890"/>
                  <a:pt x="3803" y="18590"/>
                  <a:pt x="3603" y="18323"/>
                </a:cubicBezTo>
                <a:cubicBezTo>
                  <a:pt x="3136" y="17756"/>
                  <a:pt x="2769" y="17089"/>
                  <a:pt x="2369" y="16422"/>
                </a:cubicBezTo>
                <a:cubicBezTo>
                  <a:pt x="2135" y="15988"/>
                  <a:pt x="1935" y="15621"/>
                  <a:pt x="1668" y="15221"/>
                </a:cubicBezTo>
                <a:cubicBezTo>
                  <a:pt x="1626" y="15115"/>
                  <a:pt x="1570" y="15009"/>
                  <a:pt x="1501" y="14912"/>
                </a:cubicBezTo>
                <a:close/>
                <a:moveTo>
                  <a:pt x="2502" y="15921"/>
                </a:moveTo>
                <a:lnTo>
                  <a:pt x="2502" y="15921"/>
                </a:lnTo>
                <a:cubicBezTo>
                  <a:pt x="2969" y="16388"/>
                  <a:pt x="3469" y="16755"/>
                  <a:pt x="3970" y="17156"/>
                </a:cubicBezTo>
                <a:cubicBezTo>
                  <a:pt x="5137" y="18090"/>
                  <a:pt x="6372" y="18957"/>
                  <a:pt x="7539" y="19924"/>
                </a:cubicBezTo>
                <a:cubicBezTo>
                  <a:pt x="7906" y="20158"/>
                  <a:pt x="8173" y="20458"/>
                  <a:pt x="8506" y="20758"/>
                </a:cubicBezTo>
                <a:lnTo>
                  <a:pt x="8740" y="20958"/>
                </a:lnTo>
                <a:cubicBezTo>
                  <a:pt x="8807" y="21092"/>
                  <a:pt x="8873" y="21259"/>
                  <a:pt x="9007" y="21392"/>
                </a:cubicBezTo>
                <a:cubicBezTo>
                  <a:pt x="8640" y="21225"/>
                  <a:pt x="8340" y="21092"/>
                  <a:pt x="8073" y="20958"/>
                </a:cubicBezTo>
                <a:cubicBezTo>
                  <a:pt x="7906" y="20892"/>
                  <a:pt x="7739" y="20792"/>
                  <a:pt x="7606" y="20725"/>
                </a:cubicBezTo>
                <a:cubicBezTo>
                  <a:pt x="7072" y="20358"/>
                  <a:pt x="6505" y="19991"/>
                  <a:pt x="6005" y="19624"/>
                </a:cubicBezTo>
                <a:cubicBezTo>
                  <a:pt x="5004" y="18824"/>
                  <a:pt x="4103" y="17956"/>
                  <a:pt x="3303" y="16956"/>
                </a:cubicBezTo>
                <a:cubicBezTo>
                  <a:pt x="3002" y="16622"/>
                  <a:pt x="2769" y="16288"/>
                  <a:pt x="2502" y="15921"/>
                </a:cubicBezTo>
                <a:close/>
                <a:moveTo>
                  <a:pt x="10675" y="12419"/>
                </a:moveTo>
                <a:cubicBezTo>
                  <a:pt x="10675" y="12452"/>
                  <a:pt x="10741" y="12486"/>
                  <a:pt x="10741" y="12552"/>
                </a:cubicBezTo>
                <a:cubicBezTo>
                  <a:pt x="10641" y="13153"/>
                  <a:pt x="10508" y="13787"/>
                  <a:pt x="10408" y="14420"/>
                </a:cubicBezTo>
                <a:cubicBezTo>
                  <a:pt x="10241" y="15221"/>
                  <a:pt x="10074" y="15988"/>
                  <a:pt x="9941" y="16789"/>
                </a:cubicBezTo>
                <a:cubicBezTo>
                  <a:pt x="9674" y="18223"/>
                  <a:pt x="9607" y="19624"/>
                  <a:pt x="9941" y="21058"/>
                </a:cubicBezTo>
                <a:cubicBezTo>
                  <a:pt x="9974" y="21292"/>
                  <a:pt x="10074" y="21559"/>
                  <a:pt x="10141" y="21759"/>
                </a:cubicBezTo>
                <a:cubicBezTo>
                  <a:pt x="10074" y="21759"/>
                  <a:pt x="10007" y="21659"/>
                  <a:pt x="9974" y="21559"/>
                </a:cubicBezTo>
                <a:cubicBezTo>
                  <a:pt x="9674" y="20825"/>
                  <a:pt x="9474" y="20058"/>
                  <a:pt x="9340" y="19257"/>
                </a:cubicBezTo>
                <a:cubicBezTo>
                  <a:pt x="9274" y="18457"/>
                  <a:pt x="9274" y="17656"/>
                  <a:pt x="9407" y="16889"/>
                </a:cubicBezTo>
                <a:cubicBezTo>
                  <a:pt x="9507" y="16055"/>
                  <a:pt x="9841" y="15254"/>
                  <a:pt x="10141" y="14420"/>
                </a:cubicBezTo>
                <a:cubicBezTo>
                  <a:pt x="10408" y="13787"/>
                  <a:pt x="10641" y="13119"/>
                  <a:pt x="10675" y="12419"/>
                </a:cubicBezTo>
                <a:close/>
                <a:moveTo>
                  <a:pt x="10775" y="12953"/>
                </a:moveTo>
                <a:cubicBezTo>
                  <a:pt x="10808" y="13286"/>
                  <a:pt x="10808" y="13653"/>
                  <a:pt x="10808" y="13987"/>
                </a:cubicBezTo>
                <a:cubicBezTo>
                  <a:pt x="10808" y="14821"/>
                  <a:pt x="10675" y="15655"/>
                  <a:pt x="10541" y="16455"/>
                </a:cubicBezTo>
                <a:cubicBezTo>
                  <a:pt x="10308" y="18056"/>
                  <a:pt x="10041" y="19624"/>
                  <a:pt x="10274" y="21259"/>
                </a:cubicBezTo>
                <a:cubicBezTo>
                  <a:pt x="10308" y="21626"/>
                  <a:pt x="10408" y="21959"/>
                  <a:pt x="10474" y="22259"/>
                </a:cubicBezTo>
                <a:cubicBezTo>
                  <a:pt x="10341" y="21959"/>
                  <a:pt x="10208" y="21626"/>
                  <a:pt x="10141" y="21292"/>
                </a:cubicBezTo>
                <a:cubicBezTo>
                  <a:pt x="9974" y="20625"/>
                  <a:pt x="9874" y="19958"/>
                  <a:pt x="9841" y="19257"/>
                </a:cubicBezTo>
                <a:cubicBezTo>
                  <a:pt x="9807" y="17756"/>
                  <a:pt x="10141" y="16255"/>
                  <a:pt x="10441" y="14754"/>
                </a:cubicBezTo>
                <a:cubicBezTo>
                  <a:pt x="10541" y="14154"/>
                  <a:pt x="10675" y="13586"/>
                  <a:pt x="10775" y="12953"/>
                </a:cubicBezTo>
                <a:close/>
                <a:moveTo>
                  <a:pt x="10975" y="13586"/>
                </a:moveTo>
                <a:cubicBezTo>
                  <a:pt x="11242" y="14587"/>
                  <a:pt x="11475" y="15521"/>
                  <a:pt x="11609" y="16589"/>
                </a:cubicBezTo>
                <a:cubicBezTo>
                  <a:pt x="11709" y="17356"/>
                  <a:pt x="11775" y="18156"/>
                  <a:pt x="11675" y="18957"/>
                </a:cubicBezTo>
                <a:cubicBezTo>
                  <a:pt x="11642" y="19758"/>
                  <a:pt x="11475" y="20525"/>
                  <a:pt x="11275" y="21292"/>
                </a:cubicBezTo>
                <a:cubicBezTo>
                  <a:pt x="11108" y="21959"/>
                  <a:pt x="10908" y="22660"/>
                  <a:pt x="10975" y="23327"/>
                </a:cubicBezTo>
                <a:cubicBezTo>
                  <a:pt x="10408" y="22059"/>
                  <a:pt x="10274" y="20591"/>
                  <a:pt x="10341" y="19157"/>
                </a:cubicBezTo>
                <a:cubicBezTo>
                  <a:pt x="10474" y="17489"/>
                  <a:pt x="10875" y="15921"/>
                  <a:pt x="10975" y="14254"/>
                </a:cubicBezTo>
                <a:lnTo>
                  <a:pt x="10975" y="13586"/>
                </a:lnTo>
                <a:close/>
                <a:moveTo>
                  <a:pt x="5326" y="1"/>
                </a:moveTo>
                <a:cubicBezTo>
                  <a:pt x="5042" y="1"/>
                  <a:pt x="4775" y="120"/>
                  <a:pt x="4604" y="377"/>
                </a:cubicBezTo>
                <a:cubicBezTo>
                  <a:pt x="4504" y="477"/>
                  <a:pt x="4470" y="611"/>
                  <a:pt x="4437" y="744"/>
                </a:cubicBezTo>
                <a:lnTo>
                  <a:pt x="4370" y="744"/>
                </a:lnTo>
                <a:cubicBezTo>
                  <a:pt x="3670" y="1211"/>
                  <a:pt x="2936" y="1645"/>
                  <a:pt x="2469" y="2412"/>
                </a:cubicBezTo>
                <a:cubicBezTo>
                  <a:pt x="2269" y="2745"/>
                  <a:pt x="2102" y="3146"/>
                  <a:pt x="2102" y="3579"/>
                </a:cubicBezTo>
                <a:cubicBezTo>
                  <a:pt x="2102" y="3779"/>
                  <a:pt x="2102" y="3980"/>
                  <a:pt x="2135" y="4213"/>
                </a:cubicBezTo>
                <a:cubicBezTo>
                  <a:pt x="2117" y="4176"/>
                  <a:pt x="2078" y="4150"/>
                  <a:pt x="2042" y="4150"/>
                </a:cubicBezTo>
                <a:cubicBezTo>
                  <a:pt x="2012" y="4150"/>
                  <a:pt x="1983" y="4168"/>
                  <a:pt x="1968" y="4213"/>
                </a:cubicBezTo>
                <a:cubicBezTo>
                  <a:pt x="1201" y="5447"/>
                  <a:pt x="1201" y="6948"/>
                  <a:pt x="1868" y="8249"/>
                </a:cubicBezTo>
                <a:cubicBezTo>
                  <a:pt x="1935" y="8316"/>
                  <a:pt x="2002" y="8449"/>
                  <a:pt x="2035" y="8550"/>
                </a:cubicBezTo>
                <a:cubicBezTo>
                  <a:pt x="1835" y="8283"/>
                  <a:pt x="1601" y="8049"/>
                  <a:pt x="1368" y="7782"/>
                </a:cubicBezTo>
                <a:cubicBezTo>
                  <a:pt x="968" y="7315"/>
                  <a:pt x="601" y="6882"/>
                  <a:pt x="167" y="6415"/>
                </a:cubicBezTo>
                <a:cubicBezTo>
                  <a:pt x="157" y="6384"/>
                  <a:pt x="138" y="6372"/>
                  <a:pt x="115" y="6372"/>
                </a:cubicBezTo>
                <a:cubicBezTo>
                  <a:pt x="65" y="6372"/>
                  <a:pt x="0" y="6435"/>
                  <a:pt x="0" y="6481"/>
                </a:cubicBezTo>
                <a:cubicBezTo>
                  <a:pt x="34" y="7616"/>
                  <a:pt x="501" y="8683"/>
                  <a:pt x="1201" y="9517"/>
                </a:cubicBezTo>
                <a:cubicBezTo>
                  <a:pt x="1535" y="9951"/>
                  <a:pt x="1968" y="10317"/>
                  <a:pt x="2435" y="10618"/>
                </a:cubicBezTo>
                <a:cubicBezTo>
                  <a:pt x="2869" y="10918"/>
                  <a:pt x="3369" y="11118"/>
                  <a:pt x="3836" y="11385"/>
                </a:cubicBezTo>
                <a:cubicBezTo>
                  <a:pt x="4303" y="11618"/>
                  <a:pt x="4770" y="11919"/>
                  <a:pt x="5104" y="12319"/>
                </a:cubicBezTo>
                <a:cubicBezTo>
                  <a:pt x="5104" y="12386"/>
                  <a:pt x="5137" y="12386"/>
                  <a:pt x="5137" y="12419"/>
                </a:cubicBezTo>
                <a:lnTo>
                  <a:pt x="5137" y="12452"/>
                </a:lnTo>
                <a:lnTo>
                  <a:pt x="5271" y="12719"/>
                </a:lnTo>
                <a:cubicBezTo>
                  <a:pt x="5337" y="13053"/>
                  <a:pt x="5438" y="13420"/>
                  <a:pt x="5538" y="13753"/>
                </a:cubicBezTo>
                <a:cubicBezTo>
                  <a:pt x="5604" y="13953"/>
                  <a:pt x="5604" y="14120"/>
                  <a:pt x="5671" y="14320"/>
                </a:cubicBezTo>
                <a:cubicBezTo>
                  <a:pt x="5738" y="14554"/>
                  <a:pt x="5804" y="14754"/>
                  <a:pt x="5938" y="14954"/>
                </a:cubicBezTo>
                <a:cubicBezTo>
                  <a:pt x="6005" y="15254"/>
                  <a:pt x="6138" y="15555"/>
                  <a:pt x="6238" y="15821"/>
                </a:cubicBezTo>
                <a:cubicBezTo>
                  <a:pt x="6605" y="16822"/>
                  <a:pt x="7005" y="17823"/>
                  <a:pt x="7506" y="18790"/>
                </a:cubicBezTo>
                <a:lnTo>
                  <a:pt x="7406" y="18657"/>
                </a:lnTo>
                <a:cubicBezTo>
                  <a:pt x="6839" y="17990"/>
                  <a:pt x="6171" y="17489"/>
                  <a:pt x="5438" y="17089"/>
                </a:cubicBezTo>
                <a:cubicBezTo>
                  <a:pt x="4670" y="16655"/>
                  <a:pt x="3836" y="16322"/>
                  <a:pt x="3069" y="15921"/>
                </a:cubicBezTo>
                <a:cubicBezTo>
                  <a:pt x="2816" y="15805"/>
                  <a:pt x="2575" y="15666"/>
                  <a:pt x="2352" y="15504"/>
                </a:cubicBezTo>
                <a:lnTo>
                  <a:pt x="2352" y="15504"/>
                </a:lnTo>
                <a:cubicBezTo>
                  <a:pt x="2450" y="15595"/>
                  <a:pt x="2574" y="15660"/>
                  <a:pt x="2669" y="15755"/>
                </a:cubicBezTo>
                <a:cubicBezTo>
                  <a:pt x="3436" y="16222"/>
                  <a:pt x="4237" y="16555"/>
                  <a:pt x="5004" y="16956"/>
                </a:cubicBezTo>
                <a:cubicBezTo>
                  <a:pt x="5804" y="17389"/>
                  <a:pt x="6572" y="17823"/>
                  <a:pt x="7139" y="18490"/>
                </a:cubicBezTo>
                <a:cubicBezTo>
                  <a:pt x="7606" y="18990"/>
                  <a:pt x="7939" y="19591"/>
                  <a:pt x="8273" y="20158"/>
                </a:cubicBezTo>
                <a:cubicBezTo>
                  <a:pt x="8139" y="20091"/>
                  <a:pt x="8039" y="19958"/>
                  <a:pt x="7939" y="19891"/>
                </a:cubicBezTo>
                <a:cubicBezTo>
                  <a:pt x="7339" y="19391"/>
                  <a:pt x="6772" y="18957"/>
                  <a:pt x="6138" y="18490"/>
                </a:cubicBezTo>
                <a:cubicBezTo>
                  <a:pt x="4937" y="17623"/>
                  <a:pt x="3703" y="16789"/>
                  <a:pt x="2636" y="15788"/>
                </a:cubicBezTo>
                <a:cubicBezTo>
                  <a:pt x="2538" y="15723"/>
                  <a:pt x="2440" y="15626"/>
                  <a:pt x="2342" y="15496"/>
                </a:cubicBezTo>
                <a:lnTo>
                  <a:pt x="2342" y="15496"/>
                </a:lnTo>
                <a:cubicBezTo>
                  <a:pt x="2345" y="15499"/>
                  <a:pt x="2348" y="15501"/>
                  <a:pt x="2352" y="15504"/>
                </a:cubicBezTo>
                <a:lnTo>
                  <a:pt x="2352" y="15504"/>
                </a:lnTo>
                <a:cubicBezTo>
                  <a:pt x="2346" y="15498"/>
                  <a:pt x="2341" y="15493"/>
                  <a:pt x="2335" y="15488"/>
                </a:cubicBezTo>
                <a:lnTo>
                  <a:pt x="2335" y="15488"/>
                </a:lnTo>
                <a:cubicBezTo>
                  <a:pt x="2337" y="15491"/>
                  <a:pt x="2340" y="15494"/>
                  <a:pt x="2342" y="15496"/>
                </a:cubicBezTo>
                <a:lnTo>
                  <a:pt x="2342" y="15496"/>
                </a:lnTo>
                <a:cubicBezTo>
                  <a:pt x="2185" y="15382"/>
                  <a:pt x="2038" y="15257"/>
                  <a:pt x="1902" y="15121"/>
                </a:cubicBezTo>
                <a:cubicBezTo>
                  <a:pt x="1735" y="14987"/>
                  <a:pt x="1535" y="14821"/>
                  <a:pt x="1401" y="14654"/>
                </a:cubicBezTo>
                <a:cubicBezTo>
                  <a:pt x="1401" y="14621"/>
                  <a:pt x="1335" y="14621"/>
                  <a:pt x="1301" y="14587"/>
                </a:cubicBezTo>
                <a:cubicBezTo>
                  <a:pt x="1134" y="14420"/>
                  <a:pt x="1001" y="14220"/>
                  <a:pt x="934" y="13987"/>
                </a:cubicBezTo>
                <a:lnTo>
                  <a:pt x="901" y="13987"/>
                </a:lnTo>
                <a:cubicBezTo>
                  <a:pt x="901" y="13953"/>
                  <a:pt x="834" y="13953"/>
                  <a:pt x="801" y="13953"/>
                </a:cubicBezTo>
                <a:cubicBezTo>
                  <a:pt x="768" y="13953"/>
                  <a:pt x="768" y="13987"/>
                  <a:pt x="768" y="14053"/>
                </a:cubicBezTo>
                <a:cubicBezTo>
                  <a:pt x="768" y="14053"/>
                  <a:pt x="734" y="14087"/>
                  <a:pt x="768" y="14087"/>
                </a:cubicBezTo>
                <a:lnTo>
                  <a:pt x="801" y="14120"/>
                </a:lnTo>
                <a:cubicBezTo>
                  <a:pt x="968" y="14487"/>
                  <a:pt x="1168" y="14887"/>
                  <a:pt x="1401" y="15254"/>
                </a:cubicBezTo>
                <a:cubicBezTo>
                  <a:pt x="1601" y="15621"/>
                  <a:pt x="1802" y="15955"/>
                  <a:pt x="2002" y="16322"/>
                </a:cubicBezTo>
                <a:cubicBezTo>
                  <a:pt x="2402" y="16989"/>
                  <a:pt x="2769" y="17723"/>
                  <a:pt x="3236" y="18323"/>
                </a:cubicBezTo>
                <a:cubicBezTo>
                  <a:pt x="3436" y="18623"/>
                  <a:pt x="3636" y="18924"/>
                  <a:pt x="3936" y="19124"/>
                </a:cubicBezTo>
                <a:cubicBezTo>
                  <a:pt x="4170" y="19391"/>
                  <a:pt x="4504" y="19591"/>
                  <a:pt x="4804" y="19758"/>
                </a:cubicBezTo>
                <a:cubicBezTo>
                  <a:pt x="5504" y="20124"/>
                  <a:pt x="6271" y="20458"/>
                  <a:pt x="6972" y="20792"/>
                </a:cubicBezTo>
                <a:cubicBezTo>
                  <a:pt x="7672" y="21125"/>
                  <a:pt x="8440" y="21459"/>
                  <a:pt x="9140" y="21826"/>
                </a:cubicBezTo>
                <a:cubicBezTo>
                  <a:pt x="9407" y="22159"/>
                  <a:pt x="9641" y="22493"/>
                  <a:pt x="10007" y="22760"/>
                </a:cubicBezTo>
                <a:lnTo>
                  <a:pt x="10074" y="22760"/>
                </a:lnTo>
                <a:cubicBezTo>
                  <a:pt x="10941" y="23827"/>
                  <a:pt x="11909" y="24828"/>
                  <a:pt x="12943" y="25728"/>
                </a:cubicBezTo>
                <a:cubicBezTo>
                  <a:pt x="13677" y="26329"/>
                  <a:pt x="14477" y="26896"/>
                  <a:pt x="15311" y="27396"/>
                </a:cubicBezTo>
                <a:cubicBezTo>
                  <a:pt x="16145" y="27897"/>
                  <a:pt x="17012" y="28297"/>
                  <a:pt x="17913" y="28631"/>
                </a:cubicBezTo>
                <a:cubicBezTo>
                  <a:pt x="18147" y="28731"/>
                  <a:pt x="18347" y="28797"/>
                  <a:pt x="18614" y="28897"/>
                </a:cubicBezTo>
                <a:cubicBezTo>
                  <a:pt x="18747" y="28831"/>
                  <a:pt x="18814" y="28731"/>
                  <a:pt x="18747" y="28664"/>
                </a:cubicBezTo>
                <a:cubicBezTo>
                  <a:pt x="17813" y="28330"/>
                  <a:pt x="16946" y="27963"/>
                  <a:pt x="16112" y="27463"/>
                </a:cubicBezTo>
                <a:cubicBezTo>
                  <a:pt x="15278" y="26996"/>
                  <a:pt x="14444" y="26462"/>
                  <a:pt x="13677" y="25895"/>
                </a:cubicBezTo>
                <a:cubicBezTo>
                  <a:pt x="12809" y="25161"/>
                  <a:pt x="11976" y="24394"/>
                  <a:pt x="11175" y="23560"/>
                </a:cubicBezTo>
                <a:cubicBezTo>
                  <a:pt x="11108" y="22826"/>
                  <a:pt x="11275" y="22126"/>
                  <a:pt x="11442" y="21425"/>
                </a:cubicBezTo>
                <a:cubicBezTo>
                  <a:pt x="11642" y="20658"/>
                  <a:pt x="11842" y="19924"/>
                  <a:pt x="11909" y="19124"/>
                </a:cubicBezTo>
                <a:cubicBezTo>
                  <a:pt x="12009" y="17523"/>
                  <a:pt x="11809" y="15921"/>
                  <a:pt x="11442" y="14387"/>
                </a:cubicBezTo>
                <a:cubicBezTo>
                  <a:pt x="11275" y="13620"/>
                  <a:pt x="11075" y="12919"/>
                  <a:pt x="10841" y="12219"/>
                </a:cubicBezTo>
                <a:lnTo>
                  <a:pt x="10841" y="12119"/>
                </a:lnTo>
                <a:cubicBezTo>
                  <a:pt x="10841" y="12085"/>
                  <a:pt x="10841" y="12085"/>
                  <a:pt x="10808" y="12085"/>
                </a:cubicBezTo>
                <a:cubicBezTo>
                  <a:pt x="10808" y="11985"/>
                  <a:pt x="10775" y="11952"/>
                  <a:pt x="10741" y="11885"/>
                </a:cubicBezTo>
                <a:cubicBezTo>
                  <a:pt x="10741" y="11819"/>
                  <a:pt x="10675" y="11785"/>
                  <a:pt x="10675" y="11752"/>
                </a:cubicBezTo>
                <a:cubicBezTo>
                  <a:pt x="10675" y="11685"/>
                  <a:pt x="10675" y="11685"/>
                  <a:pt x="10641" y="11685"/>
                </a:cubicBezTo>
                <a:cubicBezTo>
                  <a:pt x="10641" y="11652"/>
                  <a:pt x="10608" y="11652"/>
                  <a:pt x="10608" y="11618"/>
                </a:cubicBezTo>
                <a:cubicBezTo>
                  <a:pt x="10608" y="11605"/>
                  <a:pt x="10591" y="11596"/>
                  <a:pt x="10571" y="11596"/>
                </a:cubicBezTo>
                <a:cubicBezTo>
                  <a:pt x="10542" y="11596"/>
                  <a:pt x="10508" y="11613"/>
                  <a:pt x="10508" y="11652"/>
                </a:cubicBezTo>
                <a:lnTo>
                  <a:pt x="10508" y="11718"/>
                </a:lnTo>
                <a:cubicBezTo>
                  <a:pt x="10474" y="11752"/>
                  <a:pt x="10408" y="11785"/>
                  <a:pt x="10441" y="11885"/>
                </a:cubicBezTo>
                <a:cubicBezTo>
                  <a:pt x="10474" y="11952"/>
                  <a:pt x="10474" y="12019"/>
                  <a:pt x="10508" y="12119"/>
                </a:cubicBezTo>
                <a:cubicBezTo>
                  <a:pt x="10441" y="12886"/>
                  <a:pt x="10274" y="13586"/>
                  <a:pt x="9974" y="14254"/>
                </a:cubicBezTo>
                <a:cubicBezTo>
                  <a:pt x="9674" y="15054"/>
                  <a:pt x="9340" y="15888"/>
                  <a:pt x="9174" y="16722"/>
                </a:cubicBezTo>
                <a:cubicBezTo>
                  <a:pt x="8907" y="18290"/>
                  <a:pt x="9073" y="19924"/>
                  <a:pt x="9641" y="21425"/>
                </a:cubicBezTo>
                <a:cubicBezTo>
                  <a:pt x="9674" y="21559"/>
                  <a:pt x="9741" y="21659"/>
                  <a:pt x="9807" y="21759"/>
                </a:cubicBezTo>
                <a:cubicBezTo>
                  <a:pt x="9741" y="21659"/>
                  <a:pt x="9641" y="21626"/>
                  <a:pt x="9574" y="21592"/>
                </a:cubicBezTo>
                <a:lnTo>
                  <a:pt x="9507" y="21592"/>
                </a:lnTo>
                <a:cubicBezTo>
                  <a:pt x="8373" y="19991"/>
                  <a:pt x="7472" y="18256"/>
                  <a:pt x="6772" y="16455"/>
                </a:cubicBezTo>
                <a:cubicBezTo>
                  <a:pt x="6338" y="15454"/>
                  <a:pt x="6005" y="14387"/>
                  <a:pt x="5771" y="13320"/>
                </a:cubicBezTo>
                <a:lnTo>
                  <a:pt x="5771" y="13153"/>
                </a:lnTo>
                <a:lnTo>
                  <a:pt x="5771" y="13119"/>
                </a:lnTo>
                <a:cubicBezTo>
                  <a:pt x="5771" y="13053"/>
                  <a:pt x="5771" y="12986"/>
                  <a:pt x="5738" y="12919"/>
                </a:cubicBezTo>
                <a:cubicBezTo>
                  <a:pt x="5738" y="12719"/>
                  <a:pt x="5738" y="12486"/>
                  <a:pt x="5771" y="12286"/>
                </a:cubicBezTo>
                <a:cubicBezTo>
                  <a:pt x="5804" y="12219"/>
                  <a:pt x="5838" y="12085"/>
                  <a:pt x="5938" y="11985"/>
                </a:cubicBezTo>
                <a:lnTo>
                  <a:pt x="5938" y="11952"/>
                </a:lnTo>
                <a:cubicBezTo>
                  <a:pt x="6105" y="11885"/>
                  <a:pt x="6305" y="11785"/>
                  <a:pt x="6505" y="11718"/>
                </a:cubicBezTo>
                <a:cubicBezTo>
                  <a:pt x="7005" y="11552"/>
                  <a:pt x="7506" y="11418"/>
                  <a:pt x="8006" y="11151"/>
                </a:cubicBezTo>
                <a:cubicBezTo>
                  <a:pt x="9007" y="10718"/>
                  <a:pt x="9907" y="9984"/>
                  <a:pt x="10474" y="9083"/>
                </a:cubicBezTo>
                <a:cubicBezTo>
                  <a:pt x="10741" y="8650"/>
                  <a:pt x="10941" y="8149"/>
                  <a:pt x="11008" y="7649"/>
                </a:cubicBezTo>
                <a:lnTo>
                  <a:pt x="11008" y="7616"/>
                </a:lnTo>
                <a:cubicBezTo>
                  <a:pt x="11008" y="7549"/>
                  <a:pt x="11042" y="7449"/>
                  <a:pt x="11042" y="7415"/>
                </a:cubicBezTo>
                <a:cubicBezTo>
                  <a:pt x="11042" y="7340"/>
                  <a:pt x="10985" y="7303"/>
                  <a:pt x="10929" y="7303"/>
                </a:cubicBezTo>
                <a:cubicBezTo>
                  <a:pt x="10910" y="7303"/>
                  <a:pt x="10891" y="7307"/>
                  <a:pt x="10875" y="7315"/>
                </a:cubicBezTo>
                <a:cubicBezTo>
                  <a:pt x="10308" y="7982"/>
                  <a:pt x="9641" y="8583"/>
                  <a:pt x="8973" y="9150"/>
                </a:cubicBezTo>
                <a:cubicBezTo>
                  <a:pt x="9307" y="8616"/>
                  <a:pt x="9374" y="7949"/>
                  <a:pt x="9374" y="7315"/>
                </a:cubicBezTo>
                <a:cubicBezTo>
                  <a:pt x="9374" y="6915"/>
                  <a:pt x="9307" y="6548"/>
                  <a:pt x="9207" y="6148"/>
                </a:cubicBezTo>
                <a:cubicBezTo>
                  <a:pt x="9174" y="5948"/>
                  <a:pt x="9140" y="5748"/>
                  <a:pt x="9073" y="5581"/>
                </a:cubicBezTo>
                <a:cubicBezTo>
                  <a:pt x="9007" y="5447"/>
                  <a:pt x="8973" y="5281"/>
                  <a:pt x="8940" y="5114"/>
                </a:cubicBezTo>
                <a:cubicBezTo>
                  <a:pt x="8840" y="4647"/>
                  <a:pt x="8673" y="4213"/>
                  <a:pt x="8440" y="3779"/>
                </a:cubicBezTo>
                <a:cubicBezTo>
                  <a:pt x="8373" y="3646"/>
                  <a:pt x="8306" y="3546"/>
                  <a:pt x="8240" y="3446"/>
                </a:cubicBezTo>
                <a:cubicBezTo>
                  <a:pt x="8240" y="3413"/>
                  <a:pt x="8240" y="3413"/>
                  <a:pt x="8173" y="3379"/>
                </a:cubicBezTo>
                <a:cubicBezTo>
                  <a:pt x="8173" y="3312"/>
                  <a:pt x="8139" y="3312"/>
                  <a:pt x="8139" y="3312"/>
                </a:cubicBezTo>
                <a:cubicBezTo>
                  <a:pt x="7973" y="3079"/>
                  <a:pt x="7806" y="2812"/>
                  <a:pt x="7639" y="2612"/>
                </a:cubicBezTo>
                <a:cubicBezTo>
                  <a:pt x="7506" y="2412"/>
                  <a:pt x="7339" y="2245"/>
                  <a:pt x="7172" y="2045"/>
                </a:cubicBezTo>
                <a:cubicBezTo>
                  <a:pt x="7005" y="1878"/>
                  <a:pt x="6872" y="1645"/>
                  <a:pt x="6705" y="1478"/>
                </a:cubicBezTo>
                <a:lnTo>
                  <a:pt x="6705" y="1411"/>
                </a:lnTo>
                <a:cubicBezTo>
                  <a:pt x="6538" y="911"/>
                  <a:pt x="6338" y="410"/>
                  <a:pt x="5871" y="143"/>
                </a:cubicBezTo>
                <a:cubicBezTo>
                  <a:pt x="5838" y="110"/>
                  <a:pt x="5838" y="110"/>
                  <a:pt x="5804" y="110"/>
                </a:cubicBezTo>
                <a:cubicBezTo>
                  <a:pt x="5649" y="38"/>
                  <a:pt x="5485" y="1"/>
                  <a:pt x="53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7"/>
          <p:cNvSpPr/>
          <p:nvPr/>
        </p:nvSpPr>
        <p:spPr>
          <a:xfrm rot="3138722" flipH="1">
            <a:off x="7367408" y="3117372"/>
            <a:ext cx="1420606" cy="862262"/>
          </a:xfrm>
          <a:custGeom>
            <a:avLst/>
            <a:gdLst/>
            <a:ahLst/>
            <a:cxnLst/>
            <a:rect l="l" t="t" r="r" b="b"/>
            <a:pathLst>
              <a:path w="35305" h="21429" extrusionOk="0">
                <a:moveTo>
                  <a:pt x="24342" y="1808"/>
                </a:moveTo>
                <a:lnTo>
                  <a:pt x="24342" y="1808"/>
                </a:lnTo>
                <a:cubicBezTo>
                  <a:pt x="24676" y="2075"/>
                  <a:pt x="24442" y="2508"/>
                  <a:pt x="24242" y="2775"/>
                </a:cubicBezTo>
                <a:cubicBezTo>
                  <a:pt x="23975" y="3075"/>
                  <a:pt x="23675" y="3342"/>
                  <a:pt x="23408" y="3642"/>
                </a:cubicBezTo>
                <a:lnTo>
                  <a:pt x="23241" y="3809"/>
                </a:lnTo>
                <a:cubicBezTo>
                  <a:pt x="23341" y="3676"/>
                  <a:pt x="23475" y="3509"/>
                  <a:pt x="23608" y="3342"/>
                </a:cubicBezTo>
                <a:cubicBezTo>
                  <a:pt x="23775" y="3109"/>
                  <a:pt x="23942" y="2842"/>
                  <a:pt x="24075" y="2608"/>
                </a:cubicBezTo>
                <a:cubicBezTo>
                  <a:pt x="24142" y="2342"/>
                  <a:pt x="24276" y="2075"/>
                  <a:pt x="24342" y="1808"/>
                </a:cubicBezTo>
                <a:close/>
                <a:moveTo>
                  <a:pt x="23775" y="1741"/>
                </a:moveTo>
                <a:lnTo>
                  <a:pt x="23775" y="1741"/>
                </a:lnTo>
                <a:cubicBezTo>
                  <a:pt x="23608" y="2241"/>
                  <a:pt x="23442" y="2708"/>
                  <a:pt x="23175" y="3175"/>
                </a:cubicBezTo>
                <a:cubicBezTo>
                  <a:pt x="23075" y="3442"/>
                  <a:pt x="22908" y="3676"/>
                  <a:pt x="22741" y="3943"/>
                </a:cubicBezTo>
                <a:cubicBezTo>
                  <a:pt x="23008" y="3409"/>
                  <a:pt x="23175" y="2742"/>
                  <a:pt x="23241" y="2108"/>
                </a:cubicBezTo>
                <a:cubicBezTo>
                  <a:pt x="23275" y="2075"/>
                  <a:pt x="23341" y="2008"/>
                  <a:pt x="23442" y="1941"/>
                </a:cubicBezTo>
                <a:cubicBezTo>
                  <a:pt x="23508" y="1841"/>
                  <a:pt x="23642" y="1808"/>
                  <a:pt x="23775" y="1741"/>
                </a:cubicBezTo>
                <a:close/>
                <a:moveTo>
                  <a:pt x="24059" y="1691"/>
                </a:moveTo>
                <a:cubicBezTo>
                  <a:pt x="24100" y="1691"/>
                  <a:pt x="24142" y="1708"/>
                  <a:pt x="24175" y="1741"/>
                </a:cubicBezTo>
                <a:cubicBezTo>
                  <a:pt x="24109" y="1975"/>
                  <a:pt x="24009" y="2275"/>
                  <a:pt x="23909" y="2508"/>
                </a:cubicBezTo>
                <a:cubicBezTo>
                  <a:pt x="23775" y="2775"/>
                  <a:pt x="23608" y="3075"/>
                  <a:pt x="23442" y="3309"/>
                </a:cubicBezTo>
                <a:cubicBezTo>
                  <a:pt x="23275" y="3576"/>
                  <a:pt x="23075" y="3776"/>
                  <a:pt x="22908" y="3976"/>
                </a:cubicBezTo>
                <a:cubicBezTo>
                  <a:pt x="23341" y="3309"/>
                  <a:pt x="23675" y="2508"/>
                  <a:pt x="23942" y="1741"/>
                </a:cubicBezTo>
                <a:cubicBezTo>
                  <a:pt x="23975" y="1708"/>
                  <a:pt x="24017" y="1691"/>
                  <a:pt x="24059" y="1691"/>
                </a:cubicBezTo>
                <a:close/>
                <a:moveTo>
                  <a:pt x="23075" y="2308"/>
                </a:moveTo>
                <a:lnTo>
                  <a:pt x="23075" y="2308"/>
                </a:lnTo>
                <a:cubicBezTo>
                  <a:pt x="23008" y="3075"/>
                  <a:pt x="22774" y="3809"/>
                  <a:pt x="22341" y="4443"/>
                </a:cubicBezTo>
                <a:cubicBezTo>
                  <a:pt x="22307" y="4143"/>
                  <a:pt x="22307" y="3909"/>
                  <a:pt x="22341" y="3642"/>
                </a:cubicBezTo>
                <a:cubicBezTo>
                  <a:pt x="22441" y="3309"/>
                  <a:pt x="22574" y="3009"/>
                  <a:pt x="22741" y="2742"/>
                </a:cubicBezTo>
                <a:cubicBezTo>
                  <a:pt x="22808" y="2575"/>
                  <a:pt x="22941" y="2442"/>
                  <a:pt x="23075" y="2308"/>
                </a:cubicBezTo>
                <a:close/>
                <a:moveTo>
                  <a:pt x="22774" y="740"/>
                </a:moveTo>
                <a:cubicBezTo>
                  <a:pt x="22307" y="1141"/>
                  <a:pt x="21840" y="1574"/>
                  <a:pt x="21340" y="1875"/>
                </a:cubicBezTo>
                <a:cubicBezTo>
                  <a:pt x="20673" y="2375"/>
                  <a:pt x="19972" y="2809"/>
                  <a:pt x="19272" y="3242"/>
                </a:cubicBezTo>
                <a:cubicBezTo>
                  <a:pt x="18104" y="3909"/>
                  <a:pt x="16904" y="4476"/>
                  <a:pt x="15736" y="5077"/>
                </a:cubicBezTo>
                <a:cubicBezTo>
                  <a:pt x="15936" y="4843"/>
                  <a:pt x="16136" y="4643"/>
                  <a:pt x="16303" y="4410"/>
                </a:cubicBezTo>
                <a:cubicBezTo>
                  <a:pt x="16737" y="3943"/>
                  <a:pt x="17104" y="3476"/>
                  <a:pt x="17471" y="3009"/>
                </a:cubicBezTo>
                <a:cubicBezTo>
                  <a:pt x="17671" y="2942"/>
                  <a:pt x="17838" y="2875"/>
                  <a:pt x="18071" y="2809"/>
                </a:cubicBezTo>
                <a:cubicBezTo>
                  <a:pt x="19639" y="2241"/>
                  <a:pt x="21273" y="1608"/>
                  <a:pt x="22774" y="740"/>
                </a:cubicBezTo>
                <a:close/>
                <a:moveTo>
                  <a:pt x="22441" y="1341"/>
                </a:moveTo>
                <a:lnTo>
                  <a:pt x="22441" y="1341"/>
                </a:lnTo>
                <a:cubicBezTo>
                  <a:pt x="22074" y="1975"/>
                  <a:pt x="21640" y="2608"/>
                  <a:pt x="21173" y="3142"/>
                </a:cubicBezTo>
                <a:cubicBezTo>
                  <a:pt x="19505" y="4243"/>
                  <a:pt x="17571" y="4643"/>
                  <a:pt x="15703" y="5344"/>
                </a:cubicBezTo>
                <a:cubicBezTo>
                  <a:pt x="16770" y="4810"/>
                  <a:pt x="17838" y="4276"/>
                  <a:pt x="18905" y="3743"/>
                </a:cubicBezTo>
                <a:cubicBezTo>
                  <a:pt x="20139" y="3075"/>
                  <a:pt x="21407" y="2308"/>
                  <a:pt x="22441" y="1341"/>
                </a:cubicBezTo>
                <a:close/>
                <a:moveTo>
                  <a:pt x="23575" y="5477"/>
                </a:moveTo>
                <a:cubicBezTo>
                  <a:pt x="23608" y="5510"/>
                  <a:pt x="23608" y="5577"/>
                  <a:pt x="23608" y="5611"/>
                </a:cubicBezTo>
                <a:cubicBezTo>
                  <a:pt x="23608" y="5677"/>
                  <a:pt x="23575" y="5777"/>
                  <a:pt x="23508" y="5844"/>
                </a:cubicBezTo>
                <a:cubicBezTo>
                  <a:pt x="22941" y="6244"/>
                  <a:pt x="22307" y="6444"/>
                  <a:pt x="21640" y="6578"/>
                </a:cubicBezTo>
                <a:cubicBezTo>
                  <a:pt x="21347" y="6617"/>
                  <a:pt x="21054" y="6633"/>
                  <a:pt x="20768" y="6633"/>
                </a:cubicBezTo>
                <a:cubicBezTo>
                  <a:pt x="20565" y="6633"/>
                  <a:pt x="20366" y="6625"/>
                  <a:pt x="20173" y="6611"/>
                </a:cubicBezTo>
                <a:cubicBezTo>
                  <a:pt x="21340" y="6311"/>
                  <a:pt x="22474" y="5944"/>
                  <a:pt x="23575" y="5477"/>
                </a:cubicBezTo>
                <a:close/>
                <a:moveTo>
                  <a:pt x="23278" y="5367"/>
                </a:moveTo>
                <a:cubicBezTo>
                  <a:pt x="23352" y="5367"/>
                  <a:pt x="23422" y="5379"/>
                  <a:pt x="23475" y="5410"/>
                </a:cubicBezTo>
                <a:cubicBezTo>
                  <a:pt x="22307" y="5844"/>
                  <a:pt x="21140" y="6278"/>
                  <a:pt x="19939" y="6645"/>
                </a:cubicBezTo>
                <a:lnTo>
                  <a:pt x="19906" y="6645"/>
                </a:lnTo>
                <a:cubicBezTo>
                  <a:pt x="20173" y="6478"/>
                  <a:pt x="20506" y="6311"/>
                  <a:pt x="20840" y="6144"/>
                </a:cubicBezTo>
                <a:cubicBezTo>
                  <a:pt x="21473" y="5844"/>
                  <a:pt x="22141" y="5611"/>
                  <a:pt x="22841" y="5444"/>
                </a:cubicBezTo>
                <a:cubicBezTo>
                  <a:pt x="22932" y="5421"/>
                  <a:pt x="23117" y="5367"/>
                  <a:pt x="23278" y="5367"/>
                </a:cubicBezTo>
                <a:close/>
                <a:moveTo>
                  <a:pt x="23141" y="6278"/>
                </a:moveTo>
                <a:cubicBezTo>
                  <a:pt x="22562" y="6728"/>
                  <a:pt x="21831" y="6958"/>
                  <a:pt x="21107" y="6958"/>
                </a:cubicBezTo>
                <a:cubicBezTo>
                  <a:pt x="20706" y="6958"/>
                  <a:pt x="20308" y="6887"/>
                  <a:pt x="19939" y="6745"/>
                </a:cubicBezTo>
                <a:lnTo>
                  <a:pt x="19939" y="6745"/>
                </a:lnTo>
                <a:cubicBezTo>
                  <a:pt x="20218" y="6797"/>
                  <a:pt x="20502" y="6822"/>
                  <a:pt x="20786" y="6822"/>
                </a:cubicBezTo>
                <a:cubicBezTo>
                  <a:pt x="21590" y="6822"/>
                  <a:pt x="22402" y="6623"/>
                  <a:pt x="23141" y="6278"/>
                </a:cubicBezTo>
                <a:close/>
                <a:moveTo>
                  <a:pt x="17237" y="3142"/>
                </a:moveTo>
                <a:cubicBezTo>
                  <a:pt x="16904" y="3576"/>
                  <a:pt x="16537" y="3943"/>
                  <a:pt x="16236" y="4343"/>
                </a:cubicBezTo>
                <a:cubicBezTo>
                  <a:pt x="16003" y="4543"/>
                  <a:pt x="15803" y="4810"/>
                  <a:pt x="15603" y="5010"/>
                </a:cubicBezTo>
                <a:lnTo>
                  <a:pt x="15336" y="5277"/>
                </a:lnTo>
                <a:cubicBezTo>
                  <a:pt x="15169" y="5344"/>
                  <a:pt x="14969" y="5477"/>
                  <a:pt x="14802" y="5577"/>
                </a:cubicBezTo>
                <a:cubicBezTo>
                  <a:pt x="13801" y="6144"/>
                  <a:pt x="12834" y="6778"/>
                  <a:pt x="11933" y="7479"/>
                </a:cubicBezTo>
                <a:cubicBezTo>
                  <a:pt x="12334" y="6945"/>
                  <a:pt x="12767" y="6344"/>
                  <a:pt x="13134" y="5811"/>
                </a:cubicBezTo>
                <a:cubicBezTo>
                  <a:pt x="13434" y="5344"/>
                  <a:pt x="13768" y="4843"/>
                  <a:pt x="14035" y="4410"/>
                </a:cubicBezTo>
                <a:cubicBezTo>
                  <a:pt x="15069" y="3943"/>
                  <a:pt x="16136" y="3509"/>
                  <a:pt x="17237" y="3142"/>
                </a:cubicBezTo>
                <a:close/>
                <a:moveTo>
                  <a:pt x="31447" y="6745"/>
                </a:moveTo>
                <a:cubicBezTo>
                  <a:pt x="32515" y="7012"/>
                  <a:pt x="33616" y="7412"/>
                  <a:pt x="34650" y="7912"/>
                </a:cubicBezTo>
                <a:cubicBezTo>
                  <a:pt x="34666" y="7879"/>
                  <a:pt x="34691" y="7862"/>
                  <a:pt x="34716" y="7862"/>
                </a:cubicBezTo>
                <a:cubicBezTo>
                  <a:pt x="34741" y="7862"/>
                  <a:pt x="34766" y="7879"/>
                  <a:pt x="34783" y="7912"/>
                </a:cubicBezTo>
                <a:cubicBezTo>
                  <a:pt x="34249" y="7912"/>
                  <a:pt x="33649" y="7979"/>
                  <a:pt x="33115" y="8012"/>
                </a:cubicBezTo>
                <a:cubicBezTo>
                  <a:pt x="32448" y="8112"/>
                  <a:pt x="31748" y="8146"/>
                  <a:pt x="31080" y="8246"/>
                </a:cubicBezTo>
                <a:cubicBezTo>
                  <a:pt x="30080" y="8346"/>
                  <a:pt x="29079" y="8446"/>
                  <a:pt x="28078" y="8613"/>
                </a:cubicBezTo>
                <a:cubicBezTo>
                  <a:pt x="28445" y="8479"/>
                  <a:pt x="28812" y="8346"/>
                  <a:pt x="29146" y="8179"/>
                </a:cubicBezTo>
                <a:cubicBezTo>
                  <a:pt x="29980" y="7812"/>
                  <a:pt x="30747" y="7312"/>
                  <a:pt x="31447" y="6745"/>
                </a:cubicBezTo>
                <a:close/>
                <a:moveTo>
                  <a:pt x="27634" y="6203"/>
                </a:moveTo>
                <a:cubicBezTo>
                  <a:pt x="28481" y="6203"/>
                  <a:pt x="29352" y="6277"/>
                  <a:pt x="30246" y="6444"/>
                </a:cubicBezTo>
                <a:cubicBezTo>
                  <a:pt x="30580" y="6478"/>
                  <a:pt x="30947" y="6578"/>
                  <a:pt x="31281" y="6645"/>
                </a:cubicBezTo>
                <a:cubicBezTo>
                  <a:pt x="30080" y="7645"/>
                  <a:pt x="28645" y="8279"/>
                  <a:pt x="27144" y="8713"/>
                </a:cubicBezTo>
                <a:lnTo>
                  <a:pt x="27011" y="8713"/>
                </a:lnTo>
                <a:cubicBezTo>
                  <a:pt x="25107" y="9008"/>
                  <a:pt x="23171" y="9336"/>
                  <a:pt x="21266" y="9791"/>
                </a:cubicBezTo>
                <a:lnTo>
                  <a:pt x="21266" y="9791"/>
                </a:lnTo>
                <a:cubicBezTo>
                  <a:pt x="21281" y="9785"/>
                  <a:pt x="21294" y="9780"/>
                  <a:pt x="21307" y="9780"/>
                </a:cubicBezTo>
                <a:cubicBezTo>
                  <a:pt x="21840" y="9613"/>
                  <a:pt x="22341" y="9413"/>
                  <a:pt x="22841" y="9146"/>
                </a:cubicBezTo>
                <a:cubicBezTo>
                  <a:pt x="23842" y="8679"/>
                  <a:pt x="24809" y="8112"/>
                  <a:pt x="25677" y="7445"/>
                </a:cubicBezTo>
                <a:cubicBezTo>
                  <a:pt x="26177" y="7045"/>
                  <a:pt x="26677" y="6645"/>
                  <a:pt x="27144" y="6211"/>
                </a:cubicBezTo>
                <a:cubicBezTo>
                  <a:pt x="27307" y="6206"/>
                  <a:pt x="27470" y="6203"/>
                  <a:pt x="27634" y="6203"/>
                </a:cubicBezTo>
                <a:close/>
                <a:moveTo>
                  <a:pt x="13835" y="4476"/>
                </a:moveTo>
                <a:lnTo>
                  <a:pt x="13835" y="4476"/>
                </a:lnTo>
                <a:cubicBezTo>
                  <a:pt x="13134" y="5644"/>
                  <a:pt x="12334" y="6778"/>
                  <a:pt x="11500" y="7845"/>
                </a:cubicBezTo>
                <a:cubicBezTo>
                  <a:pt x="11266" y="8079"/>
                  <a:pt x="11066" y="8279"/>
                  <a:pt x="10833" y="8513"/>
                </a:cubicBezTo>
                <a:cubicBezTo>
                  <a:pt x="10466" y="8946"/>
                  <a:pt x="10132" y="9347"/>
                  <a:pt x="9798" y="9814"/>
                </a:cubicBezTo>
                <a:cubicBezTo>
                  <a:pt x="10132" y="9080"/>
                  <a:pt x="10366" y="8312"/>
                  <a:pt x="10566" y="7512"/>
                </a:cubicBezTo>
                <a:cubicBezTo>
                  <a:pt x="10632" y="7112"/>
                  <a:pt x="10666" y="6745"/>
                  <a:pt x="10699" y="6311"/>
                </a:cubicBezTo>
                <a:cubicBezTo>
                  <a:pt x="11500" y="5744"/>
                  <a:pt x="12367" y="5177"/>
                  <a:pt x="13301" y="4777"/>
                </a:cubicBezTo>
                <a:cubicBezTo>
                  <a:pt x="13434" y="4677"/>
                  <a:pt x="13635" y="4576"/>
                  <a:pt x="13835" y="4476"/>
                </a:cubicBezTo>
                <a:close/>
                <a:moveTo>
                  <a:pt x="20940" y="3576"/>
                </a:moveTo>
                <a:lnTo>
                  <a:pt x="20940" y="3576"/>
                </a:lnTo>
                <a:cubicBezTo>
                  <a:pt x="20740" y="3809"/>
                  <a:pt x="20506" y="4076"/>
                  <a:pt x="20273" y="4310"/>
                </a:cubicBezTo>
                <a:cubicBezTo>
                  <a:pt x="19672" y="4843"/>
                  <a:pt x="19072" y="5410"/>
                  <a:pt x="18338" y="5844"/>
                </a:cubicBezTo>
                <a:cubicBezTo>
                  <a:pt x="17637" y="6311"/>
                  <a:pt x="16837" y="6678"/>
                  <a:pt x="16170" y="7178"/>
                </a:cubicBezTo>
                <a:cubicBezTo>
                  <a:pt x="16136" y="7245"/>
                  <a:pt x="16103" y="7245"/>
                  <a:pt x="16070" y="7278"/>
                </a:cubicBezTo>
                <a:lnTo>
                  <a:pt x="16003" y="7278"/>
                </a:lnTo>
                <a:cubicBezTo>
                  <a:pt x="14102" y="7512"/>
                  <a:pt x="12267" y="8212"/>
                  <a:pt x="10666" y="9347"/>
                </a:cubicBezTo>
                <a:cubicBezTo>
                  <a:pt x="10432" y="9513"/>
                  <a:pt x="10165" y="9713"/>
                  <a:pt x="9965" y="9947"/>
                </a:cubicBezTo>
                <a:cubicBezTo>
                  <a:pt x="10065" y="9814"/>
                  <a:pt x="10165" y="9680"/>
                  <a:pt x="10265" y="9547"/>
                </a:cubicBezTo>
                <a:cubicBezTo>
                  <a:pt x="10499" y="9313"/>
                  <a:pt x="10732" y="9013"/>
                  <a:pt x="10966" y="8779"/>
                </a:cubicBezTo>
                <a:cubicBezTo>
                  <a:pt x="11400" y="8312"/>
                  <a:pt x="11833" y="7879"/>
                  <a:pt x="12334" y="7512"/>
                </a:cubicBezTo>
                <a:cubicBezTo>
                  <a:pt x="13001" y="7012"/>
                  <a:pt x="13735" y="6578"/>
                  <a:pt x="14435" y="6144"/>
                </a:cubicBezTo>
                <a:cubicBezTo>
                  <a:pt x="14569" y="6078"/>
                  <a:pt x="14635" y="6011"/>
                  <a:pt x="14769" y="5977"/>
                </a:cubicBezTo>
                <a:cubicBezTo>
                  <a:pt x="16403" y="5244"/>
                  <a:pt x="18171" y="4910"/>
                  <a:pt x="19806" y="4143"/>
                </a:cubicBezTo>
                <a:cubicBezTo>
                  <a:pt x="20173" y="3976"/>
                  <a:pt x="20606" y="3776"/>
                  <a:pt x="20940" y="3576"/>
                </a:cubicBezTo>
                <a:close/>
                <a:moveTo>
                  <a:pt x="26844" y="6278"/>
                </a:moveTo>
                <a:cubicBezTo>
                  <a:pt x="25310" y="7745"/>
                  <a:pt x="23442" y="8846"/>
                  <a:pt x="21440" y="9613"/>
                </a:cubicBezTo>
                <a:cubicBezTo>
                  <a:pt x="21140" y="9713"/>
                  <a:pt x="20840" y="9814"/>
                  <a:pt x="20573" y="9914"/>
                </a:cubicBezTo>
                <a:lnTo>
                  <a:pt x="19717" y="10135"/>
                </a:lnTo>
                <a:lnTo>
                  <a:pt x="19717" y="10135"/>
                </a:lnTo>
                <a:cubicBezTo>
                  <a:pt x="21179" y="9542"/>
                  <a:pt x="22608" y="8792"/>
                  <a:pt x="23942" y="7979"/>
                </a:cubicBezTo>
                <a:cubicBezTo>
                  <a:pt x="24776" y="7479"/>
                  <a:pt x="25610" y="6911"/>
                  <a:pt x="26377" y="6311"/>
                </a:cubicBezTo>
                <a:cubicBezTo>
                  <a:pt x="26510" y="6278"/>
                  <a:pt x="26677" y="6278"/>
                  <a:pt x="26844" y="6278"/>
                </a:cubicBezTo>
                <a:close/>
                <a:moveTo>
                  <a:pt x="10499" y="6478"/>
                </a:moveTo>
                <a:lnTo>
                  <a:pt x="10499" y="6478"/>
                </a:lnTo>
                <a:cubicBezTo>
                  <a:pt x="10399" y="7812"/>
                  <a:pt x="9965" y="9146"/>
                  <a:pt x="9398" y="10347"/>
                </a:cubicBezTo>
                <a:lnTo>
                  <a:pt x="9265" y="10481"/>
                </a:lnTo>
                <a:lnTo>
                  <a:pt x="9265" y="10514"/>
                </a:lnTo>
                <a:cubicBezTo>
                  <a:pt x="9231" y="10581"/>
                  <a:pt x="9165" y="10647"/>
                  <a:pt x="9131" y="10681"/>
                </a:cubicBezTo>
                <a:cubicBezTo>
                  <a:pt x="9498" y="9814"/>
                  <a:pt x="9765" y="8846"/>
                  <a:pt x="9899" y="7912"/>
                </a:cubicBezTo>
                <a:cubicBezTo>
                  <a:pt x="9932" y="7745"/>
                  <a:pt x="9932" y="7512"/>
                  <a:pt x="9965" y="7345"/>
                </a:cubicBezTo>
                <a:cubicBezTo>
                  <a:pt x="9965" y="7178"/>
                  <a:pt x="9999" y="7078"/>
                  <a:pt x="9999" y="6911"/>
                </a:cubicBezTo>
                <a:cubicBezTo>
                  <a:pt x="10165" y="6778"/>
                  <a:pt x="10332" y="6611"/>
                  <a:pt x="10499" y="6478"/>
                </a:cubicBezTo>
                <a:close/>
                <a:moveTo>
                  <a:pt x="31347" y="9513"/>
                </a:moveTo>
                <a:cubicBezTo>
                  <a:pt x="31281" y="9513"/>
                  <a:pt x="31180" y="9547"/>
                  <a:pt x="31114" y="9547"/>
                </a:cubicBezTo>
                <a:cubicBezTo>
                  <a:pt x="30013" y="9947"/>
                  <a:pt x="28979" y="10447"/>
                  <a:pt x="27978" y="11014"/>
                </a:cubicBezTo>
                <a:cubicBezTo>
                  <a:pt x="26484" y="11402"/>
                  <a:pt x="24943" y="11491"/>
                  <a:pt x="23414" y="11491"/>
                </a:cubicBezTo>
                <a:cubicBezTo>
                  <a:pt x="23100" y="11491"/>
                  <a:pt x="22787" y="11487"/>
                  <a:pt x="22474" y="11481"/>
                </a:cubicBezTo>
                <a:cubicBezTo>
                  <a:pt x="21402" y="11462"/>
                  <a:pt x="20329" y="11421"/>
                  <a:pt x="19263" y="11421"/>
                </a:cubicBezTo>
                <a:cubicBezTo>
                  <a:pt x="18472" y="11421"/>
                  <a:pt x="17685" y="11444"/>
                  <a:pt x="16904" y="11515"/>
                </a:cubicBezTo>
                <a:cubicBezTo>
                  <a:pt x="16637" y="11581"/>
                  <a:pt x="16403" y="11581"/>
                  <a:pt x="16170" y="11615"/>
                </a:cubicBezTo>
                <a:cubicBezTo>
                  <a:pt x="17938" y="11248"/>
                  <a:pt x="19672" y="10814"/>
                  <a:pt x="21473" y="10481"/>
                </a:cubicBezTo>
                <a:cubicBezTo>
                  <a:pt x="23775" y="10080"/>
                  <a:pt x="26077" y="9747"/>
                  <a:pt x="28345" y="9613"/>
                </a:cubicBezTo>
                <a:cubicBezTo>
                  <a:pt x="29346" y="9547"/>
                  <a:pt x="30347" y="9513"/>
                  <a:pt x="31347" y="9513"/>
                </a:cubicBezTo>
                <a:close/>
                <a:moveTo>
                  <a:pt x="34950" y="8112"/>
                </a:moveTo>
                <a:cubicBezTo>
                  <a:pt x="34650" y="8613"/>
                  <a:pt x="34083" y="8946"/>
                  <a:pt x="33482" y="9113"/>
                </a:cubicBezTo>
                <a:cubicBezTo>
                  <a:pt x="32982" y="9280"/>
                  <a:pt x="32481" y="9313"/>
                  <a:pt x="31948" y="9447"/>
                </a:cubicBezTo>
                <a:cubicBezTo>
                  <a:pt x="31513" y="9427"/>
                  <a:pt x="31078" y="9418"/>
                  <a:pt x="30642" y="9418"/>
                </a:cubicBezTo>
                <a:cubicBezTo>
                  <a:pt x="28866" y="9418"/>
                  <a:pt x="27077" y="9573"/>
                  <a:pt x="25310" y="9814"/>
                </a:cubicBezTo>
                <a:cubicBezTo>
                  <a:pt x="23008" y="10114"/>
                  <a:pt x="20673" y="10547"/>
                  <a:pt x="18438" y="11014"/>
                </a:cubicBezTo>
                <a:cubicBezTo>
                  <a:pt x="17337" y="11281"/>
                  <a:pt x="16270" y="11481"/>
                  <a:pt x="15236" y="11748"/>
                </a:cubicBezTo>
                <a:cubicBezTo>
                  <a:pt x="16170" y="11415"/>
                  <a:pt x="17170" y="11114"/>
                  <a:pt x="18138" y="10814"/>
                </a:cubicBezTo>
                <a:cubicBezTo>
                  <a:pt x="19972" y="10314"/>
                  <a:pt x="21840" y="9880"/>
                  <a:pt x="23742" y="9547"/>
                </a:cubicBezTo>
                <a:cubicBezTo>
                  <a:pt x="23909" y="9513"/>
                  <a:pt x="24075" y="9513"/>
                  <a:pt x="24242" y="9480"/>
                </a:cubicBezTo>
                <a:cubicBezTo>
                  <a:pt x="24442" y="9447"/>
                  <a:pt x="24676" y="9380"/>
                  <a:pt x="24909" y="9347"/>
                </a:cubicBezTo>
                <a:cubicBezTo>
                  <a:pt x="25276" y="9280"/>
                  <a:pt x="25643" y="9246"/>
                  <a:pt x="26010" y="9180"/>
                </a:cubicBezTo>
                <a:cubicBezTo>
                  <a:pt x="28679" y="8779"/>
                  <a:pt x="31347" y="8513"/>
                  <a:pt x="34083" y="8246"/>
                </a:cubicBezTo>
                <a:cubicBezTo>
                  <a:pt x="34349" y="8179"/>
                  <a:pt x="34650" y="8179"/>
                  <a:pt x="34950" y="8112"/>
                </a:cubicBezTo>
                <a:close/>
                <a:moveTo>
                  <a:pt x="26077" y="6344"/>
                </a:moveTo>
                <a:cubicBezTo>
                  <a:pt x="24676" y="7345"/>
                  <a:pt x="23275" y="8212"/>
                  <a:pt x="21774" y="9013"/>
                </a:cubicBezTo>
                <a:cubicBezTo>
                  <a:pt x="20773" y="9513"/>
                  <a:pt x="19739" y="10014"/>
                  <a:pt x="18671" y="10447"/>
                </a:cubicBezTo>
                <a:cubicBezTo>
                  <a:pt x="17137" y="10848"/>
                  <a:pt x="15603" y="11348"/>
                  <a:pt x="14102" y="11915"/>
                </a:cubicBezTo>
                <a:cubicBezTo>
                  <a:pt x="14001" y="11915"/>
                  <a:pt x="13968" y="11948"/>
                  <a:pt x="13901" y="11948"/>
                </a:cubicBezTo>
                <a:cubicBezTo>
                  <a:pt x="13901" y="11948"/>
                  <a:pt x="13835" y="11948"/>
                  <a:pt x="13835" y="11982"/>
                </a:cubicBezTo>
                <a:cubicBezTo>
                  <a:pt x="13768" y="12015"/>
                  <a:pt x="13568" y="12082"/>
                  <a:pt x="13401" y="12149"/>
                </a:cubicBezTo>
                <a:cubicBezTo>
                  <a:pt x="13901" y="11748"/>
                  <a:pt x="14435" y="11315"/>
                  <a:pt x="14969" y="10981"/>
                </a:cubicBezTo>
                <a:cubicBezTo>
                  <a:pt x="15603" y="10581"/>
                  <a:pt x="16270" y="10247"/>
                  <a:pt x="16937" y="9847"/>
                </a:cubicBezTo>
                <a:cubicBezTo>
                  <a:pt x="18305" y="9146"/>
                  <a:pt x="19672" y="8513"/>
                  <a:pt x="21107" y="7946"/>
                </a:cubicBezTo>
                <a:cubicBezTo>
                  <a:pt x="22574" y="7312"/>
                  <a:pt x="24075" y="6745"/>
                  <a:pt x="25610" y="6444"/>
                </a:cubicBezTo>
                <a:cubicBezTo>
                  <a:pt x="25777" y="6378"/>
                  <a:pt x="25910" y="6378"/>
                  <a:pt x="26077" y="6344"/>
                </a:cubicBezTo>
                <a:close/>
                <a:moveTo>
                  <a:pt x="27645" y="11281"/>
                </a:moveTo>
                <a:cubicBezTo>
                  <a:pt x="27444" y="11348"/>
                  <a:pt x="27278" y="11448"/>
                  <a:pt x="27144" y="11515"/>
                </a:cubicBezTo>
                <a:cubicBezTo>
                  <a:pt x="27078" y="11581"/>
                  <a:pt x="26944" y="11615"/>
                  <a:pt x="26844" y="11615"/>
                </a:cubicBezTo>
                <a:cubicBezTo>
                  <a:pt x="26410" y="11748"/>
                  <a:pt x="25977" y="11848"/>
                  <a:pt x="25510" y="11948"/>
                </a:cubicBezTo>
                <a:cubicBezTo>
                  <a:pt x="24609" y="12115"/>
                  <a:pt x="23675" y="12149"/>
                  <a:pt x="22741" y="12149"/>
                </a:cubicBezTo>
                <a:cubicBezTo>
                  <a:pt x="20806" y="12115"/>
                  <a:pt x="18905" y="11848"/>
                  <a:pt x="16970" y="11848"/>
                </a:cubicBezTo>
                <a:cubicBezTo>
                  <a:pt x="16103" y="11848"/>
                  <a:pt x="15236" y="11948"/>
                  <a:pt x="14402" y="12149"/>
                </a:cubicBezTo>
                <a:cubicBezTo>
                  <a:pt x="14669" y="12082"/>
                  <a:pt x="15002" y="11982"/>
                  <a:pt x="15302" y="11915"/>
                </a:cubicBezTo>
                <a:lnTo>
                  <a:pt x="16670" y="11648"/>
                </a:lnTo>
                <a:cubicBezTo>
                  <a:pt x="17604" y="11515"/>
                  <a:pt x="18571" y="11515"/>
                  <a:pt x="19472" y="11515"/>
                </a:cubicBezTo>
                <a:cubicBezTo>
                  <a:pt x="20966" y="11515"/>
                  <a:pt x="22482" y="11600"/>
                  <a:pt x="23985" y="11600"/>
                </a:cubicBezTo>
                <a:cubicBezTo>
                  <a:pt x="24361" y="11600"/>
                  <a:pt x="24736" y="11595"/>
                  <a:pt x="25109" y="11581"/>
                </a:cubicBezTo>
                <a:cubicBezTo>
                  <a:pt x="25943" y="11515"/>
                  <a:pt x="26811" y="11448"/>
                  <a:pt x="27645" y="11281"/>
                </a:cubicBezTo>
                <a:close/>
                <a:moveTo>
                  <a:pt x="15803" y="7479"/>
                </a:moveTo>
                <a:cubicBezTo>
                  <a:pt x="15569" y="7612"/>
                  <a:pt x="15402" y="7779"/>
                  <a:pt x="15169" y="7979"/>
                </a:cubicBezTo>
                <a:cubicBezTo>
                  <a:pt x="14902" y="8279"/>
                  <a:pt x="14602" y="8613"/>
                  <a:pt x="14335" y="8946"/>
                </a:cubicBezTo>
                <a:cubicBezTo>
                  <a:pt x="14135" y="9246"/>
                  <a:pt x="13935" y="9547"/>
                  <a:pt x="13668" y="9847"/>
                </a:cubicBezTo>
                <a:cubicBezTo>
                  <a:pt x="11833" y="10247"/>
                  <a:pt x="10099" y="11014"/>
                  <a:pt x="8631" y="12249"/>
                </a:cubicBezTo>
                <a:cubicBezTo>
                  <a:pt x="8364" y="12449"/>
                  <a:pt x="8164" y="12649"/>
                  <a:pt x="7964" y="12849"/>
                </a:cubicBezTo>
                <a:cubicBezTo>
                  <a:pt x="8498" y="11982"/>
                  <a:pt x="9098" y="11114"/>
                  <a:pt x="9665" y="10281"/>
                </a:cubicBezTo>
                <a:cubicBezTo>
                  <a:pt x="11066" y="9080"/>
                  <a:pt x="12667" y="8179"/>
                  <a:pt x="14468" y="7745"/>
                </a:cubicBezTo>
                <a:cubicBezTo>
                  <a:pt x="14869" y="7612"/>
                  <a:pt x="15336" y="7512"/>
                  <a:pt x="15803" y="7479"/>
                </a:cubicBezTo>
                <a:close/>
                <a:moveTo>
                  <a:pt x="13568" y="10014"/>
                </a:moveTo>
                <a:cubicBezTo>
                  <a:pt x="13468" y="10114"/>
                  <a:pt x="13434" y="10180"/>
                  <a:pt x="13334" y="10281"/>
                </a:cubicBezTo>
                <a:cubicBezTo>
                  <a:pt x="13134" y="10347"/>
                  <a:pt x="12967" y="10447"/>
                  <a:pt x="12801" y="10514"/>
                </a:cubicBezTo>
                <a:cubicBezTo>
                  <a:pt x="12600" y="10614"/>
                  <a:pt x="12400" y="10748"/>
                  <a:pt x="12234" y="10814"/>
                </a:cubicBezTo>
                <a:cubicBezTo>
                  <a:pt x="11800" y="11014"/>
                  <a:pt x="11433" y="11248"/>
                  <a:pt x="10999" y="11448"/>
                </a:cubicBezTo>
                <a:cubicBezTo>
                  <a:pt x="10232" y="11848"/>
                  <a:pt x="9432" y="12282"/>
                  <a:pt x="8631" y="12749"/>
                </a:cubicBezTo>
                <a:cubicBezTo>
                  <a:pt x="8327" y="12931"/>
                  <a:pt x="7996" y="13113"/>
                  <a:pt x="7687" y="13296"/>
                </a:cubicBezTo>
                <a:lnTo>
                  <a:pt x="7687" y="13296"/>
                </a:lnTo>
                <a:cubicBezTo>
                  <a:pt x="7719" y="13270"/>
                  <a:pt x="7746" y="13236"/>
                  <a:pt x="7764" y="13183"/>
                </a:cubicBezTo>
                <a:cubicBezTo>
                  <a:pt x="8998" y="11948"/>
                  <a:pt x="10599" y="10981"/>
                  <a:pt x="12267" y="10381"/>
                </a:cubicBezTo>
                <a:cubicBezTo>
                  <a:pt x="12667" y="10247"/>
                  <a:pt x="13134" y="10147"/>
                  <a:pt x="13568" y="10014"/>
                </a:cubicBezTo>
                <a:close/>
                <a:moveTo>
                  <a:pt x="26477" y="11848"/>
                </a:moveTo>
                <a:cubicBezTo>
                  <a:pt x="25276" y="12582"/>
                  <a:pt x="23975" y="13183"/>
                  <a:pt x="22574" y="13449"/>
                </a:cubicBezTo>
                <a:cubicBezTo>
                  <a:pt x="22174" y="13530"/>
                  <a:pt x="21773" y="13565"/>
                  <a:pt x="21374" y="13565"/>
                </a:cubicBezTo>
                <a:cubicBezTo>
                  <a:pt x="20277" y="13565"/>
                  <a:pt x="19189" y="13300"/>
                  <a:pt x="18138" y="12982"/>
                </a:cubicBezTo>
                <a:cubicBezTo>
                  <a:pt x="16904" y="12649"/>
                  <a:pt x="15569" y="12249"/>
                  <a:pt x="14268" y="12249"/>
                </a:cubicBezTo>
                <a:cubicBezTo>
                  <a:pt x="15069" y="12082"/>
                  <a:pt x="15836" y="11982"/>
                  <a:pt x="16637" y="11948"/>
                </a:cubicBezTo>
                <a:cubicBezTo>
                  <a:pt x="16828" y="11942"/>
                  <a:pt x="17019" y="11939"/>
                  <a:pt x="17210" y="11939"/>
                </a:cubicBezTo>
                <a:cubicBezTo>
                  <a:pt x="18020" y="11939"/>
                  <a:pt x="18829" y="11988"/>
                  <a:pt x="19639" y="12015"/>
                </a:cubicBezTo>
                <a:cubicBezTo>
                  <a:pt x="20884" y="12104"/>
                  <a:pt x="22144" y="12208"/>
                  <a:pt x="23390" y="12208"/>
                </a:cubicBezTo>
                <a:cubicBezTo>
                  <a:pt x="24012" y="12208"/>
                  <a:pt x="24631" y="12182"/>
                  <a:pt x="25243" y="12115"/>
                </a:cubicBezTo>
                <a:cubicBezTo>
                  <a:pt x="25643" y="12082"/>
                  <a:pt x="26077" y="11982"/>
                  <a:pt x="26477" y="11848"/>
                </a:cubicBezTo>
                <a:close/>
                <a:moveTo>
                  <a:pt x="4762" y="11181"/>
                </a:moveTo>
                <a:cubicBezTo>
                  <a:pt x="4995" y="11448"/>
                  <a:pt x="5095" y="11815"/>
                  <a:pt x="5095" y="12149"/>
                </a:cubicBezTo>
                <a:cubicBezTo>
                  <a:pt x="5128" y="12582"/>
                  <a:pt x="5095" y="12982"/>
                  <a:pt x="5062" y="13416"/>
                </a:cubicBezTo>
                <a:cubicBezTo>
                  <a:pt x="5062" y="13516"/>
                  <a:pt x="4995" y="13650"/>
                  <a:pt x="4995" y="13783"/>
                </a:cubicBezTo>
                <a:cubicBezTo>
                  <a:pt x="4995" y="12949"/>
                  <a:pt x="4928" y="12015"/>
                  <a:pt x="4762" y="11181"/>
                </a:cubicBezTo>
                <a:close/>
                <a:moveTo>
                  <a:pt x="4228" y="10981"/>
                </a:moveTo>
                <a:cubicBezTo>
                  <a:pt x="4328" y="10981"/>
                  <a:pt x="4461" y="10981"/>
                  <a:pt x="4561" y="11014"/>
                </a:cubicBezTo>
                <a:cubicBezTo>
                  <a:pt x="4795" y="11982"/>
                  <a:pt x="4895" y="12949"/>
                  <a:pt x="4928" y="13916"/>
                </a:cubicBezTo>
                <a:cubicBezTo>
                  <a:pt x="4895" y="13916"/>
                  <a:pt x="4895" y="13916"/>
                  <a:pt x="4895" y="13850"/>
                </a:cubicBezTo>
                <a:cubicBezTo>
                  <a:pt x="4828" y="13750"/>
                  <a:pt x="4795" y="13583"/>
                  <a:pt x="4762" y="13449"/>
                </a:cubicBezTo>
                <a:cubicBezTo>
                  <a:pt x="4661" y="13149"/>
                  <a:pt x="4561" y="12916"/>
                  <a:pt x="4461" y="12616"/>
                </a:cubicBezTo>
                <a:cubicBezTo>
                  <a:pt x="4395" y="12349"/>
                  <a:pt x="4295" y="12115"/>
                  <a:pt x="4228" y="11815"/>
                </a:cubicBezTo>
                <a:cubicBezTo>
                  <a:pt x="4128" y="11581"/>
                  <a:pt x="4094" y="11281"/>
                  <a:pt x="4228" y="11014"/>
                </a:cubicBezTo>
                <a:lnTo>
                  <a:pt x="4228" y="10981"/>
                </a:lnTo>
                <a:close/>
                <a:moveTo>
                  <a:pt x="14935" y="13650"/>
                </a:moveTo>
                <a:cubicBezTo>
                  <a:pt x="15102" y="13650"/>
                  <a:pt x="15336" y="13683"/>
                  <a:pt x="15469" y="13850"/>
                </a:cubicBezTo>
                <a:cubicBezTo>
                  <a:pt x="15503" y="13916"/>
                  <a:pt x="15503" y="13950"/>
                  <a:pt x="15503" y="13983"/>
                </a:cubicBezTo>
                <a:lnTo>
                  <a:pt x="15436" y="13983"/>
                </a:lnTo>
                <a:cubicBezTo>
                  <a:pt x="15302" y="14017"/>
                  <a:pt x="15136" y="14017"/>
                  <a:pt x="15002" y="14017"/>
                </a:cubicBezTo>
                <a:lnTo>
                  <a:pt x="13768" y="14017"/>
                </a:lnTo>
                <a:cubicBezTo>
                  <a:pt x="13501" y="14017"/>
                  <a:pt x="13234" y="14017"/>
                  <a:pt x="12967" y="13983"/>
                </a:cubicBezTo>
                <a:cubicBezTo>
                  <a:pt x="12767" y="13983"/>
                  <a:pt x="12500" y="13950"/>
                  <a:pt x="12300" y="13950"/>
                </a:cubicBezTo>
                <a:cubicBezTo>
                  <a:pt x="12834" y="13783"/>
                  <a:pt x="13468" y="13683"/>
                  <a:pt x="14068" y="13650"/>
                </a:cubicBezTo>
                <a:close/>
                <a:moveTo>
                  <a:pt x="3727" y="11215"/>
                </a:moveTo>
                <a:cubicBezTo>
                  <a:pt x="3494" y="11682"/>
                  <a:pt x="3594" y="12182"/>
                  <a:pt x="3761" y="12649"/>
                </a:cubicBezTo>
                <a:cubicBezTo>
                  <a:pt x="3894" y="12982"/>
                  <a:pt x="3994" y="13283"/>
                  <a:pt x="4228" y="13583"/>
                </a:cubicBezTo>
                <a:cubicBezTo>
                  <a:pt x="4295" y="13750"/>
                  <a:pt x="4428" y="13850"/>
                  <a:pt x="4495" y="14017"/>
                </a:cubicBezTo>
                <a:cubicBezTo>
                  <a:pt x="4547" y="14069"/>
                  <a:pt x="4558" y="14100"/>
                  <a:pt x="4577" y="14112"/>
                </a:cubicBezTo>
                <a:lnTo>
                  <a:pt x="4577" y="14112"/>
                </a:lnTo>
                <a:cubicBezTo>
                  <a:pt x="3819" y="13906"/>
                  <a:pt x="3294" y="13243"/>
                  <a:pt x="3260" y="12482"/>
                </a:cubicBezTo>
                <a:cubicBezTo>
                  <a:pt x="3260" y="12082"/>
                  <a:pt x="3394" y="11615"/>
                  <a:pt x="3661" y="11281"/>
                </a:cubicBezTo>
                <a:lnTo>
                  <a:pt x="3727" y="11215"/>
                </a:lnTo>
                <a:close/>
                <a:moveTo>
                  <a:pt x="4094" y="11081"/>
                </a:moveTo>
                <a:cubicBezTo>
                  <a:pt x="3828" y="11515"/>
                  <a:pt x="4094" y="12082"/>
                  <a:pt x="4261" y="12515"/>
                </a:cubicBezTo>
                <a:cubicBezTo>
                  <a:pt x="4328" y="12816"/>
                  <a:pt x="4461" y="13116"/>
                  <a:pt x="4561" y="13449"/>
                </a:cubicBezTo>
                <a:cubicBezTo>
                  <a:pt x="4595" y="13616"/>
                  <a:pt x="4628" y="13750"/>
                  <a:pt x="4728" y="13916"/>
                </a:cubicBezTo>
                <a:cubicBezTo>
                  <a:pt x="4762" y="13983"/>
                  <a:pt x="4762" y="14017"/>
                  <a:pt x="4795" y="14117"/>
                </a:cubicBezTo>
                <a:lnTo>
                  <a:pt x="4795" y="14150"/>
                </a:lnTo>
                <a:lnTo>
                  <a:pt x="4595" y="13950"/>
                </a:lnTo>
                <a:cubicBezTo>
                  <a:pt x="4495" y="13816"/>
                  <a:pt x="4395" y="13683"/>
                  <a:pt x="4295" y="13583"/>
                </a:cubicBezTo>
                <a:cubicBezTo>
                  <a:pt x="4128" y="13316"/>
                  <a:pt x="3961" y="13016"/>
                  <a:pt x="3828" y="12749"/>
                </a:cubicBezTo>
                <a:cubicBezTo>
                  <a:pt x="3627" y="12249"/>
                  <a:pt x="3594" y="11648"/>
                  <a:pt x="3828" y="11148"/>
                </a:cubicBezTo>
                <a:cubicBezTo>
                  <a:pt x="3928" y="11114"/>
                  <a:pt x="3994" y="11081"/>
                  <a:pt x="4094" y="11081"/>
                </a:cubicBezTo>
                <a:close/>
                <a:moveTo>
                  <a:pt x="12267" y="13983"/>
                </a:moveTo>
                <a:cubicBezTo>
                  <a:pt x="12467" y="14017"/>
                  <a:pt x="12734" y="14017"/>
                  <a:pt x="12934" y="14083"/>
                </a:cubicBezTo>
                <a:cubicBezTo>
                  <a:pt x="13201" y="14117"/>
                  <a:pt x="13468" y="14117"/>
                  <a:pt x="13768" y="14117"/>
                </a:cubicBezTo>
                <a:lnTo>
                  <a:pt x="14969" y="14117"/>
                </a:lnTo>
                <a:cubicBezTo>
                  <a:pt x="15080" y="14117"/>
                  <a:pt x="15191" y="14102"/>
                  <a:pt x="15302" y="14102"/>
                </a:cubicBezTo>
                <a:cubicBezTo>
                  <a:pt x="15358" y="14102"/>
                  <a:pt x="15414" y="14105"/>
                  <a:pt x="15469" y="14117"/>
                </a:cubicBezTo>
                <a:lnTo>
                  <a:pt x="15469" y="14083"/>
                </a:lnTo>
                <a:cubicBezTo>
                  <a:pt x="15503" y="14117"/>
                  <a:pt x="15469" y="14117"/>
                  <a:pt x="15469" y="14117"/>
                </a:cubicBezTo>
                <a:cubicBezTo>
                  <a:pt x="15336" y="14150"/>
                  <a:pt x="15269" y="14183"/>
                  <a:pt x="15136" y="14250"/>
                </a:cubicBezTo>
                <a:cubicBezTo>
                  <a:pt x="15002" y="14283"/>
                  <a:pt x="14835" y="14317"/>
                  <a:pt x="14735" y="14350"/>
                </a:cubicBezTo>
                <a:cubicBezTo>
                  <a:pt x="14435" y="14450"/>
                  <a:pt x="14135" y="14450"/>
                  <a:pt x="13801" y="14450"/>
                </a:cubicBezTo>
                <a:cubicBezTo>
                  <a:pt x="13501" y="14450"/>
                  <a:pt x="13234" y="14350"/>
                  <a:pt x="12934" y="14283"/>
                </a:cubicBezTo>
                <a:cubicBezTo>
                  <a:pt x="12667" y="14183"/>
                  <a:pt x="12500" y="14083"/>
                  <a:pt x="12267" y="13983"/>
                </a:cubicBezTo>
                <a:close/>
                <a:moveTo>
                  <a:pt x="12400" y="14150"/>
                </a:moveTo>
                <a:cubicBezTo>
                  <a:pt x="12567" y="14250"/>
                  <a:pt x="12767" y="14317"/>
                  <a:pt x="12934" y="14417"/>
                </a:cubicBezTo>
                <a:cubicBezTo>
                  <a:pt x="13234" y="14484"/>
                  <a:pt x="13501" y="14584"/>
                  <a:pt x="13835" y="14584"/>
                </a:cubicBezTo>
                <a:cubicBezTo>
                  <a:pt x="14135" y="14584"/>
                  <a:pt x="14468" y="14584"/>
                  <a:pt x="14769" y="14484"/>
                </a:cubicBezTo>
                <a:cubicBezTo>
                  <a:pt x="14935" y="14450"/>
                  <a:pt x="15069" y="14383"/>
                  <a:pt x="15169" y="14350"/>
                </a:cubicBezTo>
                <a:cubicBezTo>
                  <a:pt x="15236" y="14350"/>
                  <a:pt x="15269" y="14317"/>
                  <a:pt x="15302" y="14317"/>
                </a:cubicBezTo>
                <a:lnTo>
                  <a:pt x="15302" y="14317"/>
                </a:lnTo>
                <a:cubicBezTo>
                  <a:pt x="15269" y="14417"/>
                  <a:pt x="15269" y="14417"/>
                  <a:pt x="15236" y="14417"/>
                </a:cubicBezTo>
                <a:cubicBezTo>
                  <a:pt x="15069" y="14517"/>
                  <a:pt x="14835" y="14617"/>
                  <a:pt x="14669" y="14650"/>
                </a:cubicBezTo>
                <a:cubicBezTo>
                  <a:pt x="14452" y="14726"/>
                  <a:pt x="14224" y="14761"/>
                  <a:pt x="13996" y="14761"/>
                </a:cubicBezTo>
                <a:cubicBezTo>
                  <a:pt x="13416" y="14761"/>
                  <a:pt x="12831" y="14533"/>
                  <a:pt x="12400" y="14150"/>
                </a:cubicBezTo>
                <a:close/>
                <a:moveTo>
                  <a:pt x="13168" y="10581"/>
                </a:moveTo>
                <a:cubicBezTo>
                  <a:pt x="13067" y="10681"/>
                  <a:pt x="12967" y="10814"/>
                  <a:pt x="12834" y="10948"/>
                </a:cubicBezTo>
                <a:cubicBezTo>
                  <a:pt x="11800" y="12015"/>
                  <a:pt x="10466" y="12749"/>
                  <a:pt x="9231" y="13483"/>
                </a:cubicBezTo>
                <a:cubicBezTo>
                  <a:pt x="8598" y="13850"/>
                  <a:pt x="7964" y="14183"/>
                  <a:pt x="7330" y="14617"/>
                </a:cubicBezTo>
                <a:cubicBezTo>
                  <a:pt x="6830" y="14951"/>
                  <a:pt x="6396" y="15317"/>
                  <a:pt x="5962" y="15751"/>
                </a:cubicBezTo>
                <a:cubicBezTo>
                  <a:pt x="6496" y="15017"/>
                  <a:pt x="6996" y="14317"/>
                  <a:pt x="7497" y="13583"/>
                </a:cubicBezTo>
                <a:cubicBezTo>
                  <a:pt x="9031" y="12682"/>
                  <a:pt x="10599" y="11848"/>
                  <a:pt x="12167" y="11081"/>
                </a:cubicBezTo>
                <a:cubicBezTo>
                  <a:pt x="12367" y="10948"/>
                  <a:pt x="12634" y="10848"/>
                  <a:pt x="12834" y="10748"/>
                </a:cubicBezTo>
                <a:cubicBezTo>
                  <a:pt x="12967" y="10681"/>
                  <a:pt x="13067" y="10614"/>
                  <a:pt x="13168" y="10581"/>
                </a:cubicBezTo>
                <a:close/>
                <a:moveTo>
                  <a:pt x="625" y="14817"/>
                </a:moveTo>
                <a:cubicBezTo>
                  <a:pt x="1292" y="15084"/>
                  <a:pt x="1926" y="15484"/>
                  <a:pt x="2393" y="16018"/>
                </a:cubicBezTo>
                <a:cubicBezTo>
                  <a:pt x="2293" y="15985"/>
                  <a:pt x="2226" y="15985"/>
                  <a:pt x="2093" y="15951"/>
                </a:cubicBezTo>
                <a:lnTo>
                  <a:pt x="1459" y="15684"/>
                </a:lnTo>
                <a:cubicBezTo>
                  <a:pt x="1259" y="15618"/>
                  <a:pt x="1059" y="15484"/>
                  <a:pt x="892" y="15351"/>
                </a:cubicBezTo>
                <a:cubicBezTo>
                  <a:pt x="725" y="15251"/>
                  <a:pt x="625" y="15117"/>
                  <a:pt x="559" y="14951"/>
                </a:cubicBezTo>
                <a:cubicBezTo>
                  <a:pt x="592" y="14917"/>
                  <a:pt x="625" y="14850"/>
                  <a:pt x="625" y="14817"/>
                </a:cubicBezTo>
                <a:close/>
                <a:moveTo>
                  <a:pt x="9798" y="7045"/>
                </a:moveTo>
                <a:cubicBezTo>
                  <a:pt x="9798" y="7178"/>
                  <a:pt x="9798" y="7312"/>
                  <a:pt x="9765" y="7479"/>
                </a:cubicBezTo>
                <a:cubicBezTo>
                  <a:pt x="9765" y="7679"/>
                  <a:pt x="9698" y="7879"/>
                  <a:pt x="9665" y="8112"/>
                </a:cubicBezTo>
                <a:cubicBezTo>
                  <a:pt x="9598" y="8579"/>
                  <a:pt x="9498" y="8980"/>
                  <a:pt x="9432" y="9413"/>
                </a:cubicBezTo>
                <a:cubicBezTo>
                  <a:pt x="9265" y="10014"/>
                  <a:pt x="8998" y="10647"/>
                  <a:pt x="8764" y="11215"/>
                </a:cubicBezTo>
                <a:cubicBezTo>
                  <a:pt x="8431" y="11782"/>
                  <a:pt x="8097" y="12282"/>
                  <a:pt x="7764" y="12816"/>
                </a:cubicBezTo>
                <a:cubicBezTo>
                  <a:pt x="7097" y="13950"/>
                  <a:pt x="6396" y="15084"/>
                  <a:pt x="5495" y="16118"/>
                </a:cubicBezTo>
                <a:cubicBezTo>
                  <a:pt x="5829" y="14684"/>
                  <a:pt x="6229" y="13283"/>
                  <a:pt x="6730" y="11915"/>
                </a:cubicBezTo>
                <a:cubicBezTo>
                  <a:pt x="7297" y="10347"/>
                  <a:pt x="8097" y="8880"/>
                  <a:pt x="9165" y="7679"/>
                </a:cubicBezTo>
                <a:lnTo>
                  <a:pt x="9798" y="7045"/>
                </a:lnTo>
                <a:close/>
                <a:moveTo>
                  <a:pt x="1207" y="14584"/>
                </a:moveTo>
                <a:cubicBezTo>
                  <a:pt x="1488" y="14584"/>
                  <a:pt x="1790" y="14721"/>
                  <a:pt x="1993" y="14884"/>
                </a:cubicBezTo>
                <a:cubicBezTo>
                  <a:pt x="2326" y="15217"/>
                  <a:pt x="2493" y="15684"/>
                  <a:pt x="2660" y="16151"/>
                </a:cubicBezTo>
                <a:cubicBezTo>
                  <a:pt x="2627" y="16118"/>
                  <a:pt x="2593" y="16118"/>
                  <a:pt x="2593" y="16118"/>
                </a:cubicBezTo>
                <a:cubicBezTo>
                  <a:pt x="2093" y="15484"/>
                  <a:pt x="1459" y="15017"/>
                  <a:pt x="725" y="14784"/>
                </a:cubicBezTo>
                <a:cubicBezTo>
                  <a:pt x="856" y="14640"/>
                  <a:pt x="1027" y="14584"/>
                  <a:pt x="1207" y="14584"/>
                </a:cubicBezTo>
                <a:close/>
                <a:moveTo>
                  <a:pt x="559" y="15117"/>
                </a:moveTo>
                <a:lnTo>
                  <a:pt x="559" y="15117"/>
                </a:lnTo>
                <a:cubicBezTo>
                  <a:pt x="592" y="15184"/>
                  <a:pt x="625" y="15284"/>
                  <a:pt x="692" y="15317"/>
                </a:cubicBezTo>
                <a:cubicBezTo>
                  <a:pt x="859" y="15484"/>
                  <a:pt x="1092" y="15584"/>
                  <a:pt x="1292" y="15684"/>
                </a:cubicBezTo>
                <a:cubicBezTo>
                  <a:pt x="1493" y="15818"/>
                  <a:pt x="1759" y="15885"/>
                  <a:pt x="1993" y="16018"/>
                </a:cubicBezTo>
                <a:cubicBezTo>
                  <a:pt x="2160" y="16118"/>
                  <a:pt x="2360" y="16151"/>
                  <a:pt x="2527" y="16185"/>
                </a:cubicBezTo>
                <a:cubicBezTo>
                  <a:pt x="2527" y="16218"/>
                  <a:pt x="2593" y="16218"/>
                  <a:pt x="2593" y="16285"/>
                </a:cubicBezTo>
                <a:cubicBezTo>
                  <a:pt x="2412" y="16295"/>
                  <a:pt x="2237" y="16305"/>
                  <a:pt x="2068" y="16305"/>
                </a:cubicBezTo>
                <a:cubicBezTo>
                  <a:pt x="1677" y="16305"/>
                  <a:pt x="1318" y="16251"/>
                  <a:pt x="992" y="16018"/>
                </a:cubicBezTo>
                <a:cubicBezTo>
                  <a:pt x="725" y="15818"/>
                  <a:pt x="492" y="15484"/>
                  <a:pt x="559" y="15117"/>
                </a:cubicBezTo>
                <a:close/>
                <a:moveTo>
                  <a:pt x="27178" y="15684"/>
                </a:moveTo>
                <a:cubicBezTo>
                  <a:pt x="27578" y="15751"/>
                  <a:pt x="27911" y="15751"/>
                  <a:pt x="28278" y="15751"/>
                </a:cubicBezTo>
                <a:lnTo>
                  <a:pt x="27778" y="15985"/>
                </a:lnTo>
                <a:cubicBezTo>
                  <a:pt x="27511" y="16118"/>
                  <a:pt x="27278" y="16251"/>
                  <a:pt x="26977" y="16352"/>
                </a:cubicBezTo>
                <a:cubicBezTo>
                  <a:pt x="26444" y="16618"/>
                  <a:pt x="25910" y="16819"/>
                  <a:pt x="25310" y="16985"/>
                </a:cubicBezTo>
                <a:cubicBezTo>
                  <a:pt x="24154" y="17316"/>
                  <a:pt x="22966" y="17450"/>
                  <a:pt x="21809" y="17679"/>
                </a:cubicBezTo>
                <a:lnTo>
                  <a:pt x="21809" y="17679"/>
                </a:lnTo>
                <a:cubicBezTo>
                  <a:pt x="21877" y="17650"/>
                  <a:pt x="21936" y="17623"/>
                  <a:pt x="21974" y="17586"/>
                </a:cubicBezTo>
                <a:cubicBezTo>
                  <a:pt x="23108" y="17085"/>
                  <a:pt x="24142" y="16485"/>
                  <a:pt x="25310" y="16085"/>
                </a:cubicBezTo>
                <a:cubicBezTo>
                  <a:pt x="25943" y="15851"/>
                  <a:pt x="26577" y="15751"/>
                  <a:pt x="27178" y="15684"/>
                </a:cubicBezTo>
                <a:close/>
                <a:moveTo>
                  <a:pt x="18838" y="15084"/>
                </a:moveTo>
                <a:lnTo>
                  <a:pt x="18838" y="15084"/>
                </a:lnTo>
                <a:cubicBezTo>
                  <a:pt x="18405" y="15251"/>
                  <a:pt x="17938" y="15418"/>
                  <a:pt x="17504" y="15618"/>
                </a:cubicBezTo>
                <a:cubicBezTo>
                  <a:pt x="16570" y="16118"/>
                  <a:pt x="15636" y="16685"/>
                  <a:pt x="14635" y="17119"/>
                </a:cubicBezTo>
                <a:cubicBezTo>
                  <a:pt x="14335" y="17252"/>
                  <a:pt x="14102" y="17352"/>
                  <a:pt x="13801" y="17452"/>
                </a:cubicBezTo>
                <a:lnTo>
                  <a:pt x="12934" y="17686"/>
                </a:lnTo>
                <a:cubicBezTo>
                  <a:pt x="11767" y="17586"/>
                  <a:pt x="10599" y="17386"/>
                  <a:pt x="9432" y="17352"/>
                </a:cubicBezTo>
                <a:lnTo>
                  <a:pt x="8798" y="17352"/>
                </a:lnTo>
                <a:cubicBezTo>
                  <a:pt x="10432" y="16685"/>
                  <a:pt x="12067" y="16151"/>
                  <a:pt x="13768" y="15751"/>
                </a:cubicBezTo>
                <a:cubicBezTo>
                  <a:pt x="14102" y="15684"/>
                  <a:pt x="14468" y="15618"/>
                  <a:pt x="14802" y="15518"/>
                </a:cubicBezTo>
                <a:cubicBezTo>
                  <a:pt x="16136" y="15351"/>
                  <a:pt x="17471" y="15151"/>
                  <a:pt x="18838" y="15084"/>
                </a:cubicBezTo>
                <a:close/>
                <a:moveTo>
                  <a:pt x="13268" y="15751"/>
                </a:moveTo>
                <a:cubicBezTo>
                  <a:pt x="13001" y="15818"/>
                  <a:pt x="12734" y="15851"/>
                  <a:pt x="12467" y="15951"/>
                </a:cubicBezTo>
                <a:cubicBezTo>
                  <a:pt x="11600" y="16185"/>
                  <a:pt x="10666" y="16485"/>
                  <a:pt x="9832" y="16819"/>
                </a:cubicBezTo>
                <a:cubicBezTo>
                  <a:pt x="9398" y="16985"/>
                  <a:pt x="8965" y="17152"/>
                  <a:pt x="8564" y="17352"/>
                </a:cubicBezTo>
                <a:cubicBezTo>
                  <a:pt x="8424" y="17349"/>
                  <a:pt x="8284" y="17347"/>
                  <a:pt x="8144" y="17347"/>
                </a:cubicBezTo>
                <a:cubicBezTo>
                  <a:pt x="6884" y="17347"/>
                  <a:pt x="5629" y="17482"/>
                  <a:pt x="4428" y="17753"/>
                </a:cubicBezTo>
                <a:lnTo>
                  <a:pt x="4261" y="17753"/>
                </a:lnTo>
                <a:cubicBezTo>
                  <a:pt x="5662" y="17252"/>
                  <a:pt x="7163" y="16819"/>
                  <a:pt x="8664" y="16485"/>
                </a:cubicBezTo>
                <a:cubicBezTo>
                  <a:pt x="10165" y="16151"/>
                  <a:pt x="11733" y="15951"/>
                  <a:pt x="13268" y="15751"/>
                </a:cubicBezTo>
                <a:close/>
                <a:moveTo>
                  <a:pt x="21224" y="14997"/>
                </a:moveTo>
                <a:cubicBezTo>
                  <a:pt x="21407" y="14997"/>
                  <a:pt x="21591" y="15005"/>
                  <a:pt x="21774" y="15017"/>
                </a:cubicBezTo>
                <a:cubicBezTo>
                  <a:pt x="19639" y="15418"/>
                  <a:pt x="17771" y="16652"/>
                  <a:pt x="15769" y="17452"/>
                </a:cubicBezTo>
                <a:cubicBezTo>
                  <a:pt x="15236" y="17652"/>
                  <a:pt x="14735" y="17819"/>
                  <a:pt x="14135" y="17953"/>
                </a:cubicBezTo>
                <a:lnTo>
                  <a:pt x="13134" y="17819"/>
                </a:lnTo>
                <a:cubicBezTo>
                  <a:pt x="13601" y="17753"/>
                  <a:pt x="14001" y="17619"/>
                  <a:pt x="14435" y="17452"/>
                </a:cubicBezTo>
                <a:cubicBezTo>
                  <a:pt x="14935" y="17252"/>
                  <a:pt x="15402" y="16985"/>
                  <a:pt x="15903" y="16752"/>
                </a:cubicBezTo>
                <a:cubicBezTo>
                  <a:pt x="16837" y="16251"/>
                  <a:pt x="17771" y="15651"/>
                  <a:pt x="18805" y="15317"/>
                </a:cubicBezTo>
                <a:cubicBezTo>
                  <a:pt x="19072" y="15251"/>
                  <a:pt x="19339" y="15151"/>
                  <a:pt x="19639" y="15117"/>
                </a:cubicBezTo>
                <a:cubicBezTo>
                  <a:pt x="19839" y="15117"/>
                  <a:pt x="20072" y="15117"/>
                  <a:pt x="20273" y="15084"/>
                </a:cubicBezTo>
                <a:cubicBezTo>
                  <a:pt x="20590" y="15021"/>
                  <a:pt x="20907" y="14997"/>
                  <a:pt x="21224" y="14997"/>
                </a:cubicBezTo>
                <a:close/>
                <a:moveTo>
                  <a:pt x="30680" y="15451"/>
                </a:moveTo>
                <a:cubicBezTo>
                  <a:pt x="30313" y="15618"/>
                  <a:pt x="29946" y="15818"/>
                  <a:pt x="29513" y="16018"/>
                </a:cubicBezTo>
                <a:cubicBezTo>
                  <a:pt x="28679" y="16418"/>
                  <a:pt x="27811" y="16752"/>
                  <a:pt x="26911" y="17019"/>
                </a:cubicBezTo>
                <a:cubicBezTo>
                  <a:pt x="25109" y="17619"/>
                  <a:pt x="23275" y="17986"/>
                  <a:pt x="21407" y="18153"/>
                </a:cubicBezTo>
                <a:cubicBezTo>
                  <a:pt x="20973" y="18186"/>
                  <a:pt x="20573" y="18253"/>
                  <a:pt x="20139" y="18253"/>
                </a:cubicBezTo>
                <a:cubicBezTo>
                  <a:pt x="20406" y="18153"/>
                  <a:pt x="20640" y="18086"/>
                  <a:pt x="20940" y="17986"/>
                </a:cubicBezTo>
                <a:cubicBezTo>
                  <a:pt x="21774" y="17786"/>
                  <a:pt x="22641" y="17652"/>
                  <a:pt x="23475" y="17519"/>
                </a:cubicBezTo>
                <a:cubicBezTo>
                  <a:pt x="24642" y="17319"/>
                  <a:pt x="25777" y="17019"/>
                  <a:pt x="26844" y="16585"/>
                </a:cubicBezTo>
                <a:cubicBezTo>
                  <a:pt x="27144" y="16452"/>
                  <a:pt x="27478" y="16285"/>
                  <a:pt x="27778" y="16151"/>
                </a:cubicBezTo>
                <a:cubicBezTo>
                  <a:pt x="28012" y="16018"/>
                  <a:pt x="28312" y="15918"/>
                  <a:pt x="28512" y="15751"/>
                </a:cubicBezTo>
                <a:cubicBezTo>
                  <a:pt x="29279" y="15751"/>
                  <a:pt x="29980" y="15651"/>
                  <a:pt x="30680" y="15451"/>
                </a:cubicBezTo>
                <a:close/>
                <a:moveTo>
                  <a:pt x="22741" y="15117"/>
                </a:moveTo>
                <a:cubicBezTo>
                  <a:pt x="22941" y="15117"/>
                  <a:pt x="23141" y="15151"/>
                  <a:pt x="23408" y="15184"/>
                </a:cubicBezTo>
                <a:cubicBezTo>
                  <a:pt x="24276" y="15284"/>
                  <a:pt x="25276" y="15451"/>
                  <a:pt x="26277" y="15584"/>
                </a:cubicBezTo>
                <a:cubicBezTo>
                  <a:pt x="26344" y="15584"/>
                  <a:pt x="26410" y="15584"/>
                  <a:pt x="26477" y="15618"/>
                </a:cubicBezTo>
                <a:cubicBezTo>
                  <a:pt x="25610" y="15784"/>
                  <a:pt x="24743" y="16118"/>
                  <a:pt x="23942" y="16485"/>
                </a:cubicBezTo>
                <a:cubicBezTo>
                  <a:pt x="22808" y="16985"/>
                  <a:pt x="21774" y="17586"/>
                  <a:pt x="20606" y="17986"/>
                </a:cubicBezTo>
                <a:cubicBezTo>
                  <a:pt x="20273" y="18119"/>
                  <a:pt x="19939" y="18186"/>
                  <a:pt x="19605" y="18286"/>
                </a:cubicBezTo>
                <a:cubicBezTo>
                  <a:pt x="19383" y="18292"/>
                  <a:pt x="19160" y="18295"/>
                  <a:pt x="18936" y="18295"/>
                </a:cubicBezTo>
                <a:cubicBezTo>
                  <a:pt x="17816" y="18295"/>
                  <a:pt x="16681" y="18225"/>
                  <a:pt x="15569" y="18086"/>
                </a:cubicBezTo>
                <a:cubicBezTo>
                  <a:pt x="15169" y="18019"/>
                  <a:pt x="14802" y="17986"/>
                  <a:pt x="14468" y="17953"/>
                </a:cubicBezTo>
                <a:cubicBezTo>
                  <a:pt x="15436" y="17753"/>
                  <a:pt x="16403" y="17319"/>
                  <a:pt x="17270" y="16952"/>
                </a:cubicBezTo>
                <a:cubicBezTo>
                  <a:pt x="18405" y="16452"/>
                  <a:pt x="19472" y="15918"/>
                  <a:pt x="20640" y="15518"/>
                </a:cubicBezTo>
                <a:cubicBezTo>
                  <a:pt x="21307" y="15317"/>
                  <a:pt x="21974" y="15151"/>
                  <a:pt x="22674" y="15117"/>
                </a:cubicBezTo>
                <a:close/>
                <a:moveTo>
                  <a:pt x="31214" y="15418"/>
                </a:moveTo>
                <a:lnTo>
                  <a:pt x="31214" y="15418"/>
                </a:lnTo>
                <a:cubicBezTo>
                  <a:pt x="30080" y="16418"/>
                  <a:pt x="28779" y="17252"/>
                  <a:pt x="27411" y="17853"/>
                </a:cubicBezTo>
                <a:cubicBezTo>
                  <a:pt x="25810" y="18620"/>
                  <a:pt x="24175" y="19154"/>
                  <a:pt x="22474" y="19487"/>
                </a:cubicBezTo>
                <a:cubicBezTo>
                  <a:pt x="20806" y="19487"/>
                  <a:pt x="19138" y="19254"/>
                  <a:pt x="17571" y="18753"/>
                </a:cubicBezTo>
                <a:cubicBezTo>
                  <a:pt x="17170" y="18620"/>
                  <a:pt x="16837" y="18486"/>
                  <a:pt x="16470" y="18353"/>
                </a:cubicBezTo>
                <a:lnTo>
                  <a:pt x="16470" y="18353"/>
                </a:lnTo>
                <a:cubicBezTo>
                  <a:pt x="17448" y="18442"/>
                  <a:pt x="18427" y="18486"/>
                  <a:pt x="19395" y="18486"/>
                </a:cubicBezTo>
                <a:cubicBezTo>
                  <a:pt x="19880" y="18486"/>
                  <a:pt x="20362" y="18475"/>
                  <a:pt x="20840" y="18453"/>
                </a:cubicBezTo>
                <a:cubicBezTo>
                  <a:pt x="22741" y="18320"/>
                  <a:pt x="24542" y="17986"/>
                  <a:pt x="26344" y="17452"/>
                </a:cubicBezTo>
                <a:cubicBezTo>
                  <a:pt x="28012" y="16952"/>
                  <a:pt x="29679" y="16285"/>
                  <a:pt x="31214" y="15418"/>
                </a:cubicBezTo>
                <a:close/>
                <a:moveTo>
                  <a:pt x="7848" y="17534"/>
                </a:moveTo>
                <a:cubicBezTo>
                  <a:pt x="8171" y="17534"/>
                  <a:pt x="8498" y="17541"/>
                  <a:pt x="8831" y="17552"/>
                </a:cubicBezTo>
                <a:cubicBezTo>
                  <a:pt x="8998" y="17552"/>
                  <a:pt x="9165" y="17552"/>
                  <a:pt x="9298" y="17619"/>
                </a:cubicBezTo>
                <a:cubicBezTo>
                  <a:pt x="10799" y="18486"/>
                  <a:pt x="12434" y="19154"/>
                  <a:pt x="14135" y="19687"/>
                </a:cubicBezTo>
                <a:cubicBezTo>
                  <a:pt x="14223" y="19731"/>
                  <a:pt x="14312" y="19761"/>
                  <a:pt x="14391" y="19776"/>
                </a:cubicBezTo>
                <a:lnTo>
                  <a:pt x="14391" y="19776"/>
                </a:lnTo>
                <a:cubicBezTo>
                  <a:pt x="12760" y="19606"/>
                  <a:pt x="11131" y="19277"/>
                  <a:pt x="9565" y="18853"/>
                </a:cubicBezTo>
                <a:cubicBezTo>
                  <a:pt x="8498" y="18620"/>
                  <a:pt x="7564" y="18286"/>
                  <a:pt x="6563" y="17986"/>
                </a:cubicBezTo>
                <a:cubicBezTo>
                  <a:pt x="6096" y="17853"/>
                  <a:pt x="5629" y="17786"/>
                  <a:pt x="5229" y="17753"/>
                </a:cubicBezTo>
                <a:cubicBezTo>
                  <a:pt x="5429" y="17686"/>
                  <a:pt x="5662" y="17652"/>
                  <a:pt x="5896" y="17652"/>
                </a:cubicBezTo>
                <a:cubicBezTo>
                  <a:pt x="6563" y="17564"/>
                  <a:pt x="7200" y="17534"/>
                  <a:pt x="7848" y="17534"/>
                </a:cubicBezTo>
                <a:close/>
                <a:moveTo>
                  <a:pt x="9532" y="17619"/>
                </a:moveTo>
                <a:lnTo>
                  <a:pt x="9532" y="17619"/>
                </a:lnTo>
                <a:cubicBezTo>
                  <a:pt x="11333" y="17719"/>
                  <a:pt x="13168" y="17986"/>
                  <a:pt x="14969" y="18186"/>
                </a:cubicBezTo>
                <a:lnTo>
                  <a:pt x="16203" y="18320"/>
                </a:lnTo>
                <a:cubicBezTo>
                  <a:pt x="17804" y="19020"/>
                  <a:pt x="19505" y="19387"/>
                  <a:pt x="21207" y="19520"/>
                </a:cubicBezTo>
                <a:cubicBezTo>
                  <a:pt x="21440" y="19520"/>
                  <a:pt x="21674" y="19554"/>
                  <a:pt x="21874" y="19554"/>
                </a:cubicBezTo>
                <a:cubicBezTo>
                  <a:pt x="20427" y="19848"/>
                  <a:pt x="18926" y="19962"/>
                  <a:pt x="17464" y="19962"/>
                </a:cubicBezTo>
                <a:cubicBezTo>
                  <a:pt x="16937" y="19962"/>
                  <a:pt x="16415" y="19947"/>
                  <a:pt x="15903" y="19921"/>
                </a:cubicBezTo>
                <a:cubicBezTo>
                  <a:pt x="15736" y="19921"/>
                  <a:pt x="15503" y="19854"/>
                  <a:pt x="15336" y="19854"/>
                </a:cubicBezTo>
                <a:cubicBezTo>
                  <a:pt x="15236" y="19821"/>
                  <a:pt x="15136" y="19821"/>
                  <a:pt x="15002" y="19787"/>
                </a:cubicBezTo>
                <a:cubicBezTo>
                  <a:pt x="14802" y="19754"/>
                  <a:pt x="14535" y="19654"/>
                  <a:pt x="14335" y="19621"/>
                </a:cubicBezTo>
                <a:cubicBezTo>
                  <a:pt x="13868" y="19487"/>
                  <a:pt x="13468" y="19354"/>
                  <a:pt x="13034" y="19187"/>
                </a:cubicBezTo>
                <a:cubicBezTo>
                  <a:pt x="12167" y="18920"/>
                  <a:pt x="11333" y="18520"/>
                  <a:pt x="10499" y="18119"/>
                </a:cubicBezTo>
                <a:cubicBezTo>
                  <a:pt x="10165" y="17953"/>
                  <a:pt x="9865" y="17786"/>
                  <a:pt x="9532" y="17619"/>
                </a:cubicBezTo>
                <a:close/>
                <a:moveTo>
                  <a:pt x="23336" y="0"/>
                </a:moveTo>
                <a:cubicBezTo>
                  <a:pt x="23302" y="0"/>
                  <a:pt x="23267" y="22"/>
                  <a:pt x="23241" y="73"/>
                </a:cubicBezTo>
                <a:cubicBezTo>
                  <a:pt x="23175" y="140"/>
                  <a:pt x="23141" y="173"/>
                  <a:pt x="23108" y="273"/>
                </a:cubicBezTo>
                <a:cubicBezTo>
                  <a:pt x="21640" y="1174"/>
                  <a:pt x="20072" y="1841"/>
                  <a:pt x="18471" y="2442"/>
                </a:cubicBezTo>
                <a:lnTo>
                  <a:pt x="17471" y="2809"/>
                </a:lnTo>
                <a:cubicBezTo>
                  <a:pt x="17437" y="2809"/>
                  <a:pt x="17437" y="2809"/>
                  <a:pt x="17437" y="2842"/>
                </a:cubicBezTo>
                <a:cubicBezTo>
                  <a:pt x="16136" y="3309"/>
                  <a:pt x="14835" y="3776"/>
                  <a:pt x="13601" y="4343"/>
                </a:cubicBezTo>
                <a:cubicBezTo>
                  <a:pt x="12100" y="5077"/>
                  <a:pt x="10632" y="5911"/>
                  <a:pt x="9432" y="7078"/>
                </a:cubicBezTo>
                <a:cubicBezTo>
                  <a:pt x="8264" y="8246"/>
                  <a:pt x="7397" y="9647"/>
                  <a:pt x="6763" y="11148"/>
                </a:cubicBezTo>
                <a:cubicBezTo>
                  <a:pt x="6129" y="12682"/>
                  <a:pt x="5662" y="14317"/>
                  <a:pt x="5295" y="15951"/>
                </a:cubicBezTo>
                <a:cubicBezTo>
                  <a:pt x="5262" y="16085"/>
                  <a:pt x="5229" y="16251"/>
                  <a:pt x="5229" y="16352"/>
                </a:cubicBezTo>
                <a:cubicBezTo>
                  <a:pt x="5162" y="16418"/>
                  <a:pt x="5128" y="16485"/>
                  <a:pt x="5095" y="16518"/>
                </a:cubicBezTo>
                <a:cubicBezTo>
                  <a:pt x="4607" y="16844"/>
                  <a:pt x="4151" y="17233"/>
                  <a:pt x="3695" y="17592"/>
                </a:cubicBezTo>
                <a:lnTo>
                  <a:pt x="3695" y="17592"/>
                </a:lnTo>
                <a:cubicBezTo>
                  <a:pt x="3748" y="17530"/>
                  <a:pt x="3779" y="17450"/>
                  <a:pt x="3828" y="17352"/>
                </a:cubicBezTo>
                <a:cubicBezTo>
                  <a:pt x="4128" y="16952"/>
                  <a:pt x="4395" y="16518"/>
                  <a:pt x="4595" y="16085"/>
                </a:cubicBezTo>
                <a:cubicBezTo>
                  <a:pt x="4995" y="15184"/>
                  <a:pt x="5295" y="14250"/>
                  <a:pt x="5395" y="13249"/>
                </a:cubicBezTo>
                <a:cubicBezTo>
                  <a:pt x="5429" y="12782"/>
                  <a:pt x="5462" y="12315"/>
                  <a:pt x="5429" y="11848"/>
                </a:cubicBezTo>
                <a:cubicBezTo>
                  <a:pt x="5395" y="11481"/>
                  <a:pt x="5262" y="11081"/>
                  <a:pt x="4928" y="10814"/>
                </a:cubicBezTo>
                <a:cubicBezTo>
                  <a:pt x="4767" y="10682"/>
                  <a:pt x="4580" y="10628"/>
                  <a:pt x="4393" y="10628"/>
                </a:cubicBezTo>
                <a:cubicBezTo>
                  <a:pt x="4154" y="10628"/>
                  <a:pt x="3915" y="10717"/>
                  <a:pt x="3727" y="10848"/>
                </a:cubicBezTo>
                <a:cubicBezTo>
                  <a:pt x="3327" y="11148"/>
                  <a:pt x="3127" y="11648"/>
                  <a:pt x="3094" y="12115"/>
                </a:cubicBezTo>
                <a:cubicBezTo>
                  <a:pt x="2994" y="13183"/>
                  <a:pt x="3794" y="14150"/>
                  <a:pt x="4895" y="14317"/>
                </a:cubicBezTo>
                <a:lnTo>
                  <a:pt x="4962" y="14317"/>
                </a:lnTo>
                <a:cubicBezTo>
                  <a:pt x="4828" y="14850"/>
                  <a:pt x="4661" y="15351"/>
                  <a:pt x="4428" y="15918"/>
                </a:cubicBezTo>
                <a:cubicBezTo>
                  <a:pt x="4228" y="16352"/>
                  <a:pt x="3961" y="16819"/>
                  <a:pt x="3727" y="17252"/>
                </a:cubicBezTo>
                <a:cubicBezTo>
                  <a:pt x="3594" y="17452"/>
                  <a:pt x="3427" y="17652"/>
                  <a:pt x="3294" y="17819"/>
                </a:cubicBezTo>
                <a:lnTo>
                  <a:pt x="3260" y="17819"/>
                </a:lnTo>
                <a:cubicBezTo>
                  <a:pt x="3227" y="17853"/>
                  <a:pt x="3160" y="17919"/>
                  <a:pt x="3160" y="17953"/>
                </a:cubicBezTo>
                <a:lnTo>
                  <a:pt x="3127" y="17986"/>
                </a:lnTo>
                <a:cubicBezTo>
                  <a:pt x="3227" y="17419"/>
                  <a:pt x="3127" y="16819"/>
                  <a:pt x="2994" y="16285"/>
                </a:cubicBezTo>
                <a:cubicBezTo>
                  <a:pt x="2827" y="15684"/>
                  <a:pt x="2627" y="15017"/>
                  <a:pt x="2160" y="14617"/>
                </a:cubicBezTo>
                <a:cubicBezTo>
                  <a:pt x="1947" y="14404"/>
                  <a:pt x="1622" y="14259"/>
                  <a:pt x="1302" y="14259"/>
                </a:cubicBezTo>
                <a:cubicBezTo>
                  <a:pt x="1070" y="14259"/>
                  <a:pt x="841" y="14335"/>
                  <a:pt x="659" y="14517"/>
                </a:cubicBezTo>
                <a:cubicBezTo>
                  <a:pt x="292" y="14951"/>
                  <a:pt x="425" y="15584"/>
                  <a:pt x="792" y="15951"/>
                </a:cubicBezTo>
                <a:cubicBezTo>
                  <a:pt x="1161" y="16297"/>
                  <a:pt x="1673" y="16404"/>
                  <a:pt x="2174" y="16404"/>
                </a:cubicBezTo>
                <a:cubicBezTo>
                  <a:pt x="2399" y="16404"/>
                  <a:pt x="2621" y="16382"/>
                  <a:pt x="2827" y="16352"/>
                </a:cubicBezTo>
                <a:cubicBezTo>
                  <a:pt x="2994" y="16952"/>
                  <a:pt x="2994" y="17519"/>
                  <a:pt x="2994" y="18153"/>
                </a:cubicBezTo>
                <a:cubicBezTo>
                  <a:pt x="2960" y="18186"/>
                  <a:pt x="2927" y="18286"/>
                  <a:pt x="2894" y="18320"/>
                </a:cubicBezTo>
                <a:cubicBezTo>
                  <a:pt x="2093" y="18987"/>
                  <a:pt x="1326" y="19754"/>
                  <a:pt x="625" y="20488"/>
                </a:cubicBezTo>
                <a:cubicBezTo>
                  <a:pt x="425" y="20688"/>
                  <a:pt x="258" y="20921"/>
                  <a:pt x="58" y="21155"/>
                </a:cubicBezTo>
                <a:cubicBezTo>
                  <a:pt x="12" y="21178"/>
                  <a:pt x="46" y="21217"/>
                  <a:pt x="82" y="21217"/>
                </a:cubicBezTo>
                <a:cubicBezTo>
                  <a:pt x="98" y="21217"/>
                  <a:pt x="115" y="21209"/>
                  <a:pt x="125" y="21188"/>
                </a:cubicBezTo>
                <a:lnTo>
                  <a:pt x="215" y="21121"/>
                </a:lnTo>
                <a:lnTo>
                  <a:pt x="215" y="21121"/>
                </a:lnTo>
                <a:cubicBezTo>
                  <a:pt x="139" y="21185"/>
                  <a:pt x="87" y="21265"/>
                  <a:pt x="58" y="21322"/>
                </a:cubicBezTo>
                <a:cubicBezTo>
                  <a:pt x="1" y="21350"/>
                  <a:pt x="67" y="21429"/>
                  <a:pt x="108" y="21429"/>
                </a:cubicBezTo>
                <a:cubicBezTo>
                  <a:pt x="114" y="21429"/>
                  <a:pt x="120" y="21426"/>
                  <a:pt x="125" y="21422"/>
                </a:cubicBezTo>
                <a:cubicBezTo>
                  <a:pt x="1226" y="20188"/>
                  <a:pt x="2427" y="19020"/>
                  <a:pt x="3661" y="17986"/>
                </a:cubicBezTo>
                <a:cubicBezTo>
                  <a:pt x="3894" y="17953"/>
                  <a:pt x="4061" y="17919"/>
                  <a:pt x="4261" y="17853"/>
                </a:cubicBezTo>
                <a:cubicBezTo>
                  <a:pt x="4411" y="17845"/>
                  <a:pt x="4559" y="17841"/>
                  <a:pt x="4705" y="17841"/>
                </a:cubicBezTo>
                <a:cubicBezTo>
                  <a:pt x="5178" y="17841"/>
                  <a:pt x="5637" y="17884"/>
                  <a:pt x="6096" y="17986"/>
                </a:cubicBezTo>
                <a:cubicBezTo>
                  <a:pt x="7097" y="18186"/>
                  <a:pt x="8097" y="18586"/>
                  <a:pt x="9098" y="18820"/>
                </a:cubicBezTo>
                <a:cubicBezTo>
                  <a:pt x="11166" y="19420"/>
                  <a:pt x="13268" y="19821"/>
                  <a:pt x="15436" y="19987"/>
                </a:cubicBezTo>
                <a:cubicBezTo>
                  <a:pt x="16223" y="20051"/>
                  <a:pt x="17019" y="20085"/>
                  <a:pt x="17816" y="20085"/>
                </a:cubicBezTo>
                <a:cubicBezTo>
                  <a:pt x="19114" y="20085"/>
                  <a:pt x="20413" y="19994"/>
                  <a:pt x="21674" y="19787"/>
                </a:cubicBezTo>
                <a:cubicBezTo>
                  <a:pt x="23508" y="19487"/>
                  <a:pt x="25343" y="18987"/>
                  <a:pt x="27044" y="18220"/>
                </a:cubicBezTo>
                <a:cubicBezTo>
                  <a:pt x="28779" y="17486"/>
                  <a:pt x="30380" y="16485"/>
                  <a:pt x="31814" y="15284"/>
                </a:cubicBezTo>
                <a:cubicBezTo>
                  <a:pt x="31981" y="15117"/>
                  <a:pt x="32148" y="14984"/>
                  <a:pt x="32315" y="14817"/>
                </a:cubicBezTo>
                <a:cubicBezTo>
                  <a:pt x="32426" y="14706"/>
                  <a:pt x="32329" y="14526"/>
                  <a:pt x="32216" y="14526"/>
                </a:cubicBezTo>
                <a:cubicBezTo>
                  <a:pt x="32194" y="14526"/>
                  <a:pt x="32170" y="14533"/>
                  <a:pt x="32148" y="14550"/>
                </a:cubicBezTo>
                <a:lnTo>
                  <a:pt x="32114" y="14617"/>
                </a:lnTo>
                <a:cubicBezTo>
                  <a:pt x="31047" y="15151"/>
                  <a:pt x="29880" y="15384"/>
                  <a:pt x="28712" y="15384"/>
                </a:cubicBezTo>
                <a:lnTo>
                  <a:pt x="28679" y="15384"/>
                </a:lnTo>
                <a:cubicBezTo>
                  <a:pt x="28278" y="15384"/>
                  <a:pt x="27878" y="15384"/>
                  <a:pt x="27478" y="15351"/>
                </a:cubicBezTo>
                <a:lnTo>
                  <a:pt x="27344" y="15351"/>
                </a:lnTo>
                <a:cubicBezTo>
                  <a:pt x="27178" y="15351"/>
                  <a:pt x="27011" y="15317"/>
                  <a:pt x="26844" y="15317"/>
                </a:cubicBezTo>
                <a:cubicBezTo>
                  <a:pt x="25843" y="15184"/>
                  <a:pt x="24876" y="14984"/>
                  <a:pt x="23875" y="14850"/>
                </a:cubicBezTo>
                <a:cubicBezTo>
                  <a:pt x="22874" y="14684"/>
                  <a:pt x="21874" y="14617"/>
                  <a:pt x="20873" y="14617"/>
                </a:cubicBezTo>
                <a:lnTo>
                  <a:pt x="20306" y="14617"/>
                </a:lnTo>
                <a:cubicBezTo>
                  <a:pt x="18505" y="14650"/>
                  <a:pt x="16703" y="14884"/>
                  <a:pt x="14935" y="15117"/>
                </a:cubicBezTo>
                <a:cubicBezTo>
                  <a:pt x="13034" y="15351"/>
                  <a:pt x="11166" y="15618"/>
                  <a:pt x="9298" y="15985"/>
                </a:cubicBezTo>
                <a:cubicBezTo>
                  <a:pt x="7664" y="16318"/>
                  <a:pt x="6029" y="16718"/>
                  <a:pt x="4461" y="17286"/>
                </a:cubicBezTo>
                <a:cubicBezTo>
                  <a:pt x="4628" y="17152"/>
                  <a:pt x="4828" y="16985"/>
                  <a:pt x="4995" y="16852"/>
                </a:cubicBezTo>
                <a:cubicBezTo>
                  <a:pt x="5262" y="16685"/>
                  <a:pt x="5495" y="16485"/>
                  <a:pt x="5762" y="16318"/>
                </a:cubicBezTo>
                <a:cubicBezTo>
                  <a:pt x="5929" y="16185"/>
                  <a:pt x="6129" y="16118"/>
                  <a:pt x="6296" y="15985"/>
                </a:cubicBezTo>
                <a:cubicBezTo>
                  <a:pt x="6796" y="15718"/>
                  <a:pt x="7330" y="15451"/>
                  <a:pt x="7864" y="15251"/>
                </a:cubicBezTo>
                <a:cubicBezTo>
                  <a:pt x="8831" y="14817"/>
                  <a:pt x="9832" y="14450"/>
                  <a:pt x="10833" y="14150"/>
                </a:cubicBezTo>
                <a:cubicBezTo>
                  <a:pt x="11199" y="14017"/>
                  <a:pt x="11633" y="13950"/>
                  <a:pt x="12000" y="13816"/>
                </a:cubicBezTo>
                <a:lnTo>
                  <a:pt x="12000" y="13816"/>
                </a:lnTo>
                <a:cubicBezTo>
                  <a:pt x="11967" y="13850"/>
                  <a:pt x="11967" y="13916"/>
                  <a:pt x="12000" y="13950"/>
                </a:cubicBezTo>
                <a:cubicBezTo>
                  <a:pt x="12519" y="14527"/>
                  <a:pt x="13263" y="14804"/>
                  <a:pt x="14015" y="14804"/>
                </a:cubicBezTo>
                <a:cubicBezTo>
                  <a:pt x="14133" y="14804"/>
                  <a:pt x="14251" y="14797"/>
                  <a:pt x="14368" y="14784"/>
                </a:cubicBezTo>
                <a:cubicBezTo>
                  <a:pt x="14802" y="14684"/>
                  <a:pt x="15302" y="14517"/>
                  <a:pt x="15536" y="14183"/>
                </a:cubicBezTo>
                <a:cubicBezTo>
                  <a:pt x="15669" y="14017"/>
                  <a:pt x="15769" y="13816"/>
                  <a:pt x="15636" y="13650"/>
                </a:cubicBezTo>
                <a:cubicBezTo>
                  <a:pt x="15536" y="13483"/>
                  <a:pt x="15336" y="13416"/>
                  <a:pt x="15136" y="13349"/>
                </a:cubicBezTo>
                <a:cubicBezTo>
                  <a:pt x="14869" y="13316"/>
                  <a:pt x="14602" y="13316"/>
                  <a:pt x="14302" y="13316"/>
                </a:cubicBezTo>
                <a:cubicBezTo>
                  <a:pt x="14001" y="13316"/>
                  <a:pt x="13668" y="13349"/>
                  <a:pt x="13368" y="13416"/>
                </a:cubicBezTo>
                <a:cubicBezTo>
                  <a:pt x="12767" y="13483"/>
                  <a:pt x="12167" y="13616"/>
                  <a:pt x="11600" y="13750"/>
                </a:cubicBezTo>
                <a:cubicBezTo>
                  <a:pt x="10466" y="14017"/>
                  <a:pt x="9365" y="14350"/>
                  <a:pt x="8331" y="14817"/>
                </a:cubicBezTo>
                <a:lnTo>
                  <a:pt x="7197" y="15317"/>
                </a:lnTo>
                <a:cubicBezTo>
                  <a:pt x="8531" y="14517"/>
                  <a:pt x="9932" y="13816"/>
                  <a:pt x="11300" y="13149"/>
                </a:cubicBezTo>
                <a:cubicBezTo>
                  <a:pt x="12000" y="12849"/>
                  <a:pt x="12667" y="12582"/>
                  <a:pt x="13368" y="12282"/>
                </a:cubicBezTo>
                <a:cubicBezTo>
                  <a:pt x="13576" y="12263"/>
                  <a:pt x="13785" y="12254"/>
                  <a:pt x="13993" y="12254"/>
                </a:cubicBezTo>
                <a:cubicBezTo>
                  <a:pt x="15250" y="12254"/>
                  <a:pt x="16497" y="12577"/>
                  <a:pt x="17671" y="12949"/>
                </a:cubicBezTo>
                <a:cubicBezTo>
                  <a:pt x="18889" y="13289"/>
                  <a:pt x="20107" y="13653"/>
                  <a:pt x="21365" y="13653"/>
                </a:cubicBezTo>
                <a:cubicBezTo>
                  <a:pt x="21589" y="13653"/>
                  <a:pt x="21814" y="13641"/>
                  <a:pt x="22041" y="13616"/>
                </a:cubicBezTo>
                <a:cubicBezTo>
                  <a:pt x="23642" y="13449"/>
                  <a:pt x="25109" y="12782"/>
                  <a:pt x="26477" y="11982"/>
                </a:cubicBezTo>
                <a:cubicBezTo>
                  <a:pt x="26777" y="11815"/>
                  <a:pt x="27011" y="11682"/>
                  <a:pt x="27311" y="11515"/>
                </a:cubicBezTo>
                <a:lnTo>
                  <a:pt x="27344" y="11515"/>
                </a:lnTo>
                <a:cubicBezTo>
                  <a:pt x="27611" y="11448"/>
                  <a:pt x="27845" y="11348"/>
                  <a:pt x="28078" y="11181"/>
                </a:cubicBezTo>
                <a:cubicBezTo>
                  <a:pt x="28112" y="11148"/>
                  <a:pt x="28112" y="11148"/>
                  <a:pt x="28078" y="11114"/>
                </a:cubicBezTo>
                <a:cubicBezTo>
                  <a:pt x="28946" y="10614"/>
                  <a:pt x="29813" y="10180"/>
                  <a:pt x="30713" y="9847"/>
                </a:cubicBezTo>
                <a:cubicBezTo>
                  <a:pt x="31114" y="9747"/>
                  <a:pt x="31481" y="9647"/>
                  <a:pt x="31914" y="9547"/>
                </a:cubicBezTo>
                <a:cubicBezTo>
                  <a:pt x="32315" y="9480"/>
                  <a:pt x="32748" y="9447"/>
                  <a:pt x="33115" y="9313"/>
                </a:cubicBezTo>
                <a:cubicBezTo>
                  <a:pt x="33782" y="9146"/>
                  <a:pt x="34449" y="8880"/>
                  <a:pt x="34883" y="8346"/>
                </a:cubicBezTo>
                <a:cubicBezTo>
                  <a:pt x="35017" y="8246"/>
                  <a:pt x="35117" y="8112"/>
                  <a:pt x="35183" y="7946"/>
                </a:cubicBezTo>
                <a:cubicBezTo>
                  <a:pt x="35208" y="7952"/>
                  <a:pt x="35227" y="7954"/>
                  <a:pt x="35241" y="7954"/>
                </a:cubicBezTo>
                <a:cubicBezTo>
                  <a:pt x="35304" y="7954"/>
                  <a:pt x="35277" y="7900"/>
                  <a:pt x="35250" y="7845"/>
                </a:cubicBezTo>
                <a:cubicBezTo>
                  <a:pt x="33849" y="7178"/>
                  <a:pt x="32348" y="6645"/>
                  <a:pt x="30814" y="6311"/>
                </a:cubicBezTo>
                <a:cubicBezTo>
                  <a:pt x="29875" y="6103"/>
                  <a:pt x="28911" y="5998"/>
                  <a:pt x="27937" y="5998"/>
                </a:cubicBezTo>
                <a:cubicBezTo>
                  <a:pt x="27353" y="5998"/>
                  <a:pt x="26765" y="6036"/>
                  <a:pt x="26177" y="6111"/>
                </a:cubicBezTo>
                <a:cubicBezTo>
                  <a:pt x="24609" y="6311"/>
                  <a:pt x="23108" y="6845"/>
                  <a:pt x="21640" y="7445"/>
                </a:cubicBezTo>
                <a:cubicBezTo>
                  <a:pt x="20906" y="7745"/>
                  <a:pt x="20173" y="8079"/>
                  <a:pt x="19439" y="8413"/>
                </a:cubicBezTo>
                <a:cubicBezTo>
                  <a:pt x="18738" y="8713"/>
                  <a:pt x="18071" y="9013"/>
                  <a:pt x="17337" y="9347"/>
                </a:cubicBezTo>
                <a:cubicBezTo>
                  <a:pt x="15970" y="10014"/>
                  <a:pt x="14669" y="10781"/>
                  <a:pt x="13468" y="11748"/>
                </a:cubicBezTo>
                <a:cubicBezTo>
                  <a:pt x="13301" y="11848"/>
                  <a:pt x="13168" y="11982"/>
                  <a:pt x="13001" y="12115"/>
                </a:cubicBezTo>
                <a:cubicBezTo>
                  <a:pt x="12967" y="12149"/>
                  <a:pt x="12967" y="12249"/>
                  <a:pt x="13001" y="12282"/>
                </a:cubicBezTo>
                <a:cubicBezTo>
                  <a:pt x="12634" y="12382"/>
                  <a:pt x="12300" y="12582"/>
                  <a:pt x="11933" y="12749"/>
                </a:cubicBezTo>
                <a:cubicBezTo>
                  <a:pt x="11918" y="12749"/>
                  <a:pt x="11906" y="12749"/>
                  <a:pt x="11897" y="12749"/>
                </a:cubicBezTo>
                <a:lnTo>
                  <a:pt x="11897" y="12749"/>
                </a:lnTo>
                <a:cubicBezTo>
                  <a:pt x="12318" y="12293"/>
                  <a:pt x="12678" y="11839"/>
                  <a:pt x="13134" y="11448"/>
                </a:cubicBezTo>
                <a:cubicBezTo>
                  <a:pt x="13601" y="10981"/>
                  <a:pt x="14035" y="10547"/>
                  <a:pt x="14502" y="10147"/>
                </a:cubicBezTo>
                <a:cubicBezTo>
                  <a:pt x="15469" y="9313"/>
                  <a:pt x="16470" y="8579"/>
                  <a:pt x="17537" y="7879"/>
                </a:cubicBezTo>
                <a:cubicBezTo>
                  <a:pt x="18204" y="7479"/>
                  <a:pt x="18872" y="7112"/>
                  <a:pt x="19539" y="6778"/>
                </a:cubicBezTo>
                <a:lnTo>
                  <a:pt x="19605" y="6811"/>
                </a:lnTo>
                <a:cubicBezTo>
                  <a:pt x="20077" y="7055"/>
                  <a:pt x="20604" y="7173"/>
                  <a:pt x="21126" y="7173"/>
                </a:cubicBezTo>
                <a:cubicBezTo>
                  <a:pt x="21750" y="7173"/>
                  <a:pt x="22366" y="7005"/>
                  <a:pt x="22874" y="6678"/>
                </a:cubicBezTo>
                <a:cubicBezTo>
                  <a:pt x="23141" y="6511"/>
                  <a:pt x="23341" y="6344"/>
                  <a:pt x="23575" y="6144"/>
                </a:cubicBezTo>
                <a:cubicBezTo>
                  <a:pt x="23708" y="5944"/>
                  <a:pt x="23909" y="5644"/>
                  <a:pt x="23775" y="5377"/>
                </a:cubicBezTo>
                <a:cubicBezTo>
                  <a:pt x="23677" y="5239"/>
                  <a:pt x="23521" y="5194"/>
                  <a:pt x="23354" y="5194"/>
                </a:cubicBezTo>
                <a:cubicBezTo>
                  <a:pt x="23238" y="5194"/>
                  <a:pt x="23117" y="5216"/>
                  <a:pt x="23008" y="5244"/>
                </a:cubicBezTo>
                <a:cubicBezTo>
                  <a:pt x="22641" y="5310"/>
                  <a:pt x="22274" y="5444"/>
                  <a:pt x="21940" y="5577"/>
                </a:cubicBezTo>
                <a:cubicBezTo>
                  <a:pt x="21440" y="5744"/>
                  <a:pt x="20940" y="5944"/>
                  <a:pt x="20439" y="6178"/>
                </a:cubicBezTo>
                <a:cubicBezTo>
                  <a:pt x="20840" y="5944"/>
                  <a:pt x="21273" y="5644"/>
                  <a:pt x="21640" y="5344"/>
                </a:cubicBezTo>
                <a:cubicBezTo>
                  <a:pt x="22341" y="4843"/>
                  <a:pt x="23008" y="4276"/>
                  <a:pt x="23642" y="3642"/>
                </a:cubicBezTo>
                <a:cubicBezTo>
                  <a:pt x="23808" y="3509"/>
                  <a:pt x="23942" y="3342"/>
                  <a:pt x="24109" y="3175"/>
                </a:cubicBezTo>
                <a:cubicBezTo>
                  <a:pt x="24276" y="3009"/>
                  <a:pt x="24376" y="2909"/>
                  <a:pt x="24509" y="2675"/>
                </a:cubicBezTo>
                <a:cubicBezTo>
                  <a:pt x="24676" y="2408"/>
                  <a:pt x="24776" y="1975"/>
                  <a:pt x="24509" y="1741"/>
                </a:cubicBezTo>
                <a:cubicBezTo>
                  <a:pt x="24382" y="1596"/>
                  <a:pt x="24207" y="1540"/>
                  <a:pt x="24030" y="1540"/>
                </a:cubicBezTo>
                <a:cubicBezTo>
                  <a:pt x="23880" y="1540"/>
                  <a:pt x="23730" y="1580"/>
                  <a:pt x="23608" y="1641"/>
                </a:cubicBezTo>
                <a:cubicBezTo>
                  <a:pt x="23275" y="1808"/>
                  <a:pt x="23008" y="2075"/>
                  <a:pt x="22774" y="2342"/>
                </a:cubicBezTo>
                <a:cubicBezTo>
                  <a:pt x="22508" y="2675"/>
                  <a:pt x="22341" y="3009"/>
                  <a:pt x="22207" y="3442"/>
                </a:cubicBezTo>
                <a:cubicBezTo>
                  <a:pt x="22141" y="3809"/>
                  <a:pt x="22041" y="4276"/>
                  <a:pt x="22174" y="4643"/>
                </a:cubicBezTo>
                <a:lnTo>
                  <a:pt x="22174" y="4677"/>
                </a:lnTo>
                <a:cubicBezTo>
                  <a:pt x="21974" y="4843"/>
                  <a:pt x="21807" y="5010"/>
                  <a:pt x="21607" y="5144"/>
                </a:cubicBezTo>
                <a:cubicBezTo>
                  <a:pt x="20873" y="5677"/>
                  <a:pt x="20139" y="6144"/>
                  <a:pt x="19339" y="6611"/>
                </a:cubicBezTo>
                <a:cubicBezTo>
                  <a:pt x="19305" y="6611"/>
                  <a:pt x="19305" y="6645"/>
                  <a:pt x="19339" y="6645"/>
                </a:cubicBezTo>
                <a:lnTo>
                  <a:pt x="18204" y="7278"/>
                </a:lnTo>
                <a:cubicBezTo>
                  <a:pt x="17037" y="7946"/>
                  <a:pt x="15970" y="8746"/>
                  <a:pt x="14935" y="9580"/>
                </a:cubicBezTo>
                <a:cubicBezTo>
                  <a:pt x="13901" y="10414"/>
                  <a:pt x="12934" y="11348"/>
                  <a:pt x="12100" y="12349"/>
                </a:cubicBezTo>
                <a:cubicBezTo>
                  <a:pt x="11967" y="12482"/>
                  <a:pt x="11900" y="12616"/>
                  <a:pt x="11767" y="12749"/>
                </a:cubicBezTo>
                <a:lnTo>
                  <a:pt x="11767" y="12782"/>
                </a:lnTo>
                <a:cubicBezTo>
                  <a:pt x="9732" y="13650"/>
                  <a:pt x="7764" y="14750"/>
                  <a:pt x="5929" y="15951"/>
                </a:cubicBezTo>
                <a:cubicBezTo>
                  <a:pt x="6763" y="15084"/>
                  <a:pt x="7830" y="14417"/>
                  <a:pt x="8931" y="13783"/>
                </a:cubicBezTo>
                <a:cubicBezTo>
                  <a:pt x="10165" y="13083"/>
                  <a:pt x="11500" y="12349"/>
                  <a:pt x="12600" y="11348"/>
                </a:cubicBezTo>
                <a:cubicBezTo>
                  <a:pt x="13101" y="10914"/>
                  <a:pt x="13468" y="10414"/>
                  <a:pt x="13835" y="9914"/>
                </a:cubicBezTo>
                <a:lnTo>
                  <a:pt x="13901" y="9847"/>
                </a:lnTo>
                <a:lnTo>
                  <a:pt x="14135" y="9480"/>
                </a:lnTo>
                <a:cubicBezTo>
                  <a:pt x="14635" y="8779"/>
                  <a:pt x="15136" y="8112"/>
                  <a:pt x="15836" y="7579"/>
                </a:cubicBezTo>
                <a:cubicBezTo>
                  <a:pt x="16503" y="7078"/>
                  <a:pt x="17304" y="6645"/>
                  <a:pt x="18071" y="6244"/>
                </a:cubicBezTo>
                <a:cubicBezTo>
                  <a:pt x="18772" y="5811"/>
                  <a:pt x="19472" y="5310"/>
                  <a:pt x="20072" y="4743"/>
                </a:cubicBezTo>
                <a:cubicBezTo>
                  <a:pt x="21273" y="3576"/>
                  <a:pt x="22241" y="2141"/>
                  <a:pt x="23141" y="740"/>
                </a:cubicBezTo>
                <a:cubicBezTo>
                  <a:pt x="23241" y="640"/>
                  <a:pt x="23275" y="507"/>
                  <a:pt x="23308" y="440"/>
                </a:cubicBezTo>
                <a:cubicBezTo>
                  <a:pt x="23308" y="407"/>
                  <a:pt x="23341" y="407"/>
                  <a:pt x="23341" y="340"/>
                </a:cubicBezTo>
                <a:lnTo>
                  <a:pt x="23341" y="307"/>
                </a:lnTo>
                <a:cubicBezTo>
                  <a:pt x="23341" y="273"/>
                  <a:pt x="23408" y="273"/>
                  <a:pt x="23408" y="240"/>
                </a:cubicBezTo>
                <a:cubicBezTo>
                  <a:pt x="23442" y="173"/>
                  <a:pt x="23442" y="173"/>
                  <a:pt x="23442" y="140"/>
                </a:cubicBezTo>
                <a:cubicBezTo>
                  <a:pt x="23442" y="57"/>
                  <a:pt x="23391" y="0"/>
                  <a:pt x="2333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36718">
            <a:off x="8182810" y="691185"/>
            <a:ext cx="1491517" cy="2763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81405">
            <a:off x="-535814" y="884906"/>
            <a:ext cx="1708380" cy="2977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48256">
            <a:off x="-294486" y="2682513"/>
            <a:ext cx="1225711" cy="2914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505716">
            <a:off x="7823045" y="2215584"/>
            <a:ext cx="1560586" cy="4049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240613">
            <a:off x="348221" y="3139269"/>
            <a:ext cx="1989187" cy="3224413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7"/>
          <p:cNvSpPr/>
          <p:nvPr/>
        </p:nvSpPr>
        <p:spPr>
          <a:xfrm rot="-3034581" flipH="1">
            <a:off x="7590709" y="779562"/>
            <a:ext cx="701989" cy="1078355"/>
          </a:xfrm>
          <a:custGeom>
            <a:avLst/>
            <a:gdLst/>
            <a:ahLst/>
            <a:cxnLst/>
            <a:rect l="l" t="t" r="r" b="b"/>
            <a:pathLst>
              <a:path w="18814" h="28898" extrusionOk="0">
                <a:moveTo>
                  <a:pt x="4470" y="911"/>
                </a:moveTo>
                <a:cubicBezTo>
                  <a:pt x="4470" y="944"/>
                  <a:pt x="4470" y="977"/>
                  <a:pt x="4437" y="1044"/>
                </a:cubicBezTo>
                <a:lnTo>
                  <a:pt x="4303" y="2045"/>
                </a:lnTo>
                <a:lnTo>
                  <a:pt x="4303" y="2078"/>
                </a:lnTo>
                <a:lnTo>
                  <a:pt x="4303" y="2112"/>
                </a:lnTo>
                <a:cubicBezTo>
                  <a:pt x="4270" y="2645"/>
                  <a:pt x="4270" y="3212"/>
                  <a:pt x="4270" y="3713"/>
                </a:cubicBezTo>
                <a:cubicBezTo>
                  <a:pt x="4270" y="5147"/>
                  <a:pt x="4370" y="6615"/>
                  <a:pt x="4537" y="8083"/>
                </a:cubicBezTo>
                <a:cubicBezTo>
                  <a:pt x="4170" y="6415"/>
                  <a:pt x="4003" y="4747"/>
                  <a:pt x="4103" y="3046"/>
                </a:cubicBezTo>
                <a:cubicBezTo>
                  <a:pt x="4137" y="2378"/>
                  <a:pt x="4203" y="1645"/>
                  <a:pt x="4303" y="977"/>
                </a:cubicBezTo>
                <a:lnTo>
                  <a:pt x="4303" y="944"/>
                </a:lnTo>
                <a:cubicBezTo>
                  <a:pt x="4403" y="944"/>
                  <a:pt x="4437" y="944"/>
                  <a:pt x="4470" y="911"/>
                </a:cubicBezTo>
                <a:close/>
                <a:moveTo>
                  <a:pt x="4237" y="1078"/>
                </a:moveTo>
                <a:cubicBezTo>
                  <a:pt x="4003" y="2278"/>
                  <a:pt x="3970" y="3479"/>
                  <a:pt x="4003" y="4713"/>
                </a:cubicBezTo>
                <a:cubicBezTo>
                  <a:pt x="4070" y="5948"/>
                  <a:pt x="4237" y="7149"/>
                  <a:pt x="4504" y="8383"/>
                </a:cubicBezTo>
                <a:cubicBezTo>
                  <a:pt x="4570" y="8583"/>
                  <a:pt x="4604" y="8750"/>
                  <a:pt x="4670" y="8950"/>
                </a:cubicBezTo>
                <a:lnTo>
                  <a:pt x="4670" y="8983"/>
                </a:lnTo>
                <a:lnTo>
                  <a:pt x="4303" y="7882"/>
                </a:lnTo>
                <a:cubicBezTo>
                  <a:pt x="3903" y="6481"/>
                  <a:pt x="3570" y="5047"/>
                  <a:pt x="3570" y="3579"/>
                </a:cubicBezTo>
                <a:cubicBezTo>
                  <a:pt x="3570" y="2779"/>
                  <a:pt x="3670" y="1978"/>
                  <a:pt x="3936" y="1244"/>
                </a:cubicBezTo>
                <a:cubicBezTo>
                  <a:pt x="4037" y="1211"/>
                  <a:pt x="4137" y="1111"/>
                  <a:pt x="4237" y="1078"/>
                </a:cubicBezTo>
                <a:close/>
                <a:moveTo>
                  <a:pt x="6305" y="577"/>
                </a:moveTo>
                <a:lnTo>
                  <a:pt x="6305" y="577"/>
                </a:lnTo>
                <a:cubicBezTo>
                  <a:pt x="6438" y="777"/>
                  <a:pt x="6572" y="1111"/>
                  <a:pt x="6672" y="1411"/>
                </a:cubicBezTo>
                <a:cubicBezTo>
                  <a:pt x="7005" y="2545"/>
                  <a:pt x="7139" y="3779"/>
                  <a:pt x="6972" y="4947"/>
                </a:cubicBezTo>
                <a:cubicBezTo>
                  <a:pt x="6839" y="6081"/>
                  <a:pt x="6438" y="7115"/>
                  <a:pt x="6105" y="8216"/>
                </a:cubicBezTo>
                <a:cubicBezTo>
                  <a:pt x="5971" y="8550"/>
                  <a:pt x="5871" y="8883"/>
                  <a:pt x="5771" y="9217"/>
                </a:cubicBezTo>
                <a:cubicBezTo>
                  <a:pt x="5771" y="9150"/>
                  <a:pt x="5771" y="9117"/>
                  <a:pt x="5804" y="9083"/>
                </a:cubicBezTo>
                <a:cubicBezTo>
                  <a:pt x="5971" y="8316"/>
                  <a:pt x="6105" y="7582"/>
                  <a:pt x="6271" y="6815"/>
                </a:cubicBezTo>
                <a:cubicBezTo>
                  <a:pt x="6505" y="5381"/>
                  <a:pt x="6805" y="3880"/>
                  <a:pt x="6672" y="2412"/>
                </a:cubicBezTo>
                <a:cubicBezTo>
                  <a:pt x="6638" y="1778"/>
                  <a:pt x="6505" y="1144"/>
                  <a:pt x="6305" y="577"/>
                </a:cubicBezTo>
                <a:close/>
                <a:moveTo>
                  <a:pt x="8406" y="3913"/>
                </a:moveTo>
                <a:cubicBezTo>
                  <a:pt x="8673" y="4480"/>
                  <a:pt x="8907" y="5147"/>
                  <a:pt x="8907" y="5814"/>
                </a:cubicBezTo>
                <a:cubicBezTo>
                  <a:pt x="8940" y="7382"/>
                  <a:pt x="7806" y="8449"/>
                  <a:pt x="6805" y="9484"/>
                </a:cubicBezTo>
                <a:cubicBezTo>
                  <a:pt x="7072" y="9083"/>
                  <a:pt x="7306" y="8616"/>
                  <a:pt x="7506" y="8149"/>
                </a:cubicBezTo>
                <a:cubicBezTo>
                  <a:pt x="7973" y="7149"/>
                  <a:pt x="8240" y="6114"/>
                  <a:pt x="8340" y="5047"/>
                </a:cubicBezTo>
                <a:cubicBezTo>
                  <a:pt x="8406" y="4747"/>
                  <a:pt x="8406" y="4447"/>
                  <a:pt x="8406" y="4113"/>
                </a:cubicBezTo>
                <a:lnTo>
                  <a:pt x="8406" y="3913"/>
                </a:lnTo>
                <a:close/>
                <a:moveTo>
                  <a:pt x="5738" y="210"/>
                </a:moveTo>
                <a:cubicBezTo>
                  <a:pt x="5771" y="210"/>
                  <a:pt x="5804" y="244"/>
                  <a:pt x="5838" y="244"/>
                </a:cubicBezTo>
                <a:cubicBezTo>
                  <a:pt x="5905" y="244"/>
                  <a:pt x="5938" y="277"/>
                  <a:pt x="5971" y="310"/>
                </a:cubicBezTo>
                <a:cubicBezTo>
                  <a:pt x="6105" y="577"/>
                  <a:pt x="6238" y="877"/>
                  <a:pt x="6305" y="1144"/>
                </a:cubicBezTo>
                <a:cubicBezTo>
                  <a:pt x="6405" y="1478"/>
                  <a:pt x="6472" y="1878"/>
                  <a:pt x="6505" y="2245"/>
                </a:cubicBezTo>
                <a:cubicBezTo>
                  <a:pt x="6605" y="2946"/>
                  <a:pt x="6605" y="3713"/>
                  <a:pt x="6505" y="4413"/>
                </a:cubicBezTo>
                <a:cubicBezTo>
                  <a:pt x="6405" y="5914"/>
                  <a:pt x="6071" y="7382"/>
                  <a:pt x="5771" y="8816"/>
                </a:cubicBezTo>
                <a:cubicBezTo>
                  <a:pt x="5738" y="9117"/>
                  <a:pt x="5638" y="9383"/>
                  <a:pt x="5604" y="9650"/>
                </a:cubicBezTo>
                <a:cubicBezTo>
                  <a:pt x="5571" y="9083"/>
                  <a:pt x="5571" y="8550"/>
                  <a:pt x="5604" y="8049"/>
                </a:cubicBezTo>
                <a:cubicBezTo>
                  <a:pt x="5671" y="6315"/>
                  <a:pt x="5804" y="4647"/>
                  <a:pt x="5838" y="2946"/>
                </a:cubicBezTo>
                <a:lnTo>
                  <a:pt x="5838" y="1578"/>
                </a:lnTo>
                <a:cubicBezTo>
                  <a:pt x="5838" y="1111"/>
                  <a:pt x="5804" y="644"/>
                  <a:pt x="5738" y="210"/>
                </a:cubicBezTo>
                <a:close/>
                <a:moveTo>
                  <a:pt x="7172" y="2178"/>
                </a:moveTo>
                <a:cubicBezTo>
                  <a:pt x="7306" y="2278"/>
                  <a:pt x="7406" y="2412"/>
                  <a:pt x="7472" y="2545"/>
                </a:cubicBezTo>
                <a:cubicBezTo>
                  <a:pt x="7739" y="2879"/>
                  <a:pt x="7973" y="3212"/>
                  <a:pt x="8173" y="3546"/>
                </a:cubicBezTo>
                <a:cubicBezTo>
                  <a:pt x="8240" y="3579"/>
                  <a:pt x="8240" y="3613"/>
                  <a:pt x="8273" y="3646"/>
                </a:cubicBezTo>
                <a:lnTo>
                  <a:pt x="8273" y="4046"/>
                </a:lnTo>
                <a:lnTo>
                  <a:pt x="8273" y="4814"/>
                </a:lnTo>
                <a:cubicBezTo>
                  <a:pt x="8240" y="5347"/>
                  <a:pt x="8139" y="5848"/>
                  <a:pt x="8006" y="6415"/>
                </a:cubicBezTo>
                <a:cubicBezTo>
                  <a:pt x="7773" y="7449"/>
                  <a:pt x="7339" y="8449"/>
                  <a:pt x="6805" y="9383"/>
                </a:cubicBezTo>
                <a:cubicBezTo>
                  <a:pt x="6672" y="9584"/>
                  <a:pt x="6572" y="9784"/>
                  <a:pt x="6405" y="9951"/>
                </a:cubicBezTo>
                <a:cubicBezTo>
                  <a:pt x="6338" y="9984"/>
                  <a:pt x="6305" y="10084"/>
                  <a:pt x="6238" y="10117"/>
                </a:cubicBezTo>
                <a:cubicBezTo>
                  <a:pt x="6271" y="10017"/>
                  <a:pt x="6338" y="9917"/>
                  <a:pt x="6405" y="9817"/>
                </a:cubicBezTo>
                <a:cubicBezTo>
                  <a:pt x="6672" y="9183"/>
                  <a:pt x="6939" y="8583"/>
                  <a:pt x="7105" y="7916"/>
                </a:cubicBezTo>
                <a:cubicBezTo>
                  <a:pt x="7472" y="6615"/>
                  <a:pt x="7606" y="5281"/>
                  <a:pt x="7472" y="3946"/>
                </a:cubicBezTo>
                <a:cubicBezTo>
                  <a:pt x="7439" y="3579"/>
                  <a:pt x="7406" y="3179"/>
                  <a:pt x="7306" y="2812"/>
                </a:cubicBezTo>
                <a:cubicBezTo>
                  <a:pt x="7272" y="2645"/>
                  <a:pt x="7239" y="2445"/>
                  <a:pt x="7172" y="2278"/>
                </a:cubicBezTo>
                <a:lnTo>
                  <a:pt x="7172" y="2178"/>
                </a:lnTo>
                <a:close/>
                <a:moveTo>
                  <a:pt x="4937" y="377"/>
                </a:moveTo>
                <a:lnTo>
                  <a:pt x="4937" y="377"/>
                </a:lnTo>
                <a:cubicBezTo>
                  <a:pt x="4870" y="744"/>
                  <a:pt x="4870" y="1078"/>
                  <a:pt x="4837" y="1444"/>
                </a:cubicBezTo>
                <a:cubicBezTo>
                  <a:pt x="4837" y="1811"/>
                  <a:pt x="4804" y="2145"/>
                  <a:pt x="4804" y="2545"/>
                </a:cubicBezTo>
                <a:lnTo>
                  <a:pt x="4804" y="4780"/>
                </a:lnTo>
                <a:cubicBezTo>
                  <a:pt x="4804" y="6248"/>
                  <a:pt x="4870" y="7749"/>
                  <a:pt x="5004" y="9217"/>
                </a:cubicBezTo>
                <a:cubicBezTo>
                  <a:pt x="5071" y="9550"/>
                  <a:pt x="5071" y="9884"/>
                  <a:pt x="5104" y="10217"/>
                </a:cubicBezTo>
                <a:cubicBezTo>
                  <a:pt x="5037" y="10117"/>
                  <a:pt x="5037" y="10051"/>
                  <a:pt x="5004" y="9951"/>
                </a:cubicBezTo>
                <a:cubicBezTo>
                  <a:pt x="5004" y="9917"/>
                  <a:pt x="5004" y="9817"/>
                  <a:pt x="4971" y="9784"/>
                </a:cubicBezTo>
                <a:cubicBezTo>
                  <a:pt x="4804" y="8650"/>
                  <a:pt x="4670" y="7549"/>
                  <a:pt x="4537" y="6381"/>
                </a:cubicBezTo>
                <a:cubicBezTo>
                  <a:pt x="4470" y="5281"/>
                  <a:pt x="4437" y="4213"/>
                  <a:pt x="4403" y="3112"/>
                </a:cubicBezTo>
                <a:cubicBezTo>
                  <a:pt x="4504" y="2879"/>
                  <a:pt x="4504" y="2612"/>
                  <a:pt x="4504" y="2412"/>
                </a:cubicBezTo>
                <a:cubicBezTo>
                  <a:pt x="4504" y="2078"/>
                  <a:pt x="4570" y="1778"/>
                  <a:pt x="4604" y="1444"/>
                </a:cubicBezTo>
                <a:cubicBezTo>
                  <a:pt x="4637" y="1178"/>
                  <a:pt x="4637" y="977"/>
                  <a:pt x="4737" y="744"/>
                </a:cubicBezTo>
                <a:cubicBezTo>
                  <a:pt x="4770" y="611"/>
                  <a:pt x="4837" y="444"/>
                  <a:pt x="4937" y="377"/>
                </a:cubicBezTo>
                <a:close/>
                <a:moveTo>
                  <a:pt x="3903" y="1311"/>
                </a:moveTo>
                <a:cubicBezTo>
                  <a:pt x="3436" y="2612"/>
                  <a:pt x="3436" y="4046"/>
                  <a:pt x="3636" y="5414"/>
                </a:cubicBezTo>
                <a:cubicBezTo>
                  <a:pt x="3836" y="6882"/>
                  <a:pt x="4303" y="8283"/>
                  <a:pt x="4770" y="9717"/>
                </a:cubicBezTo>
                <a:cubicBezTo>
                  <a:pt x="4804" y="9817"/>
                  <a:pt x="4837" y="9917"/>
                  <a:pt x="4870" y="10051"/>
                </a:cubicBezTo>
                <a:cubicBezTo>
                  <a:pt x="4870" y="10117"/>
                  <a:pt x="4937" y="10251"/>
                  <a:pt x="4937" y="10317"/>
                </a:cubicBezTo>
                <a:cubicBezTo>
                  <a:pt x="4837" y="10151"/>
                  <a:pt x="4804" y="9984"/>
                  <a:pt x="4737" y="9817"/>
                </a:cubicBezTo>
                <a:cubicBezTo>
                  <a:pt x="4403" y="9083"/>
                  <a:pt x="4003" y="8316"/>
                  <a:pt x="3636" y="7616"/>
                </a:cubicBezTo>
                <a:cubicBezTo>
                  <a:pt x="3303" y="6882"/>
                  <a:pt x="2969" y="6114"/>
                  <a:pt x="2736" y="5314"/>
                </a:cubicBezTo>
                <a:cubicBezTo>
                  <a:pt x="2435" y="4447"/>
                  <a:pt x="2169" y="3546"/>
                  <a:pt x="2569" y="2745"/>
                </a:cubicBezTo>
                <a:cubicBezTo>
                  <a:pt x="2836" y="2112"/>
                  <a:pt x="3336" y="1711"/>
                  <a:pt x="3903" y="1311"/>
                </a:cubicBezTo>
                <a:close/>
                <a:moveTo>
                  <a:pt x="5413" y="164"/>
                </a:moveTo>
                <a:cubicBezTo>
                  <a:pt x="5488" y="164"/>
                  <a:pt x="5563" y="180"/>
                  <a:pt x="5638" y="210"/>
                </a:cubicBezTo>
                <a:cubicBezTo>
                  <a:pt x="5671" y="611"/>
                  <a:pt x="5704" y="977"/>
                  <a:pt x="5704" y="1411"/>
                </a:cubicBezTo>
                <a:cubicBezTo>
                  <a:pt x="5771" y="1878"/>
                  <a:pt x="5771" y="2278"/>
                  <a:pt x="5771" y="2745"/>
                </a:cubicBezTo>
                <a:cubicBezTo>
                  <a:pt x="5771" y="3579"/>
                  <a:pt x="5671" y="4413"/>
                  <a:pt x="5638" y="5281"/>
                </a:cubicBezTo>
                <a:cubicBezTo>
                  <a:pt x="5471" y="6915"/>
                  <a:pt x="5337" y="8616"/>
                  <a:pt x="5337" y="10284"/>
                </a:cubicBezTo>
                <a:lnTo>
                  <a:pt x="5337" y="10584"/>
                </a:lnTo>
                <a:cubicBezTo>
                  <a:pt x="5337" y="10618"/>
                  <a:pt x="5337" y="10651"/>
                  <a:pt x="5304" y="10718"/>
                </a:cubicBezTo>
                <a:lnTo>
                  <a:pt x="5171" y="9450"/>
                </a:lnTo>
                <a:cubicBezTo>
                  <a:pt x="5104" y="8750"/>
                  <a:pt x="5037" y="7982"/>
                  <a:pt x="5004" y="7282"/>
                </a:cubicBezTo>
                <a:cubicBezTo>
                  <a:pt x="4937" y="5781"/>
                  <a:pt x="4870" y="4313"/>
                  <a:pt x="4971" y="2812"/>
                </a:cubicBezTo>
                <a:cubicBezTo>
                  <a:pt x="4971" y="2412"/>
                  <a:pt x="5004" y="1978"/>
                  <a:pt x="5004" y="1611"/>
                </a:cubicBezTo>
                <a:cubicBezTo>
                  <a:pt x="5071" y="1211"/>
                  <a:pt x="5104" y="777"/>
                  <a:pt x="5104" y="310"/>
                </a:cubicBezTo>
                <a:cubicBezTo>
                  <a:pt x="5104" y="277"/>
                  <a:pt x="5104" y="277"/>
                  <a:pt x="5037" y="277"/>
                </a:cubicBezTo>
                <a:cubicBezTo>
                  <a:pt x="5104" y="277"/>
                  <a:pt x="5104" y="244"/>
                  <a:pt x="5137" y="244"/>
                </a:cubicBezTo>
                <a:cubicBezTo>
                  <a:pt x="5229" y="188"/>
                  <a:pt x="5321" y="164"/>
                  <a:pt x="5413" y="164"/>
                </a:cubicBezTo>
                <a:close/>
                <a:moveTo>
                  <a:pt x="2102" y="4447"/>
                </a:moveTo>
                <a:lnTo>
                  <a:pt x="2235" y="5080"/>
                </a:lnTo>
                <a:cubicBezTo>
                  <a:pt x="2269" y="5347"/>
                  <a:pt x="2335" y="5647"/>
                  <a:pt x="2435" y="5948"/>
                </a:cubicBezTo>
                <a:cubicBezTo>
                  <a:pt x="2602" y="6548"/>
                  <a:pt x="2769" y="7115"/>
                  <a:pt x="2969" y="7716"/>
                </a:cubicBezTo>
                <a:cubicBezTo>
                  <a:pt x="3403" y="8816"/>
                  <a:pt x="3903" y="9917"/>
                  <a:pt x="4470" y="10951"/>
                </a:cubicBezTo>
                <a:cubicBezTo>
                  <a:pt x="4137" y="10584"/>
                  <a:pt x="3803" y="10217"/>
                  <a:pt x="3503" y="9817"/>
                </a:cubicBezTo>
                <a:cubicBezTo>
                  <a:pt x="2669" y="8916"/>
                  <a:pt x="1835" y="7882"/>
                  <a:pt x="1735" y="6581"/>
                </a:cubicBezTo>
                <a:cubicBezTo>
                  <a:pt x="1635" y="5814"/>
                  <a:pt x="1768" y="5080"/>
                  <a:pt x="2102" y="4447"/>
                </a:cubicBezTo>
                <a:close/>
                <a:moveTo>
                  <a:pt x="7139" y="2779"/>
                </a:moveTo>
                <a:lnTo>
                  <a:pt x="7139" y="2779"/>
                </a:lnTo>
                <a:cubicBezTo>
                  <a:pt x="7239" y="3079"/>
                  <a:pt x="7272" y="3413"/>
                  <a:pt x="7306" y="3713"/>
                </a:cubicBezTo>
                <a:cubicBezTo>
                  <a:pt x="7406" y="4380"/>
                  <a:pt x="7406" y="5047"/>
                  <a:pt x="7339" y="5714"/>
                </a:cubicBezTo>
                <a:cubicBezTo>
                  <a:pt x="7272" y="7048"/>
                  <a:pt x="6939" y="8316"/>
                  <a:pt x="6405" y="9550"/>
                </a:cubicBezTo>
                <a:cubicBezTo>
                  <a:pt x="6238" y="9884"/>
                  <a:pt x="6071" y="10217"/>
                  <a:pt x="5838" y="10551"/>
                </a:cubicBezTo>
                <a:cubicBezTo>
                  <a:pt x="5804" y="10584"/>
                  <a:pt x="5804" y="10618"/>
                  <a:pt x="5771" y="10651"/>
                </a:cubicBezTo>
                <a:cubicBezTo>
                  <a:pt x="5671" y="10751"/>
                  <a:pt x="5638" y="10885"/>
                  <a:pt x="5571" y="10951"/>
                </a:cubicBezTo>
                <a:cubicBezTo>
                  <a:pt x="5604" y="10818"/>
                  <a:pt x="5604" y="10718"/>
                  <a:pt x="5571" y="10584"/>
                </a:cubicBezTo>
                <a:lnTo>
                  <a:pt x="5571" y="10484"/>
                </a:lnTo>
                <a:cubicBezTo>
                  <a:pt x="5971" y="8650"/>
                  <a:pt x="6905" y="6915"/>
                  <a:pt x="7139" y="5047"/>
                </a:cubicBezTo>
                <a:cubicBezTo>
                  <a:pt x="7239" y="4280"/>
                  <a:pt x="7239" y="3546"/>
                  <a:pt x="7139" y="2779"/>
                </a:cubicBezTo>
                <a:close/>
                <a:moveTo>
                  <a:pt x="501" y="6882"/>
                </a:moveTo>
                <a:cubicBezTo>
                  <a:pt x="1768" y="8249"/>
                  <a:pt x="2969" y="9650"/>
                  <a:pt x="4170" y="11051"/>
                </a:cubicBezTo>
                <a:cubicBezTo>
                  <a:pt x="3803" y="10718"/>
                  <a:pt x="3469" y="10351"/>
                  <a:pt x="3103" y="10051"/>
                </a:cubicBezTo>
                <a:cubicBezTo>
                  <a:pt x="2435" y="9383"/>
                  <a:pt x="1802" y="8650"/>
                  <a:pt x="1268" y="7916"/>
                </a:cubicBezTo>
                <a:cubicBezTo>
                  <a:pt x="1001" y="7582"/>
                  <a:pt x="768" y="7249"/>
                  <a:pt x="501" y="6882"/>
                </a:cubicBezTo>
                <a:close/>
                <a:moveTo>
                  <a:pt x="334" y="6715"/>
                </a:moveTo>
                <a:lnTo>
                  <a:pt x="334" y="6715"/>
                </a:lnTo>
                <a:cubicBezTo>
                  <a:pt x="834" y="7482"/>
                  <a:pt x="1435" y="8249"/>
                  <a:pt x="2002" y="8950"/>
                </a:cubicBezTo>
                <a:cubicBezTo>
                  <a:pt x="2602" y="9650"/>
                  <a:pt x="3269" y="10351"/>
                  <a:pt x="3936" y="11051"/>
                </a:cubicBezTo>
                <a:cubicBezTo>
                  <a:pt x="4003" y="11118"/>
                  <a:pt x="4103" y="11185"/>
                  <a:pt x="4237" y="11285"/>
                </a:cubicBezTo>
                <a:cubicBezTo>
                  <a:pt x="3803" y="11051"/>
                  <a:pt x="3336" y="10818"/>
                  <a:pt x="2936" y="10584"/>
                </a:cubicBezTo>
                <a:cubicBezTo>
                  <a:pt x="1968" y="10051"/>
                  <a:pt x="1235" y="9217"/>
                  <a:pt x="768" y="8216"/>
                </a:cubicBezTo>
                <a:cubicBezTo>
                  <a:pt x="567" y="7749"/>
                  <a:pt x="401" y="7215"/>
                  <a:pt x="334" y="6715"/>
                </a:cubicBezTo>
                <a:close/>
                <a:moveTo>
                  <a:pt x="9274" y="6982"/>
                </a:moveTo>
                <a:cubicBezTo>
                  <a:pt x="9307" y="7649"/>
                  <a:pt x="9207" y="8316"/>
                  <a:pt x="8940" y="8916"/>
                </a:cubicBezTo>
                <a:cubicBezTo>
                  <a:pt x="8773" y="9217"/>
                  <a:pt x="8606" y="9450"/>
                  <a:pt x="8340" y="9650"/>
                </a:cubicBezTo>
                <a:cubicBezTo>
                  <a:pt x="8073" y="9884"/>
                  <a:pt x="7806" y="10084"/>
                  <a:pt x="7506" y="10284"/>
                </a:cubicBezTo>
                <a:cubicBezTo>
                  <a:pt x="7172" y="10484"/>
                  <a:pt x="6839" y="10651"/>
                  <a:pt x="6572" y="10885"/>
                </a:cubicBezTo>
                <a:lnTo>
                  <a:pt x="5804" y="11385"/>
                </a:lnTo>
                <a:cubicBezTo>
                  <a:pt x="6271" y="10751"/>
                  <a:pt x="6905" y="10317"/>
                  <a:pt x="7506" y="9884"/>
                </a:cubicBezTo>
                <a:cubicBezTo>
                  <a:pt x="7873" y="9584"/>
                  <a:pt x="8273" y="9250"/>
                  <a:pt x="8540" y="8883"/>
                </a:cubicBezTo>
                <a:cubicBezTo>
                  <a:pt x="8840" y="8449"/>
                  <a:pt x="9107" y="7949"/>
                  <a:pt x="9207" y="7449"/>
                </a:cubicBezTo>
                <a:cubicBezTo>
                  <a:pt x="9240" y="7249"/>
                  <a:pt x="9274" y="7115"/>
                  <a:pt x="9274" y="6982"/>
                </a:cubicBezTo>
                <a:close/>
                <a:moveTo>
                  <a:pt x="9107" y="6048"/>
                </a:moveTo>
                <a:cubicBezTo>
                  <a:pt x="9107" y="6114"/>
                  <a:pt x="9140" y="6181"/>
                  <a:pt x="9140" y="6248"/>
                </a:cubicBezTo>
                <a:lnTo>
                  <a:pt x="9140" y="6448"/>
                </a:lnTo>
                <a:cubicBezTo>
                  <a:pt x="9140" y="6715"/>
                  <a:pt x="9140" y="6948"/>
                  <a:pt x="9073" y="7215"/>
                </a:cubicBezTo>
                <a:cubicBezTo>
                  <a:pt x="8973" y="7749"/>
                  <a:pt x="8740" y="8249"/>
                  <a:pt x="8440" y="8650"/>
                </a:cubicBezTo>
                <a:cubicBezTo>
                  <a:pt x="7839" y="9450"/>
                  <a:pt x="7005" y="9917"/>
                  <a:pt x="6305" y="10584"/>
                </a:cubicBezTo>
                <a:cubicBezTo>
                  <a:pt x="6071" y="10885"/>
                  <a:pt x="5838" y="11118"/>
                  <a:pt x="5638" y="11418"/>
                </a:cubicBezTo>
                <a:cubicBezTo>
                  <a:pt x="5638" y="11318"/>
                  <a:pt x="5638" y="11251"/>
                  <a:pt x="5604" y="11151"/>
                </a:cubicBezTo>
                <a:cubicBezTo>
                  <a:pt x="6338" y="10051"/>
                  <a:pt x="7472" y="9250"/>
                  <a:pt x="8273" y="8149"/>
                </a:cubicBezTo>
                <a:cubicBezTo>
                  <a:pt x="8740" y="7549"/>
                  <a:pt x="9073" y="6782"/>
                  <a:pt x="9107" y="6048"/>
                </a:cubicBezTo>
                <a:close/>
                <a:moveTo>
                  <a:pt x="10941" y="7616"/>
                </a:moveTo>
                <a:lnTo>
                  <a:pt x="10941" y="7716"/>
                </a:lnTo>
                <a:cubicBezTo>
                  <a:pt x="9907" y="9083"/>
                  <a:pt x="8573" y="10251"/>
                  <a:pt x="7072" y="11118"/>
                </a:cubicBezTo>
                <a:cubicBezTo>
                  <a:pt x="6672" y="11318"/>
                  <a:pt x="6271" y="11552"/>
                  <a:pt x="5905" y="11718"/>
                </a:cubicBezTo>
                <a:lnTo>
                  <a:pt x="5838" y="11718"/>
                </a:lnTo>
                <a:cubicBezTo>
                  <a:pt x="5938" y="11552"/>
                  <a:pt x="6071" y="11452"/>
                  <a:pt x="6238" y="11385"/>
                </a:cubicBezTo>
                <a:cubicBezTo>
                  <a:pt x="6638" y="11118"/>
                  <a:pt x="7105" y="10818"/>
                  <a:pt x="7506" y="10551"/>
                </a:cubicBezTo>
                <a:lnTo>
                  <a:pt x="7906" y="10284"/>
                </a:lnTo>
                <a:cubicBezTo>
                  <a:pt x="7939" y="10251"/>
                  <a:pt x="7973" y="10251"/>
                  <a:pt x="8006" y="10217"/>
                </a:cubicBezTo>
                <a:cubicBezTo>
                  <a:pt x="8173" y="10084"/>
                  <a:pt x="8340" y="9951"/>
                  <a:pt x="8473" y="9817"/>
                </a:cubicBezTo>
                <a:cubicBezTo>
                  <a:pt x="8973" y="9450"/>
                  <a:pt x="9440" y="9050"/>
                  <a:pt x="9941" y="8616"/>
                </a:cubicBezTo>
                <a:lnTo>
                  <a:pt x="10941" y="7616"/>
                </a:lnTo>
                <a:close/>
                <a:moveTo>
                  <a:pt x="2235" y="4146"/>
                </a:moveTo>
                <a:cubicBezTo>
                  <a:pt x="2269" y="4380"/>
                  <a:pt x="2302" y="4580"/>
                  <a:pt x="2335" y="4747"/>
                </a:cubicBezTo>
                <a:cubicBezTo>
                  <a:pt x="2769" y="6348"/>
                  <a:pt x="3603" y="7849"/>
                  <a:pt x="4303" y="9417"/>
                </a:cubicBezTo>
                <a:cubicBezTo>
                  <a:pt x="4504" y="9817"/>
                  <a:pt x="4737" y="10284"/>
                  <a:pt x="4870" y="10718"/>
                </a:cubicBezTo>
                <a:cubicBezTo>
                  <a:pt x="4937" y="10818"/>
                  <a:pt x="4971" y="10918"/>
                  <a:pt x="5004" y="11051"/>
                </a:cubicBezTo>
                <a:cubicBezTo>
                  <a:pt x="5104" y="11318"/>
                  <a:pt x="5137" y="11552"/>
                  <a:pt x="5171" y="11752"/>
                </a:cubicBezTo>
                <a:cubicBezTo>
                  <a:pt x="5071" y="11552"/>
                  <a:pt x="4904" y="11318"/>
                  <a:pt x="4770" y="11085"/>
                </a:cubicBezTo>
                <a:cubicBezTo>
                  <a:pt x="4437" y="10551"/>
                  <a:pt x="4137" y="10051"/>
                  <a:pt x="3903" y="9450"/>
                </a:cubicBezTo>
                <a:cubicBezTo>
                  <a:pt x="3336" y="8383"/>
                  <a:pt x="2936" y="7249"/>
                  <a:pt x="2602" y="6081"/>
                </a:cubicBezTo>
                <a:cubicBezTo>
                  <a:pt x="2502" y="5748"/>
                  <a:pt x="2435" y="5447"/>
                  <a:pt x="2335" y="5114"/>
                </a:cubicBezTo>
                <a:cubicBezTo>
                  <a:pt x="2302" y="4814"/>
                  <a:pt x="2269" y="4580"/>
                  <a:pt x="2169" y="4280"/>
                </a:cubicBezTo>
                <a:cubicBezTo>
                  <a:pt x="2169" y="4246"/>
                  <a:pt x="2235" y="4246"/>
                  <a:pt x="2235" y="4213"/>
                </a:cubicBezTo>
                <a:lnTo>
                  <a:pt x="2235" y="4146"/>
                </a:lnTo>
                <a:close/>
                <a:moveTo>
                  <a:pt x="10808" y="7949"/>
                </a:moveTo>
                <a:cubicBezTo>
                  <a:pt x="10575" y="8783"/>
                  <a:pt x="10074" y="9484"/>
                  <a:pt x="9440" y="10084"/>
                </a:cubicBezTo>
                <a:cubicBezTo>
                  <a:pt x="9007" y="10451"/>
                  <a:pt x="8506" y="10751"/>
                  <a:pt x="8006" y="10985"/>
                </a:cubicBezTo>
                <a:cubicBezTo>
                  <a:pt x="7572" y="11218"/>
                  <a:pt x="7072" y="11318"/>
                  <a:pt x="6572" y="11485"/>
                </a:cubicBezTo>
                <a:cubicBezTo>
                  <a:pt x="6338" y="11585"/>
                  <a:pt x="6138" y="11652"/>
                  <a:pt x="5938" y="11785"/>
                </a:cubicBezTo>
                <a:lnTo>
                  <a:pt x="5905" y="11752"/>
                </a:lnTo>
                <a:cubicBezTo>
                  <a:pt x="6271" y="11618"/>
                  <a:pt x="6605" y="11418"/>
                  <a:pt x="6939" y="11251"/>
                </a:cubicBezTo>
                <a:cubicBezTo>
                  <a:pt x="7306" y="11051"/>
                  <a:pt x="7672" y="10784"/>
                  <a:pt x="8073" y="10551"/>
                </a:cubicBezTo>
                <a:cubicBezTo>
                  <a:pt x="8807" y="10051"/>
                  <a:pt x="9474" y="9450"/>
                  <a:pt x="10108" y="8783"/>
                </a:cubicBezTo>
                <a:cubicBezTo>
                  <a:pt x="10341" y="8550"/>
                  <a:pt x="10575" y="8249"/>
                  <a:pt x="10808" y="7949"/>
                </a:cubicBezTo>
                <a:close/>
                <a:moveTo>
                  <a:pt x="1501" y="14912"/>
                </a:moveTo>
                <a:lnTo>
                  <a:pt x="1501" y="14912"/>
                </a:lnTo>
                <a:cubicBezTo>
                  <a:pt x="1765" y="15218"/>
                  <a:pt x="2050" y="15503"/>
                  <a:pt x="2335" y="15788"/>
                </a:cubicBezTo>
                <a:cubicBezTo>
                  <a:pt x="2535" y="16122"/>
                  <a:pt x="2802" y="16489"/>
                  <a:pt x="3036" y="16822"/>
                </a:cubicBezTo>
                <a:cubicBezTo>
                  <a:pt x="3436" y="17322"/>
                  <a:pt x="3870" y="17823"/>
                  <a:pt x="4337" y="18290"/>
                </a:cubicBezTo>
                <a:cubicBezTo>
                  <a:pt x="5137" y="19124"/>
                  <a:pt x="6038" y="19824"/>
                  <a:pt x="7005" y="20491"/>
                </a:cubicBezTo>
                <a:cubicBezTo>
                  <a:pt x="6438" y="20225"/>
                  <a:pt x="5838" y="19958"/>
                  <a:pt x="5304" y="19657"/>
                </a:cubicBezTo>
                <a:cubicBezTo>
                  <a:pt x="4971" y="19491"/>
                  <a:pt x="4637" y="19324"/>
                  <a:pt x="4337" y="19090"/>
                </a:cubicBezTo>
                <a:cubicBezTo>
                  <a:pt x="4037" y="18890"/>
                  <a:pt x="3803" y="18590"/>
                  <a:pt x="3603" y="18323"/>
                </a:cubicBezTo>
                <a:cubicBezTo>
                  <a:pt x="3136" y="17756"/>
                  <a:pt x="2769" y="17089"/>
                  <a:pt x="2369" y="16422"/>
                </a:cubicBezTo>
                <a:cubicBezTo>
                  <a:pt x="2135" y="15988"/>
                  <a:pt x="1935" y="15621"/>
                  <a:pt x="1668" y="15221"/>
                </a:cubicBezTo>
                <a:cubicBezTo>
                  <a:pt x="1626" y="15115"/>
                  <a:pt x="1570" y="15009"/>
                  <a:pt x="1501" y="14912"/>
                </a:cubicBezTo>
                <a:close/>
                <a:moveTo>
                  <a:pt x="2502" y="15921"/>
                </a:moveTo>
                <a:lnTo>
                  <a:pt x="2502" y="15921"/>
                </a:lnTo>
                <a:cubicBezTo>
                  <a:pt x="2969" y="16388"/>
                  <a:pt x="3469" y="16755"/>
                  <a:pt x="3970" y="17156"/>
                </a:cubicBezTo>
                <a:cubicBezTo>
                  <a:pt x="5137" y="18090"/>
                  <a:pt x="6372" y="18957"/>
                  <a:pt x="7539" y="19924"/>
                </a:cubicBezTo>
                <a:cubicBezTo>
                  <a:pt x="7906" y="20158"/>
                  <a:pt x="8173" y="20458"/>
                  <a:pt x="8506" y="20758"/>
                </a:cubicBezTo>
                <a:lnTo>
                  <a:pt x="8740" y="20958"/>
                </a:lnTo>
                <a:cubicBezTo>
                  <a:pt x="8807" y="21092"/>
                  <a:pt x="8873" y="21259"/>
                  <a:pt x="9007" y="21392"/>
                </a:cubicBezTo>
                <a:cubicBezTo>
                  <a:pt x="8640" y="21225"/>
                  <a:pt x="8340" y="21092"/>
                  <a:pt x="8073" y="20958"/>
                </a:cubicBezTo>
                <a:cubicBezTo>
                  <a:pt x="7906" y="20892"/>
                  <a:pt x="7739" y="20792"/>
                  <a:pt x="7606" y="20725"/>
                </a:cubicBezTo>
                <a:cubicBezTo>
                  <a:pt x="7072" y="20358"/>
                  <a:pt x="6505" y="19991"/>
                  <a:pt x="6005" y="19624"/>
                </a:cubicBezTo>
                <a:cubicBezTo>
                  <a:pt x="5004" y="18824"/>
                  <a:pt x="4103" y="17956"/>
                  <a:pt x="3303" y="16956"/>
                </a:cubicBezTo>
                <a:cubicBezTo>
                  <a:pt x="3002" y="16622"/>
                  <a:pt x="2769" y="16288"/>
                  <a:pt x="2502" y="15921"/>
                </a:cubicBezTo>
                <a:close/>
                <a:moveTo>
                  <a:pt x="10675" y="12419"/>
                </a:moveTo>
                <a:cubicBezTo>
                  <a:pt x="10675" y="12452"/>
                  <a:pt x="10741" y="12486"/>
                  <a:pt x="10741" y="12552"/>
                </a:cubicBezTo>
                <a:cubicBezTo>
                  <a:pt x="10641" y="13153"/>
                  <a:pt x="10508" y="13787"/>
                  <a:pt x="10408" y="14420"/>
                </a:cubicBezTo>
                <a:cubicBezTo>
                  <a:pt x="10241" y="15221"/>
                  <a:pt x="10074" y="15988"/>
                  <a:pt x="9941" y="16789"/>
                </a:cubicBezTo>
                <a:cubicBezTo>
                  <a:pt x="9674" y="18223"/>
                  <a:pt x="9607" y="19624"/>
                  <a:pt x="9941" y="21058"/>
                </a:cubicBezTo>
                <a:cubicBezTo>
                  <a:pt x="9974" y="21292"/>
                  <a:pt x="10074" y="21559"/>
                  <a:pt x="10141" y="21759"/>
                </a:cubicBezTo>
                <a:cubicBezTo>
                  <a:pt x="10074" y="21759"/>
                  <a:pt x="10007" y="21659"/>
                  <a:pt x="9974" y="21559"/>
                </a:cubicBezTo>
                <a:cubicBezTo>
                  <a:pt x="9674" y="20825"/>
                  <a:pt x="9474" y="20058"/>
                  <a:pt x="9340" y="19257"/>
                </a:cubicBezTo>
                <a:cubicBezTo>
                  <a:pt x="9274" y="18457"/>
                  <a:pt x="9274" y="17656"/>
                  <a:pt x="9407" y="16889"/>
                </a:cubicBezTo>
                <a:cubicBezTo>
                  <a:pt x="9507" y="16055"/>
                  <a:pt x="9841" y="15254"/>
                  <a:pt x="10141" y="14420"/>
                </a:cubicBezTo>
                <a:cubicBezTo>
                  <a:pt x="10408" y="13787"/>
                  <a:pt x="10641" y="13119"/>
                  <a:pt x="10675" y="12419"/>
                </a:cubicBezTo>
                <a:close/>
                <a:moveTo>
                  <a:pt x="10775" y="12953"/>
                </a:moveTo>
                <a:cubicBezTo>
                  <a:pt x="10808" y="13286"/>
                  <a:pt x="10808" y="13653"/>
                  <a:pt x="10808" y="13987"/>
                </a:cubicBezTo>
                <a:cubicBezTo>
                  <a:pt x="10808" y="14821"/>
                  <a:pt x="10675" y="15655"/>
                  <a:pt x="10541" y="16455"/>
                </a:cubicBezTo>
                <a:cubicBezTo>
                  <a:pt x="10308" y="18056"/>
                  <a:pt x="10041" y="19624"/>
                  <a:pt x="10274" y="21259"/>
                </a:cubicBezTo>
                <a:cubicBezTo>
                  <a:pt x="10308" y="21626"/>
                  <a:pt x="10408" y="21959"/>
                  <a:pt x="10474" y="22259"/>
                </a:cubicBezTo>
                <a:cubicBezTo>
                  <a:pt x="10341" y="21959"/>
                  <a:pt x="10208" y="21626"/>
                  <a:pt x="10141" y="21292"/>
                </a:cubicBezTo>
                <a:cubicBezTo>
                  <a:pt x="9974" y="20625"/>
                  <a:pt x="9874" y="19958"/>
                  <a:pt x="9841" y="19257"/>
                </a:cubicBezTo>
                <a:cubicBezTo>
                  <a:pt x="9807" y="17756"/>
                  <a:pt x="10141" y="16255"/>
                  <a:pt x="10441" y="14754"/>
                </a:cubicBezTo>
                <a:cubicBezTo>
                  <a:pt x="10541" y="14154"/>
                  <a:pt x="10675" y="13586"/>
                  <a:pt x="10775" y="12953"/>
                </a:cubicBezTo>
                <a:close/>
                <a:moveTo>
                  <a:pt x="10975" y="13586"/>
                </a:moveTo>
                <a:cubicBezTo>
                  <a:pt x="11242" y="14587"/>
                  <a:pt x="11475" y="15521"/>
                  <a:pt x="11609" y="16589"/>
                </a:cubicBezTo>
                <a:cubicBezTo>
                  <a:pt x="11709" y="17356"/>
                  <a:pt x="11775" y="18156"/>
                  <a:pt x="11675" y="18957"/>
                </a:cubicBezTo>
                <a:cubicBezTo>
                  <a:pt x="11642" y="19758"/>
                  <a:pt x="11475" y="20525"/>
                  <a:pt x="11275" y="21292"/>
                </a:cubicBezTo>
                <a:cubicBezTo>
                  <a:pt x="11108" y="21959"/>
                  <a:pt x="10908" y="22660"/>
                  <a:pt x="10975" y="23327"/>
                </a:cubicBezTo>
                <a:cubicBezTo>
                  <a:pt x="10408" y="22059"/>
                  <a:pt x="10274" y="20591"/>
                  <a:pt x="10341" y="19157"/>
                </a:cubicBezTo>
                <a:cubicBezTo>
                  <a:pt x="10474" y="17489"/>
                  <a:pt x="10875" y="15921"/>
                  <a:pt x="10975" y="14254"/>
                </a:cubicBezTo>
                <a:lnTo>
                  <a:pt x="10975" y="13586"/>
                </a:lnTo>
                <a:close/>
                <a:moveTo>
                  <a:pt x="5326" y="1"/>
                </a:moveTo>
                <a:cubicBezTo>
                  <a:pt x="5042" y="1"/>
                  <a:pt x="4775" y="120"/>
                  <a:pt x="4604" y="377"/>
                </a:cubicBezTo>
                <a:cubicBezTo>
                  <a:pt x="4504" y="477"/>
                  <a:pt x="4470" y="611"/>
                  <a:pt x="4437" y="744"/>
                </a:cubicBezTo>
                <a:lnTo>
                  <a:pt x="4370" y="744"/>
                </a:lnTo>
                <a:cubicBezTo>
                  <a:pt x="3670" y="1211"/>
                  <a:pt x="2936" y="1645"/>
                  <a:pt x="2469" y="2412"/>
                </a:cubicBezTo>
                <a:cubicBezTo>
                  <a:pt x="2269" y="2745"/>
                  <a:pt x="2102" y="3146"/>
                  <a:pt x="2102" y="3579"/>
                </a:cubicBezTo>
                <a:cubicBezTo>
                  <a:pt x="2102" y="3779"/>
                  <a:pt x="2102" y="3980"/>
                  <a:pt x="2135" y="4213"/>
                </a:cubicBezTo>
                <a:cubicBezTo>
                  <a:pt x="2117" y="4176"/>
                  <a:pt x="2078" y="4150"/>
                  <a:pt x="2042" y="4150"/>
                </a:cubicBezTo>
                <a:cubicBezTo>
                  <a:pt x="2012" y="4150"/>
                  <a:pt x="1983" y="4168"/>
                  <a:pt x="1968" y="4213"/>
                </a:cubicBezTo>
                <a:cubicBezTo>
                  <a:pt x="1201" y="5447"/>
                  <a:pt x="1201" y="6948"/>
                  <a:pt x="1868" y="8249"/>
                </a:cubicBezTo>
                <a:cubicBezTo>
                  <a:pt x="1935" y="8316"/>
                  <a:pt x="2002" y="8449"/>
                  <a:pt x="2035" y="8550"/>
                </a:cubicBezTo>
                <a:cubicBezTo>
                  <a:pt x="1835" y="8283"/>
                  <a:pt x="1601" y="8049"/>
                  <a:pt x="1368" y="7782"/>
                </a:cubicBezTo>
                <a:cubicBezTo>
                  <a:pt x="968" y="7315"/>
                  <a:pt x="601" y="6882"/>
                  <a:pt x="167" y="6415"/>
                </a:cubicBezTo>
                <a:cubicBezTo>
                  <a:pt x="157" y="6384"/>
                  <a:pt x="138" y="6372"/>
                  <a:pt x="115" y="6372"/>
                </a:cubicBezTo>
                <a:cubicBezTo>
                  <a:pt x="65" y="6372"/>
                  <a:pt x="0" y="6435"/>
                  <a:pt x="0" y="6481"/>
                </a:cubicBezTo>
                <a:cubicBezTo>
                  <a:pt x="34" y="7616"/>
                  <a:pt x="501" y="8683"/>
                  <a:pt x="1201" y="9517"/>
                </a:cubicBezTo>
                <a:cubicBezTo>
                  <a:pt x="1535" y="9951"/>
                  <a:pt x="1968" y="10317"/>
                  <a:pt x="2435" y="10618"/>
                </a:cubicBezTo>
                <a:cubicBezTo>
                  <a:pt x="2869" y="10918"/>
                  <a:pt x="3369" y="11118"/>
                  <a:pt x="3836" y="11385"/>
                </a:cubicBezTo>
                <a:cubicBezTo>
                  <a:pt x="4303" y="11618"/>
                  <a:pt x="4770" y="11919"/>
                  <a:pt x="5104" y="12319"/>
                </a:cubicBezTo>
                <a:cubicBezTo>
                  <a:pt x="5104" y="12386"/>
                  <a:pt x="5137" y="12386"/>
                  <a:pt x="5137" y="12419"/>
                </a:cubicBezTo>
                <a:lnTo>
                  <a:pt x="5137" y="12452"/>
                </a:lnTo>
                <a:lnTo>
                  <a:pt x="5271" y="12719"/>
                </a:lnTo>
                <a:cubicBezTo>
                  <a:pt x="5337" y="13053"/>
                  <a:pt x="5438" y="13420"/>
                  <a:pt x="5538" y="13753"/>
                </a:cubicBezTo>
                <a:cubicBezTo>
                  <a:pt x="5604" y="13953"/>
                  <a:pt x="5604" y="14120"/>
                  <a:pt x="5671" y="14320"/>
                </a:cubicBezTo>
                <a:cubicBezTo>
                  <a:pt x="5738" y="14554"/>
                  <a:pt x="5804" y="14754"/>
                  <a:pt x="5938" y="14954"/>
                </a:cubicBezTo>
                <a:cubicBezTo>
                  <a:pt x="6005" y="15254"/>
                  <a:pt x="6138" y="15555"/>
                  <a:pt x="6238" y="15821"/>
                </a:cubicBezTo>
                <a:cubicBezTo>
                  <a:pt x="6605" y="16822"/>
                  <a:pt x="7005" y="17823"/>
                  <a:pt x="7506" y="18790"/>
                </a:cubicBezTo>
                <a:lnTo>
                  <a:pt x="7406" y="18657"/>
                </a:lnTo>
                <a:cubicBezTo>
                  <a:pt x="6839" y="17990"/>
                  <a:pt x="6171" y="17489"/>
                  <a:pt x="5438" y="17089"/>
                </a:cubicBezTo>
                <a:cubicBezTo>
                  <a:pt x="4670" y="16655"/>
                  <a:pt x="3836" y="16322"/>
                  <a:pt x="3069" y="15921"/>
                </a:cubicBezTo>
                <a:cubicBezTo>
                  <a:pt x="2816" y="15805"/>
                  <a:pt x="2575" y="15666"/>
                  <a:pt x="2352" y="15504"/>
                </a:cubicBezTo>
                <a:lnTo>
                  <a:pt x="2352" y="15504"/>
                </a:lnTo>
                <a:cubicBezTo>
                  <a:pt x="2450" y="15595"/>
                  <a:pt x="2574" y="15660"/>
                  <a:pt x="2669" y="15755"/>
                </a:cubicBezTo>
                <a:cubicBezTo>
                  <a:pt x="3436" y="16222"/>
                  <a:pt x="4237" y="16555"/>
                  <a:pt x="5004" y="16956"/>
                </a:cubicBezTo>
                <a:cubicBezTo>
                  <a:pt x="5804" y="17389"/>
                  <a:pt x="6572" y="17823"/>
                  <a:pt x="7139" y="18490"/>
                </a:cubicBezTo>
                <a:cubicBezTo>
                  <a:pt x="7606" y="18990"/>
                  <a:pt x="7939" y="19591"/>
                  <a:pt x="8273" y="20158"/>
                </a:cubicBezTo>
                <a:cubicBezTo>
                  <a:pt x="8139" y="20091"/>
                  <a:pt x="8039" y="19958"/>
                  <a:pt x="7939" y="19891"/>
                </a:cubicBezTo>
                <a:cubicBezTo>
                  <a:pt x="7339" y="19391"/>
                  <a:pt x="6772" y="18957"/>
                  <a:pt x="6138" y="18490"/>
                </a:cubicBezTo>
                <a:cubicBezTo>
                  <a:pt x="4937" y="17623"/>
                  <a:pt x="3703" y="16789"/>
                  <a:pt x="2636" y="15788"/>
                </a:cubicBezTo>
                <a:cubicBezTo>
                  <a:pt x="2538" y="15723"/>
                  <a:pt x="2440" y="15626"/>
                  <a:pt x="2342" y="15496"/>
                </a:cubicBezTo>
                <a:lnTo>
                  <a:pt x="2342" y="15496"/>
                </a:lnTo>
                <a:cubicBezTo>
                  <a:pt x="2345" y="15499"/>
                  <a:pt x="2348" y="15501"/>
                  <a:pt x="2352" y="15504"/>
                </a:cubicBezTo>
                <a:lnTo>
                  <a:pt x="2352" y="15504"/>
                </a:lnTo>
                <a:cubicBezTo>
                  <a:pt x="2346" y="15498"/>
                  <a:pt x="2341" y="15493"/>
                  <a:pt x="2335" y="15488"/>
                </a:cubicBezTo>
                <a:lnTo>
                  <a:pt x="2335" y="15488"/>
                </a:lnTo>
                <a:cubicBezTo>
                  <a:pt x="2337" y="15491"/>
                  <a:pt x="2340" y="15494"/>
                  <a:pt x="2342" y="15496"/>
                </a:cubicBezTo>
                <a:lnTo>
                  <a:pt x="2342" y="15496"/>
                </a:lnTo>
                <a:cubicBezTo>
                  <a:pt x="2185" y="15382"/>
                  <a:pt x="2038" y="15257"/>
                  <a:pt x="1902" y="15121"/>
                </a:cubicBezTo>
                <a:cubicBezTo>
                  <a:pt x="1735" y="14987"/>
                  <a:pt x="1535" y="14821"/>
                  <a:pt x="1401" y="14654"/>
                </a:cubicBezTo>
                <a:cubicBezTo>
                  <a:pt x="1401" y="14621"/>
                  <a:pt x="1335" y="14621"/>
                  <a:pt x="1301" y="14587"/>
                </a:cubicBezTo>
                <a:cubicBezTo>
                  <a:pt x="1134" y="14420"/>
                  <a:pt x="1001" y="14220"/>
                  <a:pt x="934" y="13987"/>
                </a:cubicBezTo>
                <a:lnTo>
                  <a:pt x="901" y="13987"/>
                </a:lnTo>
                <a:cubicBezTo>
                  <a:pt x="901" y="13953"/>
                  <a:pt x="834" y="13953"/>
                  <a:pt x="801" y="13953"/>
                </a:cubicBezTo>
                <a:cubicBezTo>
                  <a:pt x="768" y="13953"/>
                  <a:pt x="768" y="13987"/>
                  <a:pt x="768" y="14053"/>
                </a:cubicBezTo>
                <a:cubicBezTo>
                  <a:pt x="768" y="14053"/>
                  <a:pt x="734" y="14087"/>
                  <a:pt x="768" y="14087"/>
                </a:cubicBezTo>
                <a:lnTo>
                  <a:pt x="801" y="14120"/>
                </a:lnTo>
                <a:cubicBezTo>
                  <a:pt x="968" y="14487"/>
                  <a:pt x="1168" y="14887"/>
                  <a:pt x="1401" y="15254"/>
                </a:cubicBezTo>
                <a:cubicBezTo>
                  <a:pt x="1601" y="15621"/>
                  <a:pt x="1802" y="15955"/>
                  <a:pt x="2002" y="16322"/>
                </a:cubicBezTo>
                <a:cubicBezTo>
                  <a:pt x="2402" y="16989"/>
                  <a:pt x="2769" y="17723"/>
                  <a:pt x="3236" y="18323"/>
                </a:cubicBezTo>
                <a:cubicBezTo>
                  <a:pt x="3436" y="18623"/>
                  <a:pt x="3636" y="18924"/>
                  <a:pt x="3936" y="19124"/>
                </a:cubicBezTo>
                <a:cubicBezTo>
                  <a:pt x="4170" y="19391"/>
                  <a:pt x="4504" y="19591"/>
                  <a:pt x="4804" y="19758"/>
                </a:cubicBezTo>
                <a:cubicBezTo>
                  <a:pt x="5504" y="20124"/>
                  <a:pt x="6271" y="20458"/>
                  <a:pt x="6972" y="20792"/>
                </a:cubicBezTo>
                <a:cubicBezTo>
                  <a:pt x="7672" y="21125"/>
                  <a:pt x="8440" y="21459"/>
                  <a:pt x="9140" y="21826"/>
                </a:cubicBezTo>
                <a:cubicBezTo>
                  <a:pt x="9407" y="22159"/>
                  <a:pt x="9641" y="22493"/>
                  <a:pt x="10007" y="22760"/>
                </a:cubicBezTo>
                <a:lnTo>
                  <a:pt x="10074" y="22760"/>
                </a:lnTo>
                <a:cubicBezTo>
                  <a:pt x="10941" y="23827"/>
                  <a:pt x="11909" y="24828"/>
                  <a:pt x="12943" y="25728"/>
                </a:cubicBezTo>
                <a:cubicBezTo>
                  <a:pt x="13677" y="26329"/>
                  <a:pt x="14477" y="26896"/>
                  <a:pt x="15311" y="27396"/>
                </a:cubicBezTo>
                <a:cubicBezTo>
                  <a:pt x="16145" y="27897"/>
                  <a:pt x="17012" y="28297"/>
                  <a:pt x="17913" y="28631"/>
                </a:cubicBezTo>
                <a:cubicBezTo>
                  <a:pt x="18147" y="28731"/>
                  <a:pt x="18347" y="28797"/>
                  <a:pt x="18614" y="28897"/>
                </a:cubicBezTo>
                <a:cubicBezTo>
                  <a:pt x="18747" y="28831"/>
                  <a:pt x="18814" y="28731"/>
                  <a:pt x="18747" y="28664"/>
                </a:cubicBezTo>
                <a:cubicBezTo>
                  <a:pt x="17813" y="28330"/>
                  <a:pt x="16946" y="27963"/>
                  <a:pt x="16112" y="27463"/>
                </a:cubicBezTo>
                <a:cubicBezTo>
                  <a:pt x="15278" y="26996"/>
                  <a:pt x="14444" y="26462"/>
                  <a:pt x="13677" y="25895"/>
                </a:cubicBezTo>
                <a:cubicBezTo>
                  <a:pt x="12809" y="25161"/>
                  <a:pt x="11976" y="24394"/>
                  <a:pt x="11175" y="23560"/>
                </a:cubicBezTo>
                <a:cubicBezTo>
                  <a:pt x="11108" y="22826"/>
                  <a:pt x="11275" y="22126"/>
                  <a:pt x="11442" y="21425"/>
                </a:cubicBezTo>
                <a:cubicBezTo>
                  <a:pt x="11642" y="20658"/>
                  <a:pt x="11842" y="19924"/>
                  <a:pt x="11909" y="19124"/>
                </a:cubicBezTo>
                <a:cubicBezTo>
                  <a:pt x="12009" y="17523"/>
                  <a:pt x="11809" y="15921"/>
                  <a:pt x="11442" y="14387"/>
                </a:cubicBezTo>
                <a:cubicBezTo>
                  <a:pt x="11275" y="13620"/>
                  <a:pt x="11075" y="12919"/>
                  <a:pt x="10841" y="12219"/>
                </a:cubicBezTo>
                <a:lnTo>
                  <a:pt x="10841" y="12119"/>
                </a:lnTo>
                <a:cubicBezTo>
                  <a:pt x="10841" y="12085"/>
                  <a:pt x="10841" y="12085"/>
                  <a:pt x="10808" y="12085"/>
                </a:cubicBezTo>
                <a:cubicBezTo>
                  <a:pt x="10808" y="11985"/>
                  <a:pt x="10775" y="11952"/>
                  <a:pt x="10741" y="11885"/>
                </a:cubicBezTo>
                <a:cubicBezTo>
                  <a:pt x="10741" y="11819"/>
                  <a:pt x="10675" y="11785"/>
                  <a:pt x="10675" y="11752"/>
                </a:cubicBezTo>
                <a:cubicBezTo>
                  <a:pt x="10675" y="11685"/>
                  <a:pt x="10675" y="11685"/>
                  <a:pt x="10641" y="11685"/>
                </a:cubicBezTo>
                <a:cubicBezTo>
                  <a:pt x="10641" y="11652"/>
                  <a:pt x="10608" y="11652"/>
                  <a:pt x="10608" y="11618"/>
                </a:cubicBezTo>
                <a:cubicBezTo>
                  <a:pt x="10608" y="11605"/>
                  <a:pt x="10591" y="11596"/>
                  <a:pt x="10571" y="11596"/>
                </a:cubicBezTo>
                <a:cubicBezTo>
                  <a:pt x="10542" y="11596"/>
                  <a:pt x="10508" y="11613"/>
                  <a:pt x="10508" y="11652"/>
                </a:cubicBezTo>
                <a:lnTo>
                  <a:pt x="10508" y="11718"/>
                </a:lnTo>
                <a:cubicBezTo>
                  <a:pt x="10474" y="11752"/>
                  <a:pt x="10408" y="11785"/>
                  <a:pt x="10441" y="11885"/>
                </a:cubicBezTo>
                <a:cubicBezTo>
                  <a:pt x="10474" y="11952"/>
                  <a:pt x="10474" y="12019"/>
                  <a:pt x="10508" y="12119"/>
                </a:cubicBezTo>
                <a:cubicBezTo>
                  <a:pt x="10441" y="12886"/>
                  <a:pt x="10274" y="13586"/>
                  <a:pt x="9974" y="14254"/>
                </a:cubicBezTo>
                <a:cubicBezTo>
                  <a:pt x="9674" y="15054"/>
                  <a:pt x="9340" y="15888"/>
                  <a:pt x="9174" y="16722"/>
                </a:cubicBezTo>
                <a:cubicBezTo>
                  <a:pt x="8907" y="18290"/>
                  <a:pt x="9073" y="19924"/>
                  <a:pt x="9641" y="21425"/>
                </a:cubicBezTo>
                <a:cubicBezTo>
                  <a:pt x="9674" y="21559"/>
                  <a:pt x="9741" y="21659"/>
                  <a:pt x="9807" y="21759"/>
                </a:cubicBezTo>
                <a:cubicBezTo>
                  <a:pt x="9741" y="21659"/>
                  <a:pt x="9641" y="21626"/>
                  <a:pt x="9574" y="21592"/>
                </a:cubicBezTo>
                <a:lnTo>
                  <a:pt x="9507" y="21592"/>
                </a:lnTo>
                <a:cubicBezTo>
                  <a:pt x="8373" y="19991"/>
                  <a:pt x="7472" y="18256"/>
                  <a:pt x="6772" y="16455"/>
                </a:cubicBezTo>
                <a:cubicBezTo>
                  <a:pt x="6338" y="15454"/>
                  <a:pt x="6005" y="14387"/>
                  <a:pt x="5771" y="13320"/>
                </a:cubicBezTo>
                <a:lnTo>
                  <a:pt x="5771" y="13153"/>
                </a:lnTo>
                <a:lnTo>
                  <a:pt x="5771" y="13119"/>
                </a:lnTo>
                <a:cubicBezTo>
                  <a:pt x="5771" y="13053"/>
                  <a:pt x="5771" y="12986"/>
                  <a:pt x="5738" y="12919"/>
                </a:cubicBezTo>
                <a:cubicBezTo>
                  <a:pt x="5738" y="12719"/>
                  <a:pt x="5738" y="12486"/>
                  <a:pt x="5771" y="12286"/>
                </a:cubicBezTo>
                <a:cubicBezTo>
                  <a:pt x="5804" y="12219"/>
                  <a:pt x="5838" y="12085"/>
                  <a:pt x="5938" y="11985"/>
                </a:cubicBezTo>
                <a:lnTo>
                  <a:pt x="5938" y="11952"/>
                </a:lnTo>
                <a:cubicBezTo>
                  <a:pt x="6105" y="11885"/>
                  <a:pt x="6305" y="11785"/>
                  <a:pt x="6505" y="11718"/>
                </a:cubicBezTo>
                <a:cubicBezTo>
                  <a:pt x="7005" y="11552"/>
                  <a:pt x="7506" y="11418"/>
                  <a:pt x="8006" y="11151"/>
                </a:cubicBezTo>
                <a:cubicBezTo>
                  <a:pt x="9007" y="10718"/>
                  <a:pt x="9907" y="9984"/>
                  <a:pt x="10474" y="9083"/>
                </a:cubicBezTo>
                <a:cubicBezTo>
                  <a:pt x="10741" y="8650"/>
                  <a:pt x="10941" y="8149"/>
                  <a:pt x="11008" y="7649"/>
                </a:cubicBezTo>
                <a:lnTo>
                  <a:pt x="11008" y="7616"/>
                </a:lnTo>
                <a:cubicBezTo>
                  <a:pt x="11008" y="7549"/>
                  <a:pt x="11042" y="7449"/>
                  <a:pt x="11042" y="7415"/>
                </a:cubicBezTo>
                <a:cubicBezTo>
                  <a:pt x="11042" y="7340"/>
                  <a:pt x="10985" y="7303"/>
                  <a:pt x="10929" y="7303"/>
                </a:cubicBezTo>
                <a:cubicBezTo>
                  <a:pt x="10910" y="7303"/>
                  <a:pt x="10891" y="7307"/>
                  <a:pt x="10875" y="7315"/>
                </a:cubicBezTo>
                <a:cubicBezTo>
                  <a:pt x="10308" y="7982"/>
                  <a:pt x="9641" y="8583"/>
                  <a:pt x="8973" y="9150"/>
                </a:cubicBezTo>
                <a:cubicBezTo>
                  <a:pt x="9307" y="8616"/>
                  <a:pt x="9374" y="7949"/>
                  <a:pt x="9374" y="7315"/>
                </a:cubicBezTo>
                <a:cubicBezTo>
                  <a:pt x="9374" y="6915"/>
                  <a:pt x="9307" y="6548"/>
                  <a:pt x="9207" y="6148"/>
                </a:cubicBezTo>
                <a:cubicBezTo>
                  <a:pt x="9174" y="5948"/>
                  <a:pt x="9140" y="5748"/>
                  <a:pt x="9073" y="5581"/>
                </a:cubicBezTo>
                <a:cubicBezTo>
                  <a:pt x="9007" y="5447"/>
                  <a:pt x="8973" y="5281"/>
                  <a:pt x="8940" y="5114"/>
                </a:cubicBezTo>
                <a:cubicBezTo>
                  <a:pt x="8840" y="4647"/>
                  <a:pt x="8673" y="4213"/>
                  <a:pt x="8440" y="3779"/>
                </a:cubicBezTo>
                <a:cubicBezTo>
                  <a:pt x="8373" y="3646"/>
                  <a:pt x="8306" y="3546"/>
                  <a:pt x="8240" y="3446"/>
                </a:cubicBezTo>
                <a:cubicBezTo>
                  <a:pt x="8240" y="3413"/>
                  <a:pt x="8240" y="3413"/>
                  <a:pt x="8173" y="3379"/>
                </a:cubicBezTo>
                <a:cubicBezTo>
                  <a:pt x="8173" y="3312"/>
                  <a:pt x="8139" y="3312"/>
                  <a:pt x="8139" y="3312"/>
                </a:cubicBezTo>
                <a:cubicBezTo>
                  <a:pt x="7973" y="3079"/>
                  <a:pt x="7806" y="2812"/>
                  <a:pt x="7639" y="2612"/>
                </a:cubicBezTo>
                <a:cubicBezTo>
                  <a:pt x="7506" y="2412"/>
                  <a:pt x="7339" y="2245"/>
                  <a:pt x="7172" y="2045"/>
                </a:cubicBezTo>
                <a:cubicBezTo>
                  <a:pt x="7005" y="1878"/>
                  <a:pt x="6872" y="1645"/>
                  <a:pt x="6705" y="1478"/>
                </a:cubicBezTo>
                <a:lnTo>
                  <a:pt x="6705" y="1411"/>
                </a:lnTo>
                <a:cubicBezTo>
                  <a:pt x="6538" y="911"/>
                  <a:pt x="6338" y="410"/>
                  <a:pt x="5871" y="143"/>
                </a:cubicBezTo>
                <a:cubicBezTo>
                  <a:pt x="5838" y="110"/>
                  <a:pt x="5838" y="110"/>
                  <a:pt x="5804" y="110"/>
                </a:cubicBezTo>
                <a:cubicBezTo>
                  <a:pt x="5649" y="38"/>
                  <a:pt x="5485" y="1"/>
                  <a:pt x="532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Google Shape;17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96000">
            <a:off x="7003566" y="2804530"/>
            <a:ext cx="1797563" cy="3536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/>
          <p:cNvPicPr preferRelativeResize="0"/>
          <p:nvPr/>
        </p:nvPicPr>
        <p:blipFill rotWithShape="1">
          <a:blip r:embed="rId9">
            <a:alphaModFix/>
          </a:blip>
          <a:srcRect l="23215" t="26872" r="19177" b="41657"/>
          <a:stretch/>
        </p:blipFill>
        <p:spPr>
          <a:xfrm rot="3">
            <a:off x="3942592" y="319350"/>
            <a:ext cx="1550875" cy="4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3896484D-E560-BACE-0992-48B374ED315B}"/>
              </a:ext>
            </a:extLst>
          </p:cNvPr>
          <p:cNvSpPr txBox="1"/>
          <p:nvPr/>
        </p:nvSpPr>
        <p:spPr>
          <a:xfrm rot="10800000" flipV="1">
            <a:off x="1373071" y="1002911"/>
            <a:ext cx="6752174" cy="1173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207"/>
              </a:lnSpc>
              <a:buClrTx/>
              <a:buFontTx/>
              <a:buNone/>
            </a:pPr>
            <a:r>
              <a:rPr lang="en-US" sz="3200" b="1" kern="1200" dirty="0">
                <a:ln w="0"/>
                <a:solidFill>
                  <a:srgbClr val="4C0A1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CHÀO MỪNG CÁC EM HỌC SINH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983E3-F618-D3EB-F5FC-73090D1D7D2C}"/>
              </a:ext>
            </a:extLst>
          </p:cNvPr>
          <p:cNvSpPr txBox="1"/>
          <p:nvPr/>
        </p:nvSpPr>
        <p:spPr>
          <a:xfrm>
            <a:off x="1360631" y="2297999"/>
            <a:ext cx="93060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Đến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với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Mĩ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thuật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00C19"/>
                </a:solidFill>
                <a:effectLst/>
                <a:uLnTx/>
                <a:uFillTx/>
                <a:latin typeface="#9Slide07 Hillda" pitchFamily="2" charset="0"/>
                <a:ea typeface="Cormorant Garamond"/>
                <a:cs typeface="+mn-cs"/>
                <a:sym typeface="Cormorant Garamond"/>
              </a:rPr>
              <a:t>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8AD35E-25D4-720E-C199-F3A7A812C6E9}"/>
              </a:ext>
            </a:extLst>
          </p:cNvPr>
          <p:cNvSpPr txBox="1"/>
          <p:nvPr/>
        </p:nvSpPr>
        <p:spPr>
          <a:xfrm>
            <a:off x="2253635" y="740975"/>
            <a:ext cx="44999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QUẬN LONG BIÊN</a:t>
            </a:r>
          </a:p>
          <a:p>
            <a:pPr algn="ctr"/>
            <a:r>
              <a:rPr lang="en-US" sz="18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  <a:endParaRPr lang="en-US" b="1" dirty="0">
              <a:solidFill>
                <a:srgbClr val="500C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AA4024-3086-3367-0C69-DAECD9AA33F4}"/>
              </a:ext>
            </a:extLst>
          </p:cNvPr>
          <p:cNvSpPr txBox="1"/>
          <p:nvPr/>
        </p:nvSpPr>
        <p:spPr>
          <a:xfrm>
            <a:off x="4166574" y="3125322"/>
            <a:ext cx="3434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A63A41"/>
                </a:solidFill>
                <a:latin typeface="#9Slide07 Sedgwick Ave" panose="00000500000000000000" pitchFamily="2" charset="0"/>
              </a:rPr>
              <a:t>Giáo</a:t>
            </a:r>
            <a:r>
              <a:rPr lang="en-US" sz="2400" dirty="0">
                <a:solidFill>
                  <a:srgbClr val="A63A41"/>
                </a:solidFill>
                <a:latin typeface="#9Slide07 Sedgwick Ave" panose="00000500000000000000" pitchFamily="2" charset="0"/>
              </a:rPr>
              <a:t> </a:t>
            </a:r>
            <a:r>
              <a:rPr lang="en-US" sz="2400" dirty="0" err="1">
                <a:solidFill>
                  <a:srgbClr val="A63A41"/>
                </a:solidFill>
                <a:latin typeface="#9Slide07 Sedgwick Ave" panose="00000500000000000000" pitchFamily="2" charset="0"/>
              </a:rPr>
              <a:t>viên</a:t>
            </a:r>
            <a:r>
              <a:rPr lang="en-US" sz="2400" dirty="0">
                <a:solidFill>
                  <a:srgbClr val="A63A41"/>
                </a:solidFill>
                <a:latin typeface="#9Slide07 Sedgwick Ave" panose="00000500000000000000" pitchFamily="2" charset="0"/>
              </a:rPr>
              <a:t>: </a:t>
            </a:r>
            <a:r>
              <a:rPr lang="en-US" sz="2400" dirty="0" err="1">
                <a:solidFill>
                  <a:srgbClr val="A63A41"/>
                </a:solidFill>
                <a:latin typeface="#9Slide07 Sedgwick Ave" panose="00000500000000000000" pitchFamily="2" charset="0"/>
              </a:rPr>
              <a:t>Đinh</a:t>
            </a:r>
            <a:r>
              <a:rPr lang="en-US" sz="2400" dirty="0">
                <a:solidFill>
                  <a:srgbClr val="A63A41"/>
                </a:solidFill>
                <a:latin typeface="#9Slide07 Sedgwick Ave" panose="00000500000000000000" pitchFamily="2" charset="0"/>
              </a:rPr>
              <a:t> </a:t>
            </a:r>
            <a:r>
              <a:rPr lang="en-US" sz="2400" dirty="0" err="1">
                <a:solidFill>
                  <a:srgbClr val="A63A41"/>
                </a:solidFill>
                <a:latin typeface="#9Slide07 Sedgwick Ave" panose="00000500000000000000" pitchFamily="2" charset="0"/>
              </a:rPr>
              <a:t>Thúy</a:t>
            </a:r>
            <a:r>
              <a:rPr lang="en-US" sz="2400" dirty="0">
                <a:solidFill>
                  <a:srgbClr val="A63A41"/>
                </a:solidFill>
                <a:latin typeface="#9Slide07 Sedgwick Ave" panose="00000500000000000000" pitchFamily="2" charset="0"/>
              </a:rPr>
              <a:t> Hà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/>
          <p:nvPr/>
        </p:nvSpPr>
        <p:spPr>
          <a:xfrm rot="6310642">
            <a:off x="-231433" y="1046094"/>
            <a:ext cx="1889318" cy="668864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29"/>
          <p:cNvSpPr/>
          <p:nvPr/>
        </p:nvSpPr>
        <p:spPr>
          <a:xfrm rot="6310708">
            <a:off x="-360783" y="3012449"/>
            <a:ext cx="2526102" cy="894358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8880">
            <a:off x="-441708" y="1626203"/>
            <a:ext cx="1575628" cy="367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5549">
            <a:off x="-185968" y="3337617"/>
            <a:ext cx="2472348" cy="39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/>
          <p:nvPr/>
        </p:nvSpPr>
        <p:spPr>
          <a:xfrm rot="-6310642" flipH="1">
            <a:off x="7368065" y="1046094"/>
            <a:ext cx="1889318" cy="668864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29"/>
          <p:cNvSpPr/>
          <p:nvPr/>
        </p:nvSpPr>
        <p:spPr>
          <a:xfrm rot="-6310708" flipH="1">
            <a:off x="7118680" y="3268674"/>
            <a:ext cx="2526102" cy="894358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79446" y="592325"/>
            <a:ext cx="267960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6">
            <a:alphaModFix/>
          </a:blip>
          <a:srcRect l="23215" t="26872" r="19177" b="41657"/>
          <a:stretch/>
        </p:blipFill>
        <p:spPr>
          <a:xfrm rot="3">
            <a:off x="3875042" y="4725"/>
            <a:ext cx="1550875" cy="4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C36235-0B1D-8960-7E94-54F298E685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8674" y="528233"/>
            <a:ext cx="2584753" cy="18658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AC91FD-A404-36ED-C797-9832268A7A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549994" y="233964"/>
            <a:ext cx="1851546" cy="2468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0C22B8-0ECB-CFAD-64E7-EA8E7E34B8B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4086"/>
          <a:stretch/>
        </p:blipFill>
        <p:spPr>
          <a:xfrm rot="16200000">
            <a:off x="1861492" y="2370059"/>
            <a:ext cx="1865869" cy="2593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650E44-7E58-B46A-223E-8D308BC554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2625" y="2763721"/>
            <a:ext cx="1836171" cy="1836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2412DB-5D92-24A0-564A-3954B534A01F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735" t="4487" r="4407" b="4553"/>
          <a:stretch/>
        </p:blipFill>
        <p:spPr>
          <a:xfrm>
            <a:off x="6329369" y="2763720"/>
            <a:ext cx="1367721" cy="18361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9"/>
          <p:cNvSpPr/>
          <p:nvPr/>
        </p:nvSpPr>
        <p:spPr>
          <a:xfrm rot="-3210683">
            <a:off x="7953235" y="2210092"/>
            <a:ext cx="1173052" cy="1295408"/>
          </a:xfrm>
          <a:custGeom>
            <a:avLst/>
            <a:gdLst/>
            <a:ahLst/>
            <a:cxnLst/>
            <a:rect l="l" t="t" r="r" b="b"/>
            <a:pathLst>
              <a:path w="22367" h="24700" extrusionOk="0">
                <a:moveTo>
                  <a:pt x="21315" y="3082"/>
                </a:moveTo>
                <a:cubicBezTo>
                  <a:pt x="20348" y="4783"/>
                  <a:pt x="19247" y="6351"/>
                  <a:pt x="18013" y="7785"/>
                </a:cubicBezTo>
                <a:cubicBezTo>
                  <a:pt x="17846" y="7986"/>
                  <a:pt x="17679" y="8152"/>
                  <a:pt x="17513" y="8319"/>
                </a:cubicBezTo>
                <a:cubicBezTo>
                  <a:pt x="17679" y="8119"/>
                  <a:pt x="17813" y="7886"/>
                  <a:pt x="17980" y="7685"/>
                </a:cubicBezTo>
                <a:cubicBezTo>
                  <a:pt x="18313" y="7285"/>
                  <a:pt x="18580" y="6851"/>
                  <a:pt x="18914" y="6384"/>
                </a:cubicBezTo>
                <a:cubicBezTo>
                  <a:pt x="19547" y="5517"/>
                  <a:pt x="20181" y="4683"/>
                  <a:pt x="20815" y="3816"/>
                </a:cubicBezTo>
                <a:cubicBezTo>
                  <a:pt x="20982" y="3549"/>
                  <a:pt x="21148" y="3349"/>
                  <a:pt x="21315" y="3082"/>
                </a:cubicBezTo>
                <a:close/>
                <a:moveTo>
                  <a:pt x="22282" y="8214"/>
                </a:moveTo>
                <a:cubicBezTo>
                  <a:pt x="22272" y="8214"/>
                  <a:pt x="22261" y="8215"/>
                  <a:pt x="22249" y="8219"/>
                </a:cubicBezTo>
                <a:cubicBezTo>
                  <a:pt x="22222" y="8235"/>
                  <a:pt x="22195" y="8251"/>
                  <a:pt x="22167" y="8266"/>
                </a:cubicBezTo>
                <a:lnTo>
                  <a:pt x="22167" y="8266"/>
                </a:lnTo>
                <a:cubicBezTo>
                  <a:pt x="22142" y="8263"/>
                  <a:pt x="22114" y="8259"/>
                  <a:pt x="22082" y="8252"/>
                </a:cubicBezTo>
                <a:cubicBezTo>
                  <a:pt x="22066" y="8283"/>
                  <a:pt x="22050" y="8314"/>
                  <a:pt x="22034" y="8344"/>
                </a:cubicBezTo>
                <a:lnTo>
                  <a:pt x="22034" y="8344"/>
                </a:lnTo>
                <a:cubicBezTo>
                  <a:pt x="22078" y="8318"/>
                  <a:pt x="22123" y="8292"/>
                  <a:pt x="22167" y="8266"/>
                </a:cubicBezTo>
                <a:lnTo>
                  <a:pt x="22167" y="8266"/>
                </a:lnTo>
                <a:cubicBezTo>
                  <a:pt x="22196" y="8270"/>
                  <a:pt x="22220" y="8271"/>
                  <a:pt x="22240" y="8271"/>
                </a:cubicBezTo>
                <a:cubicBezTo>
                  <a:pt x="22366" y="8271"/>
                  <a:pt x="22341" y="8214"/>
                  <a:pt x="22282" y="8214"/>
                </a:cubicBezTo>
                <a:close/>
                <a:moveTo>
                  <a:pt x="21249" y="2749"/>
                </a:moveTo>
                <a:lnTo>
                  <a:pt x="21249" y="2749"/>
                </a:lnTo>
                <a:cubicBezTo>
                  <a:pt x="20181" y="4316"/>
                  <a:pt x="19047" y="5851"/>
                  <a:pt x="17913" y="7385"/>
                </a:cubicBezTo>
                <a:cubicBezTo>
                  <a:pt x="17646" y="7819"/>
                  <a:pt x="17312" y="8219"/>
                  <a:pt x="17012" y="8653"/>
                </a:cubicBezTo>
                <a:cubicBezTo>
                  <a:pt x="17046" y="8519"/>
                  <a:pt x="17079" y="8386"/>
                  <a:pt x="17079" y="8286"/>
                </a:cubicBezTo>
                <a:cubicBezTo>
                  <a:pt x="17846" y="6451"/>
                  <a:pt x="19014" y="4783"/>
                  <a:pt x="20481" y="3416"/>
                </a:cubicBezTo>
                <a:cubicBezTo>
                  <a:pt x="20715" y="3216"/>
                  <a:pt x="21015" y="2982"/>
                  <a:pt x="21249" y="2749"/>
                </a:cubicBezTo>
                <a:close/>
                <a:moveTo>
                  <a:pt x="13910" y="3149"/>
                </a:moveTo>
                <a:lnTo>
                  <a:pt x="14043" y="3516"/>
                </a:lnTo>
                <a:cubicBezTo>
                  <a:pt x="14143" y="3816"/>
                  <a:pt x="14210" y="4116"/>
                  <a:pt x="14344" y="4383"/>
                </a:cubicBezTo>
                <a:cubicBezTo>
                  <a:pt x="14510" y="5017"/>
                  <a:pt x="14677" y="5617"/>
                  <a:pt x="14844" y="6218"/>
                </a:cubicBezTo>
                <a:cubicBezTo>
                  <a:pt x="15144" y="7452"/>
                  <a:pt x="15378" y="8686"/>
                  <a:pt x="15544" y="9954"/>
                </a:cubicBezTo>
                <a:cubicBezTo>
                  <a:pt x="15611" y="10487"/>
                  <a:pt x="15678" y="10988"/>
                  <a:pt x="15745" y="11521"/>
                </a:cubicBezTo>
                <a:cubicBezTo>
                  <a:pt x="15077" y="10554"/>
                  <a:pt x="14577" y="9520"/>
                  <a:pt x="14244" y="8353"/>
                </a:cubicBezTo>
                <a:cubicBezTo>
                  <a:pt x="13877" y="7118"/>
                  <a:pt x="13710" y="5817"/>
                  <a:pt x="13810" y="4516"/>
                </a:cubicBezTo>
                <a:cubicBezTo>
                  <a:pt x="13810" y="4049"/>
                  <a:pt x="13877" y="3616"/>
                  <a:pt x="13910" y="3149"/>
                </a:cubicBezTo>
                <a:close/>
                <a:moveTo>
                  <a:pt x="14043" y="2548"/>
                </a:moveTo>
                <a:cubicBezTo>
                  <a:pt x="15344" y="4483"/>
                  <a:pt x="16078" y="6718"/>
                  <a:pt x="16245" y="9020"/>
                </a:cubicBezTo>
                <a:cubicBezTo>
                  <a:pt x="16312" y="9653"/>
                  <a:pt x="16312" y="10221"/>
                  <a:pt x="16245" y="10854"/>
                </a:cubicBezTo>
                <a:cubicBezTo>
                  <a:pt x="16178" y="11188"/>
                  <a:pt x="16078" y="11521"/>
                  <a:pt x="15978" y="11822"/>
                </a:cubicBezTo>
                <a:cubicBezTo>
                  <a:pt x="15711" y="9387"/>
                  <a:pt x="15244" y="7018"/>
                  <a:pt x="14544" y="4650"/>
                </a:cubicBezTo>
                <a:cubicBezTo>
                  <a:pt x="14477" y="4316"/>
                  <a:pt x="14344" y="3983"/>
                  <a:pt x="14244" y="3649"/>
                </a:cubicBezTo>
                <a:cubicBezTo>
                  <a:pt x="14177" y="3382"/>
                  <a:pt x="14077" y="3115"/>
                  <a:pt x="14010" y="2849"/>
                </a:cubicBezTo>
                <a:cubicBezTo>
                  <a:pt x="14010" y="2782"/>
                  <a:pt x="14043" y="2648"/>
                  <a:pt x="14043" y="2548"/>
                </a:cubicBezTo>
                <a:close/>
                <a:moveTo>
                  <a:pt x="21549" y="8886"/>
                </a:moveTo>
                <a:lnTo>
                  <a:pt x="21549" y="8886"/>
                </a:lnTo>
                <a:cubicBezTo>
                  <a:pt x="21215" y="9287"/>
                  <a:pt x="20848" y="9653"/>
                  <a:pt x="20515" y="10020"/>
                </a:cubicBezTo>
                <a:lnTo>
                  <a:pt x="19014" y="11521"/>
                </a:lnTo>
                <a:cubicBezTo>
                  <a:pt x="18013" y="12522"/>
                  <a:pt x="17012" y="13523"/>
                  <a:pt x="15978" y="14524"/>
                </a:cubicBezTo>
                <a:cubicBezTo>
                  <a:pt x="15544" y="14891"/>
                  <a:pt x="15144" y="15324"/>
                  <a:pt x="14711" y="15691"/>
                </a:cubicBezTo>
                <a:cubicBezTo>
                  <a:pt x="15344" y="14690"/>
                  <a:pt x="16078" y="13690"/>
                  <a:pt x="16879" y="12789"/>
                </a:cubicBezTo>
                <a:cubicBezTo>
                  <a:pt x="17879" y="11655"/>
                  <a:pt x="18980" y="10654"/>
                  <a:pt x="20214" y="9787"/>
                </a:cubicBezTo>
                <a:cubicBezTo>
                  <a:pt x="20648" y="9487"/>
                  <a:pt x="21082" y="9186"/>
                  <a:pt x="21549" y="8886"/>
                </a:cubicBezTo>
                <a:close/>
                <a:moveTo>
                  <a:pt x="21506" y="9230"/>
                </a:moveTo>
                <a:cubicBezTo>
                  <a:pt x="21243" y="9635"/>
                  <a:pt x="20962" y="10028"/>
                  <a:pt x="20681" y="10421"/>
                </a:cubicBezTo>
                <a:cubicBezTo>
                  <a:pt x="19747" y="11655"/>
                  <a:pt x="18713" y="12822"/>
                  <a:pt x="17579" y="13823"/>
                </a:cubicBezTo>
                <a:cubicBezTo>
                  <a:pt x="17012" y="14323"/>
                  <a:pt x="16412" y="14824"/>
                  <a:pt x="15811" y="15257"/>
                </a:cubicBezTo>
                <a:cubicBezTo>
                  <a:pt x="15368" y="15578"/>
                  <a:pt x="14888" y="15916"/>
                  <a:pt x="14399" y="16205"/>
                </a:cubicBezTo>
                <a:lnTo>
                  <a:pt x="14399" y="16205"/>
                </a:lnTo>
                <a:cubicBezTo>
                  <a:pt x="14403" y="16200"/>
                  <a:pt x="14406" y="16196"/>
                  <a:pt x="14410" y="16191"/>
                </a:cubicBezTo>
                <a:cubicBezTo>
                  <a:pt x="14911" y="15791"/>
                  <a:pt x="15411" y="15291"/>
                  <a:pt x="15878" y="14824"/>
                </a:cubicBezTo>
                <a:cubicBezTo>
                  <a:pt x="16378" y="14323"/>
                  <a:pt x="16879" y="13856"/>
                  <a:pt x="17379" y="13356"/>
                </a:cubicBezTo>
                <a:lnTo>
                  <a:pt x="20381" y="10354"/>
                </a:lnTo>
                <a:cubicBezTo>
                  <a:pt x="20751" y="9984"/>
                  <a:pt x="21140" y="9614"/>
                  <a:pt x="21506" y="9230"/>
                </a:cubicBezTo>
                <a:close/>
                <a:moveTo>
                  <a:pt x="18413" y="17592"/>
                </a:moveTo>
                <a:lnTo>
                  <a:pt x="18413" y="17592"/>
                </a:lnTo>
                <a:cubicBezTo>
                  <a:pt x="18391" y="17609"/>
                  <a:pt x="18368" y="17625"/>
                  <a:pt x="18345" y="17641"/>
                </a:cubicBezTo>
                <a:lnTo>
                  <a:pt x="18345" y="17641"/>
                </a:lnTo>
                <a:cubicBezTo>
                  <a:pt x="18371" y="17627"/>
                  <a:pt x="18395" y="17611"/>
                  <a:pt x="18413" y="17592"/>
                </a:cubicBezTo>
                <a:close/>
                <a:moveTo>
                  <a:pt x="11008" y="12289"/>
                </a:moveTo>
                <a:lnTo>
                  <a:pt x="11008" y="12289"/>
                </a:lnTo>
                <a:cubicBezTo>
                  <a:pt x="11375" y="14457"/>
                  <a:pt x="11341" y="16658"/>
                  <a:pt x="10841" y="18827"/>
                </a:cubicBezTo>
                <a:cubicBezTo>
                  <a:pt x="10808" y="18993"/>
                  <a:pt x="10741" y="19127"/>
                  <a:pt x="10708" y="19227"/>
                </a:cubicBezTo>
                <a:cubicBezTo>
                  <a:pt x="11041" y="17559"/>
                  <a:pt x="11141" y="15858"/>
                  <a:pt x="11075" y="14157"/>
                </a:cubicBezTo>
                <a:cubicBezTo>
                  <a:pt x="11075" y="13623"/>
                  <a:pt x="11041" y="13056"/>
                  <a:pt x="10975" y="12522"/>
                </a:cubicBezTo>
                <a:cubicBezTo>
                  <a:pt x="10975" y="12455"/>
                  <a:pt x="11008" y="12355"/>
                  <a:pt x="11008" y="12289"/>
                </a:cubicBezTo>
                <a:close/>
                <a:moveTo>
                  <a:pt x="10874" y="12889"/>
                </a:moveTo>
                <a:cubicBezTo>
                  <a:pt x="10908" y="13790"/>
                  <a:pt x="10975" y="14657"/>
                  <a:pt x="10975" y="15558"/>
                </a:cubicBezTo>
                <a:cubicBezTo>
                  <a:pt x="10908" y="16625"/>
                  <a:pt x="10841" y="17693"/>
                  <a:pt x="10674" y="18727"/>
                </a:cubicBezTo>
                <a:cubicBezTo>
                  <a:pt x="10574" y="19160"/>
                  <a:pt x="10508" y="19561"/>
                  <a:pt x="10407" y="19961"/>
                </a:cubicBezTo>
                <a:cubicBezTo>
                  <a:pt x="10241" y="17859"/>
                  <a:pt x="10341" y="15724"/>
                  <a:pt x="10708" y="13690"/>
                </a:cubicBezTo>
                <a:cubicBezTo>
                  <a:pt x="10741" y="13456"/>
                  <a:pt x="10808" y="13189"/>
                  <a:pt x="10874" y="12889"/>
                </a:cubicBezTo>
                <a:close/>
                <a:moveTo>
                  <a:pt x="18290" y="17667"/>
                </a:moveTo>
                <a:cubicBezTo>
                  <a:pt x="18005" y="17864"/>
                  <a:pt x="17713" y="18053"/>
                  <a:pt x="17412" y="18226"/>
                </a:cubicBezTo>
                <a:cubicBezTo>
                  <a:pt x="15629" y="19359"/>
                  <a:pt x="13604" y="20155"/>
                  <a:pt x="11503" y="20553"/>
                </a:cubicBezTo>
                <a:lnTo>
                  <a:pt x="11503" y="20553"/>
                </a:lnTo>
                <a:lnTo>
                  <a:pt x="12209" y="20228"/>
                </a:lnTo>
                <a:cubicBezTo>
                  <a:pt x="12742" y="19994"/>
                  <a:pt x="13343" y="19794"/>
                  <a:pt x="13877" y="19527"/>
                </a:cubicBezTo>
                <a:cubicBezTo>
                  <a:pt x="15011" y="19060"/>
                  <a:pt x="16078" y="18560"/>
                  <a:pt x="17212" y="18093"/>
                </a:cubicBezTo>
                <a:cubicBezTo>
                  <a:pt x="17513" y="17993"/>
                  <a:pt x="17846" y="17859"/>
                  <a:pt x="18146" y="17726"/>
                </a:cubicBezTo>
                <a:cubicBezTo>
                  <a:pt x="18182" y="17708"/>
                  <a:pt x="18237" y="17690"/>
                  <a:pt x="18290" y="17667"/>
                </a:cubicBezTo>
                <a:close/>
                <a:moveTo>
                  <a:pt x="18647" y="17326"/>
                </a:moveTo>
                <a:lnTo>
                  <a:pt x="18647" y="17326"/>
                </a:lnTo>
                <a:cubicBezTo>
                  <a:pt x="18213" y="17492"/>
                  <a:pt x="17813" y="17693"/>
                  <a:pt x="17379" y="17859"/>
                </a:cubicBezTo>
                <a:cubicBezTo>
                  <a:pt x="16845" y="18093"/>
                  <a:pt x="16245" y="18360"/>
                  <a:pt x="15711" y="18560"/>
                </a:cubicBezTo>
                <a:cubicBezTo>
                  <a:pt x="14577" y="19027"/>
                  <a:pt x="13510" y="19527"/>
                  <a:pt x="12376" y="19994"/>
                </a:cubicBezTo>
                <a:cubicBezTo>
                  <a:pt x="11842" y="20194"/>
                  <a:pt x="11341" y="20428"/>
                  <a:pt x="10808" y="20661"/>
                </a:cubicBezTo>
                <a:lnTo>
                  <a:pt x="10708" y="20661"/>
                </a:lnTo>
                <a:cubicBezTo>
                  <a:pt x="12709" y="19294"/>
                  <a:pt x="14977" y="18226"/>
                  <a:pt x="17346" y="17626"/>
                </a:cubicBezTo>
                <a:cubicBezTo>
                  <a:pt x="17746" y="17492"/>
                  <a:pt x="18180" y="17392"/>
                  <a:pt x="18647" y="17326"/>
                </a:cubicBezTo>
                <a:close/>
                <a:moveTo>
                  <a:pt x="17075" y="0"/>
                </a:moveTo>
                <a:cubicBezTo>
                  <a:pt x="17029" y="0"/>
                  <a:pt x="16979" y="25"/>
                  <a:pt x="16979" y="80"/>
                </a:cubicBezTo>
                <a:cubicBezTo>
                  <a:pt x="17146" y="2415"/>
                  <a:pt x="17212" y="4750"/>
                  <a:pt x="16912" y="7085"/>
                </a:cubicBezTo>
                <a:cubicBezTo>
                  <a:pt x="16879" y="7552"/>
                  <a:pt x="16812" y="8019"/>
                  <a:pt x="16712" y="8486"/>
                </a:cubicBezTo>
                <a:cubicBezTo>
                  <a:pt x="16712" y="8519"/>
                  <a:pt x="16679" y="8553"/>
                  <a:pt x="16679" y="8553"/>
                </a:cubicBezTo>
                <a:lnTo>
                  <a:pt x="16679" y="8653"/>
                </a:lnTo>
                <a:cubicBezTo>
                  <a:pt x="16579" y="9120"/>
                  <a:pt x="16512" y="9553"/>
                  <a:pt x="16378" y="10020"/>
                </a:cubicBezTo>
                <a:cubicBezTo>
                  <a:pt x="16412" y="7986"/>
                  <a:pt x="15911" y="5851"/>
                  <a:pt x="15011" y="4016"/>
                </a:cubicBezTo>
                <a:cubicBezTo>
                  <a:pt x="14711" y="3382"/>
                  <a:pt x="14344" y="2849"/>
                  <a:pt x="13977" y="2248"/>
                </a:cubicBezTo>
                <a:cubicBezTo>
                  <a:pt x="13953" y="2225"/>
                  <a:pt x="13925" y="2213"/>
                  <a:pt x="13899" y="2213"/>
                </a:cubicBezTo>
                <a:cubicBezTo>
                  <a:pt x="13852" y="2213"/>
                  <a:pt x="13810" y="2250"/>
                  <a:pt x="13810" y="2315"/>
                </a:cubicBezTo>
                <a:cubicBezTo>
                  <a:pt x="13810" y="2382"/>
                  <a:pt x="13743" y="2482"/>
                  <a:pt x="13743" y="2548"/>
                </a:cubicBezTo>
                <a:cubicBezTo>
                  <a:pt x="13710" y="2548"/>
                  <a:pt x="13676" y="2548"/>
                  <a:pt x="13676" y="2582"/>
                </a:cubicBezTo>
                <a:cubicBezTo>
                  <a:pt x="13676" y="2648"/>
                  <a:pt x="13676" y="2682"/>
                  <a:pt x="13710" y="2715"/>
                </a:cubicBezTo>
                <a:cubicBezTo>
                  <a:pt x="13510" y="3883"/>
                  <a:pt x="13410" y="5050"/>
                  <a:pt x="13543" y="6218"/>
                </a:cubicBezTo>
                <a:cubicBezTo>
                  <a:pt x="13676" y="7552"/>
                  <a:pt x="14010" y="8853"/>
                  <a:pt x="14510" y="10054"/>
                </a:cubicBezTo>
                <a:cubicBezTo>
                  <a:pt x="14811" y="10721"/>
                  <a:pt x="15178" y="11388"/>
                  <a:pt x="15578" y="12022"/>
                </a:cubicBezTo>
                <a:cubicBezTo>
                  <a:pt x="15645" y="12055"/>
                  <a:pt x="15645" y="12055"/>
                  <a:pt x="15678" y="12055"/>
                </a:cubicBezTo>
                <a:lnTo>
                  <a:pt x="15678" y="12089"/>
                </a:lnTo>
                <a:cubicBezTo>
                  <a:pt x="15678" y="12155"/>
                  <a:pt x="15711" y="12155"/>
                  <a:pt x="15711" y="12189"/>
                </a:cubicBezTo>
                <a:cubicBezTo>
                  <a:pt x="15544" y="12689"/>
                  <a:pt x="15344" y="13223"/>
                  <a:pt x="15144" y="13723"/>
                </a:cubicBezTo>
                <a:cubicBezTo>
                  <a:pt x="14844" y="14390"/>
                  <a:pt x="14544" y="15024"/>
                  <a:pt x="14177" y="15658"/>
                </a:cubicBezTo>
                <a:cubicBezTo>
                  <a:pt x="14177" y="15624"/>
                  <a:pt x="14210" y="15558"/>
                  <a:pt x="14210" y="15491"/>
                </a:cubicBezTo>
                <a:cubicBezTo>
                  <a:pt x="14310" y="15057"/>
                  <a:pt x="14344" y="14590"/>
                  <a:pt x="14344" y="14190"/>
                </a:cubicBezTo>
                <a:cubicBezTo>
                  <a:pt x="14344" y="13323"/>
                  <a:pt x="14210" y="12422"/>
                  <a:pt x="14010" y="11588"/>
                </a:cubicBezTo>
                <a:cubicBezTo>
                  <a:pt x="13993" y="11538"/>
                  <a:pt x="13952" y="11513"/>
                  <a:pt x="13910" y="11513"/>
                </a:cubicBezTo>
                <a:cubicBezTo>
                  <a:pt x="13868" y="11513"/>
                  <a:pt x="13827" y="11538"/>
                  <a:pt x="13810" y="11588"/>
                </a:cubicBezTo>
                <a:cubicBezTo>
                  <a:pt x="13643" y="12389"/>
                  <a:pt x="13543" y="13156"/>
                  <a:pt x="13510" y="13923"/>
                </a:cubicBezTo>
                <a:cubicBezTo>
                  <a:pt x="13476" y="14724"/>
                  <a:pt x="13543" y="15524"/>
                  <a:pt x="13676" y="16258"/>
                </a:cubicBezTo>
                <a:cubicBezTo>
                  <a:pt x="13676" y="16325"/>
                  <a:pt x="13710" y="16325"/>
                  <a:pt x="13710" y="16358"/>
                </a:cubicBezTo>
                <a:cubicBezTo>
                  <a:pt x="13076" y="17359"/>
                  <a:pt x="12409" y="18260"/>
                  <a:pt x="11642" y="19160"/>
                </a:cubicBezTo>
                <a:lnTo>
                  <a:pt x="10508" y="20261"/>
                </a:lnTo>
                <a:cubicBezTo>
                  <a:pt x="11208" y="18193"/>
                  <a:pt x="11475" y="15925"/>
                  <a:pt x="11308" y="13756"/>
                </a:cubicBezTo>
                <a:cubicBezTo>
                  <a:pt x="11241" y="13089"/>
                  <a:pt x="11141" y="12422"/>
                  <a:pt x="11008" y="11755"/>
                </a:cubicBezTo>
                <a:cubicBezTo>
                  <a:pt x="10991" y="11705"/>
                  <a:pt x="10950" y="11680"/>
                  <a:pt x="10908" y="11680"/>
                </a:cubicBezTo>
                <a:cubicBezTo>
                  <a:pt x="10866" y="11680"/>
                  <a:pt x="10824" y="11705"/>
                  <a:pt x="10808" y="11755"/>
                </a:cubicBezTo>
                <a:cubicBezTo>
                  <a:pt x="10207" y="14023"/>
                  <a:pt x="9974" y="16325"/>
                  <a:pt x="10007" y="18660"/>
                </a:cubicBezTo>
                <a:cubicBezTo>
                  <a:pt x="10007" y="19327"/>
                  <a:pt x="10041" y="19927"/>
                  <a:pt x="10074" y="20595"/>
                </a:cubicBezTo>
                <a:cubicBezTo>
                  <a:pt x="10074" y="20661"/>
                  <a:pt x="10074" y="20661"/>
                  <a:pt x="10141" y="20661"/>
                </a:cubicBezTo>
                <a:cubicBezTo>
                  <a:pt x="9473" y="21228"/>
                  <a:pt x="8740" y="21729"/>
                  <a:pt x="8006" y="22196"/>
                </a:cubicBezTo>
                <a:cubicBezTo>
                  <a:pt x="8740" y="20928"/>
                  <a:pt x="9173" y="19394"/>
                  <a:pt x="9173" y="17926"/>
                </a:cubicBezTo>
                <a:cubicBezTo>
                  <a:pt x="9173" y="17880"/>
                  <a:pt x="9109" y="17817"/>
                  <a:pt x="9047" y="17817"/>
                </a:cubicBezTo>
                <a:cubicBezTo>
                  <a:pt x="9020" y="17817"/>
                  <a:pt x="8993" y="17829"/>
                  <a:pt x="8973" y="17859"/>
                </a:cubicBezTo>
                <a:cubicBezTo>
                  <a:pt x="8139" y="18893"/>
                  <a:pt x="7572" y="20161"/>
                  <a:pt x="7472" y="21495"/>
                </a:cubicBezTo>
                <a:cubicBezTo>
                  <a:pt x="7472" y="21662"/>
                  <a:pt x="7405" y="21862"/>
                  <a:pt x="7405" y="22029"/>
                </a:cubicBezTo>
                <a:lnTo>
                  <a:pt x="7405" y="22496"/>
                </a:lnTo>
                <a:cubicBezTo>
                  <a:pt x="7172" y="22596"/>
                  <a:pt x="6905" y="22763"/>
                  <a:pt x="6705" y="22896"/>
                </a:cubicBezTo>
                <a:cubicBezTo>
                  <a:pt x="5804" y="23363"/>
                  <a:pt x="4837" y="23764"/>
                  <a:pt x="3836" y="24030"/>
                </a:cubicBezTo>
                <a:cubicBezTo>
                  <a:pt x="2835" y="24331"/>
                  <a:pt x="1835" y="24497"/>
                  <a:pt x="801" y="24564"/>
                </a:cubicBezTo>
                <a:cubicBezTo>
                  <a:pt x="534" y="24598"/>
                  <a:pt x="300" y="24598"/>
                  <a:pt x="33" y="24598"/>
                </a:cubicBezTo>
                <a:cubicBezTo>
                  <a:pt x="0" y="24598"/>
                  <a:pt x="0" y="24698"/>
                  <a:pt x="33" y="24698"/>
                </a:cubicBezTo>
                <a:cubicBezTo>
                  <a:pt x="104" y="24699"/>
                  <a:pt x="174" y="24699"/>
                  <a:pt x="244" y="24699"/>
                </a:cubicBezTo>
                <a:cubicBezTo>
                  <a:pt x="2271" y="24699"/>
                  <a:pt x="4232" y="24235"/>
                  <a:pt x="6038" y="23397"/>
                </a:cubicBezTo>
                <a:cubicBezTo>
                  <a:pt x="6338" y="23263"/>
                  <a:pt x="6638" y="23096"/>
                  <a:pt x="6905" y="22996"/>
                </a:cubicBezTo>
                <a:cubicBezTo>
                  <a:pt x="7016" y="23007"/>
                  <a:pt x="7127" y="23011"/>
                  <a:pt x="7239" y="23011"/>
                </a:cubicBezTo>
                <a:cubicBezTo>
                  <a:pt x="7461" y="23011"/>
                  <a:pt x="7683" y="22996"/>
                  <a:pt x="7906" y="22996"/>
                </a:cubicBezTo>
                <a:cubicBezTo>
                  <a:pt x="8306" y="22996"/>
                  <a:pt x="8673" y="22930"/>
                  <a:pt x="9040" y="22896"/>
                </a:cubicBezTo>
                <a:cubicBezTo>
                  <a:pt x="9207" y="22896"/>
                  <a:pt x="9373" y="22863"/>
                  <a:pt x="9574" y="22830"/>
                </a:cubicBezTo>
                <a:cubicBezTo>
                  <a:pt x="9874" y="22763"/>
                  <a:pt x="10141" y="22763"/>
                  <a:pt x="10407" y="22696"/>
                </a:cubicBezTo>
                <a:cubicBezTo>
                  <a:pt x="10474" y="22696"/>
                  <a:pt x="10474" y="22663"/>
                  <a:pt x="10508" y="22663"/>
                </a:cubicBezTo>
                <a:cubicBezTo>
                  <a:pt x="10808" y="22596"/>
                  <a:pt x="11041" y="22529"/>
                  <a:pt x="11308" y="22429"/>
                </a:cubicBezTo>
                <a:cubicBezTo>
                  <a:pt x="11708" y="22329"/>
                  <a:pt x="12142" y="22196"/>
                  <a:pt x="12509" y="22029"/>
                </a:cubicBezTo>
                <a:cubicBezTo>
                  <a:pt x="12642" y="21996"/>
                  <a:pt x="12576" y="21829"/>
                  <a:pt x="12476" y="21762"/>
                </a:cubicBezTo>
                <a:cubicBezTo>
                  <a:pt x="12141" y="21712"/>
                  <a:pt x="11806" y="21690"/>
                  <a:pt x="11473" y="21690"/>
                </a:cubicBezTo>
                <a:cubicBezTo>
                  <a:pt x="10243" y="21690"/>
                  <a:pt x="9027" y="21995"/>
                  <a:pt x="7872" y="22363"/>
                </a:cubicBezTo>
                <a:cubicBezTo>
                  <a:pt x="8673" y="21896"/>
                  <a:pt x="9407" y="21362"/>
                  <a:pt x="10074" y="20761"/>
                </a:cubicBezTo>
                <a:lnTo>
                  <a:pt x="10341" y="20761"/>
                </a:lnTo>
                <a:cubicBezTo>
                  <a:pt x="10341" y="20761"/>
                  <a:pt x="10374" y="20761"/>
                  <a:pt x="10374" y="20728"/>
                </a:cubicBezTo>
                <a:cubicBezTo>
                  <a:pt x="10752" y="20683"/>
                  <a:pt x="11129" y="20624"/>
                  <a:pt x="11503" y="20553"/>
                </a:cubicBezTo>
                <a:lnTo>
                  <a:pt x="11503" y="20553"/>
                </a:lnTo>
                <a:lnTo>
                  <a:pt x="11341" y="20628"/>
                </a:lnTo>
                <a:cubicBezTo>
                  <a:pt x="11708" y="20528"/>
                  <a:pt x="12042" y="20461"/>
                  <a:pt x="12409" y="20361"/>
                </a:cubicBezTo>
                <a:cubicBezTo>
                  <a:pt x="14549" y="19834"/>
                  <a:pt x="16592" y="18885"/>
                  <a:pt x="18345" y="17641"/>
                </a:cubicBezTo>
                <a:lnTo>
                  <a:pt x="18345" y="17641"/>
                </a:lnTo>
                <a:cubicBezTo>
                  <a:pt x="18328" y="17650"/>
                  <a:pt x="18309" y="17659"/>
                  <a:pt x="18290" y="17667"/>
                </a:cubicBezTo>
                <a:lnTo>
                  <a:pt x="18290" y="17667"/>
                </a:lnTo>
                <a:cubicBezTo>
                  <a:pt x="18607" y="17449"/>
                  <a:pt x="18915" y="17220"/>
                  <a:pt x="19214" y="16992"/>
                </a:cubicBezTo>
                <a:cubicBezTo>
                  <a:pt x="19314" y="16892"/>
                  <a:pt x="19247" y="16792"/>
                  <a:pt x="19147" y="16792"/>
                </a:cubicBezTo>
                <a:cubicBezTo>
                  <a:pt x="16645" y="17159"/>
                  <a:pt x="14244" y="17993"/>
                  <a:pt x="12042" y="19227"/>
                </a:cubicBezTo>
                <a:cubicBezTo>
                  <a:pt x="11743" y="19436"/>
                  <a:pt x="11444" y="19592"/>
                  <a:pt x="11145" y="19790"/>
                </a:cubicBezTo>
                <a:lnTo>
                  <a:pt x="11145" y="19790"/>
                </a:lnTo>
                <a:cubicBezTo>
                  <a:pt x="12144" y="18757"/>
                  <a:pt x="13044" y="17658"/>
                  <a:pt x="13810" y="16458"/>
                </a:cubicBezTo>
                <a:cubicBezTo>
                  <a:pt x="13810" y="16492"/>
                  <a:pt x="13843" y="16492"/>
                  <a:pt x="13877" y="16492"/>
                </a:cubicBezTo>
                <a:cubicBezTo>
                  <a:pt x="14051" y="16404"/>
                  <a:pt x="14226" y="16308"/>
                  <a:pt x="14399" y="16205"/>
                </a:cubicBezTo>
                <a:lnTo>
                  <a:pt x="14399" y="16205"/>
                </a:lnTo>
                <a:cubicBezTo>
                  <a:pt x="14376" y="16241"/>
                  <a:pt x="14373" y="16296"/>
                  <a:pt x="14344" y="16325"/>
                </a:cubicBezTo>
                <a:cubicBezTo>
                  <a:pt x="14977" y="15891"/>
                  <a:pt x="15578" y="15491"/>
                  <a:pt x="16178" y="15024"/>
                </a:cubicBezTo>
                <a:cubicBezTo>
                  <a:pt x="17379" y="14123"/>
                  <a:pt x="18513" y="13056"/>
                  <a:pt x="19514" y="11955"/>
                </a:cubicBezTo>
                <a:cubicBezTo>
                  <a:pt x="20381" y="10954"/>
                  <a:pt x="21215" y="9887"/>
                  <a:pt x="21882" y="8820"/>
                </a:cubicBezTo>
                <a:lnTo>
                  <a:pt x="21882" y="8820"/>
                </a:lnTo>
                <a:cubicBezTo>
                  <a:pt x="21761" y="8959"/>
                  <a:pt x="21635" y="9095"/>
                  <a:pt x="21506" y="9230"/>
                </a:cubicBezTo>
                <a:lnTo>
                  <a:pt x="21506" y="9230"/>
                </a:lnTo>
                <a:cubicBezTo>
                  <a:pt x="21693" y="8942"/>
                  <a:pt x="21871" y="8648"/>
                  <a:pt x="22034" y="8344"/>
                </a:cubicBezTo>
                <a:lnTo>
                  <a:pt x="22034" y="8344"/>
                </a:lnTo>
                <a:cubicBezTo>
                  <a:pt x="20782" y="9080"/>
                  <a:pt x="19620" y="9908"/>
                  <a:pt x="18547" y="10854"/>
                </a:cubicBezTo>
                <a:cubicBezTo>
                  <a:pt x="17379" y="11855"/>
                  <a:pt x="16345" y="12989"/>
                  <a:pt x="15478" y="14190"/>
                </a:cubicBezTo>
                <a:cubicBezTo>
                  <a:pt x="15378" y="14323"/>
                  <a:pt x="15244" y="14490"/>
                  <a:pt x="15178" y="14590"/>
                </a:cubicBezTo>
                <a:cubicBezTo>
                  <a:pt x="15711" y="13490"/>
                  <a:pt x="16145" y="12322"/>
                  <a:pt x="16512" y="11155"/>
                </a:cubicBezTo>
                <a:cubicBezTo>
                  <a:pt x="16534" y="11155"/>
                  <a:pt x="16556" y="11169"/>
                  <a:pt x="16569" y="11169"/>
                </a:cubicBezTo>
                <a:cubicBezTo>
                  <a:pt x="16575" y="11169"/>
                  <a:pt x="16579" y="11166"/>
                  <a:pt x="16579" y="11155"/>
                </a:cubicBezTo>
                <a:cubicBezTo>
                  <a:pt x="16645" y="11121"/>
                  <a:pt x="16712" y="11054"/>
                  <a:pt x="16745" y="11021"/>
                </a:cubicBezTo>
                <a:cubicBezTo>
                  <a:pt x="17412" y="10721"/>
                  <a:pt x="18046" y="10354"/>
                  <a:pt x="18580" y="9887"/>
                </a:cubicBezTo>
                <a:cubicBezTo>
                  <a:pt x="19214" y="9387"/>
                  <a:pt x="19781" y="8820"/>
                  <a:pt x="20348" y="8186"/>
                </a:cubicBezTo>
                <a:cubicBezTo>
                  <a:pt x="20374" y="8108"/>
                  <a:pt x="20320" y="8031"/>
                  <a:pt x="20263" y="8031"/>
                </a:cubicBezTo>
                <a:cubicBezTo>
                  <a:pt x="20246" y="8031"/>
                  <a:pt x="20230" y="8037"/>
                  <a:pt x="20214" y="8052"/>
                </a:cubicBezTo>
                <a:cubicBezTo>
                  <a:pt x="19514" y="8386"/>
                  <a:pt x="18847" y="8820"/>
                  <a:pt x="18213" y="9287"/>
                </a:cubicBezTo>
                <a:cubicBezTo>
                  <a:pt x="17879" y="9487"/>
                  <a:pt x="17579" y="9720"/>
                  <a:pt x="17279" y="9987"/>
                </a:cubicBezTo>
                <a:cubicBezTo>
                  <a:pt x="17146" y="10120"/>
                  <a:pt x="17012" y="10221"/>
                  <a:pt x="16845" y="10387"/>
                </a:cubicBezTo>
                <a:cubicBezTo>
                  <a:pt x="16779" y="10454"/>
                  <a:pt x="16712" y="10487"/>
                  <a:pt x="16679" y="10554"/>
                </a:cubicBezTo>
                <a:cubicBezTo>
                  <a:pt x="16812" y="10120"/>
                  <a:pt x="16879" y="9653"/>
                  <a:pt x="17012" y="9186"/>
                </a:cubicBezTo>
                <a:cubicBezTo>
                  <a:pt x="17779" y="8486"/>
                  <a:pt x="18513" y="7652"/>
                  <a:pt x="19180" y="6818"/>
                </a:cubicBezTo>
                <a:cubicBezTo>
                  <a:pt x="19881" y="5951"/>
                  <a:pt x="20515" y="5017"/>
                  <a:pt x="21082" y="4049"/>
                </a:cubicBezTo>
                <a:cubicBezTo>
                  <a:pt x="21415" y="3516"/>
                  <a:pt x="21716" y="2982"/>
                  <a:pt x="22016" y="2382"/>
                </a:cubicBezTo>
                <a:cubicBezTo>
                  <a:pt x="22041" y="2330"/>
                  <a:pt x="21969" y="2260"/>
                  <a:pt x="21903" y="2260"/>
                </a:cubicBezTo>
                <a:cubicBezTo>
                  <a:pt x="21884" y="2260"/>
                  <a:pt x="21864" y="2266"/>
                  <a:pt x="21849" y="2282"/>
                </a:cubicBezTo>
                <a:lnTo>
                  <a:pt x="21816" y="2282"/>
                </a:lnTo>
                <a:cubicBezTo>
                  <a:pt x="21749" y="2282"/>
                  <a:pt x="21749" y="2282"/>
                  <a:pt x="21716" y="2315"/>
                </a:cubicBezTo>
                <a:lnTo>
                  <a:pt x="21682" y="2348"/>
                </a:lnTo>
                <a:cubicBezTo>
                  <a:pt x="19948" y="3549"/>
                  <a:pt x="18547" y="5117"/>
                  <a:pt x="17546" y="6952"/>
                </a:cubicBezTo>
                <a:cubicBezTo>
                  <a:pt x="17479" y="7118"/>
                  <a:pt x="17379" y="7318"/>
                  <a:pt x="17246" y="7485"/>
                </a:cubicBezTo>
                <a:cubicBezTo>
                  <a:pt x="17346" y="6685"/>
                  <a:pt x="17412" y="5951"/>
                  <a:pt x="17479" y="5150"/>
                </a:cubicBezTo>
                <a:cubicBezTo>
                  <a:pt x="17513" y="5084"/>
                  <a:pt x="17546" y="5017"/>
                  <a:pt x="17579" y="4983"/>
                </a:cubicBezTo>
                <a:cubicBezTo>
                  <a:pt x="17646" y="4983"/>
                  <a:pt x="17646" y="4950"/>
                  <a:pt x="17646" y="4950"/>
                </a:cubicBezTo>
                <a:lnTo>
                  <a:pt x="17646" y="4883"/>
                </a:lnTo>
                <a:cubicBezTo>
                  <a:pt x="17746" y="4717"/>
                  <a:pt x="17879" y="4516"/>
                  <a:pt x="18013" y="4350"/>
                </a:cubicBezTo>
                <a:cubicBezTo>
                  <a:pt x="18213" y="4049"/>
                  <a:pt x="18380" y="3783"/>
                  <a:pt x="18547" y="3416"/>
                </a:cubicBezTo>
                <a:cubicBezTo>
                  <a:pt x="18914" y="2815"/>
                  <a:pt x="19214" y="2148"/>
                  <a:pt x="19481" y="1481"/>
                </a:cubicBezTo>
                <a:cubicBezTo>
                  <a:pt x="19547" y="1214"/>
                  <a:pt x="19647" y="1014"/>
                  <a:pt x="19714" y="780"/>
                </a:cubicBezTo>
                <a:cubicBezTo>
                  <a:pt x="19747" y="680"/>
                  <a:pt x="19814" y="647"/>
                  <a:pt x="19814" y="547"/>
                </a:cubicBezTo>
                <a:lnTo>
                  <a:pt x="19814" y="480"/>
                </a:lnTo>
                <a:cubicBezTo>
                  <a:pt x="19814" y="447"/>
                  <a:pt x="19848" y="380"/>
                  <a:pt x="19848" y="313"/>
                </a:cubicBezTo>
                <a:cubicBezTo>
                  <a:pt x="19870" y="225"/>
                  <a:pt x="19818" y="180"/>
                  <a:pt x="19761" y="180"/>
                </a:cubicBezTo>
                <a:cubicBezTo>
                  <a:pt x="19733" y="180"/>
                  <a:pt x="19703" y="191"/>
                  <a:pt x="19681" y="213"/>
                </a:cubicBezTo>
                <a:cubicBezTo>
                  <a:pt x="19214" y="714"/>
                  <a:pt x="18813" y="1281"/>
                  <a:pt x="18413" y="1848"/>
                </a:cubicBezTo>
                <a:cubicBezTo>
                  <a:pt x="18080" y="2448"/>
                  <a:pt x="17813" y="3049"/>
                  <a:pt x="17579" y="3716"/>
                </a:cubicBezTo>
                <a:cubicBezTo>
                  <a:pt x="17513" y="3983"/>
                  <a:pt x="17412" y="4216"/>
                  <a:pt x="17379" y="4483"/>
                </a:cubicBezTo>
                <a:lnTo>
                  <a:pt x="17379" y="4416"/>
                </a:lnTo>
                <a:lnTo>
                  <a:pt x="17379" y="2682"/>
                </a:lnTo>
                <a:lnTo>
                  <a:pt x="17246" y="914"/>
                </a:lnTo>
                <a:lnTo>
                  <a:pt x="17146" y="47"/>
                </a:lnTo>
                <a:cubicBezTo>
                  <a:pt x="17146" y="17"/>
                  <a:pt x="17112" y="0"/>
                  <a:pt x="17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39"/>
          <p:cNvSpPr/>
          <p:nvPr/>
        </p:nvSpPr>
        <p:spPr>
          <a:xfrm rot="-3975818">
            <a:off x="7515633" y="709735"/>
            <a:ext cx="1349425" cy="1490177"/>
          </a:xfrm>
          <a:custGeom>
            <a:avLst/>
            <a:gdLst/>
            <a:ahLst/>
            <a:cxnLst/>
            <a:rect l="l" t="t" r="r" b="b"/>
            <a:pathLst>
              <a:path w="22367" h="24700" extrusionOk="0">
                <a:moveTo>
                  <a:pt x="21315" y="3082"/>
                </a:moveTo>
                <a:cubicBezTo>
                  <a:pt x="20348" y="4783"/>
                  <a:pt x="19247" y="6351"/>
                  <a:pt x="18013" y="7785"/>
                </a:cubicBezTo>
                <a:cubicBezTo>
                  <a:pt x="17846" y="7986"/>
                  <a:pt x="17679" y="8152"/>
                  <a:pt x="17513" y="8319"/>
                </a:cubicBezTo>
                <a:cubicBezTo>
                  <a:pt x="17679" y="8119"/>
                  <a:pt x="17813" y="7886"/>
                  <a:pt x="17980" y="7685"/>
                </a:cubicBezTo>
                <a:cubicBezTo>
                  <a:pt x="18313" y="7285"/>
                  <a:pt x="18580" y="6851"/>
                  <a:pt x="18914" y="6384"/>
                </a:cubicBezTo>
                <a:cubicBezTo>
                  <a:pt x="19547" y="5517"/>
                  <a:pt x="20181" y="4683"/>
                  <a:pt x="20815" y="3816"/>
                </a:cubicBezTo>
                <a:cubicBezTo>
                  <a:pt x="20982" y="3549"/>
                  <a:pt x="21148" y="3349"/>
                  <a:pt x="21315" y="3082"/>
                </a:cubicBezTo>
                <a:close/>
                <a:moveTo>
                  <a:pt x="22282" y="8214"/>
                </a:moveTo>
                <a:cubicBezTo>
                  <a:pt x="22272" y="8214"/>
                  <a:pt x="22261" y="8215"/>
                  <a:pt x="22249" y="8219"/>
                </a:cubicBezTo>
                <a:cubicBezTo>
                  <a:pt x="22222" y="8235"/>
                  <a:pt x="22195" y="8251"/>
                  <a:pt x="22167" y="8266"/>
                </a:cubicBezTo>
                <a:lnTo>
                  <a:pt x="22167" y="8266"/>
                </a:lnTo>
                <a:cubicBezTo>
                  <a:pt x="22142" y="8263"/>
                  <a:pt x="22114" y="8259"/>
                  <a:pt x="22082" y="8252"/>
                </a:cubicBezTo>
                <a:cubicBezTo>
                  <a:pt x="22066" y="8283"/>
                  <a:pt x="22050" y="8314"/>
                  <a:pt x="22034" y="8344"/>
                </a:cubicBezTo>
                <a:lnTo>
                  <a:pt x="22034" y="8344"/>
                </a:lnTo>
                <a:cubicBezTo>
                  <a:pt x="22078" y="8318"/>
                  <a:pt x="22123" y="8292"/>
                  <a:pt x="22167" y="8266"/>
                </a:cubicBezTo>
                <a:lnTo>
                  <a:pt x="22167" y="8266"/>
                </a:lnTo>
                <a:cubicBezTo>
                  <a:pt x="22196" y="8270"/>
                  <a:pt x="22220" y="8271"/>
                  <a:pt x="22240" y="8271"/>
                </a:cubicBezTo>
                <a:cubicBezTo>
                  <a:pt x="22366" y="8271"/>
                  <a:pt x="22341" y="8214"/>
                  <a:pt x="22282" y="8214"/>
                </a:cubicBezTo>
                <a:close/>
                <a:moveTo>
                  <a:pt x="21249" y="2749"/>
                </a:moveTo>
                <a:lnTo>
                  <a:pt x="21249" y="2749"/>
                </a:lnTo>
                <a:cubicBezTo>
                  <a:pt x="20181" y="4316"/>
                  <a:pt x="19047" y="5851"/>
                  <a:pt x="17913" y="7385"/>
                </a:cubicBezTo>
                <a:cubicBezTo>
                  <a:pt x="17646" y="7819"/>
                  <a:pt x="17312" y="8219"/>
                  <a:pt x="17012" y="8653"/>
                </a:cubicBezTo>
                <a:cubicBezTo>
                  <a:pt x="17046" y="8519"/>
                  <a:pt x="17079" y="8386"/>
                  <a:pt x="17079" y="8286"/>
                </a:cubicBezTo>
                <a:cubicBezTo>
                  <a:pt x="17846" y="6451"/>
                  <a:pt x="19014" y="4783"/>
                  <a:pt x="20481" y="3416"/>
                </a:cubicBezTo>
                <a:cubicBezTo>
                  <a:pt x="20715" y="3216"/>
                  <a:pt x="21015" y="2982"/>
                  <a:pt x="21249" y="2749"/>
                </a:cubicBezTo>
                <a:close/>
                <a:moveTo>
                  <a:pt x="13910" y="3149"/>
                </a:moveTo>
                <a:lnTo>
                  <a:pt x="14043" y="3516"/>
                </a:lnTo>
                <a:cubicBezTo>
                  <a:pt x="14143" y="3816"/>
                  <a:pt x="14210" y="4116"/>
                  <a:pt x="14344" y="4383"/>
                </a:cubicBezTo>
                <a:cubicBezTo>
                  <a:pt x="14510" y="5017"/>
                  <a:pt x="14677" y="5617"/>
                  <a:pt x="14844" y="6218"/>
                </a:cubicBezTo>
                <a:cubicBezTo>
                  <a:pt x="15144" y="7452"/>
                  <a:pt x="15378" y="8686"/>
                  <a:pt x="15544" y="9954"/>
                </a:cubicBezTo>
                <a:cubicBezTo>
                  <a:pt x="15611" y="10487"/>
                  <a:pt x="15678" y="10988"/>
                  <a:pt x="15745" y="11521"/>
                </a:cubicBezTo>
                <a:cubicBezTo>
                  <a:pt x="15077" y="10554"/>
                  <a:pt x="14577" y="9520"/>
                  <a:pt x="14244" y="8353"/>
                </a:cubicBezTo>
                <a:cubicBezTo>
                  <a:pt x="13877" y="7118"/>
                  <a:pt x="13710" y="5817"/>
                  <a:pt x="13810" y="4516"/>
                </a:cubicBezTo>
                <a:cubicBezTo>
                  <a:pt x="13810" y="4049"/>
                  <a:pt x="13877" y="3616"/>
                  <a:pt x="13910" y="3149"/>
                </a:cubicBezTo>
                <a:close/>
                <a:moveTo>
                  <a:pt x="14043" y="2548"/>
                </a:moveTo>
                <a:cubicBezTo>
                  <a:pt x="15344" y="4483"/>
                  <a:pt x="16078" y="6718"/>
                  <a:pt x="16245" y="9020"/>
                </a:cubicBezTo>
                <a:cubicBezTo>
                  <a:pt x="16312" y="9653"/>
                  <a:pt x="16312" y="10221"/>
                  <a:pt x="16245" y="10854"/>
                </a:cubicBezTo>
                <a:cubicBezTo>
                  <a:pt x="16178" y="11188"/>
                  <a:pt x="16078" y="11521"/>
                  <a:pt x="15978" y="11822"/>
                </a:cubicBezTo>
                <a:cubicBezTo>
                  <a:pt x="15711" y="9387"/>
                  <a:pt x="15244" y="7018"/>
                  <a:pt x="14544" y="4650"/>
                </a:cubicBezTo>
                <a:cubicBezTo>
                  <a:pt x="14477" y="4316"/>
                  <a:pt x="14344" y="3983"/>
                  <a:pt x="14244" y="3649"/>
                </a:cubicBezTo>
                <a:cubicBezTo>
                  <a:pt x="14177" y="3382"/>
                  <a:pt x="14077" y="3115"/>
                  <a:pt x="14010" y="2849"/>
                </a:cubicBezTo>
                <a:cubicBezTo>
                  <a:pt x="14010" y="2782"/>
                  <a:pt x="14043" y="2648"/>
                  <a:pt x="14043" y="2548"/>
                </a:cubicBezTo>
                <a:close/>
                <a:moveTo>
                  <a:pt x="21549" y="8886"/>
                </a:moveTo>
                <a:lnTo>
                  <a:pt x="21549" y="8886"/>
                </a:lnTo>
                <a:cubicBezTo>
                  <a:pt x="21215" y="9287"/>
                  <a:pt x="20848" y="9653"/>
                  <a:pt x="20515" y="10020"/>
                </a:cubicBezTo>
                <a:lnTo>
                  <a:pt x="19014" y="11521"/>
                </a:lnTo>
                <a:cubicBezTo>
                  <a:pt x="18013" y="12522"/>
                  <a:pt x="17012" y="13523"/>
                  <a:pt x="15978" y="14524"/>
                </a:cubicBezTo>
                <a:cubicBezTo>
                  <a:pt x="15544" y="14891"/>
                  <a:pt x="15144" y="15324"/>
                  <a:pt x="14711" y="15691"/>
                </a:cubicBezTo>
                <a:cubicBezTo>
                  <a:pt x="15344" y="14690"/>
                  <a:pt x="16078" y="13690"/>
                  <a:pt x="16879" y="12789"/>
                </a:cubicBezTo>
                <a:cubicBezTo>
                  <a:pt x="17879" y="11655"/>
                  <a:pt x="18980" y="10654"/>
                  <a:pt x="20214" y="9787"/>
                </a:cubicBezTo>
                <a:cubicBezTo>
                  <a:pt x="20648" y="9487"/>
                  <a:pt x="21082" y="9186"/>
                  <a:pt x="21549" y="8886"/>
                </a:cubicBezTo>
                <a:close/>
                <a:moveTo>
                  <a:pt x="21506" y="9230"/>
                </a:moveTo>
                <a:cubicBezTo>
                  <a:pt x="21243" y="9635"/>
                  <a:pt x="20962" y="10028"/>
                  <a:pt x="20681" y="10421"/>
                </a:cubicBezTo>
                <a:cubicBezTo>
                  <a:pt x="19747" y="11655"/>
                  <a:pt x="18713" y="12822"/>
                  <a:pt x="17579" y="13823"/>
                </a:cubicBezTo>
                <a:cubicBezTo>
                  <a:pt x="17012" y="14323"/>
                  <a:pt x="16412" y="14824"/>
                  <a:pt x="15811" y="15257"/>
                </a:cubicBezTo>
                <a:cubicBezTo>
                  <a:pt x="15368" y="15578"/>
                  <a:pt x="14888" y="15916"/>
                  <a:pt x="14399" y="16205"/>
                </a:cubicBezTo>
                <a:lnTo>
                  <a:pt x="14399" y="16205"/>
                </a:lnTo>
                <a:cubicBezTo>
                  <a:pt x="14403" y="16200"/>
                  <a:pt x="14406" y="16196"/>
                  <a:pt x="14410" y="16191"/>
                </a:cubicBezTo>
                <a:cubicBezTo>
                  <a:pt x="14911" y="15791"/>
                  <a:pt x="15411" y="15291"/>
                  <a:pt x="15878" y="14824"/>
                </a:cubicBezTo>
                <a:cubicBezTo>
                  <a:pt x="16378" y="14323"/>
                  <a:pt x="16879" y="13856"/>
                  <a:pt x="17379" y="13356"/>
                </a:cubicBezTo>
                <a:lnTo>
                  <a:pt x="20381" y="10354"/>
                </a:lnTo>
                <a:cubicBezTo>
                  <a:pt x="20751" y="9984"/>
                  <a:pt x="21140" y="9614"/>
                  <a:pt x="21506" y="9230"/>
                </a:cubicBezTo>
                <a:close/>
                <a:moveTo>
                  <a:pt x="18413" y="17592"/>
                </a:moveTo>
                <a:lnTo>
                  <a:pt x="18413" y="17592"/>
                </a:lnTo>
                <a:cubicBezTo>
                  <a:pt x="18391" y="17609"/>
                  <a:pt x="18368" y="17625"/>
                  <a:pt x="18345" y="17641"/>
                </a:cubicBezTo>
                <a:lnTo>
                  <a:pt x="18345" y="17641"/>
                </a:lnTo>
                <a:cubicBezTo>
                  <a:pt x="18371" y="17627"/>
                  <a:pt x="18395" y="17611"/>
                  <a:pt x="18413" y="17592"/>
                </a:cubicBezTo>
                <a:close/>
                <a:moveTo>
                  <a:pt x="11008" y="12289"/>
                </a:moveTo>
                <a:lnTo>
                  <a:pt x="11008" y="12289"/>
                </a:lnTo>
                <a:cubicBezTo>
                  <a:pt x="11375" y="14457"/>
                  <a:pt x="11341" y="16658"/>
                  <a:pt x="10841" y="18827"/>
                </a:cubicBezTo>
                <a:cubicBezTo>
                  <a:pt x="10808" y="18993"/>
                  <a:pt x="10741" y="19127"/>
                  <a:pt x="10708" y="19227"/>
                </a:cubicBezTo>
                <a:cubicBezTo>
                  <a:pt x="11041" y="17559"/>
                  <a:pt x="11141" y="15858"/>
                  <a:pt x="11075" y="14157"/>
                </a:cubicBezTo>
                <a:cubicBezTo>
                  <a:pt x="11075" y="13623"/>
                  <a:pt x="11041" y="13056"/>
                  <a:pt x="10975" y="12522"/>
                </a:cubicBezTo>
                <a:cubicBezTo>
                  <a:pt x="10975" y="12455"/>
                  <a:pt x="11008" y="12355"/>
                  <a:pt x="11008" y="12289"/>
                </a:cubicBezTo>
                <a:close/>
                <a:moveTo>
                  <a:pt x="10874" y="12889"/>
                </a:moveTo>
                <a:cubicBezTo>
                  <a:pt x="10908" y="13790"/>
                  <a:pt x="10975" y="14657"/>
                  <a:pt x="10975" y="15558"/>
                </a:cubicBezTo>
                <a:cubicBezTo>
                  <a:pt x="10908" y="16625"/>
                  <a:pt x="10841" y="17693"/>
                  <a:pt x="10674" y="18727"/>
                </a:cubicBezTo>
                <a:cubicBezTo>
                  <a:pt x="10574" y="19160"/>
                  <a:pt x="10508" y="19561"/>
                  <a:pt x="10407" y="19961"/>
                </a:cubicBezTo>
                <a:cubicBezTo>
                  <a:pt x="10241" y="17859"/>
                  <a:pt x="10341" y="15724"/>
                  <a:pt x="10708" y="13690"/>
                </a:cubicBezTo>
                <a:cubicBezTo>
                  <a:pt x="10741" y="13456"/>
                  <a:pt x="10808" y="13189"/>
                  <a:pt x="10874" y="12889"/>
                </a:cubicBezTo>
                <a:close/>
                <a:moveTo>
                  <a:pt x="18290" y="17667"/>
                </a:moveTo>
                <a:cubicBezTo>
                  <a:pt x="18005" y="17864"/>
                  <a:pt x="17713" y="18053"/>
                  <a:pt x="17412" y="18226"/>
                </a:cubicBezTo>
                <a:cubicBezTo>
                  <a:pt x="15629" y="19359"/>
                  <a:pt x="13604" y="20155"/>
                  <a:pt x="11503" y="20553"/>
                </a:cubicBezTo>
                <a:lnTo>
                  <a:pt x="11503" y="20553"/>
                </a:lnTo>
                <a:lnTo>
                  <a:pt x="12209" y="20228"/>
                </a:lnTo>
                <a:cubicBezTo>
                  <a:pt x="12742" y="19994"/>
                  <a:pt x="13343" y="19794"/>
                  <a:pt x="13877" y="19527"/>
                </a:cubicBezTo>
                <a:cubicBezTo>
                  <a:pt x="15011" y="19060"/>
                  <a:pt x="16078" y="18560"/>
                  <a:pt x="17212" y="18093"/>
                </a:cubicBezTo>
                <a:cubicBezTo>
                  <a:pt x="17513" y="17993"/>
                  <a:pt x="17846" y="17859"/>
                  <a:pt x="18146" y="17726"/>
                </a:cubicBezTo>
                <a:cubicBezTo>
                  <a:pt x="18182" y="17708"/>
                  <a:pt x="18237" y="17690"/>
                  <a:pt x="18290" y="17667"/>
                </a:cubicBezTo>
                <a:close/>
                <a:moveTo>
                  <a:pt x="18647" y="17326"/>
                </a:moveTo>
                <a:lnTo>
                  <a:pt x="18647" y="17326"/>
                </a:lnTo>
                <a:cubicBezTo>
                  <a:pt x="18213" y="17492"/>
                  <a:pt x="17813" y="17693"/>
                  <a:pt x="17379" y="17859"/>
                </a:cubicBezTo>
                <a:cubicBezTo>
                  <a:pt x="16845" y="18093"/>
                  <a:pt x="16245" y="18360"/>
                  <a:pt x="15711" y="18560"/>
                </a:cubicBezTo>
                <a:cubicBezTo>
                  <a:pt x="14577" y="19027"/>
                  <a:pt x="13510" y="19527"/>
                  <a:pt x="12376" y="19994"/>
                </a:cubicBezTo>
                <a:cubicBezTo>
                  <a:pt x="11842" y="20194"/>
                  <a:pt x="11341" y="20428"/>
                  <a:pt x="10808" y="20661"/>
                </a:cubicBezTo>
                <a:lnTo>
                  <a:pt x="10708" y="20661"/>
                </a:lnTo>
                <a:cubicBezTo>
                  <a:pt x="12709" y="19294"/>
                  <a:pt x="14977" y="18226"/>
                  <a:pt x="17346" y="17626"/>
                </a:cubicBezTo>
                <a:cubicBezTo>
                  <a:pt x="17746" y="17492"/>
                  <a:pt x="18180" y="17392"/>
                  <a:pt x="18647" y="17326"/>
                </a:cubicBezTo>
                <a:close/>
                <a:moveTo>
                  <a:pt x="17075" y="0"/>
                </a:moveTo>
                <a:cubicBezTo>
                  <a:pt x="17029" y="0"/>
                  <a:pt x="16979" y="25"/>
                  <a:pt x="16979" y="80"/>
                </a:cubicBezTo>
                <a:cubicBezTo>
                  <a:pt x="17146" y="2415"/>
                  <a:pt x="17212" y="4750"/>
                  <a:pt x="16912" y="7085"/>
                </a:cubicBezTo>
                <a:cubicBezTo>
                  <a:pt x="16879" y="7552"/>
                  <a:pt x="16812" y="8019"/>
                  <a:pt x="16712" y="8486"/>
                </a:cubicBezTo>
                <a:cubicBezTo>
                  <a:pt x="16712" y="8519"/>
                  <a:pt x="16679" y="8553"/>
                  <a:pt x="16679" y="8553"/>
                </a:cubicBezTo>
                <a:lnTo>
                  <a:pt x="16679" y="8653"/>
                </a:lnTo>
                <a:cubicBezTo>
                  <a:pt x="16579" y="9120"/>
                  <a:pt x="16512" y="9553"/>
                  <a:pt x="16378" y="10020"/>
                </a:cubicBezTo>
                <a:cubicBezTo>
                  <a:pt x="16412" y="7986"/>
                  <a:pt x="15911" y="5851"/>
                  <a:pt x="15011" y="4016"/>
                </a:cubicBezTo>
                <a:cubicBezTo>
                  <a:pt x="14711" y="3382"/>
                  <a:pt x="14344" y="2849"/>
                  <a:pt x="13977" y="2248"/>
                </a:cubicBezTo>
                <a:cubicBezTo>
                  <a:pt x="13953" y="2225"/>
                  <a:pt x="13925" y="2213"/>
                  <a:pt x="13899" y="2213"/>
                </a:cubicBezTo>
                <a:cubicBezTo>
                  <a:pt x="13852" y="2213"/>
                  <a:pt x="13810" y="2250"/>
                  <a:pt x="13810" y="2315"/>
                </a:cubicBezTo>
                <a:cubicBezTo>
                  <a:pt x="13810" y="2382"/>
                  <a:pt x="13743" y="2482"/>
                  <a:pt x="13743" y="2548"/>
                </a:cubicBezTo>
                <a:cubicBezTo>
                  <a:pt x="13710" y="2548"/>
                  <a:pt x="13676" y="2548"/>
                  <a:pt x="13676" y="2582"/>
                </a:cubicBezTo>
                <a:cubicBezTo>
                  <a:pt x="13676" y="2648"/>
                  <a:pt x="13676" y="2682"/>
                  <a:pt x="13710" y="2715"/>
                </a:cubicBezTo>
                <a:cubicBezTo>
                  <a:pt x="13510" y="3883"/>
                  <a:pt x="13410" y="5050"/>
                  <a:pt x="13543" y="6218"/>
                </a:cubicBezTo>
                <a:cubicBezTo>
                  <a:pt x="13676" y="7552"/>
                  <a:pt x="14010" y="8853"/>
                  <a:pt x="14510" y="10054"/>
                </a:cubicBezTo>
                <a:cubicBezTo>
                  <a:pt x="14811" y="10721"/>
                  <a:pt x="15178" y="11388"/>
                  <a:pt x="15578" y="12022"/>
                </a:cubicBezTo>
                <a:cubicBezTo>
                  <a:pt x="15645" y="12055"/>
                  <a:pt x="15645" y="12055"/>
                  <a:pt x="15678" y="12055"/>
                </a:cubicBezTo>
                <a:lnTo>
                  <a:pt x="15678" y="12089"/>
                </a:lnTo>
                <a:cubicBezTo>
                  <a:pt x="15678" y="12155"/>
                  <a:pt x="15711" y="12155"/>
                  <a:pt x="15711" y="12189"/>
                </a:cubicBezTo>
                <a:cubicBezTo>
                  <a:pt x="15544" y="12689"/>
                  <a:pt x="15344" y="13223"/>
                  <a:pt x="15144" y="13723"/>
                </a:cubicBezTo>
                <a:cubicBezTo>
                  <a:pt x="14844" y="14390"/>
                  <a:pt x="14544" y="15024"/>
                  <a:pt x="14177" y="15658"/>
                </a:cubicBezTo>
                <a:cubicBezTo>
                  <a:pt x="14177" y="15624"/>
                  <a:pt x="14210" y="15558"/>
                  <a:pt x="14210" y="15491"/>
                </a:cubicBezTo>
                <a:cubicBezTo>
                  <a:pt x="14310" y="15057"/>
                  <a:pt x="14344" y="14590"/>
                  <a:pt x="14344" y="14190"/>
                </a:cubicBezTo>
                <a:cubicBezTo>
                  <a:pt x="14344" y="13323"/>
                  <a:pt x="14210" y="12422"/>
                  <a:pt x="14010" y="11588"/>
                </a:cubicBezTo>
                <a:cubicBezTo>
                  <a:pt x="13993" y="11538"/>
                  <a:pt x="13952" y="11513"/>
                  <a:pt x="13910" y="11513"/>
                </a:cubicBezTo>
                <a:cubicBezTo>
                  <a:pt x="13868" y="11513"/>
                  <a:pt x="13827" y="11538"/>
                  <a:pt x="13810" y="11588"/>
                </a:cubicBezTo>
                <a:cubicBezTo>
                  <a:pt x="13643" y="12389"/>
                  <a:pt x="13543" y="13156"/>
                  <a:pt x="13510" y="13923"/>
                </a:cubicBezTo>
                <a:cubicBezTo>
                  <a:pt x="13476" y="14724"/>
                  <a:pt x="13543" y="15524"/>
                  <a:pt x="13676" y="16258"/>
                </a:cubicBezTo>
                <a:cubicBezTo>
                  <a:pt x="13676" y="16325"/>
                  <a:pt x="13710" y="16325"/>
                  <a:pt x="13710" y="16358"/>
                </a:cubicBezTo>
                <a:cubicBezTo>
                  <a:pt x="13076" y="17359"/>
                  <a:pt x="12409" y="18260"/>
                  <a:pt x="11642" y="19160"/>
                </a:cubicBezTo>
                <a:lnTo>
                  <a:pt x="10508" y="20261"/>
                </a:lnTo>
                <a:cubicBezTo>
                  <a:pt x="11208" y="18193"/>
                  <a:pt x="11475" y="15925"/>
                  <a:pt x="11308" y="13756"/>
                </a:cubicBezTo>
                <a:cubicBezTo>
                  <a:pt x="11241" y="13089"/>
                  <a:pt x="11141" y="12422"/>
                  <a:pt x="11008" y="11755"/>
                </a:cubicBezTo>
                <a:cubicBezTo>
                  <a:pt x="10991" y="11705"/>
                  <a:pt x="10950" y="11680"/>
                  <a:pt x="10908" y="11680"/>
                </a:cubicBezTo>
                <a:cubicBezTo>
                  <a:pt x="10866" y="11680"/>
                  <a:pt x="10824" y="11705"/>
                  <a:pt x="10808" y="11755"/>
                </a:cubicBezTo>
                <a:cubicBezTo>
                  <a:pt x="10207" y="14023"/>
                  <a:pt x="9974" y="16325"/>
                  <a:pt x="10007" y="18660"/>
                </a:cubicBezTo>
                <a:cubicBezTo>
                  <a:pt x="10007" y="19327"/>
                  <a:pt x="10041" y="19927"/>
                  <a:pt x="10074" y="20595"/>
                </a:cubicBezTo>
                <a:cubicBezTo>
                  <a:pt x="10074" y="20661"/>
                  <a:pt x="10074" y="20661"/>
                  <a:pt x="10141" y="20661"/>
                </a:cubicBezTo>
                <a:cubicBezTo>
                  <a:pt x="9473" y="21228"/>
                  <a:pt x="8740" y="21729"/>
                  <a:pt x="8006" y="22196"/>
                </a:cubicBezTo>
                <a:cubicBezTo>
                  <a:pt x="8740" y="20928"/>
                  <a:pt x="9173" y="19394"/>
                  <a:pt x="9173" y="17926"/>
                </a:cubicBezTo>
                <a:cubicBezTo>
                  <a:pt x="9173" y="17880"/>
                  <a:pt x="9109" y="17817"/>
                  <a:pt x="9047" y="17817"/>
                </a:cubicBezTo>
                <a:cubicBezTo>
                  <a:pt x="9020" y="17817"/>
                  <a:pt x="8993" y="17829"/>
                  <a:pt x="8973" y="17859"/>
                </a:cubicBezTo>
                <a:cubicBezTo>
                  <a:pt x="8139" y="18893"/>
                  <a:pt x="7572" y="20161"/>
                  <a:pt x="7472" y="21495"/>
                </a:cubicBezTo>
                <a:cubicBezTo>
                  <a:pt x="7472" y="21662"/>
                  <a:pt x="7405" y="21862"/>
                  <a:pt x="7405" y="22029"/>
                </a:cubicBezTo>
                <a:lnTo>
                  <a:pt x="7405" y="22496"/>
                </a:lnTo>
                <a:cubicBezTo>
                  <a:pt x="7172" y="22596"/>
                  <a:pt x="6905" y="22763"/>
                  <a:pt x="6705" y="22896"/>
                </a:cubicBezTo>
                <a:cubicBezTo>
                  <a:pt x="5804" y="23363"/>
                  <a:pt x="4837" y="23764"/>
                  <a:pt x="3836" y="24030"/>
                </a:cubicBezTo>
                <a:cubicBezTo>
                  <a:pt x="2835" y="24331"/>
                  <a:pt x="1835" y="24497"/>
                  <a:pt x="801" y="24564"/>
                </a:cubicBezTo>
                <a:cubicBezTo>
                  <a:pt x="534" y="24598"/>
                  <a:pt x="300" y="24598"/>
                  <a:pt x="33" y="24598"/>
                </a:cubicBezTo>
                <a:cubicBezTo>
                  <a:pt x="0" y="24598"/>
                  <a:pt x="0" y="24698"/>
                  <a:pt x="33" y="24698"/>
                </a:cubicBezTo>
                <a:cubicBezTo>
                  <a:pt x="104" y="24699"/>
                  <a:pt x="174" y="24699"/>
                  <a:pt x="244" y="24699"/>
                </a:cubicBezTo>
                <a:cubicBezTo>
                  <a:pt x="2271" y="24699"/>
                  <a:pt x="4232" y="24235"/>
                  <a:pt x="6038" y="23397"/>
                </a:cubicBezTo>
                <a:cubicBezTo>
                  <a:pt x="6338" y="23263"/>
                  <a:pt x="6638" y="23096"/>
                  <a:pt x="6905" y="22996"/>
                </a:cubicBezTo>
                <a:cubicBezTo>
                  <a:pt x="7016" y="23007"/>
                  <a:pt x="7127" y="23011"/>
                  <a:pt x="7239" y="23011"/>
                </a:cubicBezTo>
                <a:cubicBezTo>
                  <a:pt x="7461" y="23011"/>
                  <a:pt x="7683" y="22996"/>
                  <a:pt x="7906" y="22996"/>
                </a:cubicBezTo>
                <a:cubicBezTo>
                  <a:pt x="8306" y="22996"/>
                  <a:pt x="8673" y="22930"/>
                  <a:pt x="9040" y="22896"/>
                </a:cubicBezTo>
                <a:cubicBezTo>
                  <a:pt x="9207" y="22896"/>
                  <a:pt x="9373" y="22863"/>
                  <a:pt x="9574" y="22830"/>
                </a:cubicBezTo>
                <a:cubicBezTo>
                  <a:pt x="9874" y="22763"/>
                  <a:pt x="10141" y="22763"/>
                  <a:pt x="10407" y="22696"/>
                </a:cubicBezTo>
                <a:cubicBezTo>
                  <a:pt x="10474" y="22696"/>
                  <a:pt x="10474" y="22663"/>
                  <a:pt x="10508" y="22663"/>
                </a:cubicBezTo>
                <a:cubicBezTo>
                  <a:pt x="10808" y="22596"/>
                  <a:pt x="11041" y="22529"/>
                  <a:pt x="11308" y="22429"/>
                </a:cubicBezTo>
                <a:cubicBezTo>
                  <a:pt x="11708" y="22329"/>
                  <a:pt x="12142" y="22196"/>
                  <a:pt x="12509" y="22029"/>
                </a:cubicBezTo>
                <a:cubicBezTo>
                  <a:pt x="12642" y="21996"/>
                  <a:pt x="12576" y="21829"/>
                  <a:pt x="12476" y="21762"/>
                </a:cubicBezTo>
                <a:cubicBezTo>
                  <a:pt x="12141" y="21712"/>
                  <a:pt x="11806" y="21690"/>
                  <a:pt x="11473" y="21690"/>
                </a:cubicBezTo>
                <a:cubicBezTo>
                  <a:pt x="10243" y="21690"/>
                  <a:pt x="9027" y="21995"/>
                  <a:pt x="7872" y="22363"/>
                </a:cubicBezTo>
                <a:cubicBezTo>
                  <a:pt x="8673" y="21896"/>
                  <a:pt x="9407" y="21362"/>
                  <a:pt x="10074" y="20761"/>
                </a:cubicBezTo>
                <a:lnTo>
                  <a:pt x="10341" y="20761"/>
                </a:lnTo>
                <a:cubicBezTo>
                  <a:pt x="10341" y="20761"/>
                  <a:pt x="10374" y="20761"/>
                  <a:pt x="10374" y="20728"/>
                </a:cubicBezTo>
                <a:cubicBezTo>
                  <a:pt x="10752" y="20683"/>
                  <a:pt x="11129" y="20624"/>
                  <a:pt x="11503" y="20553"/>
                </a:cubicBezTo>
                <a:lnTo>
                  <a:pt x="11503" y="20553"/>
                </a:lnTo>
                <a:lnTo>
                  <a:pt x="11341" y="20628"/>
                </a:lnTo>
                <a:cubicBezTo>
                  <a:pt x="11708" y="20528"/>
                  <a:pt x="12042" y="20461"/>
                  <a:pt x="12409" y="20361"/>
                </a:cubicBezTo>
                <a:cubicBezTo>
                  <a:pt x="14549" y="19834"/>
                  <a:pt x="16592" y="18885"/>
                  <a:pt x="18345" y="17641"/>
                </a:cubicBezTo>
                <a:lnTo>
                  <a:pt x="18345" y="17641"/>
                </a:lnTo>
                <a:cubicBezTo>
                  <a:pt x="18328" y="17650"/>
                  <a:pt x="18309" y="17659"/>
                  <a:pt x="18290" y="17667"/>
                </a:cubicBezTo>
                <a:lnTo>
                  <a:pt x="18290" y="17667"/>
                </a:lnTo>
                <a:cubicBezTo>
                  <a:pt x="18607" y="17449"/>
                  <a:pt x="18915" y="17220"/>
                  <a:pt x="19214" y="16992"/>
                </a:cubicBezTo>
                <a:cubicBezTo>
                  <a:pt x="19314" y="16892"/>
                  <a:pt x="19247" y="16792"/>
                  <a:pt x="19147" y="16792"/>
                </a:cubicBezTo>
                <a:cubicBezTo>
                  <a:pt x="16645" y="17159"/>
                  <a:pt x="14244" y="17993"/>
                  <a:pt x="12042" y="19227"/>
                </a:cubicBezTo>
                <a:cubicBezTo>
                  <a:pt x="11743" y="19436"/>
                  <a:pt x="11444" y="19592"/>
                  <a:pt x="11145" y="19790"/>
                </a:cubicBezTo>
                <a:lnTo>
                  <a:pt x="11145" y="19790"/>
                </a:lnTo>
                <a:cubicBezTo>
                  <a:pt x="12144" y="18757"/>
                  <a:pt x="13044" y="17658"/>
                  <a:pt x="13810" y="16458"/>
                </a:cubicBezTo>
                <a:cubicBezTo>
                  <a:pt x="13810" y="16492"/>
                  <a:pt x="13843" y="16492"/>
                  <a:pt x="13877" y="16492"/>
                </a:cubicBezTo>
                <a:cubicBezTo>
                  <a:pt x="14051" y="16404"/>
                  <a:pt x="14226" y="16308"/>
                  <a:pt x="14399" y="16205"/>
                </a:cubicBezTo>
                <a:lnTo>
                  <a:pt x="14399" y="16205"/>
                </a:lnTo>
                <a:cubicBezTo>
                  <a:pt x="14376" y="16241"/>
                  <a:pt x="14373" y="16296"/>
                  <a:pt x="14344" y="16325"/>
                </a:cubicBezTo>
                <a:cubicBezTo>
                  <a:pt x="14977" y="15891"/>
                  <a:pt x="15578" y="15491"/>
                  <a:pt x="16178" y="15024"/>
                </a:cubicBezTo>
                <a:cubicBezTo>
                  <a:pt x="17379" y="14123"/>
                  <a:pt x="18513" y="13056"/>
                  <a:pt x="19514" y="11955"/>
                </a:cubicBezTo>
                <a:cubicBezTo>
                  <a:pt x="20381" y="10954"/>
                  <a:pt x="21215" y="9887"/>
                  <a:pt x="21882" y="8820"/>
                </a:cubicBezTo>
                <a:lnTo>
                  <a:pt x="21882" y="8820"/>
                </a:lnTo>
                <a:cubicBezTo>
                  <a:pt x="21761" y="8959"/>
                  <a:pt x="21635" y="9095"/>
                  <a:pt x="21506" y="9230"/>
                </a:cubicBezTo>
                <a:lnTo>
                  <a:pt x="21506" y="9230"/>
                </a:lnTo>
                <a:cubicBezTo>
                  <a:pt x="21693" y="8942"/>
                  <a:pt x="21871" y="8648"/>
                  <a:pt x="22034" y="8344"/>
                </a:cubicBezTo>
                <a:lnTo>
                  <a:pt x="22034" y="8344"/>
                </a:lnTo>
                <a:cubicBezTo>
                  <a:pt x="20782" y="9080"/>
                  <a:pt x="19620" y="9908"/>
                  <a:pt x="18547" y="10854"/>
                </a:cubicBezTo>
                <a:cubicBezTo>
                  <a:pt x="17379" y="11855"/>
                  <a:pt x="16345" y="12989"/>
                  <a:pt x="15478" y="14190"/>
                </a:cubicBezTo>
                <a:cubicBezTo>
                  <a:pt x="15378" y="14323"/>
                  <a:pt x="15244" y="14490"/>
                  <a:pt x="15178" y="14590"/>
                </a:cubicBezTo>
                <a:cubicBezTo>
                  <a:pt x="15711" y="13490"/>
                  <a:pt x="16145" y="12322"/>
                  <a:pt x="16512" y="11155"/>
                </a:cubicBezTo>
                <a:cubicBezTo>
                  <a:pt x="16534" y="11155"/>
                  <a:pt x="16556" y="11169"/>
                  <a:pt x="16569" y="11169"/>
                </a:cubicBezTo>
                <a:cubicBezTo>
                  <a:pt x="16575" y="11169"/>
                  <a:pt x="16579" y="11166"/>
                  <a:pt x="16579" y="11155"/>
                </a:cubicBezTo>
                <a:cubicBezTo>
                  <a:pt x="16645" y="11121"/>
                  <a:pt x="16712" y="11054"/>
                  <a:pt x="16745" y="11021"/>
                </a:cubicBezTo>
                <a:cubicBezTo>
                  <a:pt x="17412" y="10721"/>
                  <a:pt x="18046" y="10354"/>
                  <a:pt x="18580" y="9887"/>
                </a:cubicBezTo>
                <a:cubicBezTo>
                  <a:pt x="19214" y="9387"/>
                  <a:pt x="19781" y="8820"/>
                  <a:pt x="20348" y="8186"/>
                </a:cubicBezTo>
                <a:cubicBezTo>
                  <a:pt x="20374" y="8108"/>
                  <a:pt x="20320" y="8031"/>
                  <a:pt x="20263" y="8031"/>
                </a:cubicBezTo>
                <a:cubicBezTo>
                  <a:pt x="20246" y="8031"/>
                  <a:pt x="20230" y="8037"/>
                  <a:pt x="20214" y="8052"/>
                </a:cubicBezTo>
                <a:cubicBezTo>
                  <a:pt x="19514" y="8386"/>
                  <a:pt x="18847" y="8820"/>
                  <a:pt x="18213" y="9287"/>
                </a:cubicBezTo>
                <a:cubicBezTo>
                  <a:pt x="17879" y="9487"/>
                  <a:pt x="17579" y="9720"/>
                  <a:pt x="17279" y="9987"/>
                </a:cubicBezTo>
                <a:cubicBezTo>
                  <a:pt x="17146" y="10120"/>
                  <a:pt x="17012" y="10221"/>
                  <a:pt x="16845" y="10387"/>
                </a:cubicBezTo>
                <a:cubicBezTo>
                  <a:pt x="16779" y="10454"/>
                  <a:pt x="16712" y="10487"/>
                  <a:pt x="16679" y="10554"/>
                </a:cubicBezTo>
                <a:cubicBezTo>
                  <a:pt x="16812" y="10120"/>
                  <a:pt x="16879" y="9653"/>
                  <a:pt x="17012" y="9186"/>
                </a:cubicBezTo>
                <a:cubicBezTo>
                  <a:pt x="17779" y="8486"/>
                  <a:pt x="18513" y="7652"/>
                  <a:pt x="19180" y="6818"/>
                </a:cubicBezTo>
                <a:cubicBezTo>
                  <a:pt x="19881" y="5951"/>
                  <a:pt x="20515" y="5017"/>
                  <a:pt x="21082" y="4049"/>
                </a:cubicBezTo>
                <a:cubicBezTo>
                  <a:pt x="21415" y="3516"/>
                  <a:pt x="21716" y="2982"/>
                  <a:pt x="22016" y="2382"/>
                </a:cubicBezTo>
                <a:cubicBezTo>
                  <a:pt x="22041" y="2330"/>
                  <a:pt x="21969" y="2260"/>
                  <a:pt x="21903" y="2260"/>
                </a:cubicBezTo>
                <a:cubicBezTo>
                  <a:pt x="21884" y="2260"/>
                  <a:pt x="21864" y="2266"/>
                  <a:pt x="21849" y="2282"/>
                </a:cubicBezTo>
                <a:lnTo>
                  <a:pt x="21816" y="2282"/>
                </a:lnTo>
                <a:cubicBezTo>
                  <a:pt x="21749" y="2282"/>
                  <a:pt x="21749" y="2282"/>
                  <a:pt x="21716" y="2315"/>
                </a:cubicBezTo>
                <a:lnTo>
                  <a:pt x="21682" y="2348"/>
                </a:lnTo>
                <a:cubicBezTo>
                  <a:pt x="19948" y="3549"/>
                  <a:pt x="18547" y="5117"/>
                  <a:pt x="17546" y="6952"/>
                </a:cubicBezTo>
                <a:cubicBezTo>
                  <a:pt x="17479" y="7118"/>
                  <a:pt x="17379" y="7318"/>
                  <a:pt x="17246" y="7485"/>
                </a:cubicBezTo>
                <a:cubicBezTo>
                  <a:pt x="17346" y="6685"/>
                  <a:pt x="17412" y="5951"/>
                  <a:pt x="17479" y="5150"/>
                </a:cubicBezTo>
                <a:cubicBezTo>
                  <a:pt x="17513" y="5084"/>
                  <a:pt x="17546" y="5017"/>
                  <a:pt x="17579" y="4983"/>
                </a:cubicBezTo>
                <a:cubicBezTo>
                  <a:pt x="17646" y="4983"/>
                  <a:pt x="17646" y="4950"/>
                  <a:pt x="17646" y="4950"/>
                </a:cubicBezTo>
                <a:lnTo>
                  <a:pt x="17646" y="4883"/>
                </a:lnTo>
                <a:cubicBezTo>
                  <a:pt x="17746" y="4717"/>
                  <a:pt x="17879" y="4516"/>
                  <a:pt x="18013" y="4350"/>
                </a:cubicBezTo>
                <a:cubicBezTo>
                  <a:pt x="18213" y="4049"/>
                  <a:pt x="18380" y="3783"/>
                  <a:pt x="18547" y="3416"/>
                </a:cubicBezTo>
                <a:cubicBezTo>
                  <a:pt x="18914" y="2815"/>
                  <a:pt x="19214" y="2148"/>
                  <a:pt x="19481" y="1481"/>
                </a:cubicBezTo>
                <a:cubicBezTo>
                  <a:pt x="19547" y="1214"/>
                  <a:pt x="19647" y="1014"/>
                  <a:pt x="19714" y="780"/>
                </a:cubicBezTo>
                <a:cubicBezTo>
                  <a:pt x="19747" y="680"/>
                  <a:pt x="19814" y="647"/>
                  <a:pt x="19814" y="547"/>
                </a:cubicBezTo>
                <a:lnTo>
                  <a:pt x="19814" y="480"/>
                </a:lnTo>
                <a:cubicBezTo>
                  <a:pt x="19814" y="447"/>
                  <a:pt x="19848" y="380"/>
                  <a:pt x="19848" y="313"/>
                </a:cubicBezTo>
                <a:cubicBezTo>
                  <a:pt x="19870" y="225"/>
                  <a:pt x="19818" y="180"/>
                  <a:pt x="19761" y="180"/>
                </a:cubicBezTo>
                <a:cubicBezTo>
                  <a:pt x="19733" y="180"/>
                  <a:pt x="19703" y="191"/>
                  <a:pt x="19681" y="213"/>
                </a:cubicBezTo>
                <a:cubicBezTo>
                  <a:pt x="19214" y="714"/>
                  <a:pt x="18813" y="1281"/>
                  <a:pt x="18413" y="1848"/>
                </a:cubicBezTo>
                <a:cubicBezTo>
                  <a:pt x="18080" y="2448"/>
                  <a:pt x="17813" y="3049"/>
                  <a:pt x="17579" y="3716"/>
                </a:cubicBezTo>
                <a:cubicBezTo>
                  <a:pt x="17513" y="3983"/>
                  <a:pt x="17412" y="4216"/>
                  <a:pt x="17379" y="4483"/>
                </a:cubicBezTo>
                <a:lnTo>
                  <a:pt x="17379" y="4416"/>
                </a:lnTo>
                <a:lnTo>
                  <a:pt x="17379" y="2682"/>
                </a:lnTo>
                <a:lnTo>
                  <a:pt x="17246" y="914"/>
                </a:lnTo>
                <a:lnTo>
                  <a:pt x="17146" y="47"/>
                </a:lnTo>
                <a:cubicBezTo>
                  <a:pt x="17146" y="17"/>
                  <a:pt x="17112" y="0"/>
                  <a:pt x="1707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4" name="Google Shape;3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1676" y="305242"/>
            <a:ext cx="1991900" cy="382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1675" y="2640250"/>
            <a:ext cx="1991900" cy="32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9"/>
          <p:cNvPicPr preferRelativeResize="0"/>
          <p:nvPr/>
        </p:nvPicPr>
        <p:blipFill rotWithShape="1">
          <a:blip r:embed="rId5">
            <a:alphaModFix/>
          </a:blip>
          <a:srcRect l="23215" t="26872" r="19177" b="41657"/>
          <a:stretch/>
        </p:blipFill>
        <p:spPr>
          <a:xfrm rot="-1620795">
            <a:off x="-37272" y="319352"/>
            <a:ext cx="1209691" cy="4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F403938-5BC1-F430-1BE9-21568B1E38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573" y="618544"/>
            <a:ext cx="2141579" cy="38072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E868B36-4C6F-91C1-8DF2-DC7CBE0F05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651" y="625236"/>
            <a:ext cx="2170477" cy="38005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2CBC1E6-4006-4D87-9883-3B83B2592F5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28" t="2934" r="3514" b="3862"/>
          <a:stretch/>
        </p:blipFill>
        <p:spPr>
          <a:xfrm>
            <a:off x="5141523" y="618545"/>
            <a:ext cx="2724915" cy="3807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0;p32">
            <a:extLst>
              <a:ext uri="{FF2B5EF4-FFF2-40B4-BE49-F238E27FC236}">
                <a16:creationId xmlns:a16="http://schemas.microsoft.com/office/drawing/2014/main" id="{EF27241C-48E6-7EFD-BCBC-A650B09A3E23}"/>
              </a:ext>
            </a:extLst>
          </p:cNvPr>
          <p:cNvSpPr/>
          <p:nvPr/>
        </p:nvSpPr>
        <p:spPr>
          <a:xfrm>
            <a:off x="393281" y="519747"/>
            <a:ext cx="47538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4">
            <a:off x="2099121" y="333598"/>
            <a:ext cx="1311357" cy="3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/>
          <p:nvPr/>
        </p:nvSpPr>
        <p:spPr>
          <a:xfrm>
            <a:off x="5460200" y="519750"/>
            <a:ext cx="33615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23" y="1763658"/>
            <a:ext cx="1949450" cy="383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26" y="4044825"/>
            <a:ext cx="938625" cy="243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97">
            <a:off x="8071747" y="364303"/>
            <a:ext cx="1095080" cy="3108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70;p32">
            <a:extLst>
              <a:ext uri="{FF2B5EF4-FFF2-40B4-BE49-F238E27FC236}">
                <a16:creationId xmlns:a16="http://schemas.microsoft.com/office/drawing/2014/main" id="{82156355-2F95-594F-2A68-B6868F1A133B}"/>
              </a:ext>
            </a:extLst>
          </p:cNvPr>
          <p:cNvSpPr/>
          <p:nvPr/>
        </p:nvSpPr>
        <p:spPr>
          <a:xfrm>
            <a:off x="914005" y="1188644"/>
            <a:ext cx="1559571" cy="1195699"/>
          </a:xfrm>
          <a:custGeom>
            <a:avLst/>
            <a:gdLst/>
            <a:ahLst/>
            <a:cxnLst/>
            <a:rect l="l" t="t" r="r" b="b"/>
            <a:pathLst>
              <a:path w="51471" h="39462" extrusionOk="0">
                <a:moveTo>
                  <a:pt x="1601" y="968"/>
                </a:moveTo>
                <a:cubicBezTo>
                  <a:pt x="1735" y="1034"/>
                  <a:pt x="1902" y="1068"/>
                  <a:pt x="2035" y="1168"/>
                </a:cubicBezTo>
                <a:cubicBezTo>
                  <a:pt x="2702" y="1501"/>
                  <a:pt x="3303" y="1868"/>
                  <a:pt x="3936" y="2235"/>
                </a:cubicBezTo>
                <a:cubicBezTo>
                  <a:pt x="4870" y="2836"/>
                  <a:pt x="5771" y="3403"/>
                  <a:pt x="6638" y="4070"/>
                </a:cubicBezTo>
                <a:cubicBezTo>
                  <a:pt x="6772" y="4370"/>
                  <a:pt x="6905" y="4637"/>
                  <a:pt x="6972" y="4904"/>
                </a:cubicBezTo>
                <a:cubicBezTo>
                  <a:pt x="7039" y="5071"/>
                  <a:pt x="7105" y="5237"/>
                  <a:pt x="7172" y="5371"/>
                </a:cubicBezTo>
                <a:cubicBezTo>
                  <a:pt x="7205" y="5471"/>
                  <a:pt x="7205" y="5538"/>
                  <a:pt x="7239" y="5638"/>
                </a:cubicBezTo>
                <a:cubicBezTo>
                  <a:pt x="5671" y="3803"/>
                  <a:pt x="3836" y="2202"/>
                  <a:pt x="1701" y="1034"/>
                </a:cubicBezTo>
                <a:lnTo>
                  <a:pt x="1601" y="968"/>
                </a:lnTo>
                <a:close/>
                <a:moveTo>
                  <a:pt x="15111" y="3136"/>
                </a:moveTo>
                <a:lnTo>
                  <a:pt x="15111" y="3136"/>
                </a:lnTo>
                <a:cubicBezTo>
                  <a:pt x="15278" y="3336"/>
                  <a:pt x="15445" y="3570"/>
                  <a:pt x="15611" y="3836"/>
                </a:cubicBezTo>
                <a:cubicBezTo>
                  <a:pt x="15711" y="4070"/>
                  <a:pt x="15811" y="4303"/>
                  <a:pt x="15945" y="4537"/>
                </a:cubicBezTo>
                <a:cubicBezTo>
                  <a:pt x="15912" y="4570"/>
                  <a:pt x="15912" y="4670"/>
                  <a:pt x="15912" y="4704"/>
                </a:cubicBezTo>
                <a:cubicBezTo>
                  <a:pt x="15912" y="4804"/>
                  <a:pt x="15878" y="4871"/>
                  <a:pt x="15878" y="4904"/>
                </a:cubicBezTo>
                <a:cubicBezTo>
                  <a:pt x="15845" y="5071"/>
                  <a:pt x="15845" y="5204"/>
                  <a:pt x="15778" y="5371"/>
                </a:cubicBezTo>
                <a:cubicBezTo>
                  <a:pt x="15745" y="5504"/>
                  <a:pt x="15711" y="5671"/>
                  <a:pt x="15711" y="5805"/>
                </a:cubicBezTo>
                <a:cubicBezTo>
                  <a:pt x="15611" y="4871"/>
                  <a:pt x="15411" y="3970"/>
                  <a:pt x="15111" y="3136"/>
                </a:cubicBezTo>
                <a:close/>
                <a:moveTo>
                  <a:pt x="6838" y="4203"/>
                </a:moveTo>
                <a:cubicBezTo>
                  <a:pt x="6905" y="4303"/>
                  <a:pt x="7005" y="4370"/>
                  <a:pt x="7105" y="4404"/>
                </a:cubicBezTo>
                <a:cubicBezTo>
                  <a:pt x="7405" y="5037"/>
                  <a:pt x="7606" y="5704"/>
                  <a:pt x="7872" y="6372"/>
                </a:cubicBezTo>
                <a:cubicBezTo>
                  <a:pt x="7706" y="6171"/>
                  <a:pt x="7572" y="6005"/>
                  <a:pt x="7405" y="5805"/>
                </a:cubicBezTo>
                <a:cubicBezTo>
                  <a:pt x="7405" y="5671"/>
                  <a:pt x="7339" y="5504"/>
                  <a:pt x="7272" y="5371"/>
                </a:cubicBezTo>
                <a:cubicBezTo>
                  <a:pt x="7239" y="5204"/>
                  <a:pt x="7172" y="5037"/>
                  <a:pt x="7105" y="4904"/>
                </a:cubicBezTo>
                <a:cubicBezTo>
                  <a:pt x="7039" y="4670"/>
                  <a:pt x="6938" y="4470"/>
                  <a:pt x="6838" y="4203"/>
                </a:cubicBezTo>
                <a:close/>
                <a:moveTo>
                  <a:pt x="7272" y="4570"/>
                </a:moveTo>
                <a:lnTo>
                  <a:pt x="7272" y="4570"/>
                </a:lnTo>
                <a:cubicBezTo>
                  <a:pt x="7606" y="4837"/>
                  <a:pt x="7906" y="5071"/>
                  <a:pt x="8206" y="5371"/>
                </a:cubicBezTo>
                <a:cubicBezTo>
                  <a:pt x="8239" y="5471"/>
                  <a:pt x="8273" y="5504"/>
                  <a:pt x="8273" y="5571"/>
                </a:cubicBezTo>
                <a:cubicBezTo>
                  <a:pt x="8306" y="5704"/>
                  <a:pt x="8406" y="5871"/>
                  <a:pt x="8440" y="6005"/>
                </a:cubicBezTo>
                <a:cubicBezTo>
                  <a:pt x="8540" y="6272"/>
                  <a:pt x="8673" y="6538"/>
                  <a:pt x="8740" y="6839"/>
                </a:cubicBezTo>
                <a:cubicBezTo>
                  <a:pt x="8773" y="6972"/>
                  <a:pt x="8806" y="7105"/>
                  <a:pt x="8873" y="7239"/>
                </a:cubicBezTo>
                <a:cubicBezTo>
                  <a:pt x="8907" y="7406"/>
                  <a:pt x="8907" y="7539"/>
                  <a:pt x="8940" y="7706"/>
                </a:cubicBezTo>
                <a:cubicBezTo>
                  <a:pt x="8973" y="7839"/>
                  <a:pt x="8973" y="8006"/>
                  <a:pt x="9040" y="8140"/>
                </a:cubicBezTo>
                <a:cubicBezTo>
                  <a:pt x="8706" y="7572"/>
                  <a:pt x="8306" y="7039"/>
                  <a:pt x="7939" y="6538"/>
                </a:cubicBezTo>
                <a:cubicBezTo>
                  <a:pt x="7739" y="5871"/>
                  <a:pt x="7539" y="5204"/>
                  <a:pt x="7272" y="4570"/>
                </a:cubicBezTo>
                <a:close/>
                <a:moveTo>
                  <a:pt x="16012" y="4737"/>
                </a:moveTo>
                <a:cubicBezTo>
                  <a:pt x="16078" y="4904"/>
                  <a:pt x="16178" y="5071"/>
                  <a:pt x="16212" y="5271"/>
                </a:cubicBezTo>
                <a:cubicBezTo>
                  <a:pt x="16278" y="5471"/>
                  <a:pt x="16379" y="5704"/>
                  <a:pt x="16412" y="5971"/>
                </a:cubicBezTo>
                <a:cubicBezTo>
                  <a:pt x="16412" y="6038"/>
                  <a:pt x="16379" y="6071"/>
                  <a:pt x="16379" y="6171"/>
                </a:cubicBezTo>
                <a:cubicBezTo>
                  <a:pt x="16345" y="6305"/>
                  <a:pt x="16345" y="6405"/>
                  <a:pt x="16278" y="6538"/>
                </a:cubicBezTo>
                <a:cubicBezTo>
                  <a:pt x="16245" y="6805"/>
                  <a:pt x="16178" y="7039"/>
                  <a:pt x="16078" y="7306"/>
                </a:cubicBezTo>
                <a:cubicBezTo>
                  <a:pt x="16012" y="7539"/>
                  <a:pt x="15912" y="7739"/>
                  <a:pt x="15778" y="8006"/>
                </a:cubicBezTo>
                <a:cubicBezTo>
                  <a:pt x="15745" y="8140"/>
                  <a:pt x="15678" y="8240"/>
                  <a:pt x="15611" y="8373"/>
                </a:cubicBezTo>
                <a:cubicBezTo>
                  <a:pt x="15711" y="7673"/>
                  <a:pt x="15745" y="6905"/>
                  <a:pt x="15711" y="6171"/>
                </a:cubicBezTo>
                <a:lnTo>
                  <a:pt x="15711" y="6105"/>
                </a:lnTo>
                <a:cubicBezTo>
                  <a:pt x="15711" y="6038"/>
                  <a:pt x="15745" y="6005"/>
                  <a:pt x="15745" y="5905"/>
                </a:cubicBezTo>
                <a:cubicBezTo>
                  <a:pt x="15778" y="5738"/>
                  <a:pt x="15811" y="5604"/>
                  <a:pt x="15878" y="5438"/>
                </a:cubicBezTo>
                <a:cubicBezTo>
                  <a:pt x="15912" y="5271"/>
                  <a:pt x="15945" y="5171"/>
                  <a:pt x="15945" y="5004"/>
                </a:cubicBezTo>
                <a:cubicBezTo>
                  <a:pt x="15945" y="4904"/>
                  <a:pt x="16012" y="4837"/>
                  <a:pt x="16012" y="4770"/>
                </a:cubicBezTo>
                <a:lnTo>
                  <a:pt x="16012" y="4737"/>
                </a:lnTo>
                <a:close/>
                <a:moveTo>
                  <a:pt x="15111" y="4137"/>
                </a:moveTo>
                <a:cubicBezTo>
                  <a:pt x="15278" y="4737"/>
                  <a:pt x="15378" y="5338"/>
                  <a:pt x="15411" y="5971"/>
                </a:cubicBezTo>
                <a:cubicBezTo>
                  <a:pt x="15478" y="6905"/>
                  <a:pt x="15445" y="7906"/>
                  <a:pt x="15278" y="8873"/>
                </a:cubicBezTo>
                <a:cubicBezTo>
                  <a:pt x="15278" y="8807"/>
                  <a:pt x="15278" y="8707"/>
                  <a:pt x="15244" y="8640"/>
                </a:cubicBezTo>
                <a:lnTo>
                  <a:pt x="15111" y="7739"/>
                </a:lnTo>
                <a:cubicBezTo>
                  <a:pt x="15078" y="7439"/>
                  <a:pt x="14978" y="7172"/>
                  <a:pt x="14944" y="6839"/>
                </a:cubicBezTo>
                <a:cubicBezTo>
                  <a:pt x="14911" y="6572"/>
                  <a:pt x="14877" y="6372"/>
                  <a:pt x="14777" y="6138"/>
                </a:cubicBezTo>
                <a:cubicBezTo>
                  <a:pt x="14978" y="5504"/>
                  <a:pt x="15111" y="4837"/>
                  <a:pt x="15111" y="4137"/>
                </a:cubicBezTo>
                <a:close/>
                <a:moveTo>
                  <a:pt x="8406" y="5538"/>
                </a:moveTo>
                <a:cubicBezTo>
                  <a:pt x="8440" y="5638"/>
                  <a:pt x="8540" y="5671"/>
                  <a:pt x="8573" y="5704"/>
                </a:cubicBezTo>
                <a:cubicBezTo>
                  <a:pt x="8606" y="5838"/>
                  <a:pt x="8706" y="5971"/>
                  <a:pt x="8740" y="6071"/>
                </a:cubicBezTo>
                <a:cubicBezTo>
                  <a:pt x="8773" y="6205"/>
                  <a:pt x="8873" y="6372"/>
                  <a:pt x="8907" y="6505"/>
                </a:cubicBezTo>
                <a:cubicBezTo>
                  <a:pt x="9040" y="6772"/>
                  <a:pt x="9107" y="7105"/>
                  <a:pt x="9207" y="7406"/>
                </a:cubicBezTo>
                <a:cubicBezTo>
                  <a:pt x="9273" y="7739"/>
                  <a:pt x="9374" y="8039"/>
                  <a:pt x="9440" y="8373"/>
                </a:cubicBezTo>
                <a:cubicBezTo>
                  <a:pt x="9507" y="8540"/>
                  <a:pt x="9507" y="8707"/>
                  <a:pt x="9540" y="8873"/>
                </a:cubicBezTo>
                <a:lnTo>
                  <a:pt x="9540" y="8907"/>
                </a:lnTo>
                <a:cubicBezTo>
                  <a:pt x="9407" y="8707"/>
                  <a:pt x="9273" y="8506"/>
                  <a:pt x="9140" y="8340"/>
                </a:cubicBezTo>
                <a:cubicBezTo>
                  <a:pt x="9107" y="8140"/>
                  <a:pt x="9073" y="7906"/>
                  <a:pt x="9040" y="7673"/>
                </a:cubicBezTo>
                <a:cubicBezTo>
                  <a:pt x="9040" y="7572"/>
                  <a:pt x="8973" y="7539"/>
                  <a:pt x="8940" y="7439"/>
                </a:cubicBezTo>
                <a:cubicBezTo>
                  <a:pt x="8907" y="7372"/>
                  <a:pt x="8907" y="7306"/>
                  <a:pt x="8873" y="7206"/>
                </a:cubicBezTo>
                <a:cubicBezTo>
                  <a:pt x="8840" y="7072"/>
                  <a:pt x="8773" y="6905"/>
                  <a:pt x="8773" y="6772"/>
                </a:cubicBezTo>
                <a:cubicBezTo>
                  <a:pt x="8706" y="6505"/>
                  <a:pt x="8606" y="6238"/>
                  <a:pt x="8540" y="5938"/>
                </a:cubicBezTo>
                <a:cubicBezTo>
                  <a:pt x="8506" y="5838"/>
                  <a:pt x="8440" y="5671"/>
                  <a:pt x="8406" y="5538"/>
                </a:cubicBezTo>
                <a:close/>
                <a:moveTo>
                  <a:pt x="16479" y="6171"/>
                </a:moveTo>
                <a:cubicBezTo>
                  <a:pt x="16512" y="6338"/>
                  <a:pt x="16545" y="6472"/>
                  <a:pt x="16545" y="6572"/>
                </a:cubicBezTo>
                <a:cubicBezTo>
                  <a:pt x="16412" y="7039"/>
                  <a:pt x="16245" y="7506"/>
                  <a:pt x="16045" y="7973"/>
                </a:cubicBezTo>
                <a:cubicBezTo>
                  <a:pt x="15912" y="8206"/>
                  <a:pt x="15845" y="8473"/>
                  <a:pt x="15711" y="8673"/>
                </a:cubicBezTo>
                <a:cubicBezTo>
                  <a:pt x="15611" y="8807"/>
                  <a:pt x="15578" y="8907"/>
                  <a:pt x="15511" y="9040"/>
                </a:cubicBezTo>
                <a:cubicBezTo>
                  <a:pt x="15545" y="8907"/>
                  <a:pt x="15545" y="8740"/>
                  <a:pt x="15578" y="8640"/>
                </a:cubicBezTo>
                <a:cubicBezTo>
                  <a:pt x="15711" y="8406"/>
                  <a:pt x="15778" y="8206"/>
                  <a:pt x="15912" y="8006"/>
                </a:cubicBezTo>
                <a:cubicBezTo>
                  <a:pt x="16045" y="7739"/>
                  <a:pt x="16112" y="7539"/>
                  <a:pt x="16212" y="7306"/>
                </a:cubicBezTo>
                <a:cubicBezTo>
                  <a:pt x="16278" y="7039"/>
                  <a:pt x="16379" y="6805"/>
                  <a:pt x="16412" y="6538"/>
                </a:cubicBezTo>
                <a:cubicBezTo>
                  <a:pt x="16445" y="6405"/>
                  <a:pt x="16445" y="6272"/>
                  <a:pt x="16479" y="6171"/>
                </a:cubicBezTo>
                <a:close/>
                <a:moveTo>
                  <a:pt x="14744" y="6372"/>
                </a:moveTo>
                <a:cubicBezTo>
                  <a:pt x="14777" y="6538"/>
                  <a:pt x="14811" y="6739"/>
                  <a:pt x="14877" y="6905"/>
                </a:cubicBezTo>
                <a:cubicBezTo>
                  <a:pt x="14911" y="7206"/>
                  <a:pt x="15011" y="7506"/>
                  <a:pt x="15044" y="7806"/>
                </a:cubicBezTo>
                <a:lnTo>
                  <a:pt x="15178" y="8673"/>
                </a:lnTo>
                <a:cubicBezTo>
                  <a:pt x="15211" y="8873"/>
                  <a:pt x="15211" y="9074"/>
                  <a:pt x="15211" y="9307"/>
                </a:cubicBezTo>
                <a:cubicBezTo>
                  <a:pt x="15178" y="9407"/>
                  <a:pt x="15178" y="9574"/>
                  <a:pt x="15111" y="9707"/>
                </a:cubicBezTo>
                <a:lnTo>
                  <a:pt x="15111" y="9674"/>
                </a:lnTo>
                <a:cubicBezTo>
                  <a:pt x="15078" y="9507"/>
                  <a:pt x="15078" y="9374"/>
                  <a:pt x="15044" y="9207"/>
                </a:cubicBezTo>
                <a:cubicBezTo>
                  <a:pt x="15011" y="8907"/>
                  <a:pt x="14944" y="8640"/>
                  <a:pt x="14877" y="8340"/>
                </a:cubicBezTo>
                <a:cubicBezTo>
                  <a:pt x="14777" y="7806"/>
                  <a:pt x="14711" y="7306"/>
                  <a:pt x="14611" y="6739"/>
                </a:cubicBezTo>
                <a:cubicBezTo>
                  <a:pt x="14711" y="6605"/>
                  <a:pt x="14744" y="6505"/>
                  <a:pt x="14744" y="6372"/>
                </a:cubicBezTo>
                <a:close/>
                <a:moveTo>
                  <a:pt x="21182" y="9741"/>
                </a:moveTo>
                <a:cubicBezTo>
                  <a:pt x="21159" y="9764"/>
                  <a:pt x="21136" y="9787"/>
                  <a:pt x="21113" y="9810"/>
                </a:cubicBezTo>
                <a:lnTo>
                  <a:pt x="21113" y="9810"/>
                </a:lnTo>
                <a:cubicBezTo>
                  <a:pt x="21114" y="9820"/>
                  <a:pt x="21114" y="9831"/>
                  <a:pt x="21115" y="9841"/>
                </a:cubicBezTo>
                <a:cubicBezTo>
                  <a:pt x="21126" y="9974"/>
                  <a:pt x="21142" y="10108"/>
                  <a:pt x="21160" y="10240"/>
                </a:cubicBezTo>
                <a:lnTo>
                  <a:pt x="21160" y="10240"/>
                </a:lnTo>
                <a:cubicBezTo>
                  <a:pt x="21174" y="10227"/>
                  <a:pt x="21192" y="10215"/>
                  <a:pt x="21215" y="10208"/>
                </a:cubicBezTo>
                <a:lnTo>
                  <a:pt x="21215" y="10108"/>
                </a:lnTo>
                <a:cubicBezTo>
                  <a:pt x="21215" y="10008"/>
                  <a:pt x="21182" y="9874"/>
                  <a:pt x="21182" y="9741"/>
                </a:cubicBezTo>
                <a:close/>
                <a:moveTo>
                  <a:pt x="2068" y="1468"/>
                </a:moveTo>
                <a:cubicBezTo>
                  <a:pt x="2369" y="1635"/>
                  <a:pt x="2669" y="1835"/>
                  <a:pt x="2902" y="2035"/>
                </a:cubicBezTo>
                <a:cubicBezTo>
                  <a:pt x="5938" y="4237"/>
                  <a:pt x="8440" y="7139"/>
                  <a:pt x="10107" y="10508"/>
                </a:cubicBezTo>
                <a:cubicBezTo>
                  <a:pt x="9707" y="10141"/>
                  <a:pt x="9273" y="9707"/>
                  <a:pt x="8873" y="9340"/>
                </a:cubicBezTo>
                <a:cubicBezTo>
                  <a:pt x="8406" y="8907"/>
                  <a:pt x="8006" y="8540"/>
                  <a:pt x="7539" y="8173"/>
                </a:cubicBezTo>
                <a:cubicBezTo>
                  <a:pt x="7072" y="7806"/>
                  <a:pt x="6672" y="7372"/>
                  <a:pt x="6205" y="7005"/>
                </a:cubicBezTo>
                <a:cubicBezTo>
                  <a:pt x="5271" y="6205"/>
                  <a:pt x="4370" y="5438"/>
                  <a:pt x="3403" y="4704"/>
                </a:cubicBezTo>
                <a:cubicBezTo>
                  <a:pt x="3236" y="4037"/>
                  <a:pt x="3069" y="3403"/>
                  <a:pt x="2836" y="2769"/>
                </a:cubicBezTo>
                <a:cubicBezTo>
                  <a:pt x="2602" y="2302"/>
                  <a:pt x="2369" y="1868"/>
                  <a:pt x="2068" y="1468"/>
                </a:cubicBezTo>
                <a:close/>
                <a:moveTo>
                  <a:pt x="16579" y="6672"/>
                </a:moveTo>
                <a:cubicBezTo>
                  <a:pt x="16645" y="7406"/>
                  <a:pt x="16645" y="8173"/>
                  <a:pt x="16545" y="8873"/>
                </a:cubicBezTo>
                <a:cubicBezTo>
                  <a:pt x="16412" y="9040"/>
                  <a:pt x="16345" y="9207"/>
                  <a:pt x="16245" y="9374"/>
                </a:cubicBezTo>
                <a:cubicBezTo>
                  <a:pt x="16112" y="9574"/>
                  <a:pt x="15945" y="9807"/>
                  <a:pt x="15845" y="9941"/>
                </a:cubicBezTo>
                <a:cubicBezTo>
                  <a:pt x="15578" y="10308"/>
                  <a:pt x="15244" y="10641"/>
                  <a:pt x="14944" y="10908"/>
                </a:cubicBezTo>
                <a:cubicBezTo>
                  <a:pt x="15178" y="10374"/>
                  <a:pt x="15344" y="9807"/>
                  <a:pt x="15445" y="9240"/>
                </a:cubicBezTo>
                <a:cubicBezTo>
                  <a:pt x="15578" y="9074"/>
                  <a:pt x="15678" y="8873"/>
                  <a:pt x="15778" y="8673"/>
                </a:cubicBezTo>
                <a:cubicBezTo>
                  <a:pt x="15912" y="8406"/>
                  <a:pt x="16045" y="8173"/>
                  <a:pt x="16112" y="7973"/>
                </a:cubicBezTo>
                <a:cubicBezTo>
                  <a:pt x="16278" y="7539"/>
                  <a:pt x="16445" y="7139"/>
                  <a:pt x="16579" y="6672"/>
                </a:cubicBezTo>
                <a:close/>
                <a:moveTo>
                  <a:pt x="3503" y="4971"/>
                </a:moveTo>
                <a:lnTo>
                  <a:pt x="3503" y="4971"/>
                </a:lnTo>
                <a:cubicBezTo>
                  <a:pt x="3936" y="5338"/>
                  <a:pt x="4437" y="5704"/>
                  <a:pt x="4904" y="6071"/>
                </a:cubicBezTo>
                <a:cubicBezTo>
                  <a:pt x="5838" y="6839"/>
                  <a:pt x="6738" y="7572"/>
                  <a:pt x="7672" y="8373"/>
                </a:cubicBezTo>
                <a:cubicBezTo>
                  <a:pt x="8506" y="9074"/>
                  <a:pt x="9340" y="9841"/>
                  <a:pt x="10174" y="10575"/>
                </a:cubicBezTo>
                <a:cubicBezTo>
                  <a:pt x="10241" y="10708"/>
                  <a:pt x="10274" y="10875"/>
                  <a:pt x="10374" y="11008"/>
                </a:cubicBezTo>
                <a:cubicBezTo>
                  <a:pt x="9874" y="10641"/>
                  <a:pt x="9407" y="10308"/>
                  <a:pt x="8907" y="9907"/>
                </a:cubicBezTo>
                <a:cubicBezTo>
                  <a:pt x="7072" y="8506"/>
                  <a:pt x="5271" y="6972"/>
                  <a:pt x="3603" y="5371"/>
                </a:cubicBezTo>
                <a:cubicBezTo>
                  <a:pt x="3536" y="5237"/>
                  <a:pt x="3503" y="5071"/>
                  <a:pt x="3503" y="4971"/>
                </a:cubicBezTo>
                <a:close/>
                <a:moveTo>
                  <a:pt x="16479" y="9140"/>
                </a:moveTo>
                <a:lnTo>
                  <a:pt x="16479" y="9140"/>
                </a:lnTo>
                <a:cubicBezTo>
                  <a:pt x="16445" y="9207"/>
                  <a:pt x="16445" y="9307"/>
                  <a:pt x="16412" y="9374"/>
                </a:cubicBezTo>
                <a:cubicBezTo>
                  <a:pt x="16245" y="9541"/>
                  <a:pt x="16112" y="9741"/>
                  <a:pt x="16012" y="9907"/>
                </a:cubicBezTo>
                <a:cubicBezTo>
                  <a:pt x="15878" y="10074"/>
                  <a:pt x="15711" y="10308"/>
                  <a:pt x="15545" y="10475"/>
                </a:cubicBezTo>
                <a:cubicBezTo>
                  <a:pt x="15378" y="10641"/>
                  <a:pt x="15211" y="10841"/>
                  <a:pt x="15078" y="11008"/>
                </a:cubicBezTo>
                <a:lnTo>
                  <a:pt x="14744" y="11342"/>
                </a:lnTo>
                <a:cubicBezTo>
                  <a:pt x="14777" y="11308"/>
                  <a:pt x="14777" y="11208"/>
                  <a:pt x="14811" y="11175"/>
                </a:cubicBezTo>
                <a:cubicBezTo>
                  <a:pt x="15211" y="10841"/>
                  <a:pt x="15545" y="10475"/>
                  <a:pt x="15878" y="10041"/>
                </a:cubicBezTo>
                <a:cubicBezTo>
                  <a:pt x="16045" y="9841"/>
                  <a:pt x="16145" y="9641"/>
                  <a:pt x="16312" y="9407"/>
                </a:cubicBezTo>
                <a:cubicBezTo>
                  <a:pt x="16379" y="9340"/>
                  <a:pt x="16445" y="9207"/>
                  <a:pt x="16479" y="9140"/>
                </a:cubicBezTo>
                <a:close/>
                <a:moveTo>
                  <a:pt x="8706" y="5771"/>
                </a:moveTo>
                <a:lnTo>
                  <a:pt x="8706" y="5771"/>
                </a:lnTo>
                <a:cubicBezTo>
                  <a:pt x="9073" y="6171"/>
                  <a:pt x="9407" y="6538"/>
                  <a:pt x="9740" y="6939"/>
                </a:cubicBezTo>
                <a:cubicBezTo>
                  <a:pt x="10274" y="7739"/>
                  <a:pt x="10708" y="8573"/>
                  <a:pt x="11008" y="9474"/>
                </a:cubicBezTo>
                <a:cubicBezTo>
                  <a:pt x="10941" y="9807"/>
                  <a:pt x="10941" y="10074"/>
                  <a:pt x="10908" y="10408"/>
                </a:cubicBezTo>
                <a:cubicBezTo>
                  <a:pt x="10875" y="10641"/>
                  <a:pt x="10875" y="10841"/>
                  <a:pt x="10841" y="11008"/>
                </a:cubicBezTo>
                <a:cubicBezTo>
                  <a:pt x="10841" y="11142"/>
                  <a:pt x="10775" y="11242"/>
                  <a:pt x="10741" y="11375"/>
                </a:cubicBezTo>
                <a:lnTo>
                  <a:pt x="10107" y="10008"/>
                </a:lnTo>
                <a:cubicBezTo>
                  <a:pt x="10007" y="9707"/>
                  <a:pt x="9841" y="9407"/>
                  <a:pt x="9674" y="9174"/>
                </a:cubicBezTo>
                <a:cubicBezTo>
                  <a:pt x="9674" y="9074"/>
                  <a:pt x="9607" y="8940"/>
                  <a:pt x="9607" y="8873"/>
                </a:cubicBezTo>
                <a:cubicBezTo>
                  <a:pt x="9574" y="8707"/>
                  <a:pt x="9540" y="8540"/>
                  <a:pt x="9540" y="8373"/>
                </a:cubicBezTo>
                <a:cubicBezTo>
                  <a:pt x="9440" y="8073"/>
                  <a:pt x="9374" y="7739"/>
                  <a:pt x="9273" y="7439"/>
                </a:cubicBezTo>
                <a:cubicBezTo>
                  <a:pt x="9207" y="7105"/>
                  <a:pt x="9073" y="6839"/>
                  <a:pt x="8940" y="6505"/>
                </a:cubicBezTo>
                <a:cubicBezTo>
                  <a:pt x="8907" y="6338"/>
                  <a:pt x="8840" y="6205"/>
                  <a:pt x="8773" y="6038"/>
                </a:cubicBezTo>
                <a:cubicBezTo>
                  <a:pt x="8740" y="5938"/>
                  <a:pt x="8740" y="5871"/>
                  <a:pt x="8706" y="5771"/>
                </a:cubicBezTo>
                <a:close/>
                <a:moveTo>
                  <a:pt x="11075" y="9641"/>
                </a:moveTo>
                <a:cubicBezTo>
                  <a:pt x="11075" y="9707"/>
                  <a:pt x="11108" y="9841"/>
                  <a:pt x="11175" y="9907"/>
                </a:cubicBezTo>
                <a:cubicBezTo>
                  <a:pt x="11075" y="10508"/>
                  <a:pt x="11041" y="11075"/>
                  <a:pt x="10908" y="11675"/>
                </a:cubicBezTo>
                <a:cubicBezTo>
                  <a:pt x="10908" y="11609"/>
                  <a:pt x="10908" y="11609"/>
                  <a:pt x="10875" y="11575"/>
                </a:cubicBezTo>
                <a:cubicBezTo>
                  <a:pt x="10908" y="11409"/>
                  <a:pt x="10941" y="11208"/>
                  <a:pt x="10941" y="11042"/>
                </a:cubicBezTo>
                <a:cubicBezTo>
                  <a:pt x="11008" y="10841"/>
                  <a:pt x="11008" y="10641"/>
                  <a:pt x="11041" y="10408"/>
                </a:cubicBezTo>
                <a:cubicBezTo>
                  <a:pt x="11075" y="10174"/>
                  <a:pt x="11075" y="9874"/>
                  <a:pt x="11075" y="9641"/>
                </a:cubicBezTo>
                <a:close/>
                <a:moveTo>
                  <a:pt x="20815" y="8140"/>
                </a:moveTo>
                <a:cubicBezTo>
                  <a:pt x="20381" y="8840"/>
                  <a:pt x="19981" y="9574"/>
                  <a:pt x="19648" y="10374"/>
                </a:cubicBezTo>
                <a:cubicBezTo>
                  <a:pt x="19381" y="11008"/>
                  <a:pt x="19114" y="11675"/>
                  <a:pt x="18914" y="12343"/>
                </a:cubicBezTo>
                <a:lnTo>
                  <a:pt x="18914" y="12109"/>
                </a:lnTo>
                <a:cubicBezTo>
                  <a:pt x="18914" y="11909"/>
                  <a:pt x="18947" y="11709"/>
                  <a:pt x="18947" y="11509"/>
                </a:cubicBezTo>
                <a:cubicBezTo>
                  <a:pt x="18947" y="11275"/>
                  <a:pt x="18947" y="11075"/>
                  <a:pt x="18980" y="10875"/>
                </a:cubicBezTo>
                <a:lnTo>
                  <a:pt x="18980" y="10341"/>
                </a:lnTo>
                <a:cubicBezTo>
                  <a:pt x="19514" y="9507"/>
                  <a:pt x="20181" y="8807"/>
                  <a:pt x="20815" y="8140"/>
                </a:cubicBezTo>
                <a:close/>
                <a:moveTo>
                  <a:pt x="21249" y="10841"/>
                </a:moveTo>
                <a:cubicBezTo>
                  <a:pt x="21245" y="10849"/>
                  <a:pt x="21241" y="10856"/>
                  <a:pt x="21238" y="10863"/>
                </a:cubicBezTo>
                <a:lnTo>
                  <a:pt x="21238" y="10863"/>
                </a:lnTo>
                <a:cubicBezTo>
                  <a:pt x="21245" y="10946"/>
                  <a:pt x="21249" y="11028"/>
                  <a:pt x="21249" y="11108"/>
                </a:cubicBezTo>
                <a:cubicBezTo>
                  <a:pt x="21249" y="11509"/>
                  <a:pt x="21215" y="11876"/>
                  <a:pt x="21115" y="12242"/>
                </a:cubicBezTo>
                <a:cubicBezTo>
                  <a:pt x="21103" y="12297"/>
                  <a:pt x="21091" y="12352"/>
                  <a:pt x="21077" y="12406"/>
                </a:cubicBezTo>
                <a:lnTo>
                  <a:pt x="21077" y="12406"/>
                </a:lnTo>
                <a:cubicBezTo>
                  <a:pt x="21105" y="12352"/>
                  <a:pt x="21138" y="12297"/>
                  <a:pt x="21182" y="12242"/>
                </a:cubicBezTo>
                <a:cubicBezTo>
                  <a:pt x="21249" y="11976"/>
                  <a:pt x="21249" y="11709"/>
                  <a:pt x="21249" y="11442"/>
                </a:cubicBezTo>
                <a:cubicBezTo>
                  <a:pt x="21282" y="11242"/>
                  <a:pt x="21249" y="11042"/>
                  <a:pt x="21249" y="10841"/>
                </a:cubicBezTo>
                <a:close/>
                <a:moveTo>
                  <a:pt x="18880" y="10408"/>
                </a:moveTo>
                <a:lnTo>
                  <a:pt x="18880" y="10875"/>
                </a:lnTo>
                <a:lnTo>
                  <a:pt x="18880" y="11509"/>
                </a:lnTo>
                <a:cubicBezTo>
                  <a:pt x="18880" y="11709"/>
                  <a:pt x="18880" y="11909"/>
                  <a:pt x="18847" y="12142"/>
                </a:cubicBezTo>
                <a:cubicBezTo>
                  <a:pt x="18847" y="12209"/>
                  <a:pt x="18847" y="12309"/>
                  <a:pt x="18780" y="12409"/>
                </a:cubicBezTo>
                <a:lnTo>
                  <a:pt x="18780" y="12242"/>
                </a:lnTo>
                <a:cubicBezTo>
                  <a:pt x="18780" y="12076"/>
                  <a:pt x="18747" y="11876"/>
                  <a:pt x="18747" y="11709"/>
                </a:cubicBezTo>
                <a:lnTo>
                  <a:pt x="18747" y="11175"/>
                </a:lnTo>
                <a:cubicBezTo>
                  <a:pt x="18747" y="11008"/>
                  <a:pt x="18780" y="10808"/>
                  <a:pt x="18747" y="10641"/>
                </a:cubicBezTo>
                <a:cubicBezTo>
                  <a:pt x="18780" y="10541"/>
                  <a:pt x="18847" y="10508"/>
                  <a:pt x="18880" y="10408"/>
                </a:cubicBezTo>
                <a:close/>
                <a:moveTo>
                  <a:pt x="21049" y="12519"/>
                </a:moveTo>
                <a:cubicBezTo>
                  <a:pt x="21040" y="12551"/>
                  <a:pt x="21031" y="12583"/>
                  <a:pt x="21022" y="12615"/>
                </a:cubicBezTo>
                <a:lnTo>
                  <a:pt x="21022" y="12615"/>
                </a:lnTo>
                <a:lnTo>
                  <a:pt x="21049" y="12543"/>
                </a:lnTo>
                <a:lnTo>
                  <a:pt x="21049" y="12519"/>
                </a:lnTo>
                <a:close/>
                <a:moveTo>
                  <a:pt x="3669" y="5571"/>
                </a:moveTo>
                <a:lnTo>
                  <a:pt x="4904" y="6705"/>
                </a:lnTo>
                <a:cubicBezTo>
                  <a:pt x="6672" y="8240"/>
                  <a:pt x="8540" y="9741"/>
                  <a:pt x="10441" y="11142"/>
                </a:cubicBezTo>
                <a:lnTo>
                  <a:pt x="10841" y="12009"/>
                </a:lnTo>
                <a:lnTo>
                  <a:pt x="11075" y="12643"/>
                </a:lnTo>
                <a:cubicBezTo>
                  <a:pt x="10674" y="12409"/>
                  <a:pt x="10241" y="12209"/>
                  <a:pt x="9874" y="12009"/>
                </a:cubicBezTo>
                <a:cubicBezTo>
                  <a:pt x="9040" y="11575"/>
                  <a:pt x="8239" y="11142"/>
                  <a:pt x="7506" y="10641"/>
                </a:cubicBezTo>
                <a:cubicBezTo>
                  <a:pt x="6738" y="10141"/>
                  <a:pt x="5938" y="9641"/>
                  <a:pt x="5237" y="9040"/>
                </a:cubicBezTo>
                <a:lnTo>
                  <a:pt x="5204" y="9040"/>
                </a:lnTo>
                <a:cubicBezTo>
                  <a:pt x="4704" y="8240"/>
                  <a:pt x="4337" y="7406"/>
                  <a:pt x="4036" y="6538"/>
                </a:cubicBezTo>
                <a:cubicBezTo>
                  <a:pt x="3836" y="6205"/>
                  <a:pt x="3736" y="5905"/>
                  <a:pt x="3669" y="5571"/>
                </a:cubicBezTo>
                <a:close/>
                <a:moveTo>
                  <a:pt x="21022" y="12615"/>
                </a:moveTo>
                <a:lnTo>
                  <a:pt x="20915" y="12910"/>
                </a:lnTo>
                <a:cubicBezTo>
                  <a:pt x="20911" y="12943"/>
                  <a:pt x="20906" y="12974"/>
                  <a:pt x="20900" y="13005"/>
                </a:cubicBezTo>
                <a:lnTo>
                  <a:pt x="20900" y="13005"/>
                </a:lnTo>
                <a:cubicBezTo>
                  <a:pt x="20944" y="12876"/>
                  <a:pt x="20985" y="12747"/>
                  <a:pt x="21022" y="12615"/>
                </a:cubicBezTo>
                <a:close/>
                <a:moveTo>
                  <a:pt x="21077" y="12406"/>
                </a:moveTo>
                <a:cubicBezTo>
                  <a:pt x="21020" y="12518"/>
                  <a:pt x="20982" y="12631"/>
                  <a:pt x="20915" y="12743"/>
                </a:cubicBezTo>
                <a:cubicBezTo>
                  <a:pt x="20805" y="12909"/>
                  <a:pt x="20740" y="13051"/>
                  <a:pt x="20645" y="13228"/>
                </a:cubicBezTo>
                <a:lnTo>
                  <a:pt x="20645" y="13228"/>
                </a:lnTo>
                <a:cubicBezTo>
                  <a:pt x="20680" y="13167"/>
                  <a:pt x="20714" y="13105"/>
                  <a:pt x="20748" y="13043"/>
                </a:cubicBezTo>
                <a:cubicBezTo>
                  <a:pt x="20848" y="12876"/>
                  <a:pt x="20915" y="12743"/>
                  <a:pt x="21015" y="12576"/>
                </a:cubicBezTo>
                <a:cubicBezTo>
                  <a:pt x="21015" y="12543"/>
                  <a:pt x="21049" y="12543"/>
                  <a:pt x="21049" y="12509"/>
                </a:cubicBezTo>
                <a:lnTo>
                  <a:pt x="21049" y="12519"/>
                </a:lnTo>
                <a:lnTo>
                  <a:pt x="21049" y="12519"/>
                </a:lnTo>
                <a:cubicBezTo>
                  <a:pt x="21058" y="12481"/>
                  <a:pt x="21068" y="12444"/>
                  <a:pt x="21077" y="12406"/>
                </a:cubicBezTo>
                <a:close/>
                <a:moveTo>
                  <a:pt x="20900" y="13005"/>
                </a:moveTo>
                <a:cubicBezTo>
                  <a:pt x="20849" y="13152"/>
                  <a:pt x="20793" y="13298"/>
                  <a:pt x="20733" y="13442"/>
                </a:cubicBezTo>
                <a:lnTo>
                  <a:pt x="20733" y="13442"/>
                </a:lnTo>
                <a:cubicBezTo>
                  <a:pt x="20802" y="13306"/>
                  <a:pt x="20865" y="13176"/>
                  <a:pt x="20900" y="13005"/>
                </a:cubicBezTo>
                <a:close/>
                <a:moveTo>
                  <a:pt x="20645" y="13228"/>
                </a:moveTo>
                <a:cubicBezTo>
                  <a:pt x="20578" y="13349"/>
                  <a:pt x="20510" y="13467"/>
                  <a:pt x="20442" y="13578"/>
                </a:cubicBezTo>
                <a:lnTo>
                  <a:pt x="20442" y="13578"/>
                </a:lnTo>
                <a:cubicBezTo>
                  <a:pt x="20491" y="13501"/>
                  <a:pt x="20538" y="13423"/>
                  <a:pt x="20582" y="13343"/>
                </a:cubicBezTo>
                <a:cubicBezTo>
                  <a:pt x="20604" y="13303"/>
                  <a:pt x="20625" y="13265"/>
                  <a:pt x="20645" y="13228"/>
                </a:cubicBezTo>
                <a:close/>
                <a:moveTo>
                  <a:pt x="21149" y="10374"/>
                </a:moveTo>
                <a:cubicBezTo>
                  <a:pt x="21149" y="10508"/>
                  <a:pt x="21215" y="10641"/>
                  <a:pt x="21215" y="10741"/>
                </a:cubicBezTo>
                <a:cubicBezTo>
                  <a:pt x="20882" y="11375"/>
                  <a:pt x="20481" y="12009"/>
                  <a:pt x="20048" y="12543"/>
                </a:cubicBezTo>
                <a:cubicBezTo>
                  <a:pt x="19748" y="12910"/>
                  <a:pt x="19381" y="13343"/>
                  <a:pt x="18947" y="13677"/>
                </a:cubicBezTo>
                <a:lnTo>
                  <a:pt x="19347" y="13176"/>
                </a:lnTo>
                <a:cubicBezTo>
                  <a:pt x="19581" y="12843"/>
                  <a:pt x="19781" y="12509"/>
                  <a:pt x="20048" y="12209"/>
                </a:cubicBezTo>
                <a:cubicBezTo>
                  <a:pt x="20281" y="11876"/>
                  <a:pt x="20481" y="11542"/>
                  <a:pt x="20715" y="11208"/>
                </a:cubicBezTo>
                <a:cubicBezTo>
                  <a:pt x="20782" y="11042"/>
                  <a:pt x="20915" y="10875"/>
                  <a:pt x="20982" y="10708"/>
                </a:cubicBezTo>
                <a:lnTo>
                  <a:pt x="21115" y="10475"/>
                </a:lnTo>
                <a:cubicBezTo>
                  <a:pt x="21115" y="10408"/>
                  <a:pt x="21149" y="10374"/>
                  <a:pt x="21149" y="10374"/>
                </a:cubicBezTo>
                <a:close/>
                <a:moveTo>
                  <a:pt x="16312" y="9507"/>
                </a:moveTo>
                <a:lnTo>
                  <a:pt x="16312" y="9507"/>
                </a:lnTo>
                <a:cubicBezTo>
                  <a:pt x="16245" y="9874"/>
                  <a:pt x="16112" y="10241"/>
                  <a:pt x="15945" y="10575"/>
                </a:cubicBezTo>
                <a:cubicBezTo>
                  <a:pt x="15578" y="11409"/>
                  <a:pt x="15078" y="12176"/>
                  <a:pt x="14410" y="12843"/>
                </a:cubicBezTo>
                <a:cubicBezTo>
                  <a:pt x="14210" y="13176"/>
                  <a:pt x="13910" y="13410"/>
                  <a:pt x="13677" y="13710"/>
                </a:cubicBezTo>
                <a:cubicBezTo>
                  <a:pt x="13943" y="13010"/>
                  <a:pt x="14344" y="12309"/>
                  <a:pt x="14611" y="11575"/>
                </a:cubicBezTo>
                <a:cubicBezTo>
                  <a:pt x="14611" y="11542"/>
                  <a:pt x="14677" y="11542"/>
                  <a:pt x="14677" y="11509"/>
                </a:cubicBezTo>
                <a:cubicBezTo>
                  <a:pt x="14844" y="11375"/>
                  <a:pt x="15011" y="11208"/>
                  <a:pt x="15111" y="11042"/>
                </a:cubicBezTo>
                <a:cubicBezTo>
                  <a:pt x="15278" y="10875"/>
                  <a:pt x="15445" y="10675"/>
                  <a:pt x="15578" y="10508"/>
                </a:cubicBezTo>
                <a:cubicBezTo>
                  <a:pt x="15745" y="10274"/>
                  <a:pt x="15912" y="10108"/>
                  <a:pt x="16045" y="9907"/>
                </a:cubicBezTo>
                <a:cubicBezTo>
                  <a:pt x="16112" y="9774"/>
                  <a:pt x="16245" y="9607"/>
                  <a:pt x="16312" y="9507"/>
                </a:cubicBezTo>
                <a:close/>
                <a:moveTo>
                  <a:pt x="11208" y="10141"/>
                </a:moveTo>
                <a:cubicBezTo>
                  <a:pt x="11242" y="10208"/>
                  <a:pt x="11242" y="10341"/>
                  <a:pt x="11275" y="10408"/>
                </a:cubicBezTo>
                <a:cubicBezTo>
                  <a:pt x="11408" y="11042"/>
                  <a:pt x="11475" y="11709"/>
                  <a:pt x="11575" y="12343"/>
                </a:cubicBezTo>
                <a:cubicBezTo>
                  <a:pt x="11608" y="12810"/>
                  <a:pt x="11608" y="13310"/>
                  <a:pt x="11642" y="13744"/>
                </a:cubicBezTo>
                <a:cubicBezTo>
                  <a:pt x="11408" y="13076"/>
                  <a:pt x="11208" y="12443"/>
                  <a:pt x="10941" y="11809"/>
                </a:cubicBezTo>
                <a:cubicBezTo>
                  <a:pt x="11075" y="11242"/>
                  <a:pt x="11175" y="10675"/>
                  <a:pt x="11208" y="10141"/>
                </a:cubicBezTo>
                <a:close/>
                <a:moveTo>
                  <a:pt x="5271" y="9307"/>
                </a:moveTo>
                <a:cubicBezTo>
                  <a:pt x="5671" y="9541"/>
                  <a:pt x="6004" y="9807"/>
                  <a:pt x="6371" y="10041"/>
                </a:cubicBezTo>
                <a:cubicBezTo>
                  <a:pt x="7105" y="10541"/>
                  <a:pt x="7906" y="11042"/>
                  <a:pt x="8706" y="11475"/>
                </a:cubicBezTo>
                <a:cubicBezTo>
                  <a:pt x="9107" y="11675"/>
                  <a:pt x="9507" y="11909"/>
                  <a:pt x="9907" y="12142"/>
                </a:cubicBezTo>
                <a:cubicBezTo>
                  <a:pt x="10274" y="12343"/>
                  <a:pt x="10674" y="12543"/>
                  <a:pt x="11075" y="12709"/>
                </a:cubicBezTo>
                <a:cubicBezTo>
                  <a:pt x="11242" y="13143"/>
                  <a:pt x="11375" y="13543"/>
                  <a:pt x="11542" y="14010"/>
                </a:cubicBezTo>
                <a:cubicBezTo>
                  <a:pt x="10674" y="13210"/>
                  <a:pt x="9574" y="12676"/>
                  <a:pt x="8573" y="12076"/>
                </a:cubicBezTo>
                <a:cubicBezTo>
                  <a:pt x="7506" y="11475"/>
                  <a:pt x="6505" y="10775"/>
                  <a:pt x="5704" y="9807"/>
                </a:cubicBezTo>
                <a:cubicBezTo>
                  <a:pt x="5537" y="9641"/>
                  <a:pt x="5404" y="9474"/>
                  <a:pt x="5271" y="9307"/>
                </a:cubicBezTo>
                <a:close/>
                <a:moveTo>
                  <a:pt x="14577" y="6972"/>
                </a:moveTo>
                <a:cubicBezTo>
                  <a:pt x="14644" y="7406"/>
                  <a:pt x="14744" y="7906"/>
                  <a:pt x="14777" y="8373"/>
                </a:cubicBezTo>
                <a:cubicBezTo>
                  <a:pt x="14811" y="8673"/>
                  <a:pt x="14877" y="9007"/>
                  <a:pt x="14911" y="9307"/>
                </a:cubicBezTo>
                <a:cubicBezTo>
                  <a:pt x="14944" y="9474"/>
                  <a:pt x="14944" y="9574"/>
                  <a:pt x="14978" y="9741"/>
                </a:cubicBezTo>
                <a:cubicBezTo>
                  <a:pt x="14978" y="9841"/>
                  <a:pt x="15044" y="9907"/>
                  <a:pt x="15044" y="10008"/>
                </a:cubicBezTo>
                <a:cubicBezTo>
                  <a:pt x="14811" y="10741"/>
                  <a:pt x="14544" y="11509"/>
                  <a:pt x="14210" y="12209"/>
                </a:cubicBezTo>
                <a:lnTo>
                  <a:pt x="14077" y="12476"/>
                </a:lnTo>
                <a:cubicBezTo>
                  <a:pt x="14077" y="12409"/>
                  <a:pt x="14077" y="12409"/>
                  <a:pt x="14044" y="12376"/>
                </a:cubicBezTo>
                <a:cubicBezTo>
                  <a:pt x="13977" y="12309"/>
                  <a:pt x="13977" y="12242"/>
                  <a:pt x="13943" y="12176"/>
                </a:cubicBezTo>
                <a:cubicBezTo>
                  <a:pt x="13910" y="12042"/>
                  <a:pt x="13877" y="11876"/>
                  <a:pt x="13810" y="11709"/>
                </a:cubicBezTo>
                <a:lnTo>
                  <a:pt x="13777" y="11709"/>
                </a:lnTo>
                <a:cubicBezTo>
                  <a:pt x="13777" y="11876"/>
                  <a:pt x="13810" y="12042"/>
                  <a:pt x="13877" y="12176"/>
                </a:cubicBezTo>
                <a:cubicBezTo>
                  <a:pt x="13877" y="12242"/>
                  <a:pt x="13910" y="12343"/>
                  <a:pt x="13943" y="12376"/>
                </a:cubicBezTo>
                <a:cubicBezTo>
                  <a:pt x="13943" y="12409"/>
                  <a:pt x="13977" y="12476"/>
                  <a:pt x="13977" y="12509"/>
                </a:cubicBezTo>
                <a:cubicBezTo>
                  <a:pt x="13743" y="13010"/>
                  <a:pt x="13476" y="13543"/>
                  <a:pt x="13276" y="14144"/>
                </a:cubicBezTo>
                <a:cubicBezTo>
                  <a:pt x="13310" y="13844"/>
                  <a:pt x="13276" y="13510"/>
                  <a:pt x="13276" y="13210"/>
                </a:cubicBezTo>
                <a:cubicBezTo>
                  <a:pt x="13276" y="12743"/>
                  <a:pt x="13310" y="12242"/>
                  <a:pt x="13376" y="11809"/>
                </a:cubicBezTo>
                <a:cubicBezTo>
                  <a:pt x="13410" y="11142"/>
                  <a:pt x="13543" y="10475"/>
                  <a:pt x="13643" y="9841"/>
                </a:cubicBezTo>
                <a:lnTo>
                  <a:pt x="13643" y="10308"/>
                </a:lnTo>
                <a:cubicBezTo>
                  <a:pt x="13643" y="10675"/>
                  <a:pt x="13710" y="11008"/>
                  <a:pt x="13777" y="11375"/>
                </a:cubicBezTo>
                <a:lnTo>
                  <a:pt x="13810" y="11375"/>
                </a:lnTo>
                <a:cubicBezTo>
                  <a:pt x="13777" y="11042"/>
                  <a:pt x="13743" y="10708"/>
                  <a:pt x="13743" y="10341"/>
                </a:cubicBezTo>
                <a:lnTo>
                  <a:pt x="13743" y="9807"/>
                </a:lnTo>
                <a:cubicBezTo>
                  <a:pt x="13743" y="9674"/>
                  <a:pt x="13777" y="9507"/>
                  <a:pt x="13777" y="9374"/>
                </a:cubicBezTo>
                <a:lnTo>
                  <a:pt x="13777" y="9340"/>
                </a:lnTo>
                <a:cubicBezTo>
                  <a:pt x="13977" y="8540"/>
                  <a:pt x="14344" y="7739"/>
                  <a:pt x="14577" y="6972"/>
                </a:cubicBezTo>
                <a:close/>
                <a:moveTo>
                  <a:pt x="18680" y="10808"/>
                </a:moveTo>
                <a:lnTo>
                  <a:pt x="18680" y="11175"/>
                </a:lnTo>
                <a:lnTo>
                  <a:pt x="18680" y="11709"/>
                </a:lnTo>
                <a:cubicBezTo>
                  <a:pt x="18680" y="11876"/>
                  <a:pt x="18680" y="12076"/>
                  <a:pt x="18714" y="12242"/>
                </a:cubicBezTo>
                <a:cubicBezTo>
                  <a:pt x="18714" y="12443"/>
                  <a:pt x="18714" y="12676"/>
                  <a:pt x="18747" y="12843"/>
                </a:cubicBezTo>
                <a:lnTo>
                  <a:pt x="18747" y="12976"/>
                </a:lnTo>
                <a:cubicBezTo>
                  <a:pt x="18547" y="13677"/>
                  <a:pt x="18380" y="14377"/>
                  <a:pt x="18247" y="15078"/>
                </a:cubicBezTo>
                <a:cubicBezTo>
                  <a:pt x="18213" y="14978"/>
                  <a:pt x="18213" y="14811"/>
                  <a:pt x="18180" y="14678"/>
                </a:cubicBezTo>
                <a:cubicBezTo>
                  <a:pt x="18113" y="14377"/>
                  <a:pt x="18080" y="14144"/>
                  <a:pt x="18046" y="13844"/>
                </a:cubicBezTo>
                <a:cubicBezTo>
                  <a:pt x="18013" y="13377"/>
                  <a:pt x="17946" y="12876"/>
                  <a:pt x="17946" y="12376"/>
                </a:cubicBezTo>
                <a:cubicBezTo>
                  <a:pt x="18080" y="11909"/>
                  <a:pt x="18280" y="11475"/>
                  <a:pt x="18513" y="11042"/>
                </a:cubicBezTo>
                <a:cubicBezTo>
                  <a:pt x="18547" y="10975"/>
                  <a:pt x="18580" y="10875"/>
                  <a:pt x="18680" y="10808"/>
                </a:cubicBezTo>
                <a:close/>
                <a:moveTo>
                  <a:pt x="22885" y="14571"/>
                </a:moveTo>
                <a:cubicBezTo>
                  <a:pt x="22431" y="14966"/>
                  <a:pt x="22040" y="15423"/>
                  <a:pt x="21649" y="15912"/>
                </a:cubicBezTo>
                <a:lnTo>
                  <a:pt x="21649" y="15845"/>
                </a:lnTo>
                <a:cubicBezTo>
                  <a:pt x="21649" y="15712"/>
                  <a:pt x="21716" y="15578"/>
                  <a:pt x="21716" y="15478"/>
                </a:cubicBezTo>
                <a:cubicBezTo>
                  <a:pt x="21782" y="15378"/>
                  <a:pt x="21882" y="15311"/>
                  <a:pt x="21983" y="15245"/>
                </a:cubicBezTo>
                <a:cubicBezTo>
                  <a:pt x="22249" y="15078"/>
                  <a:pt x="22483" y="14878"/>
                  <a:pt x="22716" y="14711"/>
                </a:cubicBezTo>
                <a:cubicBezTo>
                  <a:pt x="22768" y="14659"/>
                  <a:pt x="22840" y="14608"/>
                  <a:pt x="22885" y="14571"/>
                </a:cubicBezTo>
                <a:close/>
                <a:moveTo>
                  <a:pt x="3214" y="14697"/>
                </a:moveTo>
                <a:cubicBezTo>
                  <a:pt x="3440" y="14697"/>
                  <a:pt x="3668" y="14701"/>
                  <a:pt x="3903" y="14711"/>
                </a:cubicBezTo>
                <a:cubicBezTo>
                  <a:pt x="4103" y="14711"/>
                  <a:pt x="4337" y="14711"/>
                  <a:pt x="4503" y="14744"/>
                </a:cubicBezTo>
                <a:cubicBezTo>
                  <a:pt x="4670" y="14811"/>
                  <a:pt x="4770" y="14844"/>
                  <a:pt x="4904" y="14878"/>
                </a:cubicBezTo>
                <a:cubicBezTo>
                  <a:pt x="5037" y="14911"/>
                  <a:pt x="5104" y="14944"/>
                  <a:pt x="5204" y="15011"/>
                </a:cubicBezTo>
                <a:cubicBezTo>
                  <a:pt x="5404" y="15145"/>
                  <a:pt x="5604" y="15211"/>
                  <a:pt x="5838" y="15378"/>
                </a:cubicBezTo>
                <a:cubicBezTo>
                  <a:pt x="6105" y="15545"/>
                  <a:pt x="6371" y="15745"/>
                  <a:pt x="6572" y="15945"/>
                </a:cubicBezTo>
                <a:cubicBezTo>
                  <a:pt x="5938" y="15712"/>
                  <a:pt x="5271" y="15445"/>
                  <a:pt x="4603" y="15278"/>
                </a:cubicBezTo>
                <a:cubicBezTo>
                  <a:pt x="4070" y="15111"/>
                  <a:pt x="3503" y="15011"/>
                  <a:pt x="2902" y="14911"/>
                </a:cubicBezTo>
                <a:cubicBezTo>
                  <a:pt x="2502" y="14844"/>
                  <a:pt x="2035" y="14778"/>
                  <a:pt x="1601" y="14744"/>
                </a:cubicBezTo>
                <a:cubicBezTo>
                  <a:pt x="2144" y="14721"/>
                  <a:pt x="2670" y="14697"/>
                  <a:pt x="3214" y="14697"/>
                </a:cubicBezTo>
                <a:close/>
                <a:moveTo>
                  <a:pt x="1735" y="14878"/>
                </a:moveTo>
                <a:cubicBezTo>
                  <a:pt x="2202" y="14944"/>
                  <a:pt x="2702" y="15011"/>
                  <a:pt x="3169" y="15145"/>
                </a:cubicBezTo>
                <a:cubicBezTo>
                  <a:pt x="3770" y="15245"/>
                  <a:pt x="4403" y="15411"/>
                  <a:pt x="5037" y="15578"/>
                </a:cubicBezTo>
                <a:cubicBezTo>
                  <a:pt x="5604" y="15745"/>
                  <a:pt x="6171" y="15978"/>
                  <a:pt x="6705" y="16212"/>
                </a:cubicBezTo>
                <a:cubicBezTo>
                  <a:pt x="6071" y="16045"/>
                  <a:pt x="5437" y="15912"/>
                  <a:pt x="4837" y="15812"/>
                </a:cubicBezTo>
                <a:cubicBezTo>
                  <a:pt x="4403" y="15712"/>
                  <a:pt x="4036" y="15578"/>
                  <a:pt x="3603" y="15511"/>
                </a:cubicBezTo>
                <a:cubicBezTo>
                  <a:pt x="3202" y="15411"/>
                  <a:pt x="2836" y="15311"/>
                  <a:pt x="2402" y="15211"/>
                </a:cubicBezTo>
                <a:lnTo>
                  <a:pt x="2369" y="15211"/>
                </a:lnTo>
                <a:cubicBezTo>
                  <a:pt x="2168" y="15078"/>
                  <a:pt x="1935" y="15011"/>
                  <a:pt x="1735" y="14878"/>
                </a:cubicBezTo>
                <a:close/>
                <a:moveTo>
                  <a:pt x="4904" y="14744"/>
                </a:moveTo>
                <a:lnTo>
                  <a:pt x="4904" y="14744"/>
                </a:lnTo>
                <a:cubicBezTo>
                  <a:pt x="5604" y="14811"/>
                  <a:pt x="6271" y="14911"/>
                  <a:pt x="6938" y="15145"/>
                </a:cubicBezTo>
                <a:lnTo>
                  <a:pt x="6938" y="15178"/>
                </a:lnTo>
                <a:cubicBezTo>
                  <a:pt x="7005" y="15311"/>
                  <a:pt x="7072" y="15411"/>
                  <a:pt x="7172" y="15545"/>
                </a:cubicBezTo>
                <a:cubicBezTo>
                  <a:pt x="7239" y="15678"/>
                  <a:pt x="7272" y="15812"/>
                  <a:pt x="7372" y="15912"/>
                </a:cubicBezTo>
                <a:cubicBezTo>
                  <a:pt x="7439" y="16079"/>
                  <a:pt x="7539" y="16279"/>
                  <a:pt x="7606" y="16479"/>
                </a:cubicBezTo>
                <a:cubicBezTo>
                  <a:pt x="7372" y="16345"/>
                  <a:pt x="7072" y="16212"/>
                  <a:pt x="6838" y="16079"/>
                </a:cubicBezTo>
                <a:cubicBezTo>
                  <a:pt x="6538" y="15812"/>
                  <a:pt x="6238" y="15511"/>
                  <a:pt x="5871" y="15311"/>
                </a:cubicBezTo>
                <a:lnTo>
                  <a:pt x="5237" y="14911"/>
                </a:lnTo>
                <a:cubicBezTo>
                  <a:pt x="5104" y="14878"/>
                  <a:pt x="5004" y="14811"/>
                  <a:pt x="4904" y="14744"/>
                </a:cubicBezTo>
                <a:close/>
                <a:moveTo>
                  <a:pt x="7039" y="15178"/>
                </a:moveTo>
                <a:cubicBezTo>
                  <a:pt x="7205" y="15178"/>
                  <a:pt x="7272" y="15211"/>
                  <a:pt x="7372" y="15245"/>
                </a:cubicBezTo>
                <a:cubicBezTo>
                  <a:pt x="7405" y="15378"/>
                  <a:pt x="7506" y="15478"/>
                  <a:pt x="7539" y="15578"/>
                </a:cubicBezTo>
                <a:cubicBezTo>
                  <a:pt x="7572" y="15712"/>
                  <a:pt x="7672" y="15845"/>
                  <a:pt x="7706" y="15978"/>
                </a:cubicBezTo>
                <a:cubicBezTo>
                  <a:pt x="7772" y="16179"/>
                  <a:pt x="7839" y="16379"/>
                  <a:pt x="7872" y="16579"/>
                </a:cubicBezTo>
                <a:cubicBezTo>
                  <a:pt x="7839" y="16579"/>
                  <a:pt x="7772" y="16546"/>
                  <a:pt x="7739" y="16546"/>
                </a:cubicBezTo>
                <a:cubicBezTo>
                  <a:pt x="7672" y="16279"/>
                  <a:pt x="7539" y="16079"/>
                  <a:pt x="7439" y="15878"/>
                </a:cubicBezTo>
                <a:cubicBezTo>
                  <a:pt x="7372" y="15745"/>
                  <a:pt x="7339" y="15612"/>
                  <a:pt x="7239" y="15511"/>
                </a:cubicBezTo>
                <a:cubicBezTo>
                  <a:pt x="7205" y="15378"/>
                  <a:pt x="7105" y="15311"/>
                  <a:pt x="7039" y="15178"/>
                </a:cubicBezTo>
                <a:close/>
                <a:moveTo>
                  <a:pt x="21616" y="15545"/>
                </a:moveTo>
                <a:cubicBezTo>
                  <a:pt x="21616" y="15678"/>
                  <a:pt x="21582" y="15812"/>
                  <a:pt x="21582" y="15912"/>
                </a:cubicBezTo>
                <a:cubicBezTo>
                  <a:pt x="21582" y="16012"/>
                  <a:pt x="21549" y="16079"/>
                  <a:pt x="21549" y="16179"/>
                </a:cubicBezTo>
                <a:cubicBezTo>
                  <a:pt x="21415" y="16345"/>
                  <a:pt x="21282" y="16512"/>
                  <a:pt x="21215" y="16679"/>
                </a:cubicBezTo>
                <a:cubicBezTo>
                  <a:pt x="21215" y="16579"/>
                  <a:pt x="21249" y="16512"/>
                  <a:pt x="21249" y="16479"/>
                </a:cubicBezTo>
                <a:cubicBezTo>
                  <a:pt x="21282" y="16345"/>
                  <a:pt x="21282" y="16212"/>
                  <a:pt x="21315" y="16079"/>
                </a:cubicBezTo>
                <a:cubicBezTo>
                  <a:pt x="21315" y="16012"/>
                  <a:pt x="21382" y="15912"/>
                  <a:pt x="21382" y="15845"/>
                </a:cubicBezTo>
                <a:cubicBezTo>
                  <a:pt x="21449" y="15712"/>
                  <a:pt x="21549" y="15645"/>
                  <a:pt x="21616" y="15545"/>
                </a:cubicBezTo>
                <a:close/>
                <a:moveTo>
                  <a:pt x="2702" y="15478"/>
                </a:moveTo>
                <a:lnTo>
                  <a:pt x="2702" y="15478"/>
                </a:lnTo>
                <a:cubicBezTo>
                  <a:pt x="3002" y="15545"/>
                  <a:pt x="3269" y="15578"/>
                  <a:pt x="3569" y="15645"/>
                </a:cubicBezTo>
                <a:cubicBezTo>
                  <a:pt x="4003" y="15712"/>
                  <a:pt x="4370" y="15778"/>
                  <a:pt x="4770" y="15878"/>
                </a:cubicBezTo>
                <a:cubicBezTo>
                  <a:pt x="5571" y="16045"/>
                  <a:pt x="6338" y="16245"/>
                  <a:pt x="7105" y="16379"/>
                </a:cubicBezTo>
                <a:cubicBezTo>
                  <a:pt x="7372" y="16512"/>
                  <a:pt x="7572" y="16579"/>
                  <a:pt x="7839" y="16712"/>
                </a:cubicBezTo>
                <a:cubicBezTo>
                  <a:pt x="7105" y="16679"/>
                  <a:pt x="6438" y="16679"/>
                  <a:pt x="5738" y="16579"/>
                </a:cubicBezTo>
                <a:cubicBezTo>
                  <a:pt x="5004" y="16512"/>
                  <a:pt x="4237" y="16345"/>
                  <a:pt x="3536" y="16212"/>
                </a:cubicBezTo>
                <a:cubicBezTo>
                  <a:pt x="3336" y="16012"/>
                  <a:pt x="3069" y="15812"/>
                  <a:pt x="2869" y="15578"/>
                </a:cubicBezTo>
                <a:cubicBezTo>
                  <a:pt x="2769" y="15545"/>
                  <a:pt x="2735" y="15511"/>
                  <a:pt x="2702" y="15478"/>
                </a:cubicBezTo>
                <a:close/>
                <a:moveTo>
                  <a:pt x="22483" y="16846"/>
                </a:moveTo>
                <a:cubicBezTo>
                  <a:pt x="22469" y="16853"/>
                  <a:pt x="22458" y="16859"/>
                  <a:pt x="22450" y="16866"/>
                </a:cubicBezTo>
                <a:lnTo>
                  <a:pt x="22450" y="16866"/>
                </a:lnTo>
                <a:cubicBezTo>
                  <a:pt x="22461" y="16860"/>
                  <a:pt x="22473" y="16853"/>
                  <a:pt x="22483" y="16846"/>
                </a:cubicBezTo>
                <a:close/>
                <a:moveTo>
                  <a:pt x="3703" y="16379"/>
                </a:moveTo>
                <a:cubicBezTo>
                  <a:pt x="4370" y="16546"/>
                  <a:pt x="5070" y="16646"/>
                  <a:pt x="5738" y="16712"/>
                </a:cubicBezTo>
                <a:cubicBezTo>
                  <a:pt x="6369" y="16795"/>
                  <a:pt x="6978" y="16854"/>
                  <a:pt x="7601" y="16854"/>
                </a:cubicBezTo>
                <a:cubicBezTo>
                  <a:pt x="7735" y="16854"/>
                  <a:pt x="7870" y="16852"/>
                  <a:pt x="8006" y="16846"/>
                </a:cubicBezTo>
                <a:cubicBezTo>
                  <a:pt x="8006" y="16846"/>
                  <a:pt x="8039" y="16846"/>
                  <a:pt x="8039" y="16879"/>
                </a:cubicBezTo>
                <a:cubicBezTo>
                  <a:pt x="7689" y="16896"/>
                  <a:pt x="7347" y="16904"/>
                  <a:pt x="7001" y="16904"/>
                </a:cubicBezTo>
                <a:cubicBezTo>
                  <a:pt x="6655" y="16904"/>
                  <a:pt x="6305" y="16896"/>
                  <a:pt x="5938" y="16879"/>
                </a:cubicBezTo>
                <a:cubicBezTo>
                  <a:pt x="5237" y="16846"/>
                  <a:pt x="4537" y="16712"/>
                  <a:pt x="3836" y="16546"/>
                </a:cubicBezTo>
                <a:cubicBezTo>
                  <a:pt x="3770" y="16512"/>
                  <a:pt x="3736" y="16412"/>
                  <a:pt x="3703" y="16379"/>
                </a:cubicBezTo>
                <a:close/>
                <a:moveTo>
                  <a:pt x="22450" y="16866"/>
                </a:moveTo>
                <a:cubicBezTo>
                  <a:pt x="22415" y="16887"/>
                  <a:pt x="22375" y="16908"/>
                  <a:pt x="22332" y="16928"/>
                </a:cubicBezTo>
                <a:lnTo>
                  <a:pt x="22332" y="16928"/>
                </a:lnTo>
                <a:cubicBezTo>
                  <a:pt x="22326" y="16961"/>
                  <a:pt x="22320" y="16993"/>
                  <a:pt x="22314" y="17025"/>
                </a:cubicBezTo>
                <a:lnTo>
                  <a:pt x="22314" y="17025"/>
                </a:lnTo>
                <a:cubicBezTo>
                  <a:pt x="22348" y="17010"/>
                  <a:pt x="22386" y="16994"/>
                  <a:pt x="22416" y="16979"/>
                </a:cubicBezTo>
                <a:cubicBezTo>
                  <a:pt x="22416" y="16926"/>
                  <a:pt x="22416" y="16894"/>
                  <a:pt x="22450" y="16866"/>
                </a:cubicBezTo>
                <a:close/>
                <a:moveTo>
                  <a:pt x="17780" y="12576"/>
                </a:moveTo>
                <a:cubicBezTo>
                  <a:pt x="17880" y="13043"/>
                  <a:pt x="17913" y="13477"/>
                  <a:pt x="17913" y="13844"/>
                </a:cubicBezTo>
                <a:cubicBezTo>
                  <a:pt x="17946" y="14110"/>
                  <a:pt x="17946" y="14411"/>
                  <a:pt x="17980" y="14711"/>
                </a:cubicBezTo>
                <a:lnTo>
                  <a:pt x="18113" y="15478"/>
                </a:lnTo>
                <a:cubicBezTo>
                  <a:pt x="18046" y="16145"/>
                  <a:pt x="17946" y="16746"/>
                  <a:pt x="17913" y="17413"/>
                </a:cubicBezTo>
                <a:cubicBezTo>
                  <a:pt x="17880" y="17213"/>
                  <a:pt x="17780" y="16979"/>
                  <a:pt x="17746" y="16746"/>
                </a:cubicBezTo>
                <a:cubicBezTo>
                  <a:pt x="17713" y="16479"/>
                  <a:pt x="17613" y="16145"/>
                  <a:pt x="17579" y="15845"/>
                </a:cubicBezTo>
                <a:cubicBezTo>
                  <a:pt x="17479" y="15311"/>
                  <a:pt x="17479" y="14744"/>
                  <a:pt x="17479" y="14211"/>
                </a:cubicBezTo>
                <a:cubicBezTo>
                  <a:pt x="17546" y="13677"/>
                  <a:pt x="17679" y="13143"/>
                  <a:pt x="17780" y="12576"/>
                </a:cubicBezTo>
                <a:close/>
                <a:moveTo>
                  <a:pt x="7472" y="15311"/>
                </a:moveTo>
                <a:lnTo>
                  <a:pt x="7472" y="15311"/>
                </a:lnTo>
                <a:cubicBezTo>
                  <a:pt x="7939" y="15445"/>
                  <a:pt x="8406" y="15678"/>
                  <a:pt x="8873" y="15912"/>
                </a:cubicBezTo>
                <a:cubicBezTo>
                  <a:pt x="8907" y="15912"/>
                  <a:pt x="8940" y="15978"/>
                  <a:pt x="9040" y="16012"/>
                </a:cubicBezTo>
                <a:cubicBezTo>
                  <a:pt x="9107" y="16179"/>
                  <a:pt x="9207" y="16279"/>
                  <a:pt x="9273" y="16479"/>
                </a:cubicBezTo>
                <a:cubicBezTo>
                  <a:pt x="9374" y="16612"/>
                  <a:pt x="9440" y="16812"/>
                  <a:pt x="9507" y="16912"/>
                </a:cubicBezTo>
                <a:cubicBezTo>
                  <a:pt x="9607" y="17179"/>
                  <a:pt x="9707" y="17480"/>
                  <a:pt x="9774" y="17713"/>
                </a:cubicBezTo>
                <a:cubicBezTo>
                  <a:pt x="9207" y="17313"/>
                  <a:pt x="8606" y="16979"/>
                  <a:pt x="7973" y="16612"/>
                </a:cubicBezTo>
                <a:cubicBezTo>
                  <a:pt x="7939" y="16379"/>
                  <a:pt x="7872" y="16145"/>
                  <a:pt x="7772" y="15912"/>
                </a:cubicBezTo>
                <a:cubicBezTo>
                  <a:pt x="7739" y="15778"/>
                  <a:pt x="7706" y="15678"/>
                  <a:pt x="7606" y="15545"/>
                </a:cubicBezTo>
                <a:lnTo>
                  <a:pt x="7472" y="15311"/>
                </a:lnTo>
                <a:close/>
                <a:moveTo>
                  <a:pt x="4036" y="16746"/>
                </a:moveTo>
                <a:cubicBezTo>
                  <a:pt x="4670" y="16879"/>
                  <a:pt x="5337" y="16979"/>
                  <a:pt x="6004" y="17013"/>
                </a:cubicBezTo>
                <a:cubicBezTo>
                  <a:pt x="6295" y="17026"/>
                  <a:pt x="6590" y="17034"/>
                  <a:pt x="6890" y="17034"/>
                </a:cubicBezTo>
                <a:cubicBezTo>
                  <a:pt x="7313" y="17034"/>
                  <a:pt x="7743" y="17018"/>
                  <a:pt x="8173" y="16979"/>
                </a:cubicBezTo>
                <a:cubicBezTo>
                  <a:pt x="8540" y="17179"/>
                  <a:pt x="8907" y="17413"/>
                  <a:pt x="9273" y="17646"/>
                </a:cubicBezTo>
                <a:cubicBezTo>
                  <a:pt x="8940" y="17680"/>
                  <a:pt x="8606" y="17746"/>
                  <a:pt x="8273" y="17813"/>
                </a:cubicBezTo>
                <a:cubicBezTo>
                  <a:pt x="7872" y="17846"/>
                  <a:pt x="7439" y="17846"/>
                  <a:pt x="7039" y="17846"/>
                </a:cubicBezTo>
                <a:cubicBezTo>
                  <a:pt x="6238" y="17813"/>
                  <a:pt x="5437" y="17680"/>
                  <a:pt x="4670" y="17413"/>
                </a:cubicBezTo>
                <a:lnTo>
                  <a:pt x="4537" y="17313"/>
                </a:lnTo>
                <a:cubicBezTo>
                  <a:pt x="4370" y="17146"/>
                  <a:pt x="4203" y="16912"/>
                  <a:pt x="4036" y="16746"/>
                </a:cubicBezTo>
                <a:close/>
                <a:moveTo>
                  <a:pt x="9240" y="16179"/>
                </a:moveTo>
                <a:lnTo>
                  <a:pt x="9240" y="16179"/>
                </a:lnTo>
                <a:cubicBezTo>
                  <a:pt x="9340" y="16212"/>
                  <a:pt x="9440" y="16312"/>
                  <a:pt x="9540" y="16379"/>
                </a:cubicBezTo>
                <a:cubicBezTo>
                  <a:pt x="9674" y="16646"/>
                  <a:pt x="9740" y="16879"/>
                  <a:pt x="9807" y="17146"/>
                </a:cubicBezTo>
                <a:cubicBezTo>
                  <a:pt x="9907" y="17379"/>
                  <a:pt x="9941" y="17646"/>
                  <a:pt x="9974" y="17880"/>
                </a:cubicBezTo>
                <a:cubicBezTo>
                  <a:pt x="9941" y="17880"/>
                  <a:pt x="9941" y="17846"/>
                  <a:pt x="9907" y="17846"/>
                </a:cubicBezTo>
                <a:cubicBezTo>
                  <a:pt x="9841" y="17513"/>
                  <a:pt x="9707" y="17213"/>
                  <a:pt x="9574" y="16879"/>
                </a:cubicBezTo>
                <a:cubicBezTo>
                  <a:pt x="9507" y="16712"/>
                  <a:pt x="9440" y="16546"/>
                  <a:pt x="9374" y="16412"/>
                </a:cubicBezTo>
                <a:lnTo>
                  <a:pt x="9240" y="16179"/>
                </a:lnTo>
                <a:close/>
                <a:moveTo>
                  <a:pt x="4837" y="17580"/>
                </a:moveTo>
                <a:lnTo>
                  <a:pt x="4837" y="17580"/>
                </a:lnTo>
                <a:cubicBezTo>
                  <a:pt x="5537" y="17813"/>
                  <a:pt x="6271" y="17913"/>
                  <a:pt x="7039" y="17913"/>
                </a:cubicBezTo>
                <a:cubicBezTo>
                  <a:pt x="7439" y="17913"/>
                  <a:pt x="7872" y="17913"/>
                  <a:pt x="8273" y="17880"/>
                </a:cubicBezTo>
                <a:cubicBezTo>
                  <a:pt x="8673" y="17846"/>
                  <a:pt x="9040" y="17813"/>
                  <a:pt x="9407" y="17680"/>
                </a:cubicBezTo>
                <a:cubicBezTo>
                  <a:pt x="9474" y="17713"/>
                  <a:pt x="9540" y="17746"/>
                  <a:pt x="9607" y="17813"/>
                </a:cubicBezTo>
                <a:cubicBezTo>
                  <a:pt x="8907" y="17913"/>
                  <a:pt x="8206" y="18047"/>
                  <a:pt x="7472" y="18047"/>
                </a:cubicBezTo>
                <a:cubicBezTo>
                  <a:pt x="7072" y="18047"/>
                  <a:pt x="6705" y="18047"/>
                  <a:pt x="6271" y="18013"/>
                </a:cubicBezTo>
                <a:cubicBezTo>
                  <a:pt x="6071" y="18013"/>
                  <a:pt x="5904" y="17947"/>
                  <a:pt x="5704" y="17913"/>
                </a:cubicBezTo>
                <a:cubicBezTo>
                  <a:pt x="5537" y="17880"/>
                  <a:pt x="5304" y="17846"/>
                  <a:pt x="5137" y="17846"/>
                </a:cubicBezTo>
                <a:cubicBezTo>
                  <a:pt x="5037" y="17813"/>
                  <a:pt x="4937" y="17680"/>
                  <a:pt x="4837" y="17580"/>
                </a:cubicBezTo>
                <a:close/>
                <a:moveTo>
                  <a:pt x="22416" y="17046"/>
                </a:moveTo>
                <a:lnTo>
                  <a:pt x="22416" y="17046"/>
                </a:lnTo>
                <a:cubicBezTo>
                  <a:pt x="22392" y="17070"/>
                  <a:pt x="22333" y="17112"/>
                  <a:pt x="22289" y="17146"/>
                </a:cubicBezTo>
                <a:lnTo>
                  <a:pt x="22289" y="17146"/>
                </a:lnTo>
                <a:cubicBezTo>
                  <a:pt x="22268" y="17247"/>
                  <a:pt x="22244" y="17347"/>
                  <a:pt x="22216" y="17446"/>
                </a:cubicBezTo>
                <a:cubicBezTo>
                  <a:pt x="22157" y="17710"/>
                  <a:pt x="22080" y="17960"/>
                  <a:pt x="21980" y="18201"/>
                </a:cubicBezTo>
                <a:lnTo>
                  <a:pt x="21980" y="18201"/>
                </a:lnTo>
                <a:cubicBezTo>
                  <a:pt x="22025" y="18161"/>
                  <a:pt x="22071" y="18121"/>
                  <a:pt x="22116" y="18080"/>
                </a:cubicBezTo>
                <a:cubicBezTo>
                  <a:pt x="22183" y="17913"/>
                  <a:pt x="22216" y="17813"/>
                  <a:pt x="22283" y="17646"/>
                </a:cubicBezTo>
                <a:cubicBezTo>
                  <a:pt x="22349" y="17413"/>
                  <a:pt x="22383" y="17246"/>
                  <a:pt x="22416" y="17046"/>
                </a:cubicBezTo>
                <a:close/>
                <a:moveTo>
                  <a:pt x="17546" y="15978"/>
                </a:moveTo>
                <a:lnTo>
                  <a:pt x="17679" y="16846"/>
                </a:lnTo>
                <a:cubicBezTo>
                  <a:pt x="17713" y="17146"/>
                  <a:pt x="17780" y="17480"/>
                  <a:pt x="17880" y="17746"/>
                </a:cubicBezTo>
                <a:cubicBezTo>
                  <a:pt x="17880" y="17746"/>
                  <a:pt x="17880" y="17813"/>
                  <a:pt x="17913" y="17813"/>
                </a:cubicBezTo>
                <a:lnTo>
                  <a:pt x="17913" y="18313"/>
                </a:lnTo>
                <a:cubicBezTo>
                  <a:pt x="17846" y="18013"/>
                  <a:pt x="17780" y="17746"/>
                  <a:pt x="17746" y="17480"/>
                </a:cubicBezTo>
                <a:cubicBezTo>
                  <a:pt x="17679" y="16912"/>
                  <a:pt x="17579" y="16479"/>
                  <a:pt x="17546" y="15978"/>
                </a:cubicBezTo>
                <a:close/>
                <a:moveTo>
                  <a:pt x="9707" y="16512"/>
                </a:moveTo>
                <a:cubicBezTo>
                  <a:pt x="9941" y="16712"/>
                  <a:pt x="10207" y="16912"/>
                  <a:pt x="10408" y="17179"/>
                </a:cubicBezTo>
                <a:cubicBezTo>
                  <a:pt x="10408" y="17213"/>
                  <a:pt x="10441" y="17313"/>
                  <a:pt x="10441" y="17346"/>
                </a:cubicBezTo>
                <a:cubicBezTo>
                  <a:pt x="10474" y="17379"/>
                  <a:pt x="10474" y="17413"/>
                  <a:pt x="10541" y="17513"/>
                </a:cubicBezTo>
                <a:cubicBezTo>
                  <a:pt x="10574" y="17646"/>
                  <a:pt x="10608" y="17713"/>
                  <a:pt x="10608" y="17846"/>
                </a:cubicBezTo>
                <a:lnTo>
                  <a:pt x="10741" y="18480"/>
                </a:lnTo>
                <a:cubicBezTo>
                  <a:pt x="10541" y="18313"/>
                  <a:pt x="10341" y="18147"/>
                  <a:pt x="10074" y="17980"/>
                </a:cubicBezTo>
                <a:cubicBezTo>
                  <a:pt x="10041" y="17480"/>
                  <a:pt x="9907" y="16979"/>
                  <a:pt x="9707" y="16512"/>
                </a:cubicBezTo>
                <a:close/>
                <a:moveTo>
                  <a:pt x="20648" y="13710"/>
                </a:moveTo>
                <a:lnTo>
                  <a:pt x="20648" y="13710"/>
                </a:lnTo>
                <a:cubicBezTo>
                  <a:pt x="20598" y="13798"/>
                  <a:pt x="20547" y="13885"/>
                  <a:pt x="20494" y="13972"/>
                </a:cubicBezTo>
                <a:lnTo>
                  <a:pt x="20494" y="13972"/>
                </a:lnTo>
                <a:cubicBezTo>
                  <a:pt x="20084" y="14812"/>
                  <a:pt x="19564" y="15606"/>
                  <a:pt x="19080" y="16412"/>
                </a:cubicBezTo>
                <a:cubicBezTo>
                  <a:pt x="18686" y="17060"/>
                  <a:pt x="18339" y="17709"/>
                  <a:pt x="18080" y="18438"/>
                </a:cubicBezTo>
                <a:lnTo>
                  <a:pt x="18080" y="18438"/>
                </a:lnTo>
                <a:cubicBezTo>
                  <a:pt x="18080" y="18452"/>
                  <a:pt x="18080" y="18466"/>
                  <a:pt x="18080" y="18480"/>
                </a:cubicBezTo>
                <a:cubicBezTo>
                  <a:pt x="18580" y="17146"/>
                  <a:pt x="19414" y="15978"/>
                  <a:pt x="20115" y="14711"/>
                </a:cubicBezTo>
                <a:cubicBezTo>
                  <a:pt x="20315" y="14377"/>
                  <a:pt x="20481" y="14044"/>
                  <a:pt x="20648" y="13710"/>
                </a:cubicBezTo>
                <a:close/>
                <a:moveTo>
                  <a:pt x="9674" y="17880"/>
                </a:moveTo>
                <a:cubicBezTo>
                  <a:pt x="10041" y="18147"/>
                  <a:pt x="10374" y="18380"/>
                  <a:pt x="10708" y="18680"/>
                </a:cubicBezTo>
                <a:cubicBezTo>
                  <a:pt x="10071" y="18782"/>
                  <a:pt x="9434" y="18826"/>
                  <a:pt x="8797" y="18826"/>
                </a:cubicBezTo>
                <a:cubicBezTo>
                  <a:pt x="8600" y="18826"/>
                  <a:pt x="8403" y="18822"/>
                  <a:pt x="8206" y="18814"/>
                </a:cubicBezTo>
                <a:cubicBezTo>
                  <a:pt x="7772" y="18747"/>
                  <a:pt x="7372" y="18714"/>
                  <a:pt x="6938" y="18647"/>
                </a:cubicBezTo>
                <a:lnTo>
                  <a:pt x="6338" y="18514"/>
                </a:lnTo>
                <a:cubicBezTo>
                  <a:pt x="6238" y="18480"/>
                  <a:pt x="6105" y="18480"/>
                  <a:pt x="6038" y="18414"/>
                </a:cubicBezTo>
                <a:cubicBezTo>
                  <a:pt x="5938" y="18380"/>
                  <a:pt x="5838" y="18380"/>
                  <a:pt x="5738" y="18347"/>
                </a:cubicBezTo>
                <a:cubicBezTo>
                  <a:pt x="5604" y="18280"/>
                  <a:pt x="5504" y="18180"/>
                  <a:pt x="5371" y="18080"/>
                </a:cubicBezTo>
                <a:cubicBezTo>
                  <a:pt x="5504" y="18080"/>
                  <a:pt x="5604" y="18147"/>
                  <a:pt x="5704" y="18147"/>
                </a:cubicBezTo>
                <a:cubicBezTo>
                  <a:pt x="5904" y="18180"/>
                  <a:pt x="6071" y="18180"/>
                  <a:pt x="6271" y="18180"/>
                </a:cubicBezTo>
                <a:cubicBezTo>
                  <a:pt x="6471" y="18197"/>
                  <a:pt x="6663" y="18205"/>
                  <a:pt x="6851" y="18205"/>
                </a:cubicBezTo>
                <a:cubicBezTo>
                  <a:pt x="7039" y="18205"/>
                  <a:pt x="7222" y="18197"/>
                  <a:pt x="7405" y="18180"/>
                </a:cubicBezTo>
                <a:cubicBezTo>
                  <a:pt x="8173" y="18147"/>
                  <a:pt x="8940" y="18047"/>
                  <a:pt x="9674" y="17880"/>
                </a:cubicBezTo>
                <a:close/>
                <a:moveTo>
                  <a:pt x="21249" y="15878"/>
                </a:moveTo>
                <a:cubicBezTo>
                  <a:pt x="21249" y="15912"/>
                  <a:pt x="21249" y="15978"/>
                  <a:pt x="21215" y="16012"/>
                </a:cubicBezTo>
                <a:cubicBezTo>
                  <a:pt x="21182" y="16145"/>
                  <a:pt x="21182" y="16212"/>
                  <a:pt x="21115" y="16345"/>
                </a:cubicBezTo>
                <a:cubicBezTo>
                  <a:pt x="21082" y="16512"/>
                  <a:pt x="21049" y="16712"/>
                  <a:pt x="21015" y="16879"/>
                </a:cubicBezTo>
                <a:cubicBezTo>
                  <a:pt x="20582" y="17513"/>
                  <a:pt x="20248" y="18180"/>
                  <a:pt x="19948" y="18881"/>
                </a:cubicBezTo>
                <a:lnTo>
                  <a:pt x="19948" y="18747"/>
                </a:lnTo>
                <a:lnTo>
                  <a:pt x="19948" y="18247"/>
                </a:lnTo>
                <a:cubicBezTo>
                  <a:pt x="19948" y="18080"/>
                  <a:pt x="19948" y="17980"/>
                  <a:pt x="19981" y="17813"/>
                </a:cubicBezTo>
                <a:cubicBezTo>
                  <a:pt x="19981" y="17646"/>
                  <a:pt x="20048" y="17480"/>
                  <a:pt x="20048" y="17313"/>
                </a:cubicBezTo>
                <a:cubicBezTo>
                  <a:pt x="20215" y="17013"/>
                  <a:pt x="20415" y="16746"/>
                  <a:pt x="20615" y="16512"/>
                </a:cubicBezTo>
                <a:lnTo>
                  <a:pt x="21249" y="15878"/>
                </a:lnTo>
                <a:close/>
                <a:moveTo>
                  <a:pt x="10574" y="17413"/>
                </a:moveTo>
                <a:lnTo>
                  <a:pt x="10574" y="17413"/>
                </a:lnTo>
                <a:cubicBezTo>
                  <a:pt x="11008" y="17913"/>
                  <a:pt x="11275" y="18480"/>
                  <a:pt x="11508" y="19081"/>
                </a:cubicBezTo>
                <a:cubicBezTo>
                  <a:pt x="11275" y="18914"/>
                  <a:pt x="11075" y="18714"/>
                  <a:pt x="10875" y="18547"/>
                </a:cubicBezTo>
                <a:cubicBezTo>
                  <a:pt x="10875" y="18280"/>
                  <a:pt x="10841" y="18080"/>
                  <a:pt x="10741" y="17846"/>
                </a:cubicBezTo>
                <a:cubicBezTo>
                  <a:pt x="10708" y="17713"/>
                  <a:pt x="10674" y="17580"/>
                  <a:pt x="10608" y="17513"/>
                </a:cubicBezTo>
                <a:cubicBezTo>
                  <a:pt x="10608" y="17446"/>
                  <a:pt x="10574" y="17446"/>
                  <a:pt x="10574" y="17413"/>
                </a:cubicBezTo>
                <a:close/>
                <a:moveTo>
                  <a:pt x="6171" y="18647"/>
                </a:moveTo>
                <a:cubicBezTo>
                  <a:pt x="6205" y="18647"/>
                  <a:pt x="6238" y="18647"/>
                  <a:pt x="6271" y="18680"/>
                </a:cubicBezTo>
                <a:lnTo>
                  <a:pt x="6905" y="18814"/>
                </a:lnTo>
                <a:cubicBezTo>
                  <a:pt x="7339" y="18881"/>
                  <a:pt x="7772" y="18881"/>
                  <a:pt x="8206" y="18914"/>
                </a:cubicBezTo>
                <a:cubicBezTo>
                  <a:pt x="8430" y="18931"/>
                  <a:pt x="8652" y="18939"/>
                  <a:pt x="8873" y="18939"/>
                </a:cubicBezTo>
                <a:cubicBezTo>
                  <a:pt x="9506" y="18939"/>
                  <a:pt x="10131" y="18871"/>
                  <a:pt x="10775" y="18747"/>
                </a:cubicBezTo>
                <a:cubicBezTo>
                  <a:pt x="10808" y="18814"/>
                  <a:pt x="10875" y="18814"/>
                  <a:pt x="10908" y="18847"/>
                </a:cubicBezTo>
                <a:cubicBezTo>
                  <a:pt x="11075" y="18981"/>
                  <a:pt x="11208" y="19081"/>
                  <a:pt x="11375" y="19247"/>
                </a:cubicBezTo>
                <a:cubicBezTo>
                  <a:pt x="10969" y="19124"/>
                  <a:pt x="10545" y="19084"/>
                  <a:pt x="10122" y="19084"/>
                </a:cubicBezTo>
                <a:cubicBezTo>
                  <a:pt x="9745" y="19084"/>
                  <a:pt x="9368" y="19116"/>
                  <a:pt x="9007" y="19147"/>
                </a:cubicBezTo>
                <a:cubicBezTo>
                  <a:pt x="8747" y="19157"/>
                  <a:pt x="8492" y="19167"/>
                  <a:pt x="8242" y="19167"/>
                </a:cubicBezTo>
                <a:cubicBezTo>
                  <a:pt x="7624" y="19167"/>
                  <a:pt x="7031" y="19108"/>
                  <a:pt x="6438" y="18847"/>
                </a:cubicBezTo>
                <a:cubicBezTo>
                  <a:pt x="6371" y="18747"/>
                  <a:pt x="6271" y="18680"/>
                  <a:pt x="6171" y="18647"/>
                </a:cubicBezTo>
                <a:close/>
                <a:moveTo>
                  <a:pt x="19948" y="17513"/>
                </a:moveTo>
                <a:lnTo>
                  <a:pt x="19948" y="17513"/>
                </a:lnTo>
                <a:cubicBezTo>
                  <a:pt x="19914" y="17746"/>
                  <a:pt x="19914" y="18013"/>
                  <a:pt x="19914" y="18247"/>
                </a:cubicBezTo>
                <a:lnTo>
                  <a:pt x="19914" y="18714"/>
                </a:lnTo>
                <a:lnTo>
                  <a:pt x="19914" y="19081"/>
                </a:lnTo>
                <a:cubicBezTo>
                  <a:pt x="19748" y="19481"/>
                  <a:pt x="19614" y="19881"/>
                  <a:pt x="19547" y="20248"/>
                </a:cubicBezTo>
                <a:cubicBezTo>
                  <a:pt x="19514" y="20348"/>
                  <a:pt x="19514" y="20415"/>
                  <a:pt x="19514" y="20515"/>
                </a:cubicBezTo>
                <a:lnTo>
                  <a:pt x="19514" y="20181"/>
                </a:lnTo>
                <a:cubicBezTo>
                  <a:pt x="19514" y="19981"/>
                  <a:pt x="19514" y="19748"/>
                  <a:pt x="19547" y="19514"/>
                </a:cubicBezTo>
                <a:cubicBezTo>
                  <a:pt x="19581" y="19147"/>
                  <a:pt x="19614" y="18714"/>
                  <a:pt x="19614" y="18347"/>
                </a:cubicBezTo>
                <a:cubicBezTo>
                  <a:pt x="19681" y="18047"/>
                  <a:pt x="19781" y="17746"/>
                  <a:pt x="19948" y="17513"/>
                </a:cubicBezTo>
                <a:close/>
                <a:moveTo>
                  <a:pt x="19414" y="18814"/>
                </a:moveTo>
                <a:lnTo>
                  <a:pt x="19414" y="19548"/>
                </a:lnTo>
                <a:lnTo>
                  <a:pt x="19414" y="20181"/>
                </a:lnTo>
                <a:lnTo>
                  <a:pt x="19414" y="20515"/>
                </a:lnTo>
                <a:lnTo>
                  <a:pt x="19414" y="20682"/>
                </a:lnTo>
                <a:cubicBezTo>
                  <a:pt x="19347" y="20315"/>
                  <a:pt x="19281" y="19915"/>
                  <a:pt x="19281" y="19581"/>
                </a:cubicBezTo>
                <a:cubicBezTo>
                  <a:pt x="19281" y="19348"/>
                  <a:pt x="19347" y="19047"/>
                  <a:pt x="19414" y="18814"/>
                </a:cubicBezTo>
                <a:close/>
                <a:moveTo>
                  <a:pt x="21590" y="18927"/>
                </a:moveTo>
                <a:cubicBezTo>
                  <a:pt x="21555" y="18979"/>
                  <a:pt x="21519" y="19030"/>
                  <a:pt x="21482" y="19081"/>
                </a:cubicBezTo>
                <a:cubicBezTo>
                  <a:pt x="21182" y="19548"/>
                  <a:pt x="20782" y="19948"/>
                  <a:pt x="20415" y="20348"/>
                </a:cubicBezTo>
                <a:cubicBezTo>
                  <a:pt x="20062" y="20676"/>
                  <a:pt x="19729" y="21022"/>
                  <a:pt x="19414" y="21388"/>
                </a:cubicBezTo>
                <a:lnTo>
                  <a:pt x="19414" y="21388"/>
                </a:lnTo>
                <a:lnTo>
                  <a:pt x="19414" y="21216"/>
                </a:lnTo>
                <a:cubicBezTo>
                  <a:pt x="19514" y="20782"/>
                  <a:pt x="19614" y="20382"/>
                  <a:pt x="19748" y="19948"/>
                </a:cubicBezTo>
                <a:cubicBezTo>
                  <a:pt x="20215" y="19848"/>
                  <a:pt x="20615" y="19614"/>
                  <a:pt x="21049" y="19348"/>
                </a:cubicBezTo>
                <a:cubicBezTo>
                  <a:pt x="21215" y="19229"/>
                  <a:pt x="21416" y="19093"/>
                  <a:pt x="21590" y="18927"/>
                </a:cubicBezTo>
                <a:close/>
                <a:moveTo>
                  <a:pt x="24017" y="23050"/>
                </a:moveTo>
                <a:lnTo>
                  <a:pt x="23884" y="23551"/>
                </a:lnTo>
                <a:cubicBezTo>
                  <a:pt x="23872" y="23583"/>
                  <a:pt x="23861" y="23615"/>
                  <a:pt x="23851" y="23646"/>
                </a:cubicBezTo>
                <a:lnTo>
                  <a:pt x="23851" y="23646"/>
                </a:lnTo>
                <a:cubicBezTo>
                  <a:pt x="23853" y="23883"/>
                  <a:pt x="23859" y="24134"/>
                  <a:pt x="23884" y="24384"/>
                </a:cubicBezTo>
                <a:cubicBezTo>
                  <a:pt x="23897" y="24656"/>
                  <a:pt x="23928" y="24923"/>
                  <a:pt x="23968" y="25188"/>
                </a:cubicBezTo>
                <a:lnTo>
                  <a:pt x="23968" y="25188"/>
                </a:lnTo>
                <a:cubicBezTo>
                  <a:pt x="24005" y="25111"/>
                  <a:pt x="24044" y="25032"/>
                  <a:pt x="24084" y="24952"/>
                </a:cubicBezTo>
                <a:cubicBezTo>
                  <a:pt x="24051" y="24885"/>
                  <a:pt x="24051" y="24751"/>
                  <a:pt x="24051" y="24585"/>
                </a:cubicBezTo>
                <a:cubicBezTo>
                  <a:pt x="24017" y="24084"/>
                  <a:pt x="23951" y="23551"/>
                  <a:pt x="24017" y="23050"/>
                </a:cubicBezTo>
                <a:close/>
                <a:moveTo>
                  <a:pt x="5204" y="26252"/>
                </a:moveTo>
                <a:lnTo>
                  <a:pt x="5204" y="26252"/>
                </a:lnTo>
                <a:cubicBezTo>
                  <a:pt x="5738" y="26353"/>
                  <a:pt x="6271" y="26386"/>
                  <a:pt x="6872" y="26486"/>
                </a:cubicBezTo>
                <a:cubicBezTo>
                  <a:pt x="7539" y="26553"/>
                  <a:pt x="8206" y="26686"/>
                  <a:pt x="8873" y="26820"/>
                </a:cubicBezTo>
                <a:cubicBezTo>
                  <a:pt x="9207" y="26886"/>
                  <a:pt x="9540" y="26920"/>
                  <a:pt x="9874" y="27020"/>
                </a:cubicBezTo>
                <a:cubicBezTo>
                  <a:pt x="9707" y="27020"/>
                  <a:pt x="9574" y="26986"/>
                  <a:pt x="9440" y="26986"/>
                </a:cubicBezTo>
                <a:cubicBezTo>
                  <a:pt x="8606" y="26886"/>
                  <a:pt x="7772" y="26753"/>
                  <a:pt x="6938" y="26619"/>
                </a:cubicBezTo>
                <a:cubicBezTo>
                  <a:pt x="6538" y="26553"/>
                  <a:pt x="6105" y="26519"/>
                  <a:pt x="5738" y="26419"/>
                </a:cubicBezTo>
                <a:cubicBezTo>
                  <a:pt x="5671" y="26419"/>
                  <a:pt x="5604" y="26386"/>
                  <a:pt x="5537" y="26386"/>
                </a:cubicBezTo>
                <a:cubicBezTo>
                  <a:pt x="5504" y="26386"/>
                  <a:pt x="5504" y="26386"/>
                  <a:pt x="5437" y="26353"/>
                </a:cubicBezTo>
                <a:cubicBezTo>
                  <a:pt x="5371" y="26286"/>
                  <a:pt x="5271" y="26286"/>
                  <a:pt x="5204" y="26252"/>
                </a:cubicBezTo>
                <a:close/>
                <a:moveTo>
                  <a:pt x="8940" y="26052"/>
                </a:moveTo>
                <a:cubicBezTo>
                  <a:pt x="9007" y="26052"/>
                  <a:pt x="9007" y="26086"/>
                  <a:pt x="9040" y="26086"/>
                </a:cubicBezTo>
                <a:cubicBezTo>
                  <a:pt x="9774" y="26319"/>
                  <a:pt x="10508" y="26653"/>
                  <a:pt x="11108" y="27053"/>
                </a:cubicBezTo>
                <a:cubicBezTo>
                  <a:pt x="10207" y="26820"/>
                  <a:pt x="9273" y="26653"/>
                  <a:pt x="8373" y="26486"/>
                </a:cubicBezTo>
                <a:cubicBezTo>
                  <a:pt x="7706" y="26353"/>
                  <a:pt x="7039" y="26252"/>
                  <a:pt x="6338" y="26186"/>
                </a:cubicBezTo>
                <a:lnTo>
                  <a:pt x="6271" y="26186"/>
                </a:lnTo>
                <a:cubicBezTo>
                  <a:pt x="6705" y="26152"/>
                  <a:pt x="7172" y="26086"/>
                  <a:pt x="7572" y="26086"/>
                </a:cubicBezTo>
                <a:cubicBezTo>
                  <a:pt x="8039" y="26086"/>
                  <a:pt x="8506" y="26052"/>
                  <a:pt x="8940" y="26052"/>
                </a:cubicBezTo>
                <a:close/>
                <a:moveTo>
                  <a:pt x="9674" y="26061"/>
                </a:moveTo>
                <a:cubicBezTo>
                  <a:pt x="9774" y="26061"/>
                  <a:pt x="9874" y="26069"/>
                  <a:pt x="9974" y="26086"/>
                </a:cubicBezTo>
                <a:cubicBezTo>
                  <a:pt x="10274" y="26219"/>
                  <a:pt x="10608" y="26386"/>
                  <a:pt x="10875" y="26586"/>
                </a:cubicBezTo>
                <a:cubicBezTo>
                  <a:pt x="11041" y="26719"/>
                  <a:pt x="11208" y="26853"/>
                  <a:pt x="11375" y="27020"/>
                </a:cubicBezTo>
                <a:lnTo>
                  <a:pt x="11575" y="27220"/>
                </a:lnTo>
                <a:cubicBezTo>
                  <a:pt x="11475" y="27220"/>
                  <a:pt x="11442" y="27186"/>
                  <a:pt x="11375" y="27186"/>
                </a:cubicBezTo>
                <a:cubicBezTo>
                  <a:pt x="10775" y="26719"/>
                  <a:pt x="10074" y="26353"/>
                  <a:pt x="9374" y="26086"/>
                </a:cubicBezTo>
                <a:cubicBezTo>
                  <a:pt x="9474" y="26069"/>
                  <a:pt x="9574" y="26061"/>
                  <a:pt x="9674" y="26061"/>
                </a:cubicBezTo>
                <a:close/>
                <a:moveTo>
                  <a:pt x="10274" y="26019"/>
                </a:moveTo>
                <a:cubicBezTo>
                  <a:pt x="10674" y="26152"/>
                  <a:pt x="11041" y="26186"/>
                  <a:pt x="11408" y="26219"/>
                </a:cubicBezTo>
                <a:cubicBezTo>
                  <a:pt x="11475" y="26286"/>
                  <a:pt x="11608" y="26353"/>
                  <a:pt x="11709" y="26386"/>
                </a:cubicBezTo>
                <a:cubicBezTo>
                  <a:pt x="11775" y="26453"/>
                  <a:pt x="11909" y="26519"/>
                  <a:pt x="11975" y="26586"/>
                </a:cubicBezTo>
                <a:cubicBezTo>
                  <a:pt x="12209" y="26719"/>
                  <a:pt x="12376" y="26886"/>
                  <a:pt x="12576" y="27020"/>
                </a:cubicBezTo>
                <a:cubicBezTo>
                  <a:pt x="12876" y="27220"/>
                  <a:pt x="13110" y="27453"/>
                  <a:pt x="13376" y="27687"/>
                </a:cubicBezTo>
                <a:cubicBezTo>
                  <a:pt x="13043" y="27553"/>
                  <a:pt x="12709" y="27453"/>
                  <a:pt x="12309" y="27353"/>
                </a:cubicBezTo>
                <a:cubicBezTo>
                  <a:pt x="12142" y="27287"/>
                  <a:pt x="11942" y="27253"/>
                  <a:pt x="11775" y="27186"/>
                </a:cubicBezTo>
                <a:cubicBezTo>
                  <a:pt x="11742" y="27120"/>
                  <a:pt x="11709" y="27086"/>
                  <a:pt x="11709" y="27053"/>
                </a:cubicBezTo>
                <a:cubicBezTo>
                  <a:pt x="11608" y="26986"/>
                  <a:pt x="11542" y="26886"/>
                  <a:pt x="11442" y="26853"/>
                </a:cubicBezTo>
                <a:cubicBezTo>
                  <a:pt x="11275" y="26719"/>
                  <a:pt x="11108" y="26553"/>
                  <a:pt x="10941" y="26419"/>
                </a:cubicBezTo>
                <a:cubicBezTo>
                  <a:pt x="10741" y="26252"/>
                  <a:pt x="10508" y="26152"/>
                  <a:pt x="10274" y="26019"/>
                </a:cubicBezTo>
                <a:close/>
                <a:moveTo>
                  <a:pt x="6503" y="26712"/>
                </a:moveTo>
                <a:cubicBezTo>
                  <a:pt x="7126" y="26828"/>
                  <a:pt x="7745" y="26893"/>
                  <a:pt x="8306" y="26986"/>
                </a:cubicBezTo>
                <a:lnTo>
                  <a:pt x="9574" y="27086"/>
                </a:lnTo>
                <a:cubicBezTo>
                  <a:pt x="9907" y="27153"/>
                  <a:pt x="10274" y="27186"/>
                  <a:pt x="10641" y="27186"/>
                </a:cubicBezTo>
                <a:cubicBezTo>
                  <a:pt x="11375" y="27353"/>
                  <a:pt x="12075" y="27520"/>
                  <a:pt x="12776" y="27720"/>
                </a:cubicBezTo>
                <a:lnTo>
                  <a:pt x="11942" y="27720"/>
                </a:lnTo>
                <a:cubicBezTo>
                  <a:pt x="11442" y="27720"/>
                  <a:pt x="10975" y="27687"/>
                  <a:pt x="10474" y="27687"/>
                </a:cubicBezTo>
                <a:cubicBezTo>
                  <a:pt x="10041" y="27620"/>
                  <a:pt x="9540" y="27587"/>
                  <a:pt x="9073" y="27520"/>
                </a:cubicBezTo>
                <a:cubicBezTo>
                  <a:pt x="8806" y="27453"/>
                  <a:pt x="8606" y="27420"/>
                  <a:pt x="8373" y="27387"/>
                </a:cubicBezTo>
                <a:cubicBezTo>
                  <a:pt x="8139" y="27353"/>
                  <a:pt x="7906" y="27253"/>
                  <a:pt x="7706" y="27253"/>
                </a:cubicBezTo>
                <a:cubicBezTo>
                  <a:pt x="7305" y="27086"/>
                  <a:pt x="6972" y="26886"/>
                  <a:pt x="6605" y="26753"/>
                </a:cubicBezTo>
                <a:cubicBezTo>
                  <a:pt x="6576" y="26738"/>
                  <a:pt x="6540" y="26723"/>
                  <a:pt x="6503" y="26712"/>
                </a:cubicBezTo>
                <a:close/>
                <a:moveTo>
                  <a:pt x="11709" y="26219"/>
                </a:moveTo>
                <a:lnTo>
                  <a:pt x="11709" y="26219"/>
                </a:lnTo>
                <a:cubicBezTo>
                  <a:pt x="12309" y="26286"/>
                  <a:pt x="12909" y="26453"/>
                  <a:pt x="13510" y="26619"/>
                </a:cubicBezTo>
                <a:cubicBezTo>
                  <a:pt x="13443" y="26686"/>
                  <a:pt x="13443" y="26719"/>
                  <a:pt x="13510" y="26719"/>
                </a:cubicBezTo>
                <a:cubicBezTo>
                  <a:pt x="13577" y="26853"/>
                  <a:pt x="13677" y="26986"/>
                  <a:pt x="13710" y="27086"/>
                </a:cubicBezTo>
                <a:cubicBezTo>
                  <a:pt x="13777" y="27220"/>
                  <a:pt x="13843" y="27353"/>
                  <a:pt x="13910" y="27453"/>
                </a:cubicBezTo>
                <a:cubicBezTo>
                  <a:pt x="13977" y="27620"/>
                  <a:pt x="14077" y="27820"/>
                  <a:pt x="14210" y="27954"/>
                </a:cubicBezTo>
                <a:cubicBezTo>
                  <a:pt x="13977" y="27887"/>
                  <a:pt x="13810" y="27854"/>
                  <a:pt x="13610" y="27754"/>
                </a:cubicBezTo>
                <a:cubicBezTo>
                  <a:pt x="13310" y="27453"/>
                  <a:pt x="12976" y="27186"/>
                  <a:pt x="12643" y="26920"/>
                </a:cubicBezTo>
                <a:cubicBezTo>
                  <a:pt x="12442" y="26753"/>
                  <a:pt x="12242" y="26619"/>
                  <a:pt x="12042" y="26453"/>
                </a:cubicBezTo>
                <a:cubicBezTo>
                  <a:pt x="11942" y="26386"/>
                  <a:pt x="11809" y="26353"/>
                  <a:pt x="11742" y="26252"/>
                </a:cubicBezTo>
                <a:cubicBezTo>
                  <a:pt x="11742" y="26252"/>
                  <a:pt x="11709" y="26252"/>
                  <a:pt x="11709" y="26219"/>
                </a:cubicBezTo>
                <a:close/>
                <a:moveTo>
                  <a:pt x="13577" y="26686"/>
                </a:moveTo>
                <a:cubicBezTo>
                  <a:pt x="13677" y="26753"/>
                  <a:pt x="13710" y="26753"/>
                  <a:pt x="13743" y="26753"/>
                </a:cubicBezTo>
                <a:cubicBezTo>
                  <a:pt x="13910" y="26986"/>
                  <a:pt x="14077" y="27220"/>
                  <a:pt x="14210" y="27453"/>
                </a:cubicBezTo>
                <a:cubicBezTo>
                  <a:pt x="14277" y="27587"/>
                  <a:pt x="14344" y="27754"/>
                  <a:pt x="14410" y="27887"/>
                </a:cubicBezTo>
                <a:cubicBezTo>
                  <a:pt x="14444" y="27920"/>
                  <a:pt x="14444" y="28020"/>
                  <a:pt x="14477" y="28054"/>
                </a:cubicBezTo>
                <a:cubicBezTo>
                  <a:pt x="14410" y="28020"/>
                  <a:pt x="14310" y="28020"/>
                  <a:pt x="14277" y="27954"/>
                </a:cubicBezTo>
                <a:cubicBezTo>
                  <a:pt x="14144" y="27754"/>
                  <a:pt x="14077" y="27587"/>
                  <a:pt x="13943" y="27387"/>
                </a:cubicBezTo>
                <a:cubicBezTo>
                  <a:pt x="13877" y="27253"/>
                  <a:pt x="13810" y="27120"/>
                  <a:pt x="13743" y="27020"/>
                </a:cubicBezTo>
                <a:cubicBezTo>
                  <a:pt x="13710" y="26886"/>
                  <a:pt x="13610" y="26820"/>
                  <a:pt x="13577" y="26686"/>
                </a:cubicBezTo>
                <a:close/>
                <a:moveTo>
                  <a:pt x="23584" y="23884"/>
                </a:moveTo>
                <a:lnTo>
                  <a:pt x="23584" y="23884"/>
                </a:lnTo>
                <a:cubicBezTo>
                  <a:pt x="23517" y="24218"/>
                  <a:pt x="23417" y="24518"/>
                  <a:pt x="23384" y="24851"/>
                </a:cubicBezTo>
                <a:cubicBezTo>
                  <a:pt x="23183" y="26086"/>
                  <a:pt x="23117" y="27353"/>
                  <a:pt x="23217" y="28587"/>
                </a:cubicBezTo>
                <a:cubicBezTo>
                  <a:pt x="23083" y="28187"/>
                  <a:pt x="23050" y="27754"/>
                  <a:pt x="22950" y="27353"/>
                </a:cubicBezTo>
                <a:cubicBezTo>
                  <a:pt x="22917" y="27053"/>
                  <a:pt x="22917" y="26753"/>
                  <a:pt x="22883" y="26486"/>
                </a:cubicBezTo>
                <a:lnTo>
                  <a:pt x="22883" y="25986"/>
                </a:lnTo>
                <a:lnTo>
                  <a:pt x="22883" y="25685"/>
                </a:lnTo>
                <a:cubicBezTo>
                  <a:pt x="23117" y="25085"/>
                  <a:pt x="23384" y="24485"/>
                  <a:pt x="23584" y="23884"/>
                </a:cubicBezTo>
                <a:close/>
                <a:moveTo>
                  <a:pt x="13910" y="26820"/>
                </a:moveTo>
                <a:cubicBezTo>
                  <a:pt x="14444" y="27020"/>
                  <a:pt x="14944" y="27220"/>
                  <a:pt x="15445" y="27520"/>
                </a:cubicBezTo>
                <a:cubicBezTo>
                  <a:pt x="15511" y="27653"/>
                  <a:pt x="15578" y="27720"/>
                  <a:pt x="15611" y="27820"/>
                </a:cubicBezTo>
                <a:cubicBezTo>
                  <a:pt x="15711" y="27920"/>
                  <a:pt x="15745" y="28054"/>
                  <a:pt x="15811" y="28154"/>
                </a:cubicBezTo>
                <a:cubicBezTo>
                  <a:pt x="15878" y="28254"/>
                  <a:pt x="15945" y="28387"/>
                  <a:pt x="16012" y="28487"/>
                </a:cubicBezTo>
                <a:cubicBezTo>
                  <a:pt x="16045" y="28521"/>
                  <a:pt x="16045" y="28554"/>
                  <a:pt x="16045" y="28654"/>
                </a:cubicBezTo>
                <a:lnTo>
                  <a:pt x="14644" y="28154"/>
                </a:lnTo>
                <a:cubicBezTo>
                  <a:pt x="14644" y="28087"/>
                  <a:pt x="14611" y="28087"/>
                  <a:pt x="14611" y="28054"/>
                </a:cubicBezTo>
                <a:cubicBezTo>
                  <a:pt x="14577" y="27987"/>
                  <a:pt x="14577" y="27920"/>
                  <a:pt x="14544" y="27854"/>
                </a:cubicBezTo>
                <a:cubicBezTo>
                  <a:pt x="14444" y="27720"/>
                  <a:pt x="14377" y="27587"/>
                  <a:pt x="14277" y="27420"/>
                </a:cubicBezTo>
                <a:lnTo>
                  <a:pt x="13910" y="26820"/>
                </a:lnTo>
                <a:close/>
                <a:moveTo>
                  <a:pt x="23739" y="27916"/>
                </a:moveTo>
                <a:lnTo>
                  <a:pt x="23739" y="27916"/>
                </a:lnTo>
                <a:cubicBezTo>
                  <a:pt x="23695" y="28159"/>
                  <a:pt x="23662" y="28410"/>
                  <a:pt x="23637" y="28663"/>
                </a:cubicBezTo>
                <a:lnTo>
                  <a:pt x="23637" y="28663"/>
                </a:lnTo>
                <a:cubicBezTo>
                  <a:pt x="23671" y="28413"/>
                  <a:pt x="23708" y="28168"/>
                  <a:pt x="23739" y="27916"/>
                </a:cubicBezTo>
                <a:close/>
                <a:moveTo>
                  <a:pt x="24184" y="26019"/>
                </a:moveTo>
                <a:cubicBezTo>
                  <a:pt x="24160" y="26043"/>
                  <a:pt x="24145" y="26071"/>
                  <a:pt x="24134" y="26100"/>
                </a:cubicBezTo>
                <a:lnTo>
                  <a:pt x="24134" y="26100"/>
                </a:lnTo>
                <a:cubicBezTo>
                  <a:pt x="24131" y="26087"/>
                  <a:pt x="24128" y="26074"/>
                  <a:pt x="24126" y="26062"/>
                </a:cubicBezTo>
                <a:lnTo>
                  <a:pt x="24126" y="26062"/>
                </a:lnTo>
                <a:cubicBezTo>
                  <a:pt x="24110" y="26112"/>
                  <a:pt x="24095" y="26164"/>
                  <a:pt x="24084" y="26219"/>
                </a:cubicBezTo>
                <a:lnTo>
                  <a:pt x="23951" y="26719"/>
                </a:lnTo>
                <a:cubicBezTo>
                  <a:pt x="23884" y="27086"/>
                  <a:pt x="23784" y="27420"/>
                  <a:pt x="23750" y="27820"/>
                </a:cubicBezTo>
                <a:cubicBezTo>
                  <a:pt x="23747" y="27852"/>
                  <a:pt x="23743" y="27884"/>
                  <a:pt x="23739" y="27916"/>
                </a:cubicBezTo>
                <a:lnTo>
                  <a:pt x="23739" y="27916"/>
                </a:lnTo>
                <a:cubicBezTo>
                  <a:pt x="23743" y="27895"/>
                  <a:pt x="23746" y="27874"/>
                  <a:pt x="23750" y="27854"/>
                </a:cubicBezTo>
                <a:cubicBezTo>
                  <a:pt x="23784" y="27520"/>
                  <a:pt x="23884" y="27153"/>
                  <a:pt x="23951" y="26820"/>
                </a:cubicBezTo>
                <a:cubicBezTo>
                  <a:pt x="24017" y="26653"/>
                  <a:pt x="24051" y="26419"/>
                  <a:pt x="24084" y="26252"/>
                </a:cubicBezTo>
                <a:cubicBezTo>
                  <a:pt x="24105" y="26210"/>
                  <a:pt x="24113" y="26153"/>
                  <a:pt x="24134" y="26100"/>
                </a:cubicBezTo>
                <a:lnTo>
                  <a:pt x="24134" y="26100"/>
                </a:lnTo>
                <a:cubicBezTo>
                  <a:pt x="24150" y="26184"/>
                  <a:pt x="24167" y="26268"/>
                  <a:pt x="24184" y="26353"/>
                </a:cubicBezTo>
                <a:cubicBezTo>
                  <a:pt x="24323" y="27119"/>
                  <a:pt x="24446" y="27917"/>
                  <a:pt x="24452" y="28725"/>
                </a:cubicBezTo>
                <a:lnTo>
                  <a:pt x="24452" y="28725"/>
                </a:lnTo>
                <a:cubicBezTo>
                  <a:pt x="24484" y="28625"/>
                  <a:pt x="24517" y="28523"/>
                  <a:pt x="24551" y="28421"/>
                </a:cubicBezTo>
                <a:cubicBezTo>
                  <a:pt x="24551" y="28387"/>
                  <a:pt x="24551" y="28354"/>
                  <a:pt x="24451" y="28287"/>
                </a:cubicBezTo>
                <a:cubicBezTo>
                  <a:pt x="24418" y="27520"/>
                  <a:pt x="24284" y="26753"/>
                  <a:pt x="24184" y="26019"/>
                </a:cubicBezTo>
                <a:close/>
                <a:moveTo>
                  <a:pt x="8931" y="27989"/>
                </a:moveTo>
                <a:cubicBezTo>
                  <a:pt x="8945" y="28000"/>
                  <a:pt x="8959" y="28010"/>
                  <a:pt x="8973" y="28020"/>
                </a:cubicBezTo>
                <a:cubicBezTo>
                  <a:pt x="9440" y="28254"/>
                  <a:pt x="9874" y="28521"/>
                  <a:pt x="10308" y="28721"/>
                </a:cubicBezTo>
                <a:cubicBezTo>
                  <a:pt x="10320" y="28723"/>
                  <a:pt x="10333" y="28726"/>
                  <a:pt x="10346" y="28729"/>
                </a:cubicBezTo>
                <a:lnTo>
                  <a:pt x="10346" y="28729"/>
                </a:lnTo>
                <a:cubicBezTo>
                  <a:pt x="9870" y="28493"/>
                  <a:pt x="9401" y="28242"/>
                  <a:pt x="8931" y="27989"/>
                </a:cubicBezTo>
                <a:close/>
                <a:moveTo>
                  <a:pt x="10818" y="28931"/>
                </a:moveTo>
                <a:lnTo>
                  <a:pt x="10908" y="29021"/>
                </a:lnTo>
                <a:cubicBezTo>
                  <a:pt x="10986" y="29040"/>
                  <a:pt x="11065" y="29059"/>
                  <a:pt x="11144" y="29079"/>
                </a:cubicBezTo>
                <a:lnTo>
                  <a:pt x="11144" y="29079"/>
                </a:lnTo>
                <a:lnTo>
                  <a:pt x="10875" y="28954"/>
                </a:lnTo>
                <a:cubicBezTo>
                  <a:pt x="10852" y="28943"/>
                  <a:pt x="10834" y="28936"/>
                  <a:pt x="10818" y="28931"/>
                </a:cubicBezTo>
                <a:close/>
                <a:moveTo>
                  <a:pt x="15745" y="27687"/>
                </a:moveTo>
                <a:cubicBezTo>
                  <a:pt x="15811" y="27720"/>
                  <a:pt x="15912" y="27754"/>
                  <a:pt x="16012" y="27854"/>
                </a:cubicBezTo>
                <a:cubicBezTo>
                  <a:pt x="16379" y="28087"/>
                  <a:pt x="16712" y="28354"/>
                  <a:pt x="17046" y="28621"/>
                </a:cubicBezTo>
                <a:cubicBezTo>
                  <a:pt x="17212" y="28821"/>
                  <a:pt x="17446" y="29088"/>
                  <a:pt x="17713" y="29355"/>
                </a:cubicBezTo>
                <a:cubicBezTo>
                  <a:pt x="17212" y="29121"/>
                  <a:pt x="16712" y="28921"/>
                  <a:pt x="16245" y="28721"/>
                </a:cubicBezTo>
                <a:lnTo>
                  <a:pt x="16212" y="28721"/>
                </a:lnTo>
                <a:cubicBezTo>
                  <a:pt x="16178" y="28654"/>
                  <a:pt x="16112" y="28554"/>
                  <a:pt x="16112" y="28454"/>
                </a:cubicBezTo>
                <a:cubicBezTo>
                  <a:pt x="16078" y="28354"/>
                  <a:pt x="16012" y="28221"/>
                  <a:pt x="15945" y="28087"/>
                </a:cubicBezTo>
                <a:cubicBezTo>
                  <a:pt x="15912" y="27954"/>
                  <a:pt x="15811" y="27887"/>
                  <a:pt x="15778" y="27754"/>
                </a:cubicBezTo>
                <a:cubicBezTo>
                  <a:pt x="15778" y="27720"/>
                  <a:pt x="15745" y="27687"/>
                  <a:pt x="15745" y="27687"/>
                </a:cubicBezTo>
                <a:close/>
                <a:moveTo>
                  <a:pt x="31556" y="25318"/>
                </a:moveTo>
                <a:lnTo>
                  <a:pt x="31556" y="25318"/>
                </a:lnTo>
                <a:cubicBezTo>
                  <a:pt x="31523" y="26419"/>
                  <a:pt x="31689" y="27587"/>
                  <a:pt x="31956" y="28654"/>
                </a:cubicBezTo>
                <a:cubicBezTo>
                  <a:pt x="32090" y="28888"/>
                  <a:pt x="32190" y="29188"/>
                  <a:pt x="32290" y="29488"/>
                </a:cubicBezTo>
                <a:cubicBezTo>
                  <a:pt x="32090" y="29321"/>
                  <a:pt x="31923" y="29121"/>
                  <a:pt x="31723" y="28921"/>
                </a:cubicBezTo>
                <a:cubicBezTo>
                  <a:pt x="31589" y="28788"/>
                  <a:pt x="31456" y="28688"/>
                  <a:pt x="31289" y="28554"/>
                </a:cubicBezTo>
                <a:lnTo>
                  <a:pt x="31122" y="28387"/>
                </a:lnTo>
                <a:lnTo>
                  <a:pt x="30989" y="28254"/>
                </a:lnTo>
                <a:cubicBezTo>
                  <a:pt x="30989" y="27253"/>
                  <a:pt x="31156" y="26219"/>
                  <a:pt x="31556" y="25318"/>
                </a:cubicBezTo>
                <a:close/>
                <a:moveTo>
                  <a:pt x="17657" y="29499"/>
                </a:moveTo>
                <a:lnTo>
                  <a:pt x="17657" y="29499"/>
                </a:lnTo>
                <a:cubicBezTo>
                  <a:pt x="17550" y="29522"/>
                  <a:pt x="17448" y="29540"/>
                  <a:pt x="17342" y="29557"/>
                </a:cubicBezTo>
                <a:lnTo>
                  <a:pt x="17342" y="29557"/>
                </a:lnTo>
                <a:cubicBezTo>
                  <a:pt x="17462" y="29548"/>
                  <a:pt x="17588" y="29539"/>
                  <a:pt x="17713" y="29521"/>
                </a:cubicBezTo>
                <a:cubicBezTo>
                  <a:pt x="17694" y="29514"/>
                  <a:pt x="17676" y="29507"/>
                  <a:pt x="17657" y="29499"/>
                </a:cubicBezTo>
                <a:close/>
                <a:moveTo>
                  <a:pt x="31022" y="28354"/>
                </a:moveTo>
                <a:lnTo>
                  <a:pt x="31089" y="28421"/>
                </a:lnTo>
                <a:cubicBezTo>
                  <a:pt x="31156" y="28487"/>
                  <a:pt x="31222" y="28554"/>
                  <a:pt x="31289" y="28587"/>
                </a:cubicBezTo>
                <a:lnTo>
                  <a:pt x="31689" y="28954"/>
                </a:lnTo>
                <a:cubicBezTo>
                  <a:pt x="31890" y="29188"/>
                  <a:pt x="32123" y="29421"/>
                  <a:pt x="32390" y="29622"/>
                </a:cubicBezTo>
                <a:cubicBezTo>
                  <a:pt x="32390" y="29688"/>
                  <a:pt x="32423" y="29722"/>
                  <a:pt x="32423" y="29755"/>
                </a:cubicBezTo>
                <a:lnTo>
                  <a:pt x="32257" y="29588"/>
                </a:lnTo>
                <a:cubicBezTo>
                  <a:pt x="32123" y="29488"/>
                  <a:pt x="31956" y="29355"/>
                  <a:pt x="31823" y="29255"/>
                </a:cubicBezTo>
                <a:cubicBezTo>
                  <a:pt x="31589" y="29054"/>
                  <a:pt x="31323" y="28854"/>
                  <a:pt x="31056" y="28654"/>
                </a:cubicBezTo>
                <a:cubicBezTo>
                  <a:pt x="31022" y="28554"/>
                  <a:pt x="31022" y="28487"/>
                  <a:pt x="31022" y="28354"/>
                </a:cubicBezTo>
                <a:close/>
                <a:moveTo>
                  <a:pt x="33258" y="28039"/>
                </a:moveTo>
                <a:cubicBezTo>
                  <a:pt x="33261" y="28039"/>
                  <a:pt x="33268" y="28054"/>
                  <a:pt x="33291" y="28054"/>
                </a:cubicBezTo>
                <a:cubicBezTo>
                  <a:pt x="33257" y="28487"/>
                  <a:pt x="33257" y="28888"/>
                  <a:pt x="33224" y="29321"/>
                </a:cubicBezTo>
                <a:cubicBezTo>
                  <a:pt x="33191" y="29488"/>
                  <a:pt x="33191" y="29655"/>
                  <a:pt x="33124" y="29822"/>
                </a:cubicBezTo>
                <a:cubicBezTo>
                  <a:pt x="33124" y="29655"/>
                  <a:pt x="33191" y="29488"/>
                  <a:pt x="33191" y="29321"/>
                </a:cubicBezTo>
                <a:cubicBezTo>
                  <a:pt x="33224" y="28888"/>
                  <a:pt x="33257" y="28487"/>
                  <a:pt x="33257" y="28054"/>
                </a:cubicBezTo>
                <a:cubicBezTo>
                  <a:pt x="33257" y="28043"/>
                  <a:pt x="33257" y="28039"/>
                  <a:pt x="33258" y="28039"/>
                </a:cubicBezTo>
                <a:close/>
                <a:moveTo>
                  <a:pt x="22816" y="26119"/>
                </a:moveTo>
                <a:lnTo>
                  <a:pt x="22816" y="26419"/>
                </a:lnTo>
                <a:cubicBezTo>
                  <a:pt x="22850" y="26753"/>
                  <a:pt x="22883" y="27086"/>
                  <a:pt x="22917" y="27387"/>
                </a:cubicBezTo>
                <a:cubicBezTo>
                  <a:pt x="22983" y="27954"/>
                  <a:pt x="23117" y="28521"/>
                  <a:pt x="23283" y="29054"/>
                </a:cubicBezTo>
                <a:lnTo>
                  <a:pt x="23283" y="29121"/>
                </a:lnTo>
                <a:cubicBezTo>
                  <a:pt x="23384" y="29855"/>
                  <a:pt x="23517" y="30556"/>
                  <a:pt x="23717" y="31223"/>
                </a:cubicBezTo>
                <a:cubicBezTo>
                  <a:pt x="23717" y="31235"/>
                  <a:pt x="23717" y="31247"/>
                  <a:pt x="23719" y="31257"/>
                </a:cubicBezTo>
                <a:lnTo>
                  <a:pt x="23719" y="31257"/>
                </a:lnTo>
                <a:cubicBezTo>
                  <a:pt x="23601" y="31134"/>
                  <a:pt x="23506" y="31004"/>
                  <a:pt x="23384" y="30789"/>
                </a:cubicBezTo>
                <a:cubicBezTo>
                  <a:pt x="23217" y="30522"/>
                  <a:pt x="23083" y="30255"/>
                  <a:pt x="22950" y="29922"/>
                </a:cubicBezTo>
                <a:cubicBezTo>
                  <a:pt x="22516" y="28688"/>
                  <a:pt x="22550" y="27387"/>
                  <a:pt x="22816" y="26119"/>
                </a:cubicBezTo>
                <a:close/>
                <a:moveTo>
                  <a:pt x="24518" y="28587"/>
                </a:moveTo>
                <a:cubicBezTo>
                  <a:pt x="24496" y="28658"/>
                  <a:pt x="24474" y="28730"/>
                  <a:pt x="24452" y="28803"/>
                </a:cubicBezTo>
                <a:lnTo>
                  <a:pt x="24452" y="28803"/>
                </a:lnTo>
                <a:cubicBezTo>
                  <a:pt x="24452" y="29130"/>
                  <a:pt x="24431" y="29459"/>
                  <a:pt x="24384" y="29788"/>
                </a:cubicBezTo>
                <a:cubicBezTo>
                  <a:pt x="24310" y="30235"/>
                  <a:pt x="24180" y="30664"/>
                  <a:pt x="23981" y="31087"/>
                </a:cubicBezTo>
                <a:lnTo>
                  <a:pt x="23981" y="31087"/>
                </a:lnTo>
                <a:cubicBezTo>
                  <a:pt x="23966" y="31156"/>
                  <a:pt x="23945" y="31224"/>
                  <a:pt x="23917" y="31289"/>
                </a:cubicBezTo>
                <a:cubicBezTo>
                  <a:pt x="23917" y="31356"/>
                  <a:pt x="23917" y="31356"/>
                  <a:pt x="23884" y="31356"/>
                </a:cubicBezTo>
                <a:cubicBezTo>
                  <a:pt x="23917" y="31389"/>
                  <a:pt x="23917" y="31389"/>
                  <a:pt x="23917" y="31423"/>
                </a:cubicBezTo>
                <a:cubicBezTo>
                  <a:pt x="24418" y="30589"/>
                  <a:pt x="24584" y="29588"/>
                  <a:pt x="24518" y="28587"/>
                </a:cubicBezTo>
                <a:close/>
                <a:moveTo>
                  <a:pt x="31056" y="28821"/>
                </a:moveTo>
                <a:cubicBezTo>
                  <a:pt x="31256" y="28988"/>
                  <a:pt x="31523" y="29188"/>
                  <a:pt x="31723" y="29355"/>
                </a:cubicBezTo>
                <a:cubicBezTo>
                  <a:pt x="31856" y="29488"/>
                  <a:pt x="31990" y="29588"/>
                  <a:pt x="32123" y="29688"/>
                </a:cubicBezTo>
                <a:cubicBezTo>
                  <a:pt x="32257" y="29755"/>
                  <a:pt x="32357" y="29855"/>
                  <a:pt x="32457" y="29922"/>
                </a:cubicBezTo>
                <a:cubicBezTo>
                  <a:pt x="32790" y="30689"/>
                  <a:pt x="33224" y="31389"/>
                  <a:pt x="33691" y="32057"/>
                </a:cubicBezTo>
                <a:cubicBezTo>
                  <a:pt x="33357" y="31856"/>
                  <a:pt x="33024" y="31690"/>
                  <a:pt x="32690" y="31423"/>
                </a:cubicBezTo>
                <a:cubicBezTo>
                  <a:pt x="32457" y="31323"/>
                  <a:pt x="32290" y="31189"/>
                  <a:pt x="32090" y="31023"/>
                </a:cubicBezTo>
                <a:cubicBezTo>
                  <a:pt x="31923" y="30889"/>
                  <a:pt x="31756" y="30722"/>
                  <a:pt x="31556" y="30656"/>
                </a:cubicBezTo>
                <a:cubicBezTo>
                  <a:pt x="31389" y="30322"/>
                  <a:pt x="31256" y="29922"/>
                  <a:pt x="31156" y="29555"/>
                </a:cubicBezTo>
                <a:cubicBezTo>
                  <a:pt x="31122" y="29355"/>
                  <a:pt x="31089" y="29088"/>
                  <a:pt x="31056" y="28821"/>
                </a:cubicBezTo>
                <a:close/>
                <a:moveTo>
                  <a:pt x="31689" y="30989"/>
                </a:moveTo>
                <a:lnTo>
                  <a:pt x="32056" y="31223"/>
                </a:lnTo>
                <a:cubicBezTo>
                  <a:pt x="32257" y="31356"/>
                  <a:pt x="32423" y="31490"/>
                  <a:pt x="32623" y="31590"/>
                </a:cubicBezTo>
                <a:cubicBezTo>
                  <a:pt x="33024" y="31856"/>
                  <a:pt x="33424" y="32057"/>
                  <a:pt x="33858" y="32257"/>
                </a:cubicBezTo>
                <a:cubicBezTo>
                  <a:pt x="33891" y="32323"/>
                  <a:pt x="33924" y="32357"/>
                  <a:pt x="33924" y="32390"/>
                </a:cubicBezTo>
                <a:cubicBezTo>
                  <a:pt x="33591" y="32223"/>
                  <a:pt x="33257" y="32090"/>
                  <a:pt x="32924" y="31890"/>
                </a:cubicBezTo>
                <a:lnTo>
                  <a:pt x="32290" y="31523"/>
                </a:lnTo>
                <a:cubicBezTo>
                  <a:pt x="32223" y="31423"/>
                  <a:pt x="32090" y="31389"/>
                  <a:pt x="32023" y="31323"/>
                </a:cubicBezTo>
                <a:cubicBezTo>
                  <a:pt x="31923" y="31256"/>
                  <a:pt x="31856" y="31189"/>
                  <a:pt x="31756" y="31156"/>
                </a:cubicBezTo>
                <a:cubicBezTo>
                  <a:pt x="31723" y="31089"/>
                  <a:pt x="31723" y="31023"/>
                  <a:pt x="31689" y="30989"/>
                </a:cubicBezTo>
                <a:close/>
                <a:moveTo>
                  <a:pt x="33391" y="28120"/>
                </a:moveTo>
                <a:cubicBezTo>
                  <a:pt x="33758" y="28554"/>
                  <a:pt x="34225" y="28921"/>
                  <a:pt x="34592" y="29388"/>
                </a:cubicBezTo>
                <a:cubicBezTo>
                  <a:pt x="34592" y="30422"/>
                  <a:pt x="34525" y="31523"/>
                  <a:pt x="34191" y="32457"/>
                </a:cubicBezTo>
                <a:cubicBezTo>
                  <a:pt x="33891" y="32090"/>
                  <a:pt x="33591" y="31723"/>
                  <a:pt x="33391" y="31289"/>
                </a:cubicBezTo>
                <a:cubicBezTo>
                  <a:pt x="33257" y="31089"/>
                  <a:pt x="33124" y="30856"/>
                  <a:pt x="32990" y="30622"/>
                </a:cubicBezTo>
                <a:lnTo>
                  <a:pt x="33057" y="30589"/>
                </a:lnTo>
                <a:cubicBezTo>
                  <a:pt x="33191" y="30189"/>
                  <a:pt x="33224" y="29722"/>
                  <a:pt x="33291" y="29288"/>
                </a:cubicBezTo>
                <a:cubicBezTo>
                  <a:pt x="33324" y="28921"/>
                  <a:pt x="33391" y="28521"/>
                  <a:pt x="33391" y="28120"/>
                </a:cubicBezTo>
                <a:close/>
                <a:moveTo>
                  <a:pt x="34692" y="29521"/>
                </a:moveTo>
                <a:lnTo>
                  <a:pt x="34692" y="29521"/>
                </a:lnTo>
                <a:cubicBezTo>
                  <a:pt x="34758" y="29588"/>
                  <a:pt x="34892" y="29722"/>
                  <a:pt x="34958" y="29855"/>
                </a:cubicBezTo>
                <a:cubicBezTo>
                  <a:pt x="34958" y="30822"/>
                  <a:pt x="34725" y="31756"/>
                  <a:pt x="34291" y="32657"/>
                </a:cubicBezTo>
                <a:lnTo>
                  <a:pt x="34258" y="32590"/>
                </a:lnTo>
                <a:lnTo>
                  <a:pt x="34291" y="32557"/>
                </a:lnTo>
                <a:cubicBezTo>
                  <a:pt x="34425" y="32023"/>
                  <a:pt x="34558" y="31456"/>
                  <a:pt x="34625" y="30922"/>
                </a:cubicBezTo>
                <a:cubicBezTo>
                  <a:pt x="34692" y="30455"/>
                  <a:pt x="34725" y="29955"/>
                  <a:pt x="34692" y="29521"/>
                </a:cubicBezTo>
                <a:close/>
                <a:moveTo>
                  <a:pt x="35726" y="32058"/>
                </a:moveTo>
                <a:lnTo>
                  <a:pt x="35726" y="32058"/>
                </a:lnTo>
                <a:cubicBezTo>
                  <a:pt x="35741" y="32262"/>
                  <a:pt x="35752" y="32460"/>
                  <a:pt x="35757" y="32671"/>
                </a:cubicBezTo>
                <a:lnTo>
                  <a:pt x="35757" y="32671"/>
                </a:lnTo>
                <a:cubicBezTo>
                  <a:pt x="35754" y="32462"/>
                  <a:pt x="35746" y="32260"/>
                  <a:pt x="35726" y="32058"/>
                </a:cubicBezTo>
                <a:close/>
                <a:moveTo>
                  <a:pt x="35757" y="32671"/>
                </a:moveTo>
                <a:cubicBezTo>
                  <a:pt x="35758" y="32748"/>
                  <a:pt x="35759" y="32827"/>
                  <a:pt x="35759" y="32906"/>
                </a:cubicBezTo>
                <a:lnTo>
                  <a:pt x="35759" y="32906"/>
                </a:lnTo>
                <a:cubicBezTo>
                  <a:pt x="35759" y="32890"/>
                  <a:pt x="35759" y="32874"/>
                  <a:pt x="35759" y="32857"/>
                </a:cubicBezTo>
                <a:cubicBezTo>
                  <a:pt x="35759" y="32794"/>
                  <a:pt x="35758" y="32732"/>
                  <a:pt x="35757" y="32671"/>
                </a:cubicBezTo>
                <a:close/>
                <a:moveTo>
                  <a:pt x="35759" y="32906"/>
                </a:moveTo>
                <a:cubicBezTo>
                  <a:pt x="35756" y="33288"/>
                  <a:pt x="35726" y="33642"/>
                  <a:pt x="35726" y="34058"/>
                </a:cubicBezTo>
                <a:cubicBezTo>
                  <a:pt x="35727" y="34059"/>
                  <a:pt x="35728" y="34060"/>
                  <a:pt x="35729" y="34060"/>
                </a:cubicBezTo>
                <a:lnTo>
                  <a:pt x="35729" y="34060"/>
                </a:lnTo>
                <a:cubicBezTo>
                  <a:pt x="35759" y="33737"/>
                  <a:pt x="35759" y="33414"/>
                  <a:pt x="35759" y="33091"/>
                </a:cubicBezTo>
                <a:cubicBezTo>
                  <a:pt x="35759" y="33028"/>
                  <a:pt x="35759" y="32967"/>
                  <a:pt x="35759" y="32906"/>
                </a:cubicBezTo>
                <a:close/>
                <a:moveTo>
                  <a:pt x="31923" y="31490"/>
                </a:moveTo>
                <a:cubicBezTo>
                  <a:pt x="32023" y="31556"/>
                  <a:pt x="32123" y="31590"/>
                  <a:pt x="32223" y="31690"/>
                </a:cubicBezTo>
                <a:cubicBezTo>
                  <a:pt x="32423" y="31823"/>
                  <a:pt x="32590" y="31923"/>
                  <a:pt x="32790" y="32023"/>
                </a:cubicBezTo>
                <a:cubicBezTo>
                  <a:pt x="33191" y="32223"/>
                  <a:pt x="33591" y="32424"/>
                  <a:pt x="34024" y="32557"/>
                </a:cubicBezTo>
                <a:cubicBezTo>
                  <a:pt x="34458" y="33091"/>
                  <a:pt x="34925" y="33658"/>
                  <a:pt x="35459" y="34091"/>
                </a:cubicBezTo>
                <a:cubicBezTo>
                  <a:pt x="35392" y="34058"/>
                  <a:pt x="35292" y="34058"/>
                  <a:pt x="35225" y="34025"/>
                </a:cubicBezTo>
                <a:cubicBezTo>
                  <a:pt x="35025" y="33991"/>
                  <a:pt x="34858" y="33891"/>
                  <a:pt x="34625" y="33825"/>
                </a:cubicBezTo>
                <a:cubicBezTo>
                  <a:pt x="34258" y="33658"/>
                  <a:pt x="33924" y="33424"/>
                  <a:pt x="33591" y="33224"/>
                </a:cubicBezTo>
                <a:cubicBezTo>
                  <a:pt x="32957" y="32757"/>
                  <a:pt x="32390" y="32190"/>
                  <a:pt x="31923" y="31490"/>
                </a:cubicBezTo>
                <a:close/>
                <a:moveTo>
                  <a:pt x="29715" y="35959"/>
                </a:moveTo>
                <a:cubicBezTo>
                  <a:pt x="29701" y="35965"/>
                  <a:pt x="29686" y="35971"/>
                  <a:pt x="29672" y="35977"/>
                </a:cubicBezTo>
                <a:lnTo>
                  <a:pt x="29672" y="35977"/>
                </a:lnTo>
                <a:cubicBezTo>
                  <a:pt x="29689" y="35971"/>
                  <a:pt x="29705" y="35965"/>
                  <a:pt x="29721" y="35959"/>
                </a:cubicBezTo>
                <a:close/>
                <a:moveTo>
                  <a:pt x="24918" y="35259"/>
                </a:moveTo>
                <a:lnTo>
                  <a:pt x="24918" y="35259"/>
                </a:lnTo>
                <a:cubicBezTo>
                  <a:pt x="26419" y="35359"/>
                  <a:pt x="27920" y="35559"/>
                  <a:pt x="29421" y="35759"/>
                </a:cubicBezTo>
                <a:lnTo>
                  <a:pt x="29288" y="35759"/>
                </a:lnTo>
                <a:cubicBezTo>
                  <a:pt x="28521" y="35826"/>
                  <a:pt x="27687" y="35926"/>
                  <a:pt x="26886" y="36093"/>
                </a:cubicBezTo>
                <a:lnTo>
                  <a:pt x="26853" y="36093"/>
                </a:lnTo>
                <a:lnTo>
                  <a:pt x="26853" y="36060"/>
                </a:lnTo>
                <a:cubicBezTo>
                  <a:pt x="26452" y="35826"/>
                  <a:pt x="26019" y="35659"/>
                  <a:pt x="25585" y="35492"/>
                </a:cubicBezTo>
                <a:cubicBezTo>
                  <a:pt x="25385" y="35392"/>
                  <a:pt x="25118" y="35326"/>
                  <a:pt x="24918" y="35259"/>
                </a:cubicBezTo>
                <a:close/>
                <a:moveTo>
                  <a:pt x="23117" y="35192"/>
                </a:moveTo>
                <a:cubicBezTo>
                  <a:pt x="23517" y="35192"/>
                  <a:pt x="23917" y="35192"/>
                  <a:pt x="24284" y="35226"/>
                </a:cubicBezTo>
                <a:cubicBezTo>
                  <a:pt x="24351" y="35259"/>
                  <a:pt x="24418" y="35259"/>
                  <a:pt x="24518" y="35259"/>
                </a:cubicBezTo>
                <a:lnTo>
                  <a:pt x="24885" y="35392"/>
                </a:lnTo>
                <a:cubicBezTo>
                  <a:pt x="25085" y="35426"/>
                  <a:pt x="25285" y="35526"/>
                  <a:pt x="25518" y="35593"/>
                </a:cubicBezTo>
                <a:cubicBezTo>
                  <a:pt x="25919" y="35759"/>
                  <a:pt x="26352" y="35926"/>
                  <a:pt x="26753" y="36160"/>
                </a:cubicBezTo>
                <a:cubicBezTo>
                  <a:pt x="26619" y="36193"/>
                  <a:pt x="26519" y="36193"/>
                  <a:pt x="26386" y="36226"/>
                </a:cubicBezTo>
                <a:cubicBezTo>
                  <a:pt x="26085" y="36093"/>
                  <a:pt x="25785" y="36026"/>
                  <a:pt x="25552" y="35893"/>
                </a:cubicBezTo>
                <a:cubicBezTo>
                  <a:pt x="25218" y="35759"/>
                  <a:pt x="24885" y="35693"/>
                  <a:pt x="24551" y="35559"/>
                </a:cubicBezTo>
                <a:cubicBezTo>
                  <a:pt x="24217" y="35492"/>
                  <a:pt x="23884" y="35359"/>
                  <a:pt x="23550" y="35259"/>
                </a:cubicBezTo>
                <a:cubicBezTo>
                  <a:pt x="23417" y="35226"/>
                  <a:pt x="23250" y="35192"/>
                  <a:pt x="23117" y="35192"/>
                </a:cubicBezTo>
                <a:close/>
                <a:moveTo>
                  <a:pt x="22583" y="35226"/>
                </a:moveTo>
                <a:cubicBezTo>
                  <a:pt x="22716" y="35259"/>
                  <a:pt x="22883" y="35326"/>
                  <a:pt x="22983" y="35326"/>
                </a:cubicBezTo>
                <a:cubicBezTo>
                  <a:pt x="23183" y="35326"/>
                  <a:pt x="23350" y="35359"/>
                  <a:pt x="23517" y="35392"/>
                </a:cubicBezTo>
                <a:cubicBezTo>
                  <a:pt x="23851" y="35492"/>
                  <a:pt x="24217" y="35559"/>
                  <a:pt x="24551" y="35693"/>
                </a:cubicBezTo>
                <a:cubicBezTo>
                  <a:pt x="24885" y="35759"/>
                  <a:pt x="25218" y="35893"/>
                  <a:pt x="25552" y="36026"/>
                </a:cubicBezTo>
                <a:cubicBezTo>
                  <a:pt x="25752" y="36093"/>
                  <a:pt x="26019" y="36193"/>
                  <a:pt x="26219" y="36260"/>
                </a:cubicBezTo>
                <a:cubicBezTo>
                  <a:pt x="25685" y="36393"/>
                  <a:pt x="25085" y="36560"/>
                  <a:pt x="24551" y="36693"/>
                </a:cubicBezTo>
                <a:cubicBezTo>
                  <a:pt x="23951" y="36360"/>
                  <a:pt x="23384" y="36060"/>
                  <a:pt x="22750" y="35826"/>
                </a:cubicBezTo>
                <a:cubicBezTo>
                  <a:pt x="22416" y="35693"/>
                  <a:pt x="22116" y="35559"/>
                  <a:pt x="21782" y="35426"/>
                </a:cubicBezTo>
                <a:cubicBezTo>
                  <a:pt x="21616" y="35392"/>
                  <a:pt x="21449" y="35326"/>
                  <a:pt x="21282" y="35259"/>
                </a:cubicBezTo>
                <a:lnTo>
                  <a:pt x="21249" y="35259"/>
                </a:lnTo>
                <a:cubicBezTo>
                  <a:pt x="21716" y="35226"/>
                  <a:pt x="22116" y="35226"/>
                  <a:pt x="22583" y="35226"/>
                </a:cubicBezTo>
                <a:close/>
                <a:moveTo>
                  <a:pt x="20915" y="35259"/>
                </a:moveTo>
                <a:cubicBezTo>
                  <a:pt x="21015" y="35359"/>
                  <a:pt x="21115" y="35359"/>
                  <a:pt x="21249" y="35392"/>
                </a:cubicBezTo>
                <a:cubicBezTo>
                  <a:pt x="21415" y="35426"/>
                  <a:pt x="21582" y="35526"/>
                  <a:pt x="21749" y="35559"/>
                </a:cubicBezTo>
                <a:cubicBezTo>
                  <a:pt x="22083" y="35693"/>
                  <a:pt x="22383" y="35826"/>
                  <a:pt x="22716" y="35926"/>
                </a:cubicBezTo>
                <a:cubicBezTo>
                  <a:pt x="23283" y="36193"/>
                  <a:pt x="23884" y="36426"/>
                  <a:pt x="24418" y="36727"/>
                </a:cubicBezTo>
                <a:cubicBezTo>
                  <a:pt x="24284" y="36760"/>
                  <a:pt x="24184" y="36793"/>
                  <a:pt x="24051" y="36793"/>
                </a:cubicBezTo>
                <a:cubicBezTo>
                  <a:pt x="23217" y="36460"/>
                  <a:pt x="22316" y="36226"/>
                  <a:pt x="21482" y="36026"/>
                </a:cubicBezTo>
                <a:cubicBezTo>
                  <a:pt x="21049" y="35893"/>
                  <a:pt x="20615" y="35793"/>
                  <a:pt x="20181" y="35726"/>
                </a:cubicBezTo>
                <a:cubicBezTo>
                  <a:pt x="19914" y="35693"/>
                  <a:pt x="19714" y="35626"/>
                  <a:pt x="19447" y="35593"/>
                </a:cubicBezTo>
                <a:cubicBezTo>
                  <a:pt x="19347" y="35593"/>
                  <a:pt x="19214" y="35559"/>
                  <a:pt x="19114" y="35559"/>
                </a:cubicBezTo>
                <a:cubicBezTo>
                  <a:pt x="19080" y="35559"/>
                  <a:pt x="18980" y="35526"/>
                  <a:pt x="18947" y="35526"/>
                </a:cubicBezTo>
                <a:cubicBezTo>
                  <a:pt x="19047" y="35526"/>
                  <a:pt x="19080" y="35459"/>
                  <a:pt x="19147" y="35459"/>
                </a:cubicBezTo>
                <a:cubicBezTo>
                  <a:pt x="19748" y="35392"/>
                  <a:pt x="20348" y="35292"/>
                  <a:pt x="20915" y="35259"/>
                </a:cubicBezTo>
                <a:close/>
                <a:moveTo>
                  <a:pt x="18747" y="35526"/>
                </a:moveTo>
                <a:cubicBezTo>
                  <a:pt x="18747" y="35526"/>
                  <a:pt x="18747" y="35559"/>
                  <a:pt x="18780" y="35559"/>
                </a:cubicBezTo>
                <a:cubicBezTo>
                  <a:pt x="18880" y="35693"/>
                  <a:pt x="18947" y="35693"/>
                  <a:pt x="19080" y="35693"/>
                </a:cubicBezTo>
                <a:cubicBezTo>
                  <a:pt x="19214" y="35693"/>
                  <a:pt x="19347" y="35726"/>
                  <a:pt x="19414" y="35726"/>
                </a:cubicBezTo>
                <a:cubicBezTo>
                  <a:pt x="19614" y="35759"/>
                  <a:pt x="19848" y="35826"/>
                  <a:pt x="20081" y="35859"/>
                </a:cubicBezTo>
                <a:cubicBezTo>
                  <a:pt x="20548" y="35926"/>
                  <a:pt x="20948" y="36026"/>
                  <a:pt x="21415" y="36160"/>
                </a:cubicBezTo>
                <a:cubicBezTo>
                  <a:pt x="22249" y="36360"/>
                  <a:pt x="23083" y="36593"/>
                  <a:pt x="23884" y="36860"/>
                </a:cubicBezTo>
                <a:cubicBezTo>
                  <a:pt x="22283" y="37260"/>
                  <a:pt x="20748" y="37727"/>
                  <a:pt x="19114" y="37928"/>
                </a:cubicBezTo>
                <a:lnTo>
                  <a:pt x="18513" y="37427"/>
                </a:lnTo>
                <a:cubicBezTo>
                  <a:pt x="18247" y="37260"/>
                  <a:pt x="18013" y="37094"/>
                  <a:pt x="17713" y="36927"/>
                </a:cubicBezTo>
                <a:cubicBezTo>
                  <a:pt x="17212" y="36660"/>
                  <a:pt x="16712" y="36426"/>
                  <a:pt x="16178" y="36193"/>
                </a:cubicBezTo>
                <a:cubicBezTo>
                  <a:pt x="16545" y="36060"/>
                  <a:pt x="16912" y="35926"/>
                  <a:pt x="17279" y="35859"/>
                </a:cubicBezTo>
                <a:cubicBezTo>
                  <a:pt x="17780" y="35726"/>
                  <a:pt x="18247" y="35593"/>
                  <a:pt x="18747" y="35526"/>
                </a:cubicBezTo>
                <a:close/>
                <a:moveTo>
                  <a:pt x="16012" y="36326"/>
                </a:moveTo>
                <a:cubicBezTo>
                  <a:pt x="16579" y="36527"/>
                  <a:pt x="17112" y="36760"/>
                  <a:pt x="17613" y="37094"/>
                </a:cubicBezTo>
                <a:cubicBezTo>
                  <a:pt x="17913" y="37260"/>
                  <a:pt x="18180" y="37427"/>
                  <a:pt x="18413" y="37594"/>
                </a:cubicBezTo>
                <a:cubicBezTo>
                  <a:pt x="18580" y="37727"/>
                  <a:pt x="18780" y="37861"/>
                  <a:pt x="18947" y="37994"/>
                </a:cubicBezTo>
                <a:cubicBezTo>
                  <a:pt x="18847" y="37994"/>
                  <a:pt x="18714" y="38028"/>
                  <a:pt x="18580" y="38028"/>
                </a:cubicBezTo>
                <a:cubicBezTo>
                  <a:pt x="18013" y="37694"/>
                  <a:pt x="17379" y="37394"/>
                  <a:pt x="16745" y="37160"/>
                </a:cubicBezTo>
                <a:cubicBezTo>
                  <a:pt x="16178" y="36927"/>
                  <a:pt x="15545" y="36727"/>
                  <a:pt x="14911" y="36593"/>
                </a:cubicBezTo>
                <a:cubicBezTo>
                  <a:pt x="15111" y="36560"/>
                  <a:pt x="15278" y="36527"/>
                  <a:pt x="15445" y="36460"/>
                </a:cubicBezTo>
                <a:cubicBezTo>
                  <a:pt x="15678" y="36393"/>
                  <a:pt x="15811" y="36360"/>
                  <a:pt x="16012" y="36326"/>
                </a:cubicBezTo>
                <a:close/>
                <a:moveTo>
                  <a:pt x="12176" y="36493"/>
                </a:moveTo>
                <a:cubicBezTo>
                  <a:pt x="12651" y="36659"/>
                  <a:pt x="13153" y="36722"/>
                  <a:pt x="13664" y="36722"/>
                </a:cubicBezTo>
                <a:cubicBezTo>
                  <a:pt x="13977" y="36722"/>
                  <a:pt x="14294" y="36698"/>
                  <a:pt x="14611" y="36660"/>
                </a:cubicBezTo>
                <a:cubicBezTo>
                  <a:pt x="15344" y="36793"/>
                  <a:pt x="16045" y="36994"/>
                  <a:pt x="16712" y="37260"/>
                </a:cubicBezTo>
                <a:cubicBezTo>
                  <a:pt x="17279" y="37494"/>
                  <a:pt x="17880" y="37761"/>
                  <a:pt x="18413" y="38028"/>
                </a:cubicBezTo>
                <a:cubicBezTo>
                  <a:pt x="18094" y="38052"/>
                  <a:pt x="17771" y="38065"/>
                  <a:pt x="17448" y="38065"/>
                </a:cubicBezTo>
                <a:cubicBezTo>
                  <a:pt x="15578" y="38065"/>
                  <a:pt x="13683" y="37631"/>
                  <a:pt x="12176" y="36493"/>
                </a:cubicBezTo>
                <a:close/>
                <a:moveTo>
                  <a:pt x="12442" y="36994"/>
                </a:moveTo>
                <a:cubicBezTo>
                  <a:pt x="13243" y="37527"/>
                  <a:pt x="14144" y="37894"/>
                  <a:pt x="15111" y="38094"/>
                </a:cubicBezTo>
                <a:cubicBezTo>
                  <a:pt x="15445" y="38194"/>
                  <a:pt x="15778" y="38228"/>
                  <a:pt x="16112" y="38261"/>
                </a:cubicBezTo>
                <a:lnTo>
                  <a:pt x="16012" y="38261"/>
                </a:lnTo>
                <a:cubicBezTo>
                  <a:pt x="15778" y="38328"/>
                  <a:pt x="15545" y="38328"/>
                  <a:pt x="15344" y="38361"/>
                </a:cubicBezTo>
                <a:cubicBezTo>
                  <a:pt x="15167" y="38361"/>
                  <a:pt x="15018" y="38376"/>
                  <a:pt x="14860" y="38376"/>
                </a:cubicBezTo>
                <a:cubicBezTo>
                  <a:pt x="14781" y="38376"/>
                  <a:pt x="14700" y="38372"/>
                  <a:pt x="14611" y="38361"/>
                </a:cubicBezTo>
                <a:lnTo>
                  <a:pt x="14077" y="38361"/>
                </a:lnTo>
                <a:cubicBezTo>
                  <a:pt x="13443" y="37994"/>
                  <a:pt x="12909" y="37527"/>
                  <a:pt x="12442" y="36994"/>
                </a:cubicBezTo>
                <a:close/>
                <a:moveTo>
                  <a:pt x="25085" y="36727"/>
                </a:moveTo>
                <a:lnTo>
                  <a:pt x="25085" y="36727"/>
                </a:lnTo>
                <a:cubicBezTo>
                  <a:pt x="25018" y="36827"/>
                  <a:pt x="24885" y="36927"/>
                  <a:pt x="24785" y="37060"/>
                </a:cubicBezTo>
                <a:cubicBezTo>
                  <a:pt x="24651" y="37194"/>
                  <a:pt x="24551" y="37327"/>
                  <a:pt x="24418" y="37494"/>
                </a:cubicBezTo>
                <a:cubicBezTo>
                  <a:pt x="24217" y="37727"/>
                  <a:pt x="24017" y="37928"/>
                  <a:pt x="23750" y="38194"/>
                </a:cubicBezTo>
                <a:cubicBezTo>
                  <a:pt x="23384" y="38328"/>
                  <a:pt x="22950" y="38428"/>
                  <a:pt x="22583" y="38561"/>
                </a:cubicBezTo>
                <a:cubicBezTo>
                  <a:pt x="22883" y="38361"/>
                  <a:pt x="23183" y="38094"/>
                  <a:pt x="23450" y="37861"/>
                </a:cubicBezTo>
                <a:cubicBezTo>
                  <a:pt x="23784" y="37561"/>
                  <a:pt x="24084" y="37260"/>
                  <a:pt x="24384" y="36927"/>
                </a:cubicBezTo>
                <a:cubicBezTo>
                  <a:pt x="24618" y="36860"/>
                  <a:pt x="24885" y="36827"/>
                  <a:pt x="25085" y="36727"/>
                </a:cubicBezTo>
                <a:close/>
                <a:moveTo>
                  <a:pt x="22283" y="38694"/>
                </a:moveTo>
                <a:lnTo>
                  <a:pt x="22283" y="38694"/>
                </a:lnTo>
                <a:cubicBezTo>
                  <a:pt x="22174" y="38728"/>
                  <a:pt x="22063" y="38761"/>
                  <a:pt x="21949" y="38795"/>
                </a:cubicBezTo>
                <a:cubicBezTo>
                  <a:pt x="21947" y="38796"/>
                  <a:pt x="21944" y="38796"/>
                  <a:pt x="21942" y="38797"/>
                </a:cubicBezTo>
                <a:lnTo>
                  <a:pt x="21942" y="38797"/>
                </a:lnTo>
                <a:cubicBezTo>
                  <a:pt x="22056" y="38764"/>
                  <a:pt x="22169" y="38730"/>
                  <a:pt x="22283" y="38695"/>
                </a:cubicBezTo>
                <a:cubicBezTo>
                  <a:pt x="22283" y="38695"/>
                  <a:pt x="22283" y="38695"/>
                  <a:pt x="22283" y="38694"/>
                </a:cubicBezTo>
                <a:close/>
                <a:moveTo>
                  <a:pt x="19930" y="38036"/>
                </a:moveTo>
                <a:cubicBezTo>
                  <a:pt x="19805" y="38097"/>
                  <a:pt x="19708" y="38132"/>
                  <a:pt x="19581" y="38228"/>
                </a:cubicBezTo>
                <a:cubicBezTo>
                  <a:pt x="19347" y="38361"/>
                  <a:pt x="19080" y="38461"/>
                  <a:pt x="18780" y="38595"/>
                </a:cubicBezTo>
                <a:cubicBezTo>
                  <a:pt x="18547" y="38728"/>
                  <a:pt x="18247" y="38862"/>
                  <a:pt x="17980" y="38928"/>
                </a:cubicBezTo>
                <a:cubicBezTo>
                  <a:pt x="17713" y="39028"/>
                  <a:pt x="17413" y="39095"/>
                  <a:pt x="17146" y="39228"/>
                </a:cubicBezTo>
                <a:cubicBezTo>
                  <a:pt x="17146" y="39228"/>
                  <a:pt x="17112" y="39228"/>
                  <a:pt x="17112" y="39262"/>
                </a:cubicBezTo>
                <a:cubicBezTo>
                  <a:pt x="16212" y="39228"/>
                  <a:pt x="15244" y="38928"/>
                  <a:pt x="14377" y="38528"/>
                </a:cubicBezTo>
                <a:lnTo>
                  <a:pt x="14644" y="38528"/>
                </a:lnTo>
                <a:cubicBezTo>
                  <a:pt x="14911" y="38528"/>
                  <a:pt x="15111" y="38528"/>
                  <a:pt x="15311" y="38461"/>
                </a:cubicBezTo>
                <a:cubicBezTo>
                  <a:pt x="15545" y="38461"/>
                  <a:pt x="15778" y="38428"/>
                  <a:pt x="15978" y="38395"/>
                </a:cubicBezTo>
                <a:cubicBezTo>
                  <a:pt x="16145" y="38361"/>
                  <a:pt x="16379" y="38361"/>
                  <a:pt x="16545" y="38261"/>
                </a:cubicBezTo>
                <a:cubicBezTo>
                  <a:pt x="16818" y="38284"/>
                  <a:pt x="17088" y="38295"/>
                  <a:pt x="17355" y="38295"/>
                </a:cubicBezTo>
                <a:cubicBezTo>
                  <a:pt x="18215" y="38295"/>
                  <a:pt x="19054" y="38185"/>
                  <a:pt x="19930" y="38036"/>
                </a:cubicBezTo>
                <a:close/>
                <a:moveTo>
                  <a:pt x="34" y="0"/>
                </a:moveTo>
                <a:cubicBezTo>
                  <a:pt x="34" y="0"/>
                  <a:pt x="0" y="167"/>
                  <a:pt x="67" y="200"/>
                </a:cubicBezTo>
                <a:cubicBezTo>
                  <a:pt x="167" y="301"/>
                  <a:pt x="267" y="334"/>
                  <a:pt x="400" y="367"/>
                </a:cubicBezTo>
                <a:cubicBezTo>
                  <a:pt x="400" y="401"/>
                  <a:pt x="400" y="467"/>
                  <a:pt x="434" y="467"/>
                </a:cubicBezTo>
                <a:cubicBezTo>
                  <a:pt x="601" y="534"/>
                  <a:pt x="734" y="634"/>
                  <a:pt x="867" y="701"/>
                </a:cubicBezTo>
                <a:lnTo>
                  <a:pt x="1234" y="968"/>
                </a:lnTo>
                <a:cubicBezTo>
                  <a:pt x="1501" y="1168"/>
                  <a:pt x="1735" y="1368"/>
                  <a:pt x="1902" y="1668"/>
                </a:cubicBezTo>
                <a:cubicBezTo>
                  <a:pt x="2335" y="2202"/>
                  <a:pt x="2602" y="2869"/>
                  <a:pt x="2869" y="3536"/>
                </a:cubicBezTo>
                <a:cubicBezTo>
                  <a:pt x="3069" y="4103"/>
                  <a:pt x="3202" y="4704"/>
                  <a:pt x="3369" y="5304"/>
                </a:cubicBezTo>
                <a:cubicBezTo>
                  <a:pt x="3369" y="5338"/>
                  <a:pt x="3403" y="5404"/>
                  <a:pt x="3403" y="5438"/>
                </a:cubicBezTo>
                <a:cubicBezTo>
                  <a:pt x="3569" y="6038"/>
                  <a:pt x="3770" y="6605"/>
                  <a:pt x="4003" y="7206"/>
                </a:cubicBezTo>
                <a:cubicBezTo>
                  <a:pt x="4437" y="8340"/>
                  <a:pt x="5037" y="9407"/>
                  <a:pt x="5871" y="10341"/>
                </a:cubicBezTo>
                <a:cubicBezTo>
                  <a:pt x="6705" y="11208"/>
                  <a:pt x="7706" y="11842"/>
                  <a:pt x="8740" y="12409"/>
                </a:cubicBezTo>
                <a:cubicBezTo>
                  <a:pt x="9273" y="12709"/>
                  <a:pt x="9774" y="13010"/>
                  <a:pt x="10274" y="13343"/>
                </a:cubicBezTo>
                <a:cubicBezTo>
                  <a:pt x="10741" y="13610"/>
                  <a:pt x="11141" y="13910"/>
                  <a:pt x="11542" y="14244"/>
                </a:cubicBezTo>
                <a:cubicBezTo>
                  <a:pt x="12042" y="15878"/>
                  <a:pt x="12476" y="17513"/>
                  <a:pt x="13043" y="19114"/>
                </a:cubicBezTo>
                <a:cubicBezTo>
                  <a:pt x="13443" y="20348"/>
                  <a:pt x="13910" y="21549"/>
                  <a:pt x="14477" y="22683"/>
                </a:cubicBezTo>
                <a:cubicBezTo>
                  <a:pt x="14377" y="22516"/>
                  <a:pt x="14244" y="22283"/>
                  <a:pt x="14110" y="22116"/>
                </a:cubicBezTo>
                <a:cubicBezTo>
                  <a:pt x="13777" y="21616"/>
                  <a:pt x="13410" y="21115"/>
                  <a:pt x="13043" y="20682"/>
                </a:cubicBezTo>
                <a:cubicBezTo>
                  <a:pt x="12576" y="20181"/>
                  <a:pt x="12109" y="19681"/>
                  <a:pt x="11608" y="19214"/>
                </a:cubicBezTo>
                <a:cubicBezTo>
                  <a:pt x="11442" y="18414"/>
                  <a:pt x="10975" y="17680"/>
                  <a:pt x="10474" y="17079"/>
                </a:cubicBezTo>
                <a:cubicBezTo>
                  <a:pt x="9407" y="15845"/>
                  <a:pt x="7872" y="15111"/>
                  <a:pt x="6271" y="14778"/>
                </a:cubicBezTo>
                <a:cubicBezTo>
                  <a:pt x="5240" y="14571"/>
                  <a:pt x="4198" y="14513"/>
                  <a:pt x="3152" y="14513"/>
                </a:cubicBezTo>
                <a:cubicBezTo>
                  <a:pt x="2336" y="14513"/>
                  <a:pt x="1519" y="14548"/>
                  <a:pt x="701" y="14577"/>
                </a:cubicBezTo>
                <a:lnTo>
                  <a:pt x="601" y="14577"/>
                </a:lnTo>
                <a:cubicBezTo>
                  <a:pt x="534" y="14577"/>
                  <a:pt x="467" y="14678"/>
                  <a:pt x="567" y="14711"/>
                </a:cubicBezTo>
                <a:cubicBezTo>
                  <a:pt x="567" y="14744"/>
                  <a:pt x="601" y="14778"/>
                  <a:pt x="634" y="14778"/>
                </a:cubicBezTo>
                <a:lnTo>
                  <a:pt x="767" y="14778"/>
                </a:lnTo>
                <a:cubicBezTo>
                  <a:pt x="1601" y="15011"/>
                  <a:pt x="2302" y="15445"/>
                  <a:pt x="2969" y="16012"/>
                </a:cubicBezTo>
                <a:cubicBezTo>
                  <a:pt x="4136" y="17046"/>
                  <a:pt x="5104" y="18514"/>
                  <a:pt x="6638" y="19047"/>
                </a:cubicBezTo>
                <a:cubicBezTo>
                  <a:pt x="7082" y="19214"/>
                  <a:pt x="7546" y="19257"/>
                  <a:pt x="8013" y="19257"/>
                </a:cubicBezTo>
                <a:cubicBezTo>
                  <a:pt x="8390" y="19257"/>
                  <a:pt x="8768" y="19229"/>
                  <a:pt x="9140" y="19214"/>
                </a:cubicBezTo>
                <a:cubicBezTo>
                  <a:pt x="9497" y="19199"/>
                  <a:pt x="9861" y="19171"/>
                  <a:pt x="10225" y="19171"/>
                </a:cubicBezTo>
                <a:cubicBezTo>
                  <a:pt x="10678" y="19171"/>
                  <a:pt x="11132" y="19215"/>
                  <a:pt x="11575" y="19381"/>
                </a:cubicBezTo>
                <a:cubicBezTo>
                  <a:pt x="12176" y="19915"/>
                  <a:pt x="12709" y="20448"/>
                  <a:pt x="13210" y="21049"/>
                </a:cubicBezTo>
                <a:cubicBezTo>
                  <a:pt x="13543" y="21449"/>
                  <a:pt x="13877" y="21883"/>
                  <a:pt x="14177" y="22283"/>
                </a:cubicBezTo>
                <a:lnTo>
                  <a:pt x="15044" y="23684"/>
                </a:lnTo>
                <a:lnTo>
                  <a:pt x="15078" y="23684"/>
                </a:lnTo>
                <a:cubicBezTo>
                  <a:pt x="15278" y="24018"/>
                  <a:pt x="15445" y="24384"/>
                  <a:pt x="15711" y="24718"/>
                </a:cubicBezTo>
                <a:cubicBezTo>
                  <a:pt x="17246" y="27220"/>
                  <a:pt x="19281" y="29421"/>
                  <a:pt x="21582" y="31256"/>
                </a:cubicBezTo>
                <a:cubicBezTo>
                  <a:pt x="21049" y="30922"/>
                  <a:pt x="20448" y="30622"/>
                  <a:pt x="19914" y="30355"/>
                </a:cubicBezTo>
                <a:cubicBezTo>
                  <a:pt x="19281" y="30022"/>
                  <a:pt x="18680" y="29722"/>
                  <a:pt x="18046" y="29421"/>
                </a:cubicBezTo>
                <a:cubicBezTo>
                  <a:pt x="18046" y="29421"/>
                  <a:pt x="18046" y="29388"/>
                  <a:pt x="18013" y="29388"/>
                </a:cubicBezTo>
                <a:lnTo>
                  <a:pt x="17946" y="29388"/>
                </a:lnTo>
                <a:cubicBezTo>
                  <a:pt x="17713" y="28954"/>
                  <a:pt x="17346" y="28621"/>
                  <a:pt x="16946" y="28287"/>
                </a:cubicBezTo>
                <a:cubicBezTo>
                  <a:pt x="16579" y="27954"/>
                  <a:pt x="16178" y="27687"/>
                  <a:pt x="15745" y="27420"/>
                </a:cubicBezTo>
                <a:cubicBezTo>
                  <a:pt x="14144" y="26453"/>
                  <a:pt x="12342" y="26019"/>
                  <a:pt x="10541" y="25852"/>
                </a:cubicBezTo>
                <a:cubicBezTo>
                  <a:pt x="9933" y="25778"/>
                  <a:pt x="9314" y="25756"/>
                  <a:pt x="8702" y="25756"/>
                </a:cubicBezTo>
                <a:cubicBezTo>
                  <a:pt x="8207" y="25756"/>
                  <a:pt x="7716" y="25771"/>
                  <a:pt x="7239" y="25785"/>
                </a:cubicBezTo>
                <a:lnTo>
                  <a:pt x="4870" y="25919"/>
                </a:lnTo>
                <a:lnTo>
                  <a:pt x="4737" y="25919"/>
                </a:lnTo>
                <a:cubicBezTo>
                  <a:pt x="4704" y="25902"/>
                  <a:pt x="4662" y="25894"/>
                  <a:pt x="4612" y="25894"/>
                </a:cubicBezTo>
                <a:cubicBezTo>
                  <a:pt x="4562" y="25894"/>
                  <a:pt x="4503" y="25902"/>
                  <a:pt x="4437" y="25919"/>
                </a:cubicBezTo>
                <a:lnTo>
                  <a:pt x="4203" y="25919"/>
                </a:lnTo>
                <a:cubicBezTo>
                  <a:pt x="4170" y="25919"/>
                  <a:pt x="4070" y="25952"/>
                  <a:pt x="4036" y="25952"/>
                </a:cubicBezTo>
                <a:lnTo>
                  <a:pt x="3903" y="25952"/>
                </a:lnTo>
                <a:cubicBezTo>
                  <a:pt x="3770" y="25952"/>
                  <a:pt x="3770" y="26086"/>
                  <a:pt x="3836" y="26186"/>
                </a:cubicBezTo>
                <a:cubicBezTo>
                  <a:pt x="3870" y="26252"/>
                  <a:pt x="3936" y="26252"/>
                  <a:pt x="4036" y="26252"/>
                </a:cubicBezTo>
                <a:lnTo>
                  <a:pt x="4937" y="26252"/>
                </a:lnTo>
                <a:cubicBezTo>
                  <a:pt x="4970" y="26252"/>
                  <a:pt x="5070" y="26252"/>
                  <a:pt x="5104" y="26286"/>
                </a:cubicBezTo>
                <a:cubicBezTo>
                  <a:pt x="5171" y="26286"/>
                  <a:pt x="5204" y="26286"/>
                  <a:pt x="5237" y="26353"/>
                </a:cubicBezTo>
                <a:cubicBezTo>
                  <a:pt x="5337" y="26386"/>
                  <a:pt x="5437" y="26386"/>
                  <a:pt x="5537" y="26419"/>
                </a:cubicBezTo>
                <a:cubicBezTo>
                  <a:pt x="6004" y="26586"/>
                  <a:pt x="6438" y="26753"/>
                  <a:pt x="6905" y="26953"/>
                </a:cubicBezTo>
                <a:cubicBezTo>
                  <a:pt x="7600" y="27274"/>
                  <a:pt x="8267" y="27633"/>
                  <a:pt x="8931" y="27989"/>
                </a:cubicBezTo>
                <a:lnTo>
                  <a:pt x="8931" y="27989"/>
                </a:lnTo>
                <a:cubicBezTo>
                  <a:pt x="8675" y="27806"/>
                  <a:pt x="8390" y="27678"/>
                  <a:pt x="8106" y="27520"/>
                </a:cubicBezTo>
                <a:cubicBezTo>
                  <a:pt x="8139" y="27520"/>
                  <a:pt x="8239" y="27520"/>
                  <a:pt x="8273" y="27553"/>
                </a:cubicBezTo>
                <a:cubicBezTo>
                  <a:pt x="8506" y="27587"/>
                  <a:pt x="8706" y="27653"/>
                  <a:pt x="8907" y="27653"/>
                </a:cubicBezTo>
                <a:cubicBezTo>
                  <a:pt x="9674" y="27720"/>
                  <a:pt x="10408" y="27820"/>
                  <a:pt x="11175" y="27854"/>
                </a:cubicBezTo>
                <a:cubicBezTo>
                  <a:pt x="11508" y="27870"/>
                  <a:pt x="11834" y="27879"/>
                  <a:pt x="12155" y="27879"/>
                </a:cubicBezTo>
                <a:cubicBezTo>
                  <a:pt x="12476" y="27879"/>
                  <a:pt x="12793" y="27870"/>
                  <a:pt x="13110" y="27854"/>
                </a:cubicBezTo>
                <a:cubicBezTo>
                  <a:pt x="13276" y="27887"/>
                  <a:pt x="13443" y="27987"/>
                  <a:pt x="13610" y="28020"/>
                </a:cubicBezTo>
                <a:lnTo>
                  <a:pt x="13643" y="28020"/>
                </a:lnTo>
                <a:cubicBezTo>
                  <a:pt x="13877" y="28087"/>
                  <a:pt x="14077" y="28154"/>
                  <a:pt x="14244" y="28221"/>
                </a:cubicBezTo>
                <a:lnTo>
                  <a:pt x="14277" y="28221"/>
                </a:lnTo>
                <a:cubicBezTo>
                  <a:pt x="14644" y="28354"/>
                  <a:pt x="14978" y="28487"/>
                  <a:pt x="15378" y="28587"/>
                </a:cubicBezTo>
                <a:cubicBezTo>
                  <a:pt x="14544" y="28788"/>
                  <a:pt x="13743" y="28921"/>
                  <a:pt x="12909" y="28954"/>
                </a:cubicBezTo>
                <a:cubicBezTo>
                  <a:pt x="12753" y="28966"/>
                  <a:pt x="12596" y="28972"/>
                  <a:pt x="12438" y="28972"/>
                </a:cubicBezTo>
                <a:cubicBezTo>
                  <a:pt x="11733" y="28972"/>
                  <a:pt x="11018" y="28862"/>
                  <a:pt x="10346" y="28729"/>
                </a:cubicBezTo>
                <a:lnTo>
                  <a:pt x="10346" y="28729"/>
                </a:lnTo>
                <a:cubicBezTo>
                  <a:pt x="10455" y="28782"/>
                  <a:pt x="10564" y="28836"/>
                  <a:pt x="10674" y="28888"/>
                </a:cubicBezTo>
                <a:cubicBezTo>
                  <a:pt x="10674" y="28921"/>
                  <a:pt x="10708" y="28921"/>
                  <a:pt x="10741" y="28921"/>
                </a:cubicBezTo>
                <a:cubicBezTo>
                  <a:pt x="10763" y="28921"/>
                  <a:pt x="10786" y="28921"/>
                  <a:pt x="10818" y="28931"/>
                </a:cubicBezTo>
                <a:lnTo>
                  <a:pt x="10818" y="28931"/>
                </a:lnTo>
                <a:lnTo>
                  <a:pt x="10775" y="28888"/>
                </a:lnTo>
                <a:lnTo>
                  <a:pt x="10775" y="28888"/>
                </a:lnTo>
                <a:cubicBezTo>
                  <a:pt x="11475" y="29021"/>
                  <a:pt x="12242" y="29054"/>
                  <a:pt x="12943" y="29054"/>
                </a:cubicBezTo>
                <a:cubicBezTo>
                  <a:pt x="13810" y="29021"/>
                  <a:pt x="14744" y="28921"/>
                  <a:pt x="15578" y="28654"/>
                </a:cubicBezTo>
                <a:cubicBezTo>
                  <a:pt x="15778" y="28721"/>
                  <a:pt x="16012" y="28788"/>
                  <a:pt x="16178" y="28888"/>
                </a:cubicBezTo>
                <a:cubicBezTo>
                  <a:pt x="16345" y="28988"/>
                  <a:pt x="16512" y="29021"/>
                  <a:pt x="16645" y="29088"/>
                </a:cubicBezTo>
                <a:lnTo>
                  <a:pt x="16712" y="29088"/>
                </a:lnTo>
                <a:cubicBezTo>
                  <a:pt x="16545" y="29155"/>
                  <a:pt x="16312" y="29221"/>
                  <a:pt x="16145" y="29321"/>
                </a:cubicBezTo>
                <a:cubicBezTo>
                  <a:pt x="15945" y="29355"/>
                  <a:pt x="15745" y="29421"/>
                  <a:pt x="15545" y="29488"/>
                </a:cubicBezTo>
                <a:cubicBezTo>
                  <a:pt x="15162" y="29552"/>
                  <a:pt x="14783" y="29580"/>
                  <a:pt x="14407" y="29580"/>
                </a:cubicBezTo>
                <a:cubicBezTo>
                  <a:pt x="13294" y="29580"/>
                  <a:pt x="12210" y="29337"/>
                  <a:pt x="11144" y="29079"/>
                </a:cubicBezTo>
                <a:lnTo>
                  <a:pt x="11144" y="29079"/>
                </a:lnTo>
                <a:lnTo>
                  <a:pt x="11742" y="29355"/>
                </a:lnTo>
                <a:cubicBezTo>
                  <a:pt x="12676" y="29688"/>
                  <a:pt x="13610" y="29855"/>
                  <a:pt x="14611" y="29855"/>
                </a:cubicBezTo>
                <a:cubicBezTo>
                  <a:pt x="15211" y="29855"/>
                  <a:pt x="15745" y="29788"/>
                  <a:pt x="16278" y="29722"/>
                </a:cubicBezTo>
                <a:cubicBezTo>
                  <a:pt x="16579" y="29688"/>
                  <a:pt x="16879" y="29622"/>
                  <a:pt x="17112" y="29588"/>
                </a:cubicBezTo>
                <a:cubicBezTo>
                  <a:pt x="17194" y="29578"/>
                  <a:pt x="17269" y="29568"/>
                  <a:pt x="17342" y="29557"/>
                </a:cubicBezTo>
                <a:lnTo>
                  <a:pt x="17342" y="29557"/>
                </a:lnTo>
                <a:cubicBezTo>
                  <a:pt x="17238" y="29564"/>
                  <a:pt x="17138" y="29573"/>
                  <a:pt x="17046" y="29588"/>
                </a:cubicBezTo>
                <a:cubicBezTo>
                  <a:pt x="16712" y="29655"/>
                  <a:pt x="16412" y="29688"/>
                  <a:pt x="16078" y="29722"/>
                </a:cubicBezTo>
                <a:cubicBezTo>
                  <a:pt x="15603" y="29797"/>
                  <a:pt x="15128" y="29834"/>
                  <a:pt x="14666" y="29834"/>
                </a:cubicBezTo>
                <a:cubicBezTo>
                  <a:pt x="14513" y="29834"/>
                  <a:pt x="14360" y="29830"/>
                  <a:pt x="14210" y="29822"/>
                </a:cubicBezTo>
                <a:cubicBezTo>
                  <a:pt x="13376" y="29755"/>
                  <a:pt x="12542" y="29588"/>
                  <a:pt x="11742" y="29321"/>
                </a:cubicBezTo>
                <a:lnTo>
                  <a:pt x="11742" y="29321"/>
                </a:lnTo>
                <a:cubicBezTo>
                  <a:pt x="11875" y="29355"/>
                  <a:pt x="12042" y="29355"/>
                  <a:pt x="12142" y="29388"/>
                </a:cubicBezTo>
                <a:cubicBezTo>
                  <a:pt x="12796" y="29497"/>
                  <a:pt x="13449" y="29606"/>
                  <a:pt x="14121" y="29606"/>
                </a:cubicBezTo>
                <a:cubicBezTo>
                  <a:pt x="14272" y="29606"/>
                  <a:pt x="14424" y="29600"/>
                  <a:pt x="14577" y="29588"/>
                </a:cubicBezTo>
                <a:cubicBezTo>
                  <a:pt x="14944" y="29588"/>
                  <a:pt x="15378" y="29555"/>
                  <a:pt x="15745" y="29488"/>
                </a:cubicBezTo>
                <a:cubicBezTo>
                  <a:pt x="16078" y="29388"/>
                  <a:pt x="16445" y="29321"/>
                  <a:pt x="16745" y="29121"/>
                </a:cubicBezTo>
                <a:cubicBezTo>
                  <a:pt x="17060" y="29216"/>
                  <a:pt x="17346" y="29370"/>
                  <a:pt x="17657" y="29499"/>
                </a:cubicBezTo>
                <a:lnTo>
                  <a:pt x="17657" y="29499"/>
                </a:lnTo>
                <a:cubicBezTo>
                  <a:pt x="17718" y="29486"/>
                  <a:pt x="17780" y="29471"/>
                  <a:pt x="17846" y="29455"/>
                </a:cubicBezTo>
                <a:cubicBezTo>
                  <a:pt x="18680" y="29855"/>
                  <a:pt x="19447" y="30222"/>
                  <a:pt x="20248" y="30689"/>
                </a:cubicBezTo>
                <a:cubicBezTo>
                  <a:pt x="20848" y="31023"/>
                  <a:pt x="21449" y="31356"/>
                  <a:pt x="22049" y="31690"/>
                </a:cubicBezTo>
                <a:cubicBezTo>
                  <a:pt x="22416" y="31890"/>
                  <a:pt x="22750" y="32123"/>
                  <a:pt x="23083" y="32357"/>
                </a:cubicBezTo>
                <a:cubicBezTo>
                  <a:pt x="23417" y="32557"/>
                  <a:pt x="23717" y="32757"/>
                  <a:pt x="24051" y="32957"/>
                </a:cubicBezTo>
                <a:cubicBezTo>
                  <a:pt x="25719" y="34025"/>
                  <a:pt x="27553" y="34859"/>
                  <a:pt x="29421" y="35426"/>
                </a:cubicBezTo>
                <a:cubicBezTo>
                  <a:pt x="28387" y="35292"/>
                  <a:pt x="27286" y="35126"/>
                  <a:pt x="26252" y="35059"/>
                </a:cubicBezTo>
                <a:cubicBezTo>
                  <a:pt x="25132" y="34938"/>
                  <a:pt x="23998" y="34865"/>
                  <a:pt x="22863" y="34865"/>
                </a:cubicBezTo>
                <a:cubicBezTo>
                  <a:pt x="21497" y="34865"/>
                  <a:pt x="20129" y="34970"/>
                  <a:pt x="18780" y="35226"/>
                </a:cubicBezTo>
                <a:cubicBezTo>
                  <a:pt x="18180" y="35359"/>
                  <a:pt x="17579" y="35459"/>
                  <a:pt x="17012" y="35693"/>
                </a:cubicBezTo>
                <a:cubicBezTo>
                  <a:pt x="16379" y="35859"/>
                  <a:pt x="15778" y="36060"/>
                  <a:pt x="15178" y="36226"/>
                </a:cubicBezTo>
                <a:cubicBezTo>
                  <a:pt x="14645" y="36367"/>
                  <a:pt x="14098" y="36457"/>
                  <a:pt x="13553" y="36457"/>
                </a:cubicBezTo>
                <a:cubicBezTo>
                  <a:pt x="12938" y="36457"/>
                  <a:pt x="12326" y="36343"/>
                  <a:pt x="11742" y="36060"/>
                </a:cubicBezTo>
                <a:lnTo>
                  <a:pt x="11675" y="36060"/>
                </a:lnTo>
                <a:cubicBezTo>
                  <a:pt x="11657" y="36054"/>
                  <a:pt x="11641" y="36051"/>
                  <a:pt x="11626" y="36051"/>
                </a:cubicBezTo>
                <a:cubicBezTo>
                  <a:pt x="11555" y="36051"/>
                  <a:pt x="11514" y="36111"/>
                  <a:pt x="11542" y="36193"/>
                </a:cubicBezTo>
                <a:cubicBezTo>
                  <a:pt x="11608" y="36260"/>
                  <a:pt x="11709" y="36360"/>
                  <a:pt x="11842" y="36426"/>
                </a:cubicBezTo>
                <a:lnTo>
                  <a:pt x="11842" y="36460"/>
                </a:lnTo>
                <a:cubicBezTo>
                  <a:pt x="12509" y="37527"/>
                  <a:pt x="13510" y="38294"/>
                  <a:pt x="14611" y="38795"/>
                </a:cubicBezTo>
                <a:cubicBezTo>
                  <a:pt x="15678" y="39262"/>
                  <a:pt x="16779" y="39462"/>
                  <a:pt x="17880" y="39462"/>
                </a:cubicBezTo>
                <a:cubicBezTo>
                  <a:pt x="19245" y="39462"/>
                  <a:pt x="20676" y="39229"/>
                  <a:pt x="21942" y="38797"/>
                </a:cubicBezTo>
                <a:lnTo>
                  <a:pt x="21942" y="38797"/>
                </a:lnTo>
                <a:cubicBezTo>
                  <a:pt x="20638" y="39176"/>
                  <a:pt x="19331" y="39398"/>
                  <a:pt x="17976" y="39398"/>
                </a:cubicBezTo>
                <a:cubicBezTo>
                  <a:pt x="17888" y="39398"/>
                  <a:pt x="17801" y="39397"/>
                  <a:pt x="17713" y="39395"/>
                </a:cubicBezTo>
                <a:cubicBezTo>
                  <a:pt x="17613" y="39362"/>
                  <a:pt x="17546" y="39362"/>
                  <a:pt x="17479" y="39362"/>
                </a:cubicBezTo>
                <a:cubicBezTo>
                  <a:pt x="17713" y="39262"/>
                  <a:pt x="17880" y="39195"/>
                  <a:pt x="18080" y="39162"/>
                </a:cubicBezTo>
                <a:cubicBezTo>
                  <a:pt x="18380" y="39028"/>
                  <a:pt x="18613" y="38928"/>
                  <a:pt x="18914" y="38828"/>
                </a:cubicBezTo>
                <a:cubicBezTo>
                  <a:pt x="19214" y="38695"/>
                  <a:pt x="19447" y="38561"/>
                  <a:pt x="19714" y="38395"/>
                </a:cubicBezTo>
                <a:cubicBezTo>
                  <a:pt x="19914" y="38261"/>
                  <a:pt x="20181" y="38128"/>
                  <a:pt x="20381" y="38028"/>
                </a:cubicBezTo>
                <a:cubicBezTo>
                  <a:pt x="21282" y="37861"/>
                  <a:pt x="22216" y="37594"/>
                  <a:pt x="23083" y="37360"/>
                </a:cubicBezTo>
                <a:cubicBezTo>
                  <a:pt x="23450" y="37227"/>
                  <a:pt x="23851" y="37160"/>
                  <a:pt x="24217" y="37027"/>
                </a:cubicBezTo>
                <a:lnTo>
                  <a:pt x="24217" y="37027"/>
                </a:lnTo>
                <a:cubicBezTo>
                  <a:pt x="23917" y="37260"/>
                  <a:pt x="23650" y="37561"/>
                  <a:pt x="23384" y="37794"/>
                </a:cubicBezTo>
                <a:cubicBezTo>
                  <a:pt x="23050" y="38094"/>
                  <a:pt x="22683" y="38394"/>
                  <a:pt x="22283" y="38694"/>
                </a:cubicBezTo>
                <a:lnTo>
                  <a:pt x="22283" y="38694"/>
                </a:lnTo>
                <a:cubicBezTo>
                  <a:pt x="22718" y="38561"/>
                  <a:pt x="23124" y="38428"/>
                  <a:pt x="23550" y="38294"/>
                </a:cubicBezTo>
                <a:lnTo>
                  <a:pt x="23617" y="38294"/>
                </a:lnTo>
                <a:lnTo>
                  <a:pt x="23684" y="38261"/>
                </a:lnTo>
                <a:cubicBezTo>
                  <a:pt x="24518" y="37961"/>
                  <a:pt x="25285" y="37627"/>
                  <a:pt x="26085" y="37360"/>
                </a:cubicBezTo>
                <a:cubicBezTo>
                  <a:pt x="27290" y="36897"/>
                  <a:pt x="28494" y="36463"/>
                  <a:pt x="29672" y="35977"/>
                </a:cubicBezTo>
                <a:lnTo>
                  <a:pt x="29672" y="35977"/>
                </a:lnTo>
                <a:cubicBezTo>
                  <a:pt x="28387" y="36439"/>
                  <a:pt x="27070" y="36933"/>
                  <a:pt x="25785" y="37427"/>
                </a:cubicBezTo>
                <a:cubicBezTo>
                  <a:pt x="25185" y="37661"/>
                  <a:pt x="24584" y="37861"/>
                  <a:pt x="24017" y="38094"/>
                </a:cubicBezTo>
                <a:cubicBezTo>
                  <a:pt x="24184" y="37928"/>
                  <a:pt x="24351" y="37727"/>
                  <a:pt x="24518" y="37561"/>
                </a:cubicBezTo>
                <a:cubicBezTo>
                  <a:pt x="24618" y="37427"/>
                  <a:pt x="24751" y="37260"/>
                  <a:pt x="24885" y="37160"/>
                </a:cubicBezTo>
                <a:cubicBezTo>
                  <a:pt x="25018" y="37027"/>
                  <a:pt x="25118" y="36893"/>
                  <a:pt x="25252" y="36727"/>
                </a:cubicBezTo>
                <a:cubicBezTo>
                  <a:pt x="25919" y="36560"/>
                  <a:pt x="26619" y="36393"/>
                  <a:pt x="27353" y="36226"/>
                </a:cubicBezTo>
                <a:cubicBezTo>
                  <a:pt x="28054" y="36093"/>
                  <a:pt x="28787" y="35959"/>
                  <a:pt x="29555" y="35959"/>
                </a:cubicBezTo>
                <a:lnTo>
                  <a:pt x="29715" y="35959"/>
                </a:lnTo>
                <a:cubicBezTo>
                  <a:pt x="29795" y="35926"/>
                  <a:pt x="29875" y="35893"/>
                  <a:pt x="29955" y="35859"/>
                </a:cubicBezTo>
                <a:lnTo>
                  <a:pt x="30522" y="35859"/>
                </a:lnTo>
                <a:cubicBezTo>
                  <a:pt x="30622" y="35859"/>
                  <a:pt x="30789" y="35859"/>
                  <a:pt x="30922" y="35893"/>
                </a:cubicBezTo>
                <a:cubicBezTo>
                  <a:pt x="32757" y="36360"/>
                  <a:pt x="34592" y="36593"/>
                  <a:pt x="36460" y="36693"/>
                </a:cubicBezTo>
                <a:cubicBezTo>
                  <a:pt x="37150" y="36721"/>
                  <a:pt x="37841" y="36737"/>
                  <a:pt x="38532" y="36737"/>
                </a:cubicBezTo>
                <a:cubicBezTo>
                  <a:pt x="39509" y="36737"/>
                  <a:pt x="40486" y="36705"/>
                  <a:pt x="41463" y="36627"/>
                </a:cubicBezTo>
                <a:lnTo>
                  <a:pt x="41763" y="36627"/>
                </a:lnTo>
                <a:cubicBezTo>
                  <a:pt x="41797" y="36627"/>
                  <a:pt x="41797" y="36627"/>
                  <a:pt x="41797" y="36593"/>
                </a:cubicBezTo>
                <a:cubicBezTo>
                  <a:pt x="45066" y="36393"/>
                  <a:pt x="48268" y="35893"/>
                  <a:pt x="51470" y="35392"/>
                </a:cubicBezTo>
                <a:lnTo>
                  <a:pt x="51470" y="35359"/>
                </a:lnTo>
                <a:lnTo>
                  <a:pt x="49602" y="35593"/>
                </a:lnTo>
                <a:cubicBezTo>
                  <a:pt x="46867" y="35959"/>
                  <a:pt x="44098" y="36360"/>
                  <a:pt x="41296" y="36460"/>
                </a:cubicBezTo>
                <a:cubicBezTo>
                  <a:pt x="41130" y="36426"/>
                  <a:pt x="41029" y="36426"/>
                  <a:pt x="40863" y="36393"/>
                </a:cubicBezTo>
                <a:cubicBezTo>
                  <a:pt x="40562" y="36360"/>
                  <a:pt x="40229" y="36260"/>
                  <a:pt x="39929" y="36193"/>
                </a:cubicBezTo>
                <a:cubicBezTo>
                  <a:pt x="39362" y="36026"/>
                  <a:pt x="38761" y="35793"/>
                  <a:pt x="38194" y="35559"/>
                </a:cubicBezTo>
                <a:cubicBezTo>
                  <a:pt x="37295" y="35126"/>
                  <a:pt x="36462" y="34627"/>
                  <a:pt x="35729" y="34060"/>
                </a:cubicBezTo>
                <a:lnTo>
                  <a:pt x="35729" y="34060"/>
                </a:lnTo>
                <a:cubicBezTo>
                  <a:pt x="35728" y="34071"/>
                  <a:pt x="35727" y="34081"/>
                  <a:pt x="35726" y="34091"/>
                </a:cubicBezTo>
                <a:cubicBezTo>
                  <a:pt x="35259" y="33691"/>
                  <a:pt x="34792" y="33257"/>
                  <a:pt x="34391" y="32757"/>
                </a:cubicBezTo>
                <a:lnTo>
                  <a:pt x="34391" y="32724"/>
                </a:lnTo>
                <a:cubicBezTo>
                  <a:pt x="34792" y="31856"/>
                  <a:pt x="35025" y="30889"/>
                  <a:pt x="35025" y="29955"/>
                </a:cubicBezTo>
                <a:lnTo>
                  <a:pt x="35059" y="30022"/>
                </a:lnTo>
                <a:cubicBezTo>
                  <a:pt x="35425" y="30622"/>
                  <a:pt x="35626" y="31356"/>
                  <a:pt x="35726" y="32057"/>
                </a:cubicBezTo>
                <a:cubicBezTo>
                  <a:pt x="35726" y="32057"/>
                  <a:pt x="35726" y="32057"/>
                  <a:pt x="35726" y="32058"/>
                </a:cubicBezTo>
                <a:lnTo>
                  <a:pt x="35726" y="32058"/>
                </a:lnTo>
                <a:cubicBezTo>
                  <a:pt x="35716" y="31917"/>
                  <a:pt x="35704" y="31774"/>
                  <a:pt x="35692" y="31623"/>
                </a:cubicBezTo>
                <a:cubicBezTo>
                  <a:pt x="35559" y="30956"/>
                  <a:pt x="35359" y="30289"/>
                  <a:pt x="34958" y="29722"/>
                </a:cubicBezTo>
                <a:cubicBezTo>
                  <a:pt x="34592" y="29121"/>
                  <a:pt x="34091" y="28688"/>
                  <a:pt x="33591" y="28221"/>
                </a:cubicBezTo>
                <a:cubicBezTo>
                  <a:pt x="33209" y="27839"/>
                  <a:pt x="32827" y="27476"/>
                  <a:pt x="32504" y="27044"/>
                </a:cubicBezTo>
                <a:lnTo>
                  <a:pt x="32504" y="27044"/>
                </a:lnTo>
                <a:cubicBezTo>
                  <a:pt x="32653" y="27389"/>
                  <a:pt x="32922" y="27682"/>
                  <a:pt x="33191" y="27920"/>
                </a:cubicBezTo>
                <a:cubicBezTo>
                  <a:pt x="33191" y="28354"/>
                  <a:pt x="33124" y="28821"/>
                  <a:pt x="33090" y="29221"/>
                </a:cubicBezTo>
                <a:cubicBezTo>
                  <a:pt x="33057" y="29421"/>
                  <a:pt x="33024" y="29688"/>
                  <a:pt x="33024" y="29888"/>
                </a:cubicBezTo>
                <a:cubicBezTo>
                  <a:pt x="33024" y="30022"/>
                  <a:pt x="32957" y="30089"/>
                  <a:pt x="32957" y="30222"/>
                </a:cubicBezTo>
                <a:cubicBezTo>
                  <a:pt x="32957" y="30255"/>
                  <a:pt x="32924" y="30355"/>
                  <a:pt x="32924" y="30389"/>
                </a:cubicBezTo>
                <a:cubicBezTo>
                  <a:pt x="32757" y="30022"/>
                  <a:pt x="32590" y="29655"/>
                  <a:pt x="32457" y="29255"/>
                </a:cubicBezTo>
                <a:cubicBezTo>
                  <a:pt x="32523" y="29088"/>
                  <a:pt x="32457" y="28888"/>
                  <a:pt x="32457" y="28721"/>
                </a:cubicBezTo>
                <a:lnTo>
                  <a:pt x="32457" y="28087"/>
                </a:lnTo>
                <a:lnTo>
                  <a:pt x="32457" y="27487"/>
                </a:lnTo>
                <a:lnTo>
                  <a:pt x="32457" y="26979"/>
                </a:lnTo>
                <a:lnTo>
                  <a:pt x="32457" y="26979"/>
                </a:lnTo>
                <a:cubicBezTo>
                  <a:pt x="32472" y="27001"/>
                  <a:pt x="32488" y="27022"/>
                  <a:pt x="32504" y="27044"/>
                </a:cubicBezTo>
                <a:lnTo>
                  <a:pt x="32504" y="27044"/>
                </a:lnTo>
                <a:cubicBezTo>
                  <a:pt x="32487" y="27003"/>
                  <a:pt x="32471" y="26962"/>
                  <a:pt x="32457" y="26920"/>
                </a:cubicBezTo>
                <a:lnTo>
                  <a:pt x="32457" y="26979"/>
                </a:lnTo>
                <a:lnTo>
                  <a:pt x="32457" y="26979"/>
                </a:lnTo>
                <a:cubicBezTo>
                  <a:pt x="32374" y="26865"/>
                  <a:pt x="32296" y="26745"/>
                  <a:pt x="32223" y="26619"/>
                </a:cubicBezTo>
                <a:cubicBezTo>
                  <a:pt x="32108" y="26431"/>
                  <a:pt x="32013" y="26236"/>
                  <a:pt x="31933" y="26037"/>
                </a:cubicBezTo>
                <a:lnTo>
                  <a:pt x="31933" y="26037"/>
                </a:lnTo>
                <a:cubicBezTo>
                  <a:pt x="32025" y="26294"/>
                  <a:pt x="32131" y="26538"/>
                  <a:pt x="32257" y="26753"/>
                </a:cubicBezTo>
                <a:cubicBezTo>
                  <a:pt x="32223" y="27020"/>
                  <a:pt x="32223" y="27220"/>
                  <a:pt x="32223" y="27420"/>
                </a:cubicBezTo>
                <a:lnTo>
                  <a:pt x="32223" y="28054"/>
                </a:lnTo>
                <a:lnTo>
                  <a:pt x="32223" y="28721"/>
                </a:lnTo>
                <a:lnTo>
                  <a:pt x="32223" y="28821"/>
                </a:lnTo>
                <a:cubicBezTo>
                  <a:pt x="32123" y="28587"/>
                  <a:pt x="32090" y="28387"/>
                  <a:pt x="32056" y="28154"/>
                </a:cubicBezTo>
                <a:cubicBezTo>
                  <a:pt x="31858" y="27229"/>
                  <a:pt x="31758" y="26272"/>
                  <a:pt x="31724" y="25379"/>
                </a:cubicBezTo>
                <a:lnTo>
                  <a:pt x="31724" y="25379"/>
                </a:lnTo>
                <a:cubicBezTo>
                  <a:pt x="31779" y="25602"/>
                  <a:pt x="31847" y="25822"/>
                  <a:pt x="31933" y="26037"/>
                </a:cubicBezTo>
                <a:lnTo>
                  <a:pt x="31933" y="26037"/>
                </a:lnTo>
                <a:cubicBezTo>
                  <a:pt x="31854" y="25815"/>
                  <a:pt x="31785" y="25584"/>
                  <a:pt x="31723" y="25352"/>
                </a:cubicBezTo>
                <a:lnTo>
                  <a:pt x="31723" y="25352"/>
                </a:lnTo>
                <a:cubicBezTo>
                  <a:pt x="31723" y="25361"/>
                  <a:pt x="31723" y="25370"/>
                  <a:pt x="31724" y="25379"/>
                </a:cubicBezTo>
                <a:lnTo>
                  <a:pt x="31724" y="25379"/>
                </a:lnTo>
                <a:cubicBezTo>
                  <a:pt x="31667" y="25149"/>
                  <a:pt x="31624" y="24917"/>
                  <a:pt x="31589" y="24685"/>
                </a:cubicBezTo>
                <a:cubicBezTo>
                  <a:pt x="31589" y="24618"/>
                  <a:pt x="31623" y="24585"/>
                  <a:pt x="31623" y="24551"/>
                </a:cubicBezTo>
                <a:cubicBezTo>
                  <a:pt x="31667" y="24462"/>
                  <a:pt x="31608" y="24403"/>
                  <a:pt x="31534" y="24403"/>
                </a:cubicBezTo>
                <a:cubicBezTo>
                  <a:pt x="31497" y="24403"/>
                  <a:pt x="31456" y="24418"/>
                  <a:pt x="31423" y="24451"/>
                </a:cubicBezTo>
                <a:cubicBezTo>
                  <a:pt x="31022" y="25352"/>
                  <a:pt x="30722" y="26286"/>
                  <a:pt x="30689" y="27287"/>
                </a:cubicBezTo>
                <a:cubicBezTo>
                  <a:pt x="30622" y="27687"/>
                  <a:pt x="30622" y="28054"/>
                  <a:pt x="30689" y="28421"/>
                </a:cubicBezTo>
                <a:cubicBezTo>
                  <a:pt x="30622" y="28454"/>
                  <a:pt x="30622" y="28521"/>
                  <a:pt x="30689" y="28521"/>
                </a:cubicBezTo>
                <a:cubicBezTo>
                  <a:pt x="30789" y="29722"/>
                  <a:pt x="31222" y="30922"/>
                  <a:pt x="31956" y="31890"/>
                </a:cubicBezTo>
                <a:cubicBezTo>
                  <a:pt x="32423" y="32457"/>
                  <a:pt x="32957" y="32957"/>
                  <a:pt x="33591" y="33391"/>
                </a:cubicBezTo>
                <a:cubicBezTo>
                  <a:pt x="33924" y="33591"/>
                  <a:pt x="34225" y="33758"/>
                  <a:pt x="34592" y="33891"/>
                </a:cubicBezTo>
                <a:cubicBezTo>
                  <a:pt x="34892" y="34025"/>
                  <a:pt x="35192" y="34091"/>
                  <a:pt x="35526" y="34125"/>
                </a:cubicBezTo>
                <a:lnTo>
                  <a:pt x="35559" y="34125"/>
                </a:lnTo>
                <a:cubicBezTo>
                  <a:pt x="36426" y="34859"/>
                  <a:pt x="37394" y="35426"/>
                  <a:pt x="38428" y="35859"/>
                </a:cubicBezTo>
                <a:cubicBezTo>
                  <a:pt x="38928" y="36060"/>
                  <a:pt x="39462" y="36226"/>
                  <a:pt x="40029" y="36393"/>
                </a:cubicBezTo>
                <a:cubicBezTo>
                  <a:pt x="40229" y="36426"/>
                  <a:pt x="40429" y="36460"/>
                  <a:pt x="40596" y="36527"/>
                </a:cubicBezTo>
                <a:cubicBezTo>
                  <a:pt x="40013" y="36546"/>
                  <a:pt x="39428" y="36557"/>
                  <a:pt x="38842" y="36557"/>
                </a:cubicBezTo>
                <a:cubicBezTo>
                  <a:pt x="37413" y="36557"/>
                  <a:pt x="35977" y="36492"/>
                  <a:pt x="34558" y="36326"/>
                </a:cubicBezTo>
                <a:cubicBezTo>
                  <a:pt x="33557" y="36193"/>
                  <a:pt x="32557" y="36026"/>
                  <a:pt x="31556" y="35826"/>
                </a:cubicBezTo>
                <a:cubicBezTo>
                  <a:pt x="31556" y="35826"/>
                  <a:pt x="31556" y="35759"/>
                  <a:pt x="31523" y="35759"/>
                </a:cubicBezTo>
                <a:cubicBezTo>
                  <a:pt x="31356" y="35726"/>
                  <a:pt x="31189" y="35693"/>
                  <a:pt x="31022" y="35693"/>
                </a:cubicBezTo>
                <a:cubicBezTo>
                  <a:pt x="28621" y="35092"/>
                  <a:pt x="26386" y="34191"/>
                  <a:pt x="24251" y="32924"/>
                </a:cubicBezTo>
                <a:cubicBezTo>
                  <a:pt x="24117" y="32590"/>
                  <a:pt x="24017" y="32257"/>
                  <a:pt x="23884" y="31957"/>
                </a:cubicBezTo>
                <a:cubicBezTo>
                  <a:pt x="23851" y="31856"/>
                  <a:pt x="23784" y="31690"/>
                  <a:pt x="23750" y="31556"/>
                </a:cubicBezTo>
                <a:lnTo>
                  <a:pt x="23750" y="31523"/>
                </a:lnTo>
                <a:cubicBezTo>
                  <a:pt x="23836" y="31378"/>
                  <a:pt x="23912" y="31233"/>
                  <a:pt x="23981" y="31087"/>
                </a:cubicBezTo>
                <a:lnTo>
                  <a:pt x="23981" y="31087"/>
                </a:lnTo>
                <a:cubicBezTo>
                  <a:pt x="24020" y="30911"/>
                  <a:pt x="24027" y="30733"/>
                  <a:pt x="24051" y="30589"/>
                </a:cubicBezTo>
                <a:cubicBezTo>
                  <a:pt x="24084" y="30355"/>
                  <a:pt x="24117" y="30122"/>
                  <a:pt x="24184" y="29888"/>
                </a:cubicBezTo>
                <a:cubicBezTo>
                  <a:pt x="24240" y="29554"/>
                  <a:pt x="24342" y="29172"/>
                  <a:pt x="24452" y="28803"/>
                </a:cubicBezTo>
                <a:lnTo>
                  <a:pt x="24452" y="28803"/>
                </a:lnTo>
                <a:cubicBezTo>
                  <a:pt x="24453" y="28777"/>
                  <a:pt x="24452" y="28751"/>
                  <a:pt x="24452" y="28725"/>
                </a:cubicBezTo>
                <a:lnTo>
                  <a:pt x="24452" y="28725"/>
                </a:lnTo>
                <a:cubicBezTo>
                  <a:pt x="24329" y="29114"/>
                  <a:pt x="24223" y="29491"/>
                  <a:pt x="24117" y="29888"/>
                </a:cubicBezTo>
                <a:cubicBezTo>
                  <a:pt x="24084" y="30155"/>
                  <a:pt x="24017" y="30389"/>
                  <a:pt x="23951" y="30656"/>
                </a:cubicBezTo>
                <a:lnTo>
                  <a:pt x="23817" y="31256"/>
                </a:lnTo>
                <a:cubicBezTo>
                  <a:pt x="23784" y="31189"/>
                  <a:pt x="23784" y="31056"/>
                  <a:pt x="23750" y="30989"/>
                </a:cubicBezTo>
                <a:cubicBezTo>
                  <a:pt x="23684" y="30689"/>
                  <a:pt x="23617" y="30355"/>
                  <a:pt x="23550" y="30055"/>
                </a:cubicBezTo>
                <a:lnTo>
                  <a:pt x="23550" y="30022"/>
                </a:lnTo>
                <a:cubicBezTo>
                  <a:pt x="23571" y="29584"/>
                  <a:pt x="23592" y="29120"/>
                  <a:pt x="23637" y="28663"/>
                </a:cubicBezTo>
                <a:lnTo>
                  <a:pt x="23637" y="28663"/>
                </a:lnTo>
                <a:cubicBezTo>
                  <a:pt x="23600" y="28941"/>
                  <a:pt x="23567" y="29223"/>
                  <a:pt x="23550" y="29521"/>
                </a:cubicBezTo>
                <a:cubicBezTo>
                  <a:pt x="23417" y="28754"/>
                  <a:pt x="23384" y="27987"/>
                  <a:pt x="23384" y="27220"/>
                </a:cubicBezTo>
                <a:cubicBezTo>
                  <a:pt x="23417" y="27153"/>
                  <a:pt x="23417" y="27053"/>
                  <a:pt x="23450" y="26986"/>
                </a:cubicBezTo>
                <a:cubicBezTo>
                  <a:pt x="23484" y="26886"/>
                  <a:pt x="23484" y="26820"/>
                  <a:pt x="23550" y="26719"/>
                </a:cubicBezTo>
                <a:cubicBezTo>
                  <a:pt x="23584" y="26519"/>
                  <a:pt x="23650" y="26353"/>
                  <a:pt x="23717" y="26152"/>
                </a:cubicBezTo>
                <a:cubicBezTo>
                  <a:pt x="23791" y="25857"/>
                  <a:pt x="23883" y="25598"/>
                  <a:pt x="23993" y="25348"/>
                </a:cubicBezTo>
                <a:lnTo>
                  <a:pt x="23993" y="25348"/>
                </a:lnTo>
                <a:cubicBezTo>
                  <a:pt x="24032" y="25585"/>
                  <a:pt x="24078" y="25822"/>
                  <a:pt x="24126" y="26062"/>
                </a:cubicBezTo>
                <a:lnTo>
                  <a:pt x="24126" y="26062"/>
                </a:lnTo>
                <a:cubicBezTo>
                  <a:pt x="24158" y="25960"/>
                  <a:pt x="24195" y="25864"/>
                  <a:pt x="24217" y="25752"/>
                </a:cubicBezTo>
                <a:cubicBezTo>
                  <a:pt x="24184" y="25552"/>
                  <a:pt x="24117" y="25318"/>
                  <a:pt x="24117" y="25085"/>
                </a:cubicBezTo>
                <a:cubicBezTo>
                  <a:pt x="24074" y="25172"/>
                  <a:pt x="24032" y="25260"/>
                  <a:pt x="23993" y="25348"/>
                </a:cubicBezTo>
                <a:lnTo>
                  <a:pt x="23993" y="25348"/>
                </a:lnTo>
                <a:cubicBezTo>
                  <a:pt x="23984" y="25295"/>
                  <a:pt x="23976" y="25242"/>
                  <a:pt x="23968" y="25188"/>
                </a:cubicBezTo>
                <a:lnTo>
                  <a:pt x="23968" y="25188"/>
                </a:lnTo>
                <a:cubicBezTo>
                  <a:pt x="23818" y="25499"/>
                  <a:pt x="23690" y="25792"/>
                  <a:pt x="23584" y="26086"/>
                </a:cubicBezTo>
                <a:cubicBezTo>
                  <a:pt x="23550" y="26252"/>
                  <a:pt x="23450" y="26453"/>
                  <a:pt x="23417" y="26619"/>
                </a:cubicBezTo>
                <a:cubicBezTo>
                  <a:pt x="23417" y="26719"/>
                  <a:pt x="23384" y="26753"/>
                  <a:pt x="23384" y="26853"/>
                </a:cubicBezTo>
                <a:lnTo>
                  <a:pt x="23384" y="26719"/>
                </a:lnTo>
                <a:cubicBezTo>
                  <a:pt x="23417" y="26019"/>
                  <a:pt x="23517" y="25318"/>
                  <a:pt x="23617" y="24585"/>
                </a:cubicBezTo>
                <a:cubicBezTo>
                  <a:pt x="23708" y="24280"/>
                  <a:pt x="23744" y="23976"/>
                  <a:pt x="23851" y="23646"/>
                </a:cubicBezTo>
                <a:lnTo>
                  <a:pt x="23851" y="23646"/>
                </a:lnTo>
                <a:cubicBezTo>
                  <a:pt x="23851" y="23568"/>
                  <a:pt x="23851" y="23492"/>
                  <a:pt x="23851" y="23417"/>
                </a:cubicBezTo>
                <a:cubicBezTo>
                  <a:pt x="23851" y="23117"/>
                  <a:pt x="23884" y="22783"/>
                  <a:pt x="23917" y="22516"/>
                </a:cubicBezTo>
                <a:cubicBezTo>
                  <a:pt x="23917" y="22450"/>
                  <a:pt x="23951" y="22416"/>
                  <a:pt x="23951" y="22383"/>
                </a:cubicBezTo>
                <a:cubicBezTo>
                  <a:pt x="23995" y="22294"/>
                  <a:pt x="23936" y="22235"/>
                  <a:pt x="23872" y="22235"/>
                </a:cubicBezTo>
                <a:cubicBezTo>
                  <a:pt x="23839" y="22235"/>
                  <a:pt x="23806" y="22250"/>
                  <a:pt x="23784" y="22283"/>
                </a:cubicBezTo>
                <a:cubicBezTo>
                  <a:pt x="23450" y="23050"/>
                  <a:pt x="23117" y="23784"/>
                  <a:pt x="22850" y="24551"/>
                </a:cubicBezTo>
                <a:cubicBezTo>
                  <a:pt x="22383" y="25785"/>
                  <a:pt x="22083" y="27120"/>
                  <a:pt x="22216" y="28454"/>
                </a:cubicBezTo>
                <a:cubicBezTo>
                  <a:pt x="22249" y="29054"/>
                  <a:pt x="22416" y="29622"/>
                  <a:pt x="22683" y="30189"/>
                </a:cubicBezTo>
                <a:cubicBezTo>
                  <a:pt x="22883" y="30689"/>
                  <a:pt x="23183" y="31189"/>
                  <a:pt x="23584" y="31523"/>
                </a:cubicBezTo>
                <a:cubicBezTo>
                  <a:pt x="23684" y="31723"/>
                  <a:pt x="23717" y="31923"/>
                  <a:pt x="23784" y="32123"/>
                </a:cubicBezTo>
                <a:cubicBezTo>
                  <a:pt x="23884" y="32390"/>
                  <a:pt x="23951" y="32590"/>
                  <a:pt x="24051" y="32857"/>
                </a:cubicBezTo>
                <a:cubicBezTo>
                  <a:pt x="23851" y="32724"/>
                  <a:pt x="23617" y="32590"/>
                  <a:pt x="23450" y="32457"/>
                </a:cubicBezTo>
                <a:cubicBezTo>
                  <a:pt x="23350" y="32357"/>
                  <a:pt x="23217" y="32223"/>
                  <a:pt x="23117" y="32090"/>
                </a:cubicBezTo>
                <a:cubicBezTo>
                  <a:pt x="21949" y="30789"/>
                  <a:pt x="20948" y="29355"/>
                  <a:pt x="20181" y="27787"/>
                </a:cubicBezTo>
                <a:cubicBezTo>
                  <a:pt x="19714" y="26886"/>
                  <a:pt x="19281" y="25952"/>
                  <a:pt x="18947" y="25018"/>
                </a:cubicBezTo>
                <a:cubicBezTo>
                  <a:pt x="18914" y="24184"/>
                  <a:pt x="18914" y="23350"/>
                  <a:pt x="19014" y="22516"/>
                </a:cubicBezTo>
                <a:cubicBezTo>
                  <a:pt x="19047" y="22250"/>
                  <a:pt x="19047" y="22049"/>
                  <a:pt x="19080" y="21783"/>
                </a:cubicBezTo>
                <a:cubicBezTo>
                  <a:pt x="19080" y="21783"/>
                  <a:pt x="19114" y="21783"/>
                  <a:pt x="19114" y="21749"/>
                </a:cubicBezTo>
                <a:cubicBezTo>
                  <a:pt x="19212" y="21627"/>
                  <a:pt x="19312" y="21506"/>
                  <a:pt x="19414" y="21388"/>
                </a:cubicBezTo>
                <a:lnTo>
                  <a:pt x="19414" y="21388"/>
                </a:lnTo>
                <a:lnTo>
                  <a:pt x="19414" y="21482"/>
                </a:lnTo>
                <a:cubicBezTo>
                  <a:pt x="20081" y="20682"/>
                  <a:pt x="20882" y="20048"/>
                  <a:pt x="21449" y="19214"/>
                </a:cubicBezTo>
                <a:cubicBezTo>
                  <a:pt x="21582" y="19047"/>
                  <a:pt x="21716" y="18881"/>
                  <a:pt x="21782" y="18714"/>
                </a:cubicBezTo>
                <a:lnTo>
                  <a:pt x="21782" y="18714"/>
                </a:lnTo>
                <a:cubicBezTo>
                  <a:pt x="21725" y="18790"/>
                  <a:pt x="21660" y="18861"/>
                  <a:pt x="21590" y="18927"/>
                </a:cubicBezTo>
                <a:lnTo>
                  <a:pt x="21590" y="18927"/>
                </a:lnTo>
                <a:cubicBezTo>
                  <a:pt x="21641" y="18850"/>
                  <a:pt x="21690" y="18772"/>
                  <a:pt x="21736" y="18694"/>
                </a:cubicBezTo>
                <a:lnTo>
                  <a:pt x="21736" y="18694"/>
                </a:lnTo>
                <a:lnTo>
                  <a:pt x="21549" y="18881"/>
                </a:lnTo>
                <a:cubicBezTo>
                  <a:pt x="21382" y="19047"/>
                  <a:pt x="21215" y="19181"/>
                  <a:pt x="21015" y="19314"/>
                </a:cubicBezTo>
                <a:cubicBezTo>
                  <a:pt x="20615" y="19548"/>
                  <a:pt x="20248" y="19714"/>
                  <a:pt x="19814" y="19848"/>
                </a:cubicBezTo>
                <a:cubicBezTo>
                  <a:pt x="19814" y="19848"/>
                  <a:pt x="19814" y="19815"/>
                  <a:pt x="19881" y="19815"/>
                </a:cubicBezTo>
                <a:lnTo>
                  <a:pt x="19914" y="19815"/>
                </a:lnTo>
                <a:cubicBezTo>
                  <a:pt x="20633" y="19425"/>
                  <a:pt x="21298" y="18983"/>
                  <a:pt x="21884" y="18414"/>
                </a:cubicBezTo>
                <a:lnTo>
                  <a:pt x="21884" y="18414"/>
                </a:lnTo>
                <a:cubicBezTo>
                  <a:pt x="21839" y="18508"/>
                  <a:pt x="21789" y="18602"/>
                  <a:pt x="21736" y="18694"/>
                </a:cubicBezTo>
                <a:lnTo>
                  <a:pt x="21736" y="18694"/>
                </a:lnTo>
                <a:lnTo>
                  <a:pt x="21949" y="18480"/>
                </a:lnTo>
                <a:lnTo>
                  <a:pt x="22083" y="18213"/>
                </a:lnTo>
                <a:lnTo>
                  <a:pt x="22083" y="18213"/>
                </a:lnTo>
                <a:cubicBezTo>
                  <a:pt x="22018" y="18282"/>
                  <a:pt x="21951" y="18349"/>
                  <a:pt x="21884" y="18414"/>
                </a:cubicBezTo>
                <a:lnTo>
                  <a:pt x="21884" y="18414"/>
                </a:lnTo>
                <a:cubicBezTo>
                  <a:pt x="21918" y="18343"/>
                  <a:pt x="21950" y="18273"/>
                  <a:pt x="21980" y="18201"/>
                </a:cubicBezTo>
                <a:lnTo>
                  <a:pt x="21980" y="18201"/>
                </a:lnTo>
                <a:cubicBezTo>
                  <a:pt x="21349" y="18752"/>
                  <a:pt x="20661" y="19241"/>
                  <a:pt x="19914" y="19614"/>
                </a:cubicBezTo>
                <a:cubicBezTo>
                  <a:pt x="20081" y="19114"/>
                  <a:pt x="20281" y="18647"/>
                  <a:pt x="20548" y="18180"/>
                </a:cubicBezTo>
                <a:cubicBezTo>
                  <a:pt x="20582" y="18180"/>
                  <a:pt x="20615" y="18113"/>
                  <a:pt x="20682" y="18080"/>
                </a:cubicBezTo>
                <a:cubicBezTo>
                  <a:pt x="20748" y="18047"/>
                  <a:pt x="20882" y="18013"/>
                  <a:pt x="20948" y="17913"/>
                </a:cubicBezTo>
                <a:cubicBezTo>
                  <a:pt x="21115" y="17846"/>
                  <a:pt x="21282" y="17746"/>
                  <a:pt x="21449" y="17646"/>
                </a:cubicBezTo>
                <a:cubicBezTo>
                  <a:pt x="21616" y="17546"/>
                  <a:pt x="21849" y="17413"/>
                  <a:pt x="22016" y="17346"/>
                </a:cubicBezTo>
                <a:cubicBezTo>
                  <a:pt x="22083" y="17313"/>
                  <a:pt x="22183" y="17213"/>
                  <a:pt x="22249" y="17179"/>
                </a:cubicBezTo>
                <a:cubicBezTo>
                  <a:pt x="22259" y="17170"/>
                  <a:pt x="22273" y="17159"/>
                  <a:pt x="22289" y="17146"/>
                </a:cubicBezTo>
                <a:lnTo>
                  <a:pt x="22289" y="17146"/>
                </a:lnTo>
                <a:cubicBezTo>
                  <a:pt x="22298" y="17106"/>
                  <a:pt x="22306" y="17065"/>
                  <a:pt x="22314" y="17025"/>
                </a:cubicBezTo>
                <a:lnTo>
                  <a:pt x="22314" y="17025"/>
                </a:lnTo>
                <a:cubicBezTo>
                  <a:pt x="22272" y="17043"/>
                  <a:pt x="22234" y="17061"/>
                  <a:pt x="22216" y="17079"/>
                </a:cubicBezTo>
                <a:cubicBezTo>
                  <a:pt x="22116" y="17146"/>
                  <a:pt x="22049" y="17213"/>
                  <a:pt x="21949" y="17246"/>
                </a:cubicBezTo>
                <a:cubicBezTo>
                  <a:pt x="21782" y="17379"/>
                  <a:pt x="21616" y="17446"/>
                  <a:pt x="21415" y="17580"/>
                </a:cubicBezTo>
                <a:cubicBezTo>
                  <a:pt x="21249" y="17680"/>
                  <a:pt x="21049" y="17813"/>
                  <a:pt x="20882" y="17880"/>
                </a:cubicBezTo>
                <a:lnTo>
                  <a:pt x="20615" y="18013"/>
                </a:lnTo>
                <a:cubicBezTo>
                  <a:pt x="20648" y="17947"/>
                  <a:pt x="20648" y="17880"/>
                  <a:pt x="20715" y="17846"/>
                </a:cubicBezTo>
                <a:cubicBezTo>
                  <a:pt x="20748" y="17813"/>
                  <a:pt x="20782" y="17746"/>
                  <a:pt x="20882" y="17746"/>
                </a:cubicBezTo>
                <a:cubicBezTo>
                  <a:pt x="20948" y="17713"/>
                  <a:pt x="21049" y="17680"/>
                  <a:pt x="21115" y="17580"/>
                </a:cubicBezTo>
                <a:cubicBezTo>
                  <a:pt x="21282" y="17513"/>
                  <a:pt x="21449" y="17379"/>
                  <a:pt x="21616" y="17313"/>
                </a:cubicBezTo>
                <a:cubicBezTo>
                  <a:pt x="21782" y="17213"/>
                  <a:pt x="21949" y="17146"/>
                  <a:pt x="22083" y="17046"/>
                </a:cubicBezTo>
                <a:cubicBezTo>
                  <a:pt x="22161" y="17007"/>
                  <a:pt x="22251" y="16968"/>
                  <a:pt x="22332" y="16928"/>
                </a:cubicBezTo>
                <a:lnTo>
                  <a:pt x="22332" y="16928"/>
                </a:lnTo>
                <a:cubicBezTo>
                  <a:pt x="22341" y="16880"/>
                  <a:pt x="22349" y="16831"/>
                  <a:pt x="22358" y="16783"/>
                </a:cubicBezTo>
                <a:lnTo>
                  <a:pt x="22358" y="16783"/>
                </a:lnTo>
                <a:cubicBezTo>
                  <a:pt x="22223" y="16838"/>
                  <a:pt x="22097" y="16898"/>
                  <a:pt x="22016" y="16979"/>
                </a:cubicBezTo>
                <a:cubicBezTo>
                  <a:pt x="21849" y="17046"/>
                  <a:pt x="21649" y="17113"/>
                  <a:pt x="21516" y="17246"/>
                </a:cubicBezTo>
                <a:cubicBezTo>
                  <a:pt x="21349" y="17346"/>
                  <a:pt x="21182" y="17413"/>
                  <a:pt x="21049" y="17546"/>
                </a:cubicBezTo>
                <a:cubicBezTo>
                  <a:pt x="20948" y="17580"/>
                  <a:pt x="20882" y="17613"/>
                  <a:pt x="20782" y="17713"/>
                </a:cubicBezTo>
                <a:cubicBezTo>
                  <a:pt x="21115" y="17079"/>
                  <a:pt x="21549" y="16445"/>
                  <a:pt x="22016" y="15912"/>
                </a:cubicBezTo>
                <a:cubicBezTo>
                  <a:pt x="22259" y="15602"/>
                  <a:pt x="22503" y="15322"/>
                  <a:pt x="22766" y="15041"/>
                </a:cubicBezTo>
                <a:lnTo>
                  <a:pt x="22766" y="15041"/>
                </a:lnTo>
                <a:cubicBezTo>
                  <a:pt x="22689" y="15233"/>
                  <a:pt x="22628" y="15430"/>
                  <a:pt x="22583" y="15612"/>
                </a:cubicBezTo>
                <a:cubicBezTo>
                  <a:pt x="22477" y="15994"/>
                  <a:pt x="22425" y="16390"/>
                  <a:pt x="22358" y="16783"/>
                </a:cubicBezTo>
                <a:lnTo>
                  <a:pt x="22358" y="16783"/>
                </a:lnTo>
                <a:cubicBezTo>
                  <a:pt x="22388" y="16770"/>
                  <a:pt x="22419" y="16758"/>
                  <a:pt x="22450" y="16746"/>
                </a:cubicBezTo>
                <a:cubicBezTo>
                  <a:pt x="22516" y="16412"/>
                  <a:pt x="22583" y="16079"/>
                  <a:pt x="22683" y="15778"/>
                </a:cubicBezTo>
                <a:cubicBezTo>
                  <a:pt x="22783" y="15411"/>
                  <a:pt x="22950" y="15011"/>
                  <a:pt x="23183" y="14611"/>
                </a:cubicBezTo>
                <a:lnTo>
                  <a:pt x="23183" y="14611"/>
                </a:lnTo>
                <a:cubicBezTo>
                  <a:pt x="23037" y="14757"/>
                  <a:pt x="22899" y="14899"/>
                  <a:pt x="22766" y="15041"/>
                </a:cubicBezTo>
                <a:lnTo>
                  <a:pt x="22766" y="15041"/>
                </a:lnTo>
                <a:cubicBezTo>
                  <a:pt x="22801" y="14951"/>
                  <a:pt x="22841" y="14863"/>
                  <a:pt x="22883" y="14778"/>
                </a:cubicBezTo>
                <a:cubicBezTo>
                  <a:pt x="22983" y="14511"/>
                  <a:pt x="23150" y="14277"/>
                  <a:pt x="23384" y="14044"/>
                </a:cubicBezTo>
                <a:lnTo>
                  <a:pt x="23384" y="14010"/>
                </a:lnTo>
                <a:cubicBezTo>
                  <a:pt x="23384" y="13962"/>
                  <a:pt x="23348" y="13931"/>
                  <a:pt x="23316" y="13931"/>
                </a:cubicBezTo>
                <a:cubicBezTo>
                  <a:pt x="23304" y="13931"/>
                  <a:pt x="23292" y="13935"/>
                  <a:pt x="23283" y="13944"/>
                </a:cubicBezTo>
                <a:lnTo>
                  <a:pt x="23250" y="13944"/>
                </a:lnTo>
                <a:cubicBezTo>
                  <a:pt x="22950" y="14110"/>
                  <a:pt x="22650" y="14344"/>
                  <a:pt x="22383" y="14544"/>
                </a:cubicBezTo>
                <a:lnTo>
                  <a:pt x="21482" y="15178"/>
                </a:lnTo>
                <a:cubicBezTo>
                  <a:pt x="20582" y="15912"/>
                  <a:pt x="19714" y="16779"/>
                  <a:pt x="19247" y="17913"/>
                </a:cubicBezTo>
                <a:cubicBezTo>
                  <a:pt x="19047" y="18447"/>
                  <a:pt x="18914" y="19014"/>
                  <a:pt x="18880" y="19581"/>
                </a:cubicBezTo>
                <a:cubicBezTo>
                  <a:pt x="18880" y="19915"/>
                  <a:pt x="18914" y="20248"/>
                  <a:pt x="18947" y="20582"/>
                </a:cubicBezTo>
                <a:cubicBezTo>
                  <a:pt x="18947" y="20749"/>
                  <a:pt x="18980" y="20915"/>
                  <a:pt x="18980" y="21115"/>
                </a:cubicBezTo>
                <a:lnTo>
                  <a:pt x="18980" y="21416"/>
                </a:lnTo>
                <a:cubicBezTo>
                  <a:pt x="18980" y="21516"/>
                  <a:pt x="18947" y="21582"/>
                  <a:pt x="18947" y="21683"/>
                </a:cubicBezTo>
                <a:lnTo>
                  <a:pt x="18947" y="21749"/>
                </a:lnTo>
                <a:cubicBezTo>
                  <a:pt x="18914" y="22083"/>
                  <a:pt x="18880" y="22450"/>
                  <a:pt x="18814" y="22850"/>
                </a:cubicBezTo>
                <a:cubicBezTo>
                  <a:pt x="18780" y="23417"/>
                  <a:pt x="18780" y="24018"/>
                  <a:pt x="18814" y="24585"/>
                </a:cubicBezTo>
                <a:cubicBezTo>
                  <a:pt x="18647" y="24051"/>
                  <a:pt x="18480" y="23517"/>
                  <a:pt x="18380" y="22917"/>
                </a:cubicBezTo>
                <a:cubicBezTo>
                  <a:pt x="18080" y="21582"/>
                  <a:pt x="17913" y="20248"/>
                  <a:pt x="17880" y="18914"/>
                </a:cubicBezTo>
                <a:cubicBezTo>
                  <a:pt x="17913" y="18914"/>
                  <a:pt x="17913" y="18881"/>
                  <a:pt x="17946" y="18847"/>
                </a:cubicBezTo>
                <a:cubicBezTo>
                  <a:pt x="17988" y="18708"/>
                  <a:pt x="18032" y="18571"/>
                  <a:pt x="18080" y="18438"/>
                </a:cubicBezTo>
                <a:lnTo>
                  <a:pt x="18080" y="18438"/>
                </a:lnTo>
                <a:cubicBezTo>
                  <a:pt x="18080" y="18188"/>
                  <a:pt x="18082" y="17964"/>
                  <a:pt x="18113" y="17680"/>
                </a:cubicBezTo>
                <a:cubicBezTo>
                  <a:pt x="18113" y="17313"/>
                  <a:pt x="18146" y="16912"/>
                  <a:pt x="18213" y="16512"/>
                </a:cubicBezTo>
                <a:cubicBezTo>
                  <a:pt x="18480" y="16312"/>
                  <a:pt x="18780" y="16045"/>
                  <a:pt x="19047" y="15812"/>
                </a:cubicBezTo>
                <a:cubicBezTo>
                  <a:pt x="19579" y="15251"/>
                  <a:pt x="20084" y="14637"/>
                  <a:pt x="20494" y="13972"/>
                </a:cubicBezTo>
                <a:lnTo>
                  <a:pt x="20494" y="13972"/>
                </a:lnTo>
                <a:cubicBezTo>
                  <a:pt x="20579" y="13797"/>
                  <a:pt x="20659" y="13621"/>
                  <a:pt x="20733" y="13442"/>
                </a:cubicBezTo>
                <a:lnTo>
                  <a:pt x="20733" y="13442"/>
                </a:lnTo>
                <a:cubicBezTo>
                  <a:pt x="20716" y="13475"/>
                  <a:pt x="20699" y="13509"/>
                  <a:pt x="20682" y="13543"/>
                </a:cubicBezTo>
                <a:cubicBezTo>
                  <a:pt x="20348" y="14110"/>
                  <a:pt x="19948" y="14644"/>
                  <a:pt x="19547" y="15145"/>
                </a:cubicBezTo>
                <a:cubicBezTo>
                  <a:pt x="19347" y="15378"/>
                  <a:pt x="19080" y="15645"/>
                  <a:pt x="18847" y="15845"/>
                </a:cubicBezTo>
                <a:cubicBezTo>
                  <a:pt x="18747" y="15912"/>
                  <a:pt x="18680" y="16012"/>
                  <a:pt x="18580" y="16045"/>
                </a:cubicBezTo>
                <a:cubicBezTo>
                  <a:pt x="18747" y="15878"/>
                  <a:pt x="18914" y="15712"/>
                  <a:pt x="19047" y="15511"/>
                </a:cubicBezTo>
                <a:cubicBezTo>
                  <a:pt x="19514" y="15011"/>
                  <a:pt x="19881" y="14477"/>
                  <a:pt x="20248" y="13877"/>
                </a:cubicBezTo>
                <a:cubicBezTo>
                  <a:pt x="20313" y="13786"/>
                  <a:pt x="20378" y="13685"/>
                  <a:pt x="20442" y="13578"/>
                </a:cubicBezTo>
                <a:lnTo>
                  <a:pt x="20442" y="13578"/>
                </a:lnTo>
                <a:cubicBezTo>
                  <a:pt x="20267" y="13855"/>
                  <a:pt x="20064" y="14116"/>
                  <a:pt x="19881" y="14377"/>
                </a:cubicBezTo>
                <a:cubicBezTo>
                  <a:pt x="19381" y="15044"/>
                  <a:pt x="18847" y="15678"/>
                  <a:pt x="18247" y="16245"/>
                </a:cubicBezTo>
                <a:cubicBezTo>
                  <a:pt x="18313" y="15545"/>
                  <a:pt x="18447" y="14878"/>
                  <a:pt x="18613" y="14177"/>
                </a:cubicBezTo>
                <a:cubicBezTo>
                  <a:pt x="19214" y="13710"/>
                  <a:pt x="19714" y="13176"/>
                  <a:pt x="20181" y="12576"/>
                </a:cubicBezTo>
                <a:cubicBezTo>
                  <a:pt x="20577" y="12049"/>
                  <a:pt x="20940" y="11456"/>
                  <a:pt x="21238" y="10863"/>
                </a:cubicBezTo>
                <a:lnTo>
                  <a:pt x="21238" y="10863"/>
                </a:lnTo>
                <a:cubicBezTo>
                  <a:pt x="21221" y="10660"/>
                  <a:pt x="21189" y="10451"/>
                  <a:pt x="21160" y="10240"/>
                </a:cubicBezTo>
                <a:lnTo>
                  <a:pt x="21160" y="10240"/>
                </a:lnTo>
                <a:cubicBezTo>
                  <a:pt x="21113" y="10284"/>
                  <a:pt x="21107" y="10349"/>
                  <a:pt x="21082" y="10374"/>
                </a:cubicBezTo>
                <a:lnTo>
                  <a:pt x="20948" y="10608"/>
                </a:lnTo>
                <a:cubicBezTo>
                  <a:pt x="20882" y="10775"/>
                  <a:pt x="20782" y="10942"/>
                  <a:pt x="20648" y="11108"/>
                </a:cubicBezTo>
                <a:cubicBezTo>
                  <a:pt x="20448" y="11509"/>
                  <a:pt x="20248" y="11842"/>
                  <a:pt x="20048" y="12176"/>
                </a:cubicBezTo>
                <a:cubicBezTo>
                  <a:pt x="19814" y="12509"/>
                  <a:pt x="19581" y="12776"/>
                  <a:pt x="19281" y="13110"/>
                </a:cubicBezTo>
                <a:cubicBezTo>
                  <a:pt x="19147" y="13277"/>
                  <a:pt x="19047" y="13410"/>
                  <a:pt x="18914" y="13543"/>
                </a:cubicBezTo>
                <a:lnTo>
                  <a:pt x="18714" y="13744"/>
                </a:lnTo>
                <a:cubicBezTo>
                  <a:pt x="18780" y="13377"/>
                  <a:pt x="18914" y="13043"/>
                  <a:pt x="18980" y="12676"/>
                </a:cubicBezTo>
                <a:cubicBezTo>
                  <a:pt x="19047" y="12576"/>
                  <a:pt x="19114" y="12443"/>
                  <a:pt x="19147" y="12376"/>
                </a:cubicBezTo>
                <a:cubicBezTo>
                  <a:pt x="19247" y="12209"/>
                  <a:pt x="19347" y="12076"/>
                  <a:pt x="19414" y="11909"/>
                </a:cubicBezTo>
                <a:cubicBezTo>
                  <a:pt x="19581" y="11609"/>
                  <a:pt x="19748" y="11375"/>
                  <a:pt x="19948" y="11142"/>
                </a:cubicBezTo>
                <a:cubicBezTo>
                  <a:pt x="20327" y="10668"/>
                  <a:pt x="20706" y="10224"/>
                  <a:pt x="21113" y="9810"/>
                </a:cubicBezTo>
                <a:lnTo>
                  <a:pt x="21113" y="9810"/>
                </a:lnTo>
                <a:cubicBezTo>
                  <a:pt x="21110" y="9769"/>
                  <a:pt x="21107" y="9728"/>
                  <a:pt x="21104" y="9686"/>
                </a:cubicBezTo>
                <a:lnTo>
                  <a:pt x="21104" y="9686"/>
                </a:lnTo>
                <a:cubicBezTo>
                  <a:pt x="20674" y="10150"/>
                  <a:pt x="20278" y="10646"/>
                  <a:pt x="19881" y="11142"/>
                </a:cubicBezTo>
                <a:cubicBezTo>
                  <a:pt x="19689" y="11366"/>
                  <a:pt x="19467" y="11651"/>
                  <a:pt x="19302" y="11880"/>
                </a:cubicBezTo>
                <a:lnTo>
                  <a:pt x="19302" y="11880"/>
                </a:lnTo>
                <a:cubicBezTo>
                  <a:pt x="19368" y="11758"/>
                  <a:pt x="19448" y="11640"/>
                  <a:pt x="19514" y="11509"/>
                </a:cubicBezTo>
                <a:cubicBezTo>
                  <a:pt x="19681" y="11242"/>
                  <a:pt x="19848" y="10942"/>
                  <a:pt x="19981" y="10708"/>
                </a:cubicBezTo>
                <a:cubicBezTo>
                  <a:pt x="20339" y="10252"/>
                  <a:pt x="20697" y="9829"/>
                  <a:pt x="21086" y="9406"/>
                </a:cubicBezTo>
                <a:lnTo>
                  <a:pt x="21086" y="9406"/>
                </a:lnTo>
                <a:cubicBezTo>
                  <a:pt x="21091" y="9500"/>
                  <a:pt x="21097" y="9593"/>
                  <a:pt x="21104" y="9686"/>
                </a:cubicBezTo>
                <a:lnTo>
                  <a:pt x="21104" y="9686"/>
                </a:lnTo>
                <a:cubicBezTo>
                  <a:pt x="21107" y="9682"/>
                  <a:pt x="21111" y="9678"/>
                  <a:pt x="21115" y="9674"/>
                </a:cubicBezTo>
                <a:lnTo>
                  <a:pt x="21115" y="9374"/>
                </a:lnTo>
                <a:cubicBezTo>
                  <a:pt x="21105" y="9384"/>
                  <a:pt x="21096" y="9395"/>
                  <a:pt x="21086" y="9406"/>
                </a:cubicBezTo>
                <a:lnTo>
                  <a:pt x="21086" y="9406"/>
                </a:lnTo>
                <a:cubicBezTo>
                  <a:pt x="21085" y="9383"/>
                  <a:pt x="21084" y="9360"/>
                  <a:pt x="21083" y="9337"/>
                </a:cubicBezTo>
                <a:lnTo>
                  <a:pt x="21083" y="9337"/>
                </a:lnTo>
                <a:cubicBezTo>
                  <a:pt x="20662" y="9731"/>
                  <a:pt x="20273" y="10187"/>
                  <a:pt x="19948" y="10675"/>
                </a:cubicBezTo>
                <a:cubicBezTo>
                  <a:pt x="19790" y="10895"/>
                  <a:pt x="19603" y="11145"/>
                  <a:pt x="19443" y="11425"/>
                </a:cubicBezTo>
                <a:lnTo>
                  <a:pt x="19443" y="11425"/>
                </a:lnTo>
                <a:cubicBezTo>
                  <a:pt x="19639" y="10858"/>
                  <a:pt x="19892" y="10349"/>
                  <a:pt x="20115" y="9841"/>
                </a:cubicBezTo>
                <a:cubicBezTo>
                  <a:pt x="20438" y="9097"/>
                  <a:pt x="20855" y="8416"/>
                  <a:pt x="21245" y="7737"/>
                </a:cubicBezTo>
                <a:lnTo>
                  <a:pt x="21245" y="7737"/>
                </a:lnTo>
                <a:cubicBezTo>
                  <a:pt x="21192" y="8007"/>
                  <a:pt x="21138" y="8289"/>
                  <a:pt x="21115" y="8540"/>
                </a:cubicBezTo>
                <a:cubicBezTo>
                  <a:pt x="21074" y="8788"/>
                  <a:pt x="21071" y="9062"/>
                  <a:pt x="21083" y="9337"/>
                </a:cubicBezTo>
                <a:lnTo>
                  <a:pt x="21083" y="9337"/>
                </a:lnTo>
                <a:cubicBezTo>
                  <a:pt x="21094" y="9327"/>
                  <a:pt x="21104" y="9317"/>
                  <a:pt x="21115" y="9307"/>
                </a:cubicBezTo>
                <a:lnTo>
                  <a:pt x="21115" y="8807"/>
                </a:lnTo>
                <a:cubicBezTo>
                  <a:pt x="21182" y="8406"/>
                  <a:pt x="21249" y="8006"/>
                  <a:pt x="21382" y="7572"/>
                </a:cubicBezTo>
                <a:lnTo>
                  <a:pt x="21382" y="7572"/>
                </a:lnTo>
                <a:lnTo>
                  <a:pt x="21282" y="7673"/>
                </a:lnTo>
                <a:cubicBezTo>
                  <a:pt x="21270" y="7694"/>
                  <a:pt x="21257" y="7715"/>
                  <a:pt x="21245" y="7737"/>
                </a:cubicBezTo>
                <a:lnTo>
                  <a:pt x="21245" y="7737"/>
                </a:lnTo>
                <a:cubicBezTo>
                  <a:pt x="21270" y="7612"/>
                  <a:pt x="21294" y="7489"/>
                  <a:pt x="21315" y="7372"/>
                </a:cubicBezTo>
                <a:lnTo>
                  <a:pt x="21382" y="7339"/>
                </a:lnTo>
                <a:cubicBezTo>
                  <a:pt x="21432" y="7264"/>
                  <a:pt x="21351" y="7170"/>
                  <a:pt x="21279" y="7170"/>
                </a:cubicBezTo>
                <a:cubicBezTo>
                  <a:pt x="21255" y="7170"/>
                  <a:pt x="21232" y="7180"/>
                  <a:pt x="21215" y="7206"/>
                </a:cubicBezTo>
                <a:cubicBezTo>
                  <a:pt x="20582" y="7873"/>
                  <a:pt x="19948" y="8506"/>
                  <a:pt x="19381" y="9207"/>
                </a:cubicBezTo>
                <a:cubicBezTo>
                  <a:pt x="18880" y="9841"/>
                  <a:pt x="18413" y="10508"/>
                  <a:pt x="18080" y="11208"/>
                </a:cubicBezTo>
                <a:cubicBezTo>
                  <a:pt x="17946" y="11442"/>
                  <a:pt x="17813" y="11742"/>
                  <a:pt x="17746" y="12009"/>
                </a:cubicBezTo>
                <a:cubicBezTo>
                  <a:pt x="17579" y="12509"/>
                  <a:pt x="17446" y="13043"/>
                  <a:pt x="17379" y="13577"/>
                </a:cubicBezTo>
                <a:cubicBezTo>
                  <a:pt x="17246" y="14411"/>
                  <a:pt x="17246" y="15278"/>
                  <a:pt x="17313" y="16179"/>
                </a:cubicBezTo>
                <a:cubicBezTo>
                  <a:pt x="17379" y="16612"/>
                  <a:pt x="17446" y="17046"/>
                  <a:pt x="17546" y="17513"/>
                </a:cubicBezTo>
                <a:cubicBezTo>
                  <a:pt x="17613" y="17880"/>
                  <a:pt x="17713" y="18280"/>
                  <a:pt x="17813" y="18680"/>
                </a:cubicBezTo>
                <a:cubicBezTo>
                  <a:pt x="17813" y="20348"/>
                  <a:pt x="18080" y="21949"/>
                  <a:pt x="18480" y="23584"/>
                </a:cubicBezTo>
                <a:cubicBezTo>
                  <a:pt x="18647" y="24184"/>
                  <a:pt x="18814" y="24751"/>
                  <a:pt x="19047" y="25352"/>
                </a:cubicBezTo>
                <a:lnTo>
                  <a:pt x="19047" y="25419"/>
                </a:lnTo>
                <a:cubicBezTo>
                  <a:pt x="19047" y="25419"/>
                  <a:pt x="19047" y="25452"/>
                  <a:pt x="19080" y="25452"/>
                </a:cubicBezTo>
                <a:cubicBezTo>
                  <a:pt x="19447" y="26519"/>
                  <a:pt x="19914" y="27520"/>
                  <a:pt x="20448" y="28454"/>
                </a:cubicBezTo>
                <a:cubicBezTo>
                  <a:pt x="20882" y="29221"/>
                  <a:pt x="21382" y="29955"/>
                  <a:pt x="21882" y="30689"/>
                </a:cubicBezTo>
                <a:cubicBezTo>
                  <a:pt x="22249" y="31189"/>
                  <a:pt x="22650" y="31723"/>
                  <a:pt x="23117" y="32190"/>
                </a:cubicBezTo>
                <a:cubicBezTo>
                  <a:pt x="22950" y="32090"/>
                  <a:pt x="22816" y="31957"/>
                  <a:pt x="22650" y="31890"/>
                </a:cubicBezTo>
                <a:cubicBezTo>
                  <a:pt x="19414" y="29588"/>
                  <a:pt x="16645" y="26519"/>
                  <a:pt x="14811" y="22950"/>
                </a:cubicBezTo>
                <a:cubicBezTo>
                  <a:pt x="14444" y="22216"/>
                  <a:pt x="14077" y="21449"/>
                  <a:pt x="13777" y="20682"/>
                </a:cubicBezTo>
                <a:lnTo>
                  <a:pt x="13777" y="20615"/>
                </a:lnTo>
                <a:cubicBezTo>
                  <a:pt x="13610" y="20181"/>
                  <a:pt x="13443" y="19681"/>
                  <a:pt x="13276" y="19214"/>
                </a:cubicBezTo>
                <a:cubicBezTo>
                  <a:pt x="13210" y="18947"/>
                  <a:pt x="13110" y="18747"/>
                  <a:pt x="13076" y="18514"/>
                </a:cubicBezTo>
                <a:cubicBezTo>
                  <a:pt x="12976" y="18247"/>
                  <a:pt x="12943" y="18013"/>
                  <a:pt x="12876" y="17780"/>
                </a:cubicBezTo>
                <a:cubicBezTo>
                  <a:pt x="12709" y="16846"/>
                  <a:pt x="12809" y="15878"/>
                  <a:pt x="13076" y="14944"/>
                </a:cubicBezTo>
                <a:cubicBezTo>
                  <a:pt x="13076" y="14944"/>
                  <a:pt x="13110" y="14944"/>
                  <a:pt x="13110" y="14911"/>
                </a:cubicBezTo>
                <a:cubicBezTo>
                  <a:pt x="13210" y="14711"/>
                  <a:pt x="13276" y="14444"/>
                  <a:pt x="13410" y="14244"/>
                </a:cubicBezTo>
                <a:cubicBezTo>
                  <a:pt x="13543" y="14044"/>
                  <a:pt x="13710" y="13844"/>
                  <a:pt x="13877" y="13677"/>
                </a:cubicBezTo>
                <a:cubicBezTo>
                  <a:pt x="14210" y="13277"/>
                  <a:pt x="14577" y="12943"/>
                  <a:pt x="14877" y="12576"/>
                </a:cubicBezTo>
                <a:cubicBezTo>
                  <a:pt x="16078" y="11175"/>
                  <a:pt x="16712" y="9340"/>
                  <a:pt x="16645" y="7506"/>
                </a:cubicBezTo>
                <a:cubicBezTo>
                  <a:pt x="16645" y="6939"/>
                  <a:pt x="16579" y="6372"/>
                  <a:pt x="16412" y="5838"/>
                </a:cubicBezTo>
                <a:lnTo>
                  <a:pt x="16412" y="5771"/>
                </a:lnTo>
                <a:lnTo>
                  <a:pt x="16412" y="5738"/>
                </a:lnTo>
                <a:cubicBezTo>
                  <a:pt x="16312" y="5404"/>
                  <a:pt x="16212" y="5071"/>
                  <a:pt x="16078" y="4770"/>
                </a:cubicBezTo>
                <a:cubicBezTo>
                  <a:pt x="15778" y="4070"/>
                  <a:pt x="15378" y="3336"/>
                  <a:pt x="14811" y="2736"/>
                </a:cubicBezTo>
                <a:cubicBezTo>
                  <a:pt x="14777" y="2669"/>
                  <a:pt x="14744" y="2536"/>
                  <a:pt x="14711" y="2435"/>
                </a:cubicBezTo>
                <a:lnTo>
                  <a:pt x="14644" y="2402"/>
                </a:lnTo>
                <a:cubicBezTo>
                  <a:pt x="14644" y="2369"/>
                  <a:pt x="14611" y="2335"/>
                  <a:pt x="14611" y="2335"/>
                </a:cubicBezTo>
                <a:cubicBezTo>
                  <a:pt x="14585" y="2284"/>
                  <a:pt x="14535" y="2263"/>
                  <a:pt x="14489" y="2263"/>
                </a:cubicBezTo>
                <a:cubicBezTo>
                  <a:pt x="14414" y="2263"/>
                  <a:pt x="14349" y="2320"/>
                  <a:pt x="14410" y="2402"/>
                </a:cubicBezTo>
                <a:cubicBezTo>
                  <a:pt x="14777" y="3203"/>
                  <a:pt x="14877" y="4070"/>
                  <a:pt x="14777" y="4904"/>
                </a:cubicBezTo>
                <a:cubicBezTo>
                  <a:pt x="14711" y="5704"/>
                  <a:pt x="14444" y="6505"/>
                  <a:pt x="14210" y="7272"/>
                </a:cubicBezTo>
                <a:cubicBezTo>
                  <a:pt x="13943" y="8073"/>
                  <a:pt x="13643" y="8840"/>
                  <a:pt x="13476" y="9674"/>
                </a:cubicBezTo>
                <a:cubicBezTo>
                  <a:pt x="13310" y="10508"/>
                  <a:pt x="13210" y="11275"/>
                  <a:pt x="13143" y="12109"/>
                </a:cubicBezTo>
                <a:cubicBezTo>
                  <a:pt x="13110" y="12843"/>
                  <a:pt x="13110" y="13577"/>
                  <a:pt x="13143" y="14344"/>
                </a:cubicBezTo>
                <a:cubicBezTo>
                  <a:pt x="13076" y="14444"/>
                  <a:pt x="13043" y="14611"/>
                  <a:pt x="13043" y="14744"/>
                </a:cubicBezTo>
                <a:cubicBezTo>
                  <a:pt x="12743" y="15678"/>
                  <a:pt x="12576" y="16579"/>
                  <a:pt x="12743" y="17513"/>
                </a:cubicBezTo>
                <a:cubicBezTo>
                  <a:pt x="12643" y="17246"/>
                  <a:pt x="12576" y="16946"/>
                  <a:pt x="12476" y="16712"/>
                </a:cubicBezTo>
                <a:cubicBezTo>
                  <a:pt x="12276" y="15912"/>
                  <a:pt x="12042" y="15111"/>
                  <a:pt x="11775" y="14377"/>
                </a:cubicBezTo>
                <a:lnTo>
                  <a:pt x="11775" y="14277"/>
                </a:lnTo>
                <a:lnTo>
                  <a:pt x="11742" y="14244"/>
                </a:lnTo>
                <a:cubicBezTo>
                  <a:pt x="11742" y="14211"/>
                  <a:pt x="11709" y="14177"/>
                  <a:pt x="11709" y="14110"/>
                </a:cubicBezTo>
                <a:cubicBezTo>
                  <a:pt x="11709" y="13410"/>
                  <a:pt x="11642" y="12709"/>
                  <a:pt x="11575" y="12009"/>
                </a:cubicBezTo>
                <a:cubicBezTo>
                  <a:pt x="11475" y="11242"/>
                  <a:pt x="11408" y="10541"/>
                  <a:pt x="11208" y="9841"/>
                </a:cubicBezTo>
                <a:cubicBezTo>
                  <a:pt x="10908" y="8607"/>
                  <a:pt x="10308" y="7506"/>
                  <a:pt x="9540" y="6538"/>
                </a:cubicBezTo>
                <a:cubicBezTo>
                  <a:pt x="8773" y="5571"/>
                  <a:pt x="7872" y="4770"/>
                  <a:pt x="6905" y="4037"/>
                </a:cubicBezTo>
                <a:cubicBezTo>
                  <a:pt x="5871" y="3203"/>
                  <a:pt x="4737" y="2435"/>
                  <a:pt x="3603" y="1768"/>
                </a:cubicBezTo>
                <a:cubicBezTo>
                  <a:pt x="3036" y="1435"/>
                  <a:pt x="2435" y="1101"/>
                  <a:pt x="1868" y="834"/>
                </a:cubicBezTo>
                <a:cubicBezTo>
                  <a:pt x="1568" y="667"/>
                  <a:pt x="1268" y="534"/>
                  <a:pt x="934" y="367"/>
                </a:cubicBezTo>
                <a:cubicBezTo>
                  <a:pt x="634" y="234"/>
                  <a:pt x="367" y="67"/>
                  <a:pt x="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69;p32">
            <a:extLst>
              <a:ext uri="{FF2B5EF4-FFF2-40B4-BE49-F238E27FC236}">
                <a16:creationId xmlns:a16="http://schemas.microsoft.com/office/drawing/2014/main" id="{0F20B3D4-D9A3-72C7-5365-CB18DE83F9E4}"/>
              </a:ext>
            </a:extLst>
          </p:cNvPr>
          <p:cNvSpPr/>
          <p:nvPr/>
        </p:nvSpPr>
        <p:spPr>
          <a:xfrm>
            <a:off x="2931011" y="1136180"/>
            <a:ext cx="1565631" cy="1196729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A62CA-3A5F-36F1-EF24-2E4CA3B42D4B}"/>
              </a:ext>
            </a:extLst>
          </p:cNvPr>
          <p:cNvSpPr txBox="1"/>
          <p:nvPr/>
        </p:nvSpPr>
        <p:spPr>
          <a:xfrm>
            <a:off x="1119717" y="1298975"/>
            <a:ext cx="3124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BE6"/>
              </a:buClr>
              <a:buSzPts val="6000"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80151A"/>
                </a:solidFill>
                <a:effectLst/>
                <a:uLnTx/>
                <a:uFillTx/>
                <a:latin typeface="Cormorant Garamond"/>
                <a:ea typeface="Cormorant Garamond"/>
                <a:cs typeface="Arial"/>
                <a:sym typeface="Cormorant Garamond"/>
              </a:rPr>
              <a:t>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420A3-0F41-04F9-BE1A-ED2A2CF4BD11}"/>
              </a:ext>
            </a:extLst>
          </p:cNvPr>
          <p:cNvSpPr txBox="1"/>
          <p:nvPr/>
        </p:nvSpPr>
        <p:spPr>
          <a:xfrm>
            <a:off x="800417" y="2193654"/>
            <a:ext cx="390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Luyện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Sáng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tạo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9B3036"/>
              </a:solidFill>
              <a:effectLst/>
              <a:uLnTx/>
              <a:uFillTx/>
              <a:latin typeface="#9Slide05 Handsome Scrip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97">
            <a:off x="5114948" y="4430720"/>
            <a:ext cx="1095080" cy="31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3581B839-B4E0-08AF-3A5D-1FF3E22E94F9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/>
          <a:srcRect l="1832" r="183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141727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/>
          <p:nvPr/>
        </p:nvSpPr>
        <p:spPr>
          <a:xfrm>
            <a:off x="1702025" y="345150"/>
            <a:ext cx="57402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0"/>
          <p:cNvSpPr/>
          <p:nvPr/>
        </p:nvSpPr>
        <p:spPr>
          <a:xfrm rot="3578483">
            <a:off x="1254452" y="2649104"/>
            <a:ext cx="1579702" cy="1726903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0"/>
          <p:cNvSpPr/>
          <p:nvPr/>
        </p:nvSpPr>
        <p:spPr>
          <a:xfrm rot="3963756">
            <a:off x="5878867" y="3052455"/>
            <a:ext cx="1579675" cy="1726874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0"/>
          <p:cNvSpPr/>
          <p:nvPr/>
        </p:nvSpPr>
        <p:spPr>
          <a:xfrm rot="-2943399">
            <a:off x="6483367" y="1057558"/>
            <a:ext cx="992374" cy="1254059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0"/>
          <p:cNvSpPr/>
          <p:nvPr/>
        </p:nvSpPr>
        <p:spPr>
          <a:xfrm rot="1957182" flipH="1">
            <a:off x="1548128" y="513716"/>
            <a:ext cx="992331" cy="1254005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0"/>
          <p:cNvSpPr/>
          <p:nvPr/>
        </p:nvSpPr>
        <p:spPr>
          <a:xfrm rot="2980876" flipH="1">
            <a:off x="2337249" y="3518401"/>
            <a:ext cx="823122" cy="1040176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0"/>
          <p:cNvSpPr/>
          <p:nvPr/>
        </p:nvSpPr>
        <p:spPr>
          <a:xfrm rot="561115" flipH="1">
            <a:off x="5530995" y="3607345"/>
            <a:ext cx="823095" cy="1040141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3995" y="122450"/>
            <a:ext cx="19823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 txBox="1">
            <a:spLocks noGrp="1"/>
          </p:cNvSpPr>
          <p:nvPr>
            <p:ph type="title"/>
          </p:nvPr>
        </p:nvSpPr>
        <p:spPr>
          <a:xfrm>
            <a:off x="2147199" y="1848062"/>
            <a:ext cx="5095497" cy="13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rgbClr val="4B09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485089" y="122450"/>
            <a:ext cx="293392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0380" y="1507093"/>
            <a:ext cx="2535846" cy="411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99732">
            <a:off x="1622730" y="3639624"/>
            <a:ext cx="1399800" cy="33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91750" y="780700"/>
            <a:ext cx="2535832" cy="49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722416">
            <a:off x="5761751" y="3723187"/>
            <a:ext cx="1813925" cy="31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11">
            <a:alphaModFix/>
          </a:blip>
          <a:srcRect l="23215" t="26872" r="19177" b="41657"/>
          <a:stretch/>
        </p:blipFill>
        <p:spPr>
          <a:xfrm rot="20">
            <a:off x="4037803" y="122451"/>
            <a:ext cx="1209691" cy="4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oname">
            <a:hlinkClick r:id="" action="ppaction://media"/>
            <a:extLst>
              <a:ext uri="{FF2B5EF4-FFF2-40B4-BE49-F238E27FC236}">
                <a16:creationId xmlns:a16="http://schemas.microsoft.com/office/drawing/2014/main" id="{3A3FA37C-CD8E-2E75-D9BA-844BEBD79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822" y="450425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/>
          <p:nvPr/>
        </p:nvSpPr>
        <p:spPr>
          <a:xfrm>
            <a:off x="3918863" y="507599"/>
            <a:ext cx="47538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4039624" y="3497450"/>
            <a:ext cx="464365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00000"/>
              </a:buClr>
              <a:buFont typeface="Arial"/>
              <a:buNone/>
            </a:pPr>
            <a:r>
              <a:rPr lang="en" sz="6000" b="1" dirty="0">
                <a:solidFill>
                  <a:srgbClr val="9B3036"/>
                </a:solidFill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Phân tích- </a:t>
            </a:r>
            <a:br>
              <a:rPr lang="en" sz="6000" b="1" dirty="0">
                <a:solidFill>
                  <a:srgbClr val="9B3036"/>
                </a:solidFill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</a:br>
            <a:r>
              <a:rPr lang="en" sz="6000" b="1" dirty="0">
                <a:solidFill>
                  <a:srgbClr val="9B3036"/>
                </a:solidFill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Đánh giá</a:t>
            </a:r>
            <a:endParaRPr sz="6000" b="1" dirty="0">
              <a:solidFill>
                <a:srgbClr val="9B3036"/>
              </a:solidFill>
              <a:latin typeface="#9Slide05 Handsome Scrip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 idx="2"/>
          </p:nvPr>
        </p:nvSpPr>
        <p:spPr>
          <a:xfrm>
            <a:off x="5717050" y="1709375"/>
            <a:ext cx="12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80151A"/>
                </a:solidFill>
              </a:rPr>
              <a:t>04</a:t>
            </a:r>
            <a:endParaRPr sz="6600" dirty="0">
              <a:solidFill>
                <a:srgbClr val="80151A"/>
              </a:solidFill>
            </a:endParaRPr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25288">
            <a:off x="5635819" y="318316"/>
            <a:ext cx="1542488" cy="43791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/>
          <p:nvPr/>
        </p:nvSpPr>
        <p:spPr>
          <a:xfrm>
            <a:off x="6651788" y="1224635"/>
            <a:ext cx="1565631" cy="1196729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/>
          <p:nvPr/>
        </p:nvSpPr>
        <p:spPr>
          <a:xfrm>
            <a:off x="4505475" y="1225150"/>
            <a:ext cx="1559571" cy="1195699"/>
          </a:xfrm>
          <a:custGeom>
            <a:avLst/>
            <a:gdLst/>
            <a:ahLst/>
            <a:cxnLst/>
            <a:rect l="l" t="t" r="r" b="b"/>
            <a:pathLst>
              <a:path w="51471" h="39462" extrusionOk="0">
                <a:moveTo>
                  <a:pt x="1601" y="968"/>
                </a:moveTo>
                <a:cubicBezTo>
                  <a:pt x="1735" y="1034"/>
                  <a:pt x="1902" y="1068"/>
                  <a:pt x="2035" y="1168"/>
                </a:cubicBezTo>
                <a:cubicBezTo>
                  <a:pt x="2702" y="1501"/>
                  <a:pt x="3303" y="1868"/>
                  <a:pt x="3936" y="2235"/>
                </a:cubicBezTo>
                <a:cubicBezTo>
                  <a:pt x="4870" y="2836"/>
                  <a:pt x="5771" y="3403"/>
                  <a:pt x="6638" y="4070"/>
                </a:cubicBezTo>
                <a:cubicBezTo>
                  <a:pt x="6772" y="4370"/>
                  <a:pt x="6905" y="4637"/>
                  <a:pt x="6972" y="4904"/>
                </a:cubicBezTo>
                <a:cubicBezTo>
                  <a:pt x="7039" y="5071"/>
                  <a:pt x="7105" y="5237"/>
                  <a:pt x="7172" y="5371"/>
                </a:cubicBezTo>
                <a:cubicBezTo>
                  <a:pt x="7205" y="5471"/>
                  <a:pt x="7205" y="5538"/>
                  <a:pt x="7239" y="5638"/>
                </a:cubicBezTo>
                <a:cubicBezTo>
                  <a:pt x="5671" y="3803"/>
                  <a:pt x="3836" y="2202"/>
                  <a:pt x="1701" y="1034"/>
                </a:cubicBezTo>
                <a:lnTo>
                  <a:pt x="1601" y="968"/>
                </a:lnTo>
                <a:close/>
                <a:moveTo>
                  <a:pt x="15111" y="3136"/>
                </a:moveTo>
                <a:lnTo>
                  <a:pt x="15111" y="3136"/>
                </a:lnTo>
                <a:cubicBezTo>
                  <a:pt x="15278" y="3336"/>
                  <a:pt x="15445" y="3570"/>
                  <a:pt x="15611" y="3836"/>
                </a:cubicBezTo>
                <a:cubicBezTo>
                  <a:pt x="15711" y="4070"/>
                  <a:pt x="15811" y="4303"/>
                  <a:pt x="15945" y="4537"/>
                </a:cubicBezTo>
                <a:cubicBezTo>
                  <a:pt x="15912" y="4570"/>
                  <a:pt x="15912" y="4670"/>
                  <a:pt x="15912" y="4704"/>
                </a:cubicBezTo>
                <a:cubicBezTo>
                  <a:pt x="15912" y="4804"/>
                  <a:pt x="15878" y="4871"/>
                  <a:pt x="15878" y="4904"/>
                </a:cubicBezTo>
                <a:cubicBezTo>
                  <a:pt x="15845" y="5071"/>
                  <a:pt x="15845" y="5204"/>
                  <a:pt x="15778" y="5371"/>
                </a:cubicBezTo>
                <a:cubicBezTo>
                  <a:pt x="15745" y="5504"/>
                  <a:pt x="15711" y="5671"/>
                  <a:pt x="15711" y="5805"/>
                </a:cubicBezTo>
                <a:cubicBezTo>
                  <a:pt x="15611" y="4871"/>
                  <a:pt x="15411" y="3970"/>
                  <a:pt x="15111" y="3136"/>
                </a:cubicBezTo>
                <a:close/>
                <a:moveTo>
                  <a:pt x="6838" y="4203"/>
                </a:moveTo>
                <a:cubicBezTo>
                  <a:pt x="6905" y="4303"/>
                  <a:pt x="7005" y="4370"/>
                  <a:pt x="7105" y="4404"/>
                </a:cubicBezTo>
                <a:cubicBezTo>
                  <a:pt x="7405" y="5037"/>
                  <a:pt x="7606" y="5704"/>
                  <a:pt x="7872" y="6372"/>
                </a:cubicBezTo>
                <a:cubicBezTo>
                  <a:pt x="7706" y="6171"/>
                  <a:pt x="7572" y="6005"/>
                  <a:pt x="7405" y="5805"/>
                </a:cubicBezTo>
                <a:cubicBezTo>
                  <a:pt x="7405" y="5671"/>
                  <a:pt x="7339" y="5504"/>
                  <a:pt x="7272" y="5371"/>
                </a:cubicBezTo>
                <a:cubicBezTo>
                  <a:pt x="7239" y="5204"/>
                  <a:pt x="7172" y="5037"/>
                  <a:pt x="7105" y="4904"/>
                </a:cubicBezTo>
                <a:cubicBezTo>
                  <a:pt x="7039" y="4670"/>
                  <a:pt x="6938" y="4470"/>
                  <a:pt x="6838" y="4203"/>
                </a:cubicBezTo>
                <a:close/>
                <a:moveTo>
                  <a:pt x="7272" y="4570"/>
                </a:moveTo>
                <a:lnTo>
                  <a:pt x="7272" y="4570"/>
                </a:lnTo>
                <a:cubicBezTo>
                  <a:pt x="7606" y="4837"/>
                  <a:pt x="7906" y="5071"/>
                  <a:pt x="8206" y="5371"/>
                </a:cubicBezTo>
                <a:cubicBezTo>
                  <a:pt x="8239" y="5471"/>
                  <a:pt x="8273" y="5504"/>
                  <a:pt x="8273" y="5571"/>
                </a:cubicBezTo>
                <a:cubicBezTo>
                  <a:pt x="8306" y="5704"/>
                  <a:pt x="8406" y="5871"/>
                  <a:pt x="8440" y="6005"/>
                </a:cubicBezTo>
                <a:cubicBezTo>
                  <a:pt x="8540" y="6272"/>
                  <a:pt x="8673" y="6538"/>
                  <a:pt x="8740" y="6839"/>
                </a:cubicBezTo>
                <a:cubicBezTo>
                  <a:pt x="8773" y="6972"/>
                  <a:pt x="8806" y="7105"/>
                  <a:pt x="8873" y="7239"/>
                </a:cubicBezTo>
                <a:cubicBezTo>
                  <a:pt x="8907" y="7406"/>
                  <a:pt x="8907" y="7539"/>
                  <a:pt x="8940" y="7706"/>
                </a:cubicBezTo>
                <a:cubicBezTo>
                  <a:pt x="8973" y="7839"/>
                  <a:pt x="8973" y="8006"/>
                  <a:pt x="9040" y="8140"/>
                </a:cubicBezTo>
                <a:cubicBezTo>
                  <a:pt x="8706" y="7572"/>
                  <a:pt x="8306" y="7039"/>
                  <a:pt x="7939" y="6538"/>
                </a:cubicBezTo>
                <a:cubicBezTo>
                  <a:pt x="7739" y="5871"/>
                  <a:pt x="7539" y="5204"/>
                  <a:pt x="7272" y="4570"/>
                </a:cubicBezTo>
                <a:close/>
                <a:moveTo>
                  <a:pt x="16012" y="4737"/>
                </a:moveTo>
                <a:cubicBezTo>
                  <a:pt x="16078" y="4904"/>
                  <a:pt x="16178" y="5071"/>
                  <a:pt x="16212" y="5271"/>
                </a:cubicBezTo>
                <a:cubicBezTo>
                  <a:pt x="16278" y="5471"/>
                  <a:pt x="16379" y="5704"/>
                  <a:pt x="16412" y="5971"/>
                </a:cubicBezTo>
                <a:cubicBezTo>
                  <a:pt x="16412" y="6038"/>
                  <a:pt x="16379" y="6071"/>
                  <a:pt x="16379" y="6171"/>
                </a:cubicBezTo>
                <a:cubicBezTo>
                  <a:pt x="16345" y="6305"/>
                  <a:pt x="16345" y="6405"/>
                  <a:pt x="16278" y="6538"/>
                </a:cubicBezTo>
                <a:cubicBezTo>
                  <a:pt x="16245" y="6805"/>
                  <a:pt x="16178" y="7039"/>
                  <a:pt x="16078" y="7306"/>
                </a:cubicBezTo>
                <a:cubicBezTo>
                  <a:pt x="16012" y="7539"/>
                  <a:pt x="15912" y="7739"/>
                  <a:pt x="15778" y="8006"/>
                </a:cubicBezTo>
                <a:cubicBezTo>
                  <a:pt x="15745" y="8140"/>
                  <a:pt x="15678" y="8240"/>
                  <a:pt x="15611" y="8373"/>
                </a:cubicBezTo>
                <a:cubicBezTo>
                  <a:pt x="15711" y="7673"/>
                  <a:pt x="15745" y="6905"/>
                  <a:pt x="15711" y="6171"/>
                </a:cubicBezTo>
                <a:lnTo>
                  <a:pt x="15711" y="6105"/>
                </a:lnTo>
                <a:cubicBezTo>
                  <a:pt x="15711" y="6038"/>
                  <a:pt x="15745" y="6005"/>
                  <a:pt x="15745" y="5905"/>
                </a:cubicBezTo>
                <a:cubicBezTo>
                  <a:pt x="15778" y="5738"/>
                  <a:pt x="15811" y="5604"/>
                  <a:pt x="15878" y="5438"/>
                </a:cubicBezTo>
                <a:cubicBezTo>
                  <a:pt x="15912" y="5271"/>
                  <a:pt x="15945" y="5171"/>
                  <a:pt x="15945" y="5004"/>
                </a:cubicBezTo>
                <a:cubicBezTo>
                  <a:pt x="15945" y="4904"/>
                  <a:pt x="16012" y="4837"/>
                  <a:pt x="16012" y="4770"/>
                </a:cubicBezTo>
                <a:lnTo>
                  <a:pt x="16012" y="4737"/>
                </a:lnTo>
                <a:close/>
                <a:moveTo>
                  <a:pt x="15111" y="4137"/>
                </a:moveTo>
                <a:cubicBezTo>
                  <a:pt x="15278" y="4737"/>
                  <a:pt x="15378" y="5338"/>
                  <a:pt x="15411" y="5971"/>
                </a:cubicBezTo>
                <a:cubicBezTo>
                  <a:pt x="15478" y="6905"/>
                  <a:pt x="15445" y="7906"/>
                  <a:pt x="15278" y="8873"/>
                </a:cubicBezTo>
                <a:cubicBezTo>
                  <a:pt x="15278" y="8807"/>
                  <a:pt x="15278" y="8707"/>
                  <a:pt x="15244" y="8640"/>
                </a:cubicBezTo>
                <a:lnTo>
                  <a:pt x="15111" y="7739"/>
                </a:lnTo>
                <a:cubicBezTo>
                  <a:pt x="15078" y="7439"/>
                  <a:pt x="14978" y="7172"/>
                  <a:pt x="14944" y="6839"/>
                </a:cubicBezTo>
                <a:cubicBezTo>
                  <a:pt x="14911" y="6572"/>
                  <a:pt x="14877" y="6372"/>
                  <a:pt x="14777" y="6138"/>
                </a:cubicBezTo>
                <a:cubicBezTo>
                  <a:pt x="14978" y="5504"/>
                  <a:pt x="15111" y="4837"/>
                  <a:pt x="15111" y="4137"/>
                </a:cubicBezTo>
                <a:close/>
                <a:moveTo>
                  <a:pt x="8406" y="5538"/>
                </a:moveTo>
                <a:cubicBezTo>
                  <a:pt x="8440" y="5638"/>
                  <a:pt x="8540" y="5671"/>
                  <a:pt x="8573" y="5704"/>
                </a:cubicBezTo>
                <a:cubicBezTo>
                  <a:pt x="8606" y="5838"/>
                  <a:pt x="8706" y="5971"/>
                  <a:pt x="8740" y="6071"/>
                </a:cubicBezTo>
                <a:cubicBezTo>
                  <a:pt x="8773" y="6205"/>
                  <a:pt x="8873" y="6372"/>
                  <a:pt x="8907" y="6505"/>
                </a:cubicBezTo>
                <a:cubicBezTo>
                  <a:pt x="9040" y="6772"/>
                  <a:pt x="9107" y="7105"/>
                  <a:pt x="9207" y="7406"/>
                </a:cubicBezTo>
                <a:cubicBezTo>
                  <a:pt x="9273" y="7739"/>
                  <a:pt x="9374" y="8039"/>
                  <a:pt x="9440" y="8373"/>
                </a:cubicBezTo>
                <a:cubicBezTo>
                  <a:pt x="9507" y="8540"/>
                  <a:pt x="9507" y="8707"/>
                  <a:pt x="9540" y="8873"/>
                </a:cubicBezTo>
                <a:lnTo>
                  <a:pt x="9540" y="8907"/>
                </a:lnTo>
                <a:cubicBezTo>
                  <a:pt x="9407" y="8707"/>
                  <a:pt x="9273" y="8506"/>
                  <a:pt x="9140" y="8340"/>
                </a:cubicBezTo>
                <a:cubicBezTo>
                  <a:pt x="9107" y="8140"/>
                  <a:pt x="9073" y="7906"/>
                  <a:pt x="9040" y="7673"/>
                </a:cubicBezTo>
                <a:cubicBezTo>
                  <a:pt x="9040" y="7572"/>
                  <a:pt x="8973" y="7539"/>
                  <a:pt x="8940" y="7439"/>
                </a:cubicBezTo>
                <a:cubicBezTo>
                  <a:pt x="8907" y="7372"/>
                  <a:pt x="8907" y="7306"/>
                  <a:pt x="8873" y="7206"/>
                </a:cubicBezTo>
                <a:cubicBezTo>
                  <a:pt x="8840" y="7072"/>
                  <a:pt x="8773" y="6905"/>
                  <a:pt x="8773" y="6772"/>
                </a:cubicBezTo>
                <a:cubicBezTo>
                  <a:pt x="8706" y="6505"/>
                  <a:pt x="8606" y="6238"/>
                  <a:pt x="8540" y="5938"/>
                </a:cubicBezTo>
                <a:cubicBezTo>
                  <a:pt x="8506" y="5838"/>
                  <a:pt x="8440" y="5671"/>
                  <a:pt x="8406" y="5538"/>
                </a:cubicBezTo>
                <a:close/>
                <a:moveTo>
                  <a:pt x="16479" y="6171"/>
                </a:moveTo>
                <a:cubicBezTo>
                  <a:pt x="16512" y="6338"/>
                  <a:pt x="16545" y="6472"/>
                  <a:pt x="16545" y="6572"/>
                </a:cubicBezTo>
                <a:cubicBezTo>
                  <a:pt x="16412" y="7039"/>
                  <a:pt x="16245" y="7506"/>
                  <a:pt x="16045" y="7973"/>
                </a:cubicBezTo>
                <a:cubicBezTo>
                  <a:pt x="15912" y="8206"/>
                  <a:pt x="15845" y="8473"/>
                  <a:pt x="15711" y="8673"/>
                </a:cubicBezTo>
                <a:cubicBezTo>
                  <a:pt x="15611" y="8807"/>
                  <a:pt x="15578" y="8907"/>
                  <a:pt x="15511" y="9040"/>
                </a:cubicBezTo>
                <a:cubicBezTo>
                  <a:pt x="15545" y="8907"/>
                  <a:pt x="15545" y="8740"/>
                  <a:pt x="15578" y="8640"/>
                </a:cubicBezTo>
                <a:cubicBezTo>
                  <a:pt x="15711" y="8406"/>
                  <a:pt x="15778" y="8206"/>
                  <a:pt x="15912" y="8006"/>
                </a:cubicBezTo>
                <a:cubicBezTo>
                  <a:pt x="16045" y="7739"/>
                  <a:pt x="16112" y="7539"/>
                  <a:pt x="16212" y="7306"/>
                </a:cubicBezTo>
                <a:cubicBezTo>
                  <a:pt x="16278" y="7039"/>
                  <a:pt x="16379" y="6805"/>
                  <a:pt x="16412" y="6538"/>
                </a:cubicBezTo>
                <a:cubicBezTo>
                  <a:pt x="16445" y="6405"/>
                  <a:pt x="16445" y="6272"/>
                  <a:pt x="16479" y="6171"/>
                </a:cubicBezTo>
                <a:close/>
                <a:moveTo>
                  <a:pt x="14744" y="6372"/>
                </a:moveTo>
                <a:cubicBezTo>
                  <a:pt x="14777" y="6538"/>
                  <a:pt x="14811" y="6739"/>
                  <a:pt x="14877" y="6905"/>
                </a:cubicBezTo>
                <a:cubicBezTo>
                  <a:pt x="14911" y="7206"/>
                  <a:pt x="15011" y="7506"/>
                  <a:pt x="15044" y="7806"/>
                </a:cubicBezTo>
                <a:lnTo>
                  <a:pt x="15178" y="8673"/>
                </a:lnTo>
                <a:cubicBezTo>
                  <a:pt x="15211" y="8873"/>
                  <a:pt x="15211" y="9074"/>
                  <a:pt x="15211" y="9307"/>
                </a:cubicBezTo>
                <a:cubicBezTo>
                  <a:pt x="15178" y="9407"/>
                  <a:pt x="15178" y="9574"/>
                  <a:pt x="15111" y="9707"/>
                </a:cubicBezTo>
                <a:lnTo>
                  <a:pt x="15111" y="9674"/>
                </a:lnTo>
                <a:cubicBezTo>
                  <a:pt x="15078" y="9507"/>
                  <a:pt x="15078" y="9374"/>
                  <a:pt x="15044" y="9207"/>
                </a:cubicBezTo>
                <a:cubicBezTo>
                  <a:pt x="15011" y="8907"/>
                  <a:pt x="14944" y="8640"/>
                  <a:pt x="14877" y="8340"/>
                </a:cubicBezTo>
                <a:cubicBezTo>
                  <a:pt x="14777" y="7806"/>
                  <a:pt x="14711" y="7306"/>
                  <a:pt x="14611" y="6739"/>
                </a:cubicBezTo>
                <a:cubicBezTo>
                  <a:pt x="14711" y="6605"/>
                  <a:pt x="14744" y="6505"/>
                  <a:pt x="14744" y="6372"/>
                </a:cubicBezTo>
                <a:close/>
                <a:moveTo>
                  <a:pt x="21182" y="9741"/>
                </a:moveTo>
                <a:cubicBezTo>
                  <a:pt x="21159" y="9764"/>
                  <a:pt x="21136" y="9787"/>
                  <a:pt x="21113" y="9810"/>
                </a:cubicBezTo>
                <a:lnTo>
                  <a:pt x="21113" y="9810"/>
                </a:lnTo>
                <a:cubicBezTo>
                  <a:pt x="21114" y="9820"/>
                  <a:pt x="21114" y="9831"/>
                  <a:pt x="21115" y="9841"/>
                </a:cubicBezTo>
                <a:cubicBezTo>
                  <a:pt x="21126" y="9974"/>
                  <a:pt x="21142" y="10108"/>
                  <a:pt x="21160" y="10240"/>
                </a:cubicBezTo>
                <a:lnTo>
                  <a:pt x="21160" y="10240"/>
                </a:lnTo>
                <a:cubicBezTo>
                  <a:pt x="21174" y="10227"/>
                  <a:pt x="21192" y="10215"/>
                  <a:pt x="21215" y="10208"/>
                </a:cubicBezTo>
                <a:lnTo>
                  <a:pt x="21215" y="10108"/>
                </a:lnTo>
                <a:cubicBezTo>
                  <a:pt x="21215" y="10008"/>
                  <a:pt x="21182" y="9874"/>
                  <a:pt x="21182" y="9741"/>
                </a:cubicBezTo>
                <a:close/>
                <a:moveTo>
                  <a:pt x="2068" y="1468"/>
                </a:moveTo>
                <a:cubicBezTo>
                  <a:pt x="2369" y="1635"/>
                  <a:pt x="2669" y="1835"/>
                  <a:pt x="2902" y="2035"/>
                </a:cubicBezTo>
                <a:cubicBezTo>
                  <a:pt x="5938" y="4237"/>
                  <a:pt x="8440" y="7139"/>
                  <a:pt x="10107" y="10508"/>
                </a:cubicBezTo>
                <a:cubicBezTo>
                  <a:pt x="9707" y="10141"/>
                  <a:pt x="9273" y="9707"/>
                  <a:pt x="8873" y="9340"/>
                </a:cubicBezTo>
                <a:cubicBezTo>
                  <a:pt x="8406" y="8907"/>
                  <a:pt x="8006" y="8540"/>
                  <a:pt x="7539" y="8173"/>
                </a:cubicBezTo>
                <a:cubicBezTo>
                  <a:pt x="7072" y="7806"/>
                  <a:pt x="6672" y="7372"/>
                  <a:pt x="6205" y="7005"/>
                </a:cubicBezTo>
                <a:cubicBezTo>
                  <a:pt x="5271" y="6205"/>
                  <a:pt x="4370" y="5438"/>
                  <a:pt x="3403" y="4704"/>
                </a:cubicBezTo>
                <a:cubicBezTo>
                  <a:pt x="3236" y="4037"/>
                  <a:pt x="3069" y="3403"/>
                  <a:pt x="2836" y="2769"/>
                </a:cubicBezTo>
                <a:cubicBezTo>
                  <a:pt x="2602" y="2302"/>
                  <a:pt x="2369" y="1868"/>
                  <a:pt x="2068" y="1468"/>
                </a:cubicBezTo>
                <a:close/>
                <a:moveTo>
                  <a:pt x="16579" y="6672"/>
                </a:moveTo>
                <a:cubicBezTo>
                  <a:pt x="16645" y="7406"/>
                  <a:pt x="16645" y="8173"/>
                  <a:pt x="16545" y="8873"/>
                </a:cubicBezTo>
                <a:cubicBezTo>
                  <a:pt x="16412" y="9040"/>
                  <a:pt x="16345" y="9207"/>
                  <a:pt x="16245" y="9374"/>
                </a:cubicBezTo>
                <a:cubicBezTo>
                  <a:pt x="16112" y="9574"/>
                  <a:pt x="15945" y="9807"/>
                  <a:pt x="15845" y="9941"/>
                </a:cubicBezTo>
                <a:cubicBezTo>
                  <a:pt x="15578" y="10308"/>
                  <a:pt x="15244" y="10641"/>
                  <a:pt x="14944" y="10908"/>
                </a:cubicBezTo>
                <a:cubicBezTo>
                  <a:pt x="15178" y="10374"/>
                  <a:pt x="15344" y="9807"/>
                  <a:pt x="15445" y="9240"/>
                </a:cubicBezTo>
                <a:cubicBezTo>
                  <a:pt x="15578" y="9074"/>
                  <a:pt x="15678" y="8873"/>
                  <a:pt x="15778" y="8673"/>
                </a:cubicBezTo>
                <a:cubicBezTo>
                  <a:pt x="15912" y="8406"/>
                  <a:pt x="16045" y="8173"/>
                  <a:pt x="16112" y="7973"/>
                </a:cubicBezTo>
                <a:cubicBezTo>
                  <a:pt x="16278" y="7539"/>
                  <a:pt x="16445" y="7139"/>
                  <a:pt x="16579" y="6672"/>
                </a:cubicBezTo>
                <a:close/>
                <a:moveTo>
                  <a:pt x="3503" y="4971"/>
                </a:moveTo>
                <a:lnTo>
                  <a:pt x="3503" y="4971"/>
                </a:lnTo>
                <a:cubicBezTo>
                  <a:pt x="3936" y="5338"/>
                  <a:pt x="4437" y="5704"/>
                  <a:pt x="4904" y="6071"/>
                </a:cubicBezTo>
                <a:cubicBezTo>
                  <a:pt x="5838" y="6839"/>
                  <a:pt x="6738" y="7572"/>
                  <a:pt x="7672" y="8373"/>
                </a:cubicBezTo>
                <a:cubicBezTo>
                  <a:pt x="8506" y="9074"/>
                  <a:pt x="9340" y="9841"/>
                  <a:pt x="10174" y="10575"/>
                </a:cubicBezTo>
                <a:cubicBezTo>
                  <a:pt x="10241" y="10708"/>
                  <a:pt x="10274" y="10875"/>
                  <a:pt x="10374" y="11008"/>
                </a:cubicBezTo>
                <a:cubicBezTo>
                  <a:pt x="9874" y="10641"/>
                  <a:pt x="9407" y="10308"/>
                  <a:pt x="8907" y="9907"/>
                </a:cubicBezTo>
                <a:cubicBezTo>
                  <a:pt x="7072" y="8506"/>
                  <a:pt x="5271" y="6972"/>
                  <a:pt x="3603" y="5371"/>
                </a:cubicBezTo>
                <a:cubicBezTo>
                  <a:pt x="3536" y="5237"/>
                  <a:pt x="3503" y="5071"/>
                  <a:pt x="3503" y="4971"/>
                </a:cubicBezTo>
                <a:close/>
                <a:moveTo>
                  <a:pt x="16479" y="9140"/>
                </a:moveTo>
                <a:lnTo>
                  <a:pt x="16479" y="9140"/>
                </a:lnTo>
                <a:cubicBezTo>
                  <a:pt x="16445" y="9207"/>
                  <a:pt x="16445" y="9307"/>
                  <a:pt x="16412" y="9374"/>
                </a:cubicBezTo>
                <a:cubicBezTo>
                  <a:pt x="16245" y="9541"/>
                  <a:pt x="16112" y="9741"/>
                  <a:pt x="16012" y="9907"/>
                </a:cubicBezTo>
                <a:cubicBezTo>
                  <a:pt x="15878" y="10074"/>
                  <a:pt x="15711" y="10308"/>
                  <a:pt x="15545" y="10475"/>
                </a:cubicBezTo>
                <a:cubicBezTo>
                  <a:pt x="15378" y="10641"/>
                  <a:pt x="15211" y="10841"/>
                  <a:pt x="15078" y="11008"/>
                </a:cubicBezTo>
                <a:lnTo>
                  <a:pt x="14744" y="11342"/>
                </a:lnTo>
                <a:cubicBezTo>
                  <a:pt x="14777" y="11308"/>
                  <a:pt x="14777" y="11208"/>
                  <a:pt x="14811" y="11175"/>
                </a:cubicBezTo>
                <a:cubicBezTo>
                  <a:pt x="15211" y="10841"/>
                  <a:pt x="15545" y="10475"/>
                  <a:pt x="15878" y="10041"/>
                </a:cubicBezTo>
                <a:cubicBezTo>
                  <a:pt x="16045" y="9841"/>
                  <a:pt x="16145" y="9641"/>
                  <a:pt x="16312" y="9407"/>
                </a:cubicBezTo>
                <a:cubicBezTo>
                  <a:pt x="16379" y="9340"/>
                  <a:pt x="16445" y="9207"/>
                  <a:pt x="16479" y="9140"/>
                </a:cubicBezTo>
                <a:close/>
                <a:moveTo>
                  <a:pt x="8706" y="5771"/>
                </a:moveTo>
                <a:lnTo>
                  <a:pt x="8706" y="5771"/>
                </a:lnTo>
                <a:cubicBezTo>
                  <a:pt x="9073" y="6171"/>
                  <a:pt x="9407" y="6538"/>
                  <a:pt x="9740" y="6939"/>
                </a:cubicBezTo>
                <a:cubicBezTo>
                  <a:pt x="10274" y="7739"/>
                  <a:pt x="10708" y="8573"/>
                  <a:pt x="11008" y="9474"/>
                </a:cubicBezTo>
                <a:cubicBezTo>
                  <a:pt x="10941" y="9807"/>
                  <a:pt x="10941" y="10074"/>
                  <a:pt x="10908" y="10408"/>
                </a:cubicBezTo>
                <a:cubicBezTo>
                  <a:pt x="10875" y="10641"/>
                  <a:pt x="10875" y="10841"/>
                  <a:pt x="10841" y="11008"/>
                </a:cubicBezTo>
                <a:cubicBezTo>
                  <a:pt x="10841" y="11142"/>
                  <a:pt x="10775" y="11242"/>
                  <a:pt x="10741" y="11375"/>
                </a:cubicBezTo>
                <a:lnTo>
                  <a:pt x="10107" y="10008"/>
                </a:lnTo>
                <a:cubicBezTo>
                  <a:pt x="10007" y="9707"/>
                  <a:pt x="9841" y="9407"/>
                  <a:pt x="9674" y="9174"/>
                </a:cubicBezTo>
                <a:cubicBezTo>
                  <a:pt x="9674" y="9074"/>
                  <a:pt x="9607" y="8940"/>
                  <a:pt x="9607" y="8873"/>
                </a:cubicBezTo>
                <a:cubicBezTo>
                  <a:pt x="9574" y="8707"/>
                  <a:pt x="9540" y="8540"/>
                  <a:pt x="9540" y="8373"/>
                </a:cubicBezTo>
                <a:cubicBezTo>
                  <a:pt x="9440" y="8073"/>
                  <a:pt x="9374" y="7739"/>
                  <a:pt x="9273" y="7439"/>
                </a:cubicBezTo>
                <a:cubicBezTo>
                  <a:pt x="9207" y="7105"/>
                  <a:pt x="9073" y="6839"/>
                  <a:pt x="8940" y="6505"/>
                </a:cubicBezTo>
                <a:cubicBezTo>
                  <a:pt x="8907" y="6338"/>
                  <a:pt x="8840" y="6205"/>
                  <a:pt x="8773" y="6038"/>
                </a:cubicBezTo>
                <a:cubicBezTo>
                  <a:pt x="8740" y="5938"/>
                  <a:pt x="8740" y="5871"/>
                  <a:pt x="8706" y="5771"/>
                </a:cubicBezTo>
                <a:close/>
                <a:moveTo>
                  <a:pt x="11075" y="9641"/>
                </a:moveTo>
                <a:cubicBezTo>
                  <a:pt x="11075" y="9707"/>
                  <a:pt x="11108" y="9841"/>
                  <a:pt x="11175" y="9907"/>
                </a:cubicBezTo>
                <a:cubicBezTo>
                  <a:pt x="11075" y="10508"/>
                  <a:pt x="11041" y="11075"/>
                  <a:pt x="10908" y="11675"/>
                </a:cubicBezTo>
                <a:cubicBezTo>
                  <a:pt x="10908" y="11609"/>
                  <a:pt x="10908" y="11609"/>
                  <a:pt x="10875" y="11575"/>
                </a:cubicBezTo>
                <a:cubicBezTo>
                  <a:pt x="10908" y="11409"/>
                  <a:pt x="10941" y="11208"/>
                  <a:pt x="10941" y="11042"/>
                </a:cubicBezTo>
                <a:cubicBezTo>
                  <a:pt x="11008" y="10841"/>
                  <a:pt x="11008" y="10641"/>
                  <a:pt x="11041" y="10408"/>
                </a:cubicBezTo>
                <a:cubicBezTo>
                  <a:pt x="11075" y="10174"/>
                  <a:pt x="11075" y="9874"/>
                  <a:pt x="11075" y="9641"/>
                </a:cubicBezTo>
                <a:close/>
                <a:moveTo>
                  <a:pt x="20815" y="8140"/>
                </a:moveTo>
                <a:cubicBezTo>
                  <a:pt x="20381" y="8840"/>
                  <a:pt x="19981" y="9574"/>
                  <a:pt x="19648" y="10374"/>
                </a:cubicBezTo>
                <a:cubicBezTo>
                  <a:pt x="19381" y="11008"/>
                  <a:pt x="19114" y="11675"/>
                  <a:pt x="18914" y="12343"/>
                </a:cubicBezTo>
                <a:lnTo>
                  <a:pt x="18914" y="12109"/>
                </a:lnTo>
                <a:cubicBezTo>
                  <a:pt x="18914" y="11909"/>
                  <a:pt x="18947" y="11709"/>
                  <a:pt x="18947" y="11509"/>
                </a:cubicBezTo>
                <a:cubicBezTo>
                  <a:pt x="18947" y="11275"/>
                  <a:pt x="18947" y="11075"/>
                  <a:pt x="18980" y="10875"/>
                </a:cubicBezTo>
                <a:lnTo>
                  <a:pt x="18980" y="10341"/>
                </a:lnTo>
                <a:cubicBezTo>
                  <a:pt x="19514" y="9507"/>
                  <a:pt x="20181" y="8807"/>
                  <a:pt x="20815" y="8140"/>
                </a:cubicBezTo>
                <a:close/>
                <a:moveTo>
                  <a:pt x="21249" y="10841"/>
                </a:moveTo>
                <a:cubicBezTo>
                  <a:pt x="21245" y="10849"/>
                  <a:pt x="21241" y="10856"/>
                  <a:pt x="21238" y="10863"/>
                </a:cubicBezTo>
                <a:lnTo>
                  <a:pt x="21238" y="10863"/>
                </a:lnTo>
                <a:cubicBezTo>
                  <a:pt x="21245" y="10946"/>
                  <a:pt x="21249" y="11028"/>
                  <a:pt x="21249" y="11108"/>
                </a:cubicBezTo>
                <a:cubicBezTo>
                  <a:pt x="21249" y="11509"/>
                  <a:pt x="21215" y="11876"/>
                  <a:pt x="21115" y="12242"/>
                </a:cubicBezTo>
                <a:cubicBezTo>
                  <a:pt x="21103" y="12297"/>
                  <a:pt x="21091" y="12352"/>
                  <a:pt x="21077" y="12406"/>
                </a:cubicBezTo>
                <a:lnTo>
                  <a:pt x="21077" y="12406"/>
                </a:lnTo>
                <a:cubicBezTo>
                  <a:pt x="21105" y="12352"/>
                  <a:pt x="21138" y="12297"/>
                  <a:pt x="21182" y="12242"/>
                </a:cubicBezTo>
                <a:cubicBezTo>
                  <a:pt x="21249" y="11976"/>
                  <a:pt x="21249" y="11709"/>
                  <a:pt x="21249" y="11442"/>
                </a:cubicBezTo>
                <a:cubicBezTo>
                  <a:pt x="21282" y="11242"/>
                  <a:pt x="21249" y="11042"/>
                  <a:pt x="21249" y="10841"/>
                </a:cubicBezTo>
                <a:close/>
                <a:moveTo>
                  <a:pt x="18880" y="10408"/>
                </a:moveTo>
                <a:lnTo>
                  <a:pt x="18880" y="10875"/>
                </a:lnTo>
                <a:lnTo>
                  <a:pt x="18880" y="11509"/>
                </a:lnTo>
                <a:cubicBezTo>
                  <a:pt x="18880" y="11709"/>
                  <a:pt x="18880" y="11909"/>
                  <a:pt x="18847" y="12142"/>
                </a:cubicBezTo>
                <a:cubicBezTo>
                  <a:pt x="18847" y="12209"/>
                  <a:pt x="18847" y="12309"/>
                  <a:pt x="18780" y="12409"/>
                </a:cubicBezTo>
                <a:lnTo>
                  <a:pt x="18780" y="12242"/>
                </a:lnTo>
                <a:cubicBezTo>
                  <a:pt x="18780" y="12076"/>
                  <a:pt x="18747" y="11876"/>
                  <a:pt x="18747" y="11709"/>
                </a:cubicBezTo>
                <a:lnTo>
                  <a:pt x="18747" y="11175"/>
                </a:lnTo>
                <a:cubicBezTo>
                  <a:pt x="18747" y="11008"/>
                  <a:pt x="18780" y="10808"/>
                  <a:pt x="18747" y="10641"/>
                </a:cubicBezTo>
                <a:cubicBezTo>
                  <a:pt x="18780" y="10541"/>
                  <a:pt x="18847" y="10508"/>
                  <a:pt x="18880" y="10408"/>
                </a:cubicBezTo>
                <a:close/>
                <a:moveTo>
                  <a:pt x="21049" y="12519"/>
                </a:moveTo>
                <a:cubicBezTo>
                  <a:pt x="21040" y="12551"/>
                  <a:pt x="21031" y="12583"/>
                  <a:pt x="21022" y="12615"/>
                </a:cubicBezTo>
                <a:lnTo>
                  <a:pt x="21022" y="12615"/>
                </a:lnTo>
                <a:lnTo>
                  <a:pt x="21049" y="12543"/>
                </a:lnTo>
                <a:lnTo>
                  <a:pt x="21049" y="12519"/>
                </a:lnTo>
                <a:close/>
                <a:moveTo>
                  <a:pt x="3669" y="5571"/>
                </a:moveTo>
                <a:lnTo>
                  <a:pt x="4904" y="6705"/>
                </a:lnTo>
                <a:cubicBezTo>
                  <a:pt x="6672" y="8240"/>
                  <a:pt x="8540" y="9741"/>
                  <a:pt x="10441" y="11142"/>
                </a:cubicBezTo>
                <a:lnTo>
                  <a:pt x="10841" y="12009"/>
                </a:lnTo>
                <a:lnTo>
                  <a:pt x="11075" y="12643"/>
                </a:lnTo>
                <a:cubicBezTo>
                  <a:pt x="10674" y="12409"/>
                  <a:pt x="10241" y="12209"/>
                  <a:pt x="9874" y="12009"/>
                </a:cubicBezTo>
                <a:cubicBezTo>
                  <a:pt x="9040" y="11575"/>
                  <a:pt x="8239" y="11142"/>
                  <a:pt x="7506" y="10641"/>
                </a:cubicBezTo>
                <a:cubicBezTo>
                  <a:pt x="6738" y="10141"/>
                  <a:pt x="5938" y="9641"/>
                  <a:pt x="5237" y="9040"/>
                </a:cubicBezTo>
                <a:lnTo>
                  <a:pt x="5204" y="9040"/>
                </a:lnTo>
                <a:cubicBezTo>
                  <a:pt x="4704" y="8240"/>
                  <a:pt x="4337" y="7406"/>
                  <a:pt x="4036" y="6538"/>
                </a:cubicBezTo>
                <a:cubicBezTo>
                  <a:pt x="3836" y="6205"/>
                  <a:pt x="3736" y="5905"/>
                  <a:pt x="3669" y="5571"/>
                </a:cubicBezTo>
                <a:close/>
                <a:moveTo>
                  <a:pt x="21022" y="12615"/>
                </a:moveTo>
                <a:lnTo>
                  <a:pt x="20915" y="12910"/>
                </a:lnTo>
                <a:cubicBezTo>
                  <a:pt x="20911" y="12943"/>
                  <a:pt x="20906" y="12974"/>
                  <a:pt x="20900" y="13005"/>
                </a:cubicBezTo>
                <a:lnTo>
                  <a:pt x="20900" y="13005"/>
                </a:lnTo>
                <a:cubicBezTo>
                  <a:pt x="20944" y="12876"/>
                  <a:pt x="20985" y="12747"/>
                  <a:pt x="21022" y="12615"/>
                </a:cubicBezTo>
                <a:close/>
                <a:moveTo>
                  <a:pt x="21077" y="12406"/>
                </a:moveTo>
                <a:cubicBezTo>
                  <a:pt x="21020" y="12518"/>
                  <a:pt x="20982" y="12631"/>
                  <a:pt x="20915" y="12743"/>
                </a:cubicBezTo>
                <a:cubicBezTo>
                  <a:pt x="20805" y="12909"/>
                  <a:pt x="20740" y="13051"/>
                  <a:pt x="20645" y="13228"/>
                </a:cubicBezTo>
                <a:lnTo>
                  <a:pt x="20645" y="13228"/>
                </a:lnTo>
                <a:cubicBezTo>
                  <a:pt x="20680" y="13167"/>
                  <a:pt x="20714" y="13105"/>
                  <a:pt x="20748" y="13043"/>
                </a:cubicBezTo>
                <a:cubicBezTo>
                  <a:pt x="20848" y="12876"/>
                  <a:pt x="20915" y="12743"/>
                  <a:pt x="21015" y="12576"/>
                </a:cubicBezTo>
                <a:cubicBezTo>
                  <a:pt x="21015" y="12543"/>
                  <a:pt x="21049" y="12543"/>
                  <a:pt x="21049" y="12509"/>
                </a:cubicBezTo>
                <a:lnTo>
                  <a:pt x="21049" y="12519"/>
                </a:lnTo>
                <a:lnTo>
                  <a:pt x="21049" y="12519"/>
                </a:lnTo>
                <a:cubicBezTo>
                  <a:pt x="21058" y="12481"/>
                  <a:pt x="21068" y="12444"/>
                  <a:pt x="21077" y="12406"/>
                </a:cubicBezTo>
                <a:close/>
                <a:moveTo>
                  <a:pt x="20900" y="13005"/>
                </a:moveTo>
                <a:cubicBezTo>
                  <a:pt x="20849" y="13152"/>
                  <a:pt x="20793" y="13298"/>
                  <a:pt x="20733" y="13442"/>
                </a:cubicBezTo>
                <a:lnTo>
                  <a:pt x="20733" y="13442"/>
                </a:lnTo>
                <a:cubicBezTo>
                  <a:pt x="20802" y="13306"/>
                  <a:pt x="20865" y="13176"/>
                  <a:pt x="20900" y="13005"/>
                </a:cubicBezTo>
                <a:close/>
                <a:moveTo>
                  <a:pt x="20645" y="13228"/>
                </a:moveTo>
                <a:cubicBezTo>
                  <a:pt x="20578" y="13349"/>
                  <a:pt x="20510" y="13467"/>
                  <a:pt x="20442" y="13578"/>
                </a:cubicBezTo>
                <a:lnTo>
                  <a:pt x="20442" y="13578"/>
                </a:lnTo>
                <a:cubicBezTo>
                  <a:pt x="20491" y="13501"/>
                  <a:pt x="20538" y="13423"/>
                  <a:pt x="20582" y="13343"/>
                </a:cubicBezTo>
                <a:cubicBezTo>
                  <a:pt x="20604" y="13303"/>
                  <a:pt x="20625" y="13265"/>
                  <a:pt x="20645" y="13228"/>
                </a:cubicBezTo>
                <a:close/>
                <a:moveTo>
                  <a:pt x="21149" y="10374"/>
                </a:moveTo>
                <a:cubicBezTo>
                  <a:pt x="21149" y="10508"/>
                  <a:pt x="21215" y="10641"/>
                  <a:pt x="21215" y="10741"/>
                </a:cubicBezTo>
                <a:cubicBezTo>
                  <a:pt x="20882" y="11375"/>
                  <a:pt x="20481" y="12009"/>
                  <a:pt x="20048" y="12543"/>
                </a:cubicBezTo>
                <a:cubicBezTo>
                  <a:pt x="19748" y="12910"/>
                  <a:pt x="19381" y="13343"/>
                  <a:pt x="18947" y="13677"/>
                </a:cubicBezTo>
                <a:lnTo>
                  <a:pt x="19347" y="13176"/>
                </a:lnTo>
                <a:cubicBezTo>
                  <a:pt x="19581" y="12843"/>
                  <a:pt x="19781" y="12509"/>
                  <a:pt x="20048" y="12209"/>
                </a:cubicBezTo>
                <a:cubicBezTo>
                  <a:pt x="20281" y="11876"/>
                  <a:pt x="20481" y="11542"/>
                  <a:pt x="20715" y="11208"/>
                </a:cubicBezTo>
                <a:cubicBezTo>
                  <a:pt x="20782" y="11042"/>
                  <a:pt x="20915" y="10875"/>
                  <a:pt x="20982" y="10708"/>
                </a:cubicBezTo>
                <a:lnTo>
                  <a:pt x="21115" y="10475"/>
                </a:lnTo>
                <a:cubicBezTo>
                  <a:pt x="21115" y="10408"/>
                  <a:pt x="21149" y="10374"/>
                  <a:pt x="21149" y="10374"/>
                </a:cubicBezTo>
                <a:close/>
                <a:moveTo>
                  <a:pt x="16312" y="9507"/>
                </a:moveTo>
                <a:lnTo>
                  <a:pt x="16312" y="9507"/>
                </a:lnTo>
                <a:cubicBezTo>
                  <a:pt x="16245" y="9874"/>
                  <a:pt x="16112" y="10241"/>
                  <a:pt x="15945" y="10575"/>
                </a:cubicBezTo>
                <a:cubicBezTo>
                  <a:pt x="15578" y="11409"/>
                  <a:pt x="15078" y="12176"/>
                  <a:pt x="14410" y="12843"/>
                </a:cubicBezTo>
                <a:cubicBezTo>
                  <a:pt x="14210" y="13176"/>
                  <a:pt x="13910" y="13410"/>
                  <a:pt x="13677" y="13710"/>
                </a:cubicBezTo>
                <a:cubicBezTo>
                  <a:pt x="13943" y="13010"/>
                  <a:pt x="14344" y="12309"/>
                  <a:pt x="14611" y="11575"/>
                </a:cubicBezTo>
                <a:cubicBezTo>
                  <a:pt x="14611" y="11542"/>
                  <a:pt x="14677" y="11542"/>
                  <a:pt x="14677" y="11509"/>
                </a:cubicBezTo>
                <a:cubicBezTo>
                  <a:pt x="14844" y="11375"/>
                  <a:pt x="15011" y="11208"/>
                  <a:pt x="15111" y="11042"/>
                </a:cubicBezTo>
                <a:cubicBezTo>
                  <a:pt x="15278" y="10875"/>
                  <a:pt x="15445" y="10675"/>
                  <a:pt x="15578" y="10508"/>
                </a:cubicBezTo>
                <a:cubicBezTo>
                  <a:pt x="15745" y="10274"/>
                  <a:pt x="15912" y="10108"/>
                  <a:pt x="16045" y="9907"/>
                </a:cubicBezTo>
                <a:cubicBezTo>
                  <a:pt x="16112" y="9774"/>
                  <a:pt x="16245" y="9607"/>
                  <a:pt x="16312" y="9507"/>
                </a:cubicBezTo>
                <a:close/>
                <a:moveTo>
                  <a:pt x="11208" y="10141"/>
                </a:moveTo>
                <a:cubicBezTo>
                  <a:pt x="11242" y="10208"/>
                  <a:pt x="11242" y="10341"/>
                  <a:pt x="11275" y="10408"/>
                </a:cubicBezTo>
                <a:cubicBezTo>
                  <a:pt x="11408" y="11042"/>
                  <a:pt x="11475" y="11709"/>
                  <a:pt x="11575" y="12343"/>
                </a:cubicBezTo>
                <a:cubicBezTo>
                  <a:pt x="11608" y="12810"/>
                  <a:pt x="11608" y="13310"/>
                  <a:pt x="11642" y="13744"/>
                </a:cubicBezTo>
                <a:cubicBezTo>
                  <a:pt x="11408" y="13076"/>
                  <a:pt x="11208" y="12443"/>
                  <a:pt x="10941" y="11809"/>
                </a:cubicBezTo>
                <a:cubicBezTo>
                  <a:pt x="11075" y="11242"/>
                  <a:pt x="11175" y="10675"/>
                  <a:pt x="11208" y="10141"/>
                </a:cubicBezTo>
                <a:close/>
                <a:moveTo>
                  <a:pt x="5271" y="9307"/>
                </a:moveTo>
                <a:cubicBezTo>
                  <a:pt x="5671" y="9541"/>
                  <a:pt x="6004" y="9807"/>
                  <a:pt x="6371" y="10041"/>
                </a:cubicBezTo>
                <a:cubicBezTo>
                  <a:pt x="7105" y="10541"/>
                  <a:pt x="7906" y="11042"/>
                  <a:pt x="8706" y="11475"/>
                </a:cubicBezTo>
                <a:cubicBezTo>
                  <a:pt x="9107" y="11675"/>
                  <a:pt x="9507" y="11909"/>
                  <a:pt x="9907" y="12142"/>
                </a:cubicBezTo>
                <a:cubicBezTo>
                  <a:pt x="10274" y="12343"/>
                  <a:pt x="10674" y="12543"/>
                  <a:pt x="11075" y="12709"/>
                </a:cubicBezTo>
                <a:cubicBezTo>
                  <a:pt x="11242" y="13143"/>
                  <a:pt x="11375" y="13543"/>
                  <a:pt x="11542" y="14010"/>
                </a:cubicBezTo>
                <a:cubicBezTo>
                  <a:pt x="10674" y="13210"/>
                  <a:pt x="9574" y="12676"/>
                  <a:pt x="8573" y="12076"/>
                </a:cubicBezTo>
                <a:cubicBezTo>
                  <a:pt x="7506" y="11475"/>
                  <a:pt x="6505" y="10775"/>
                  <a:pt x="5704" y="9807"/>
                </a:cubicBezTo>
                <a:cubicBezTo>
                  <a:pt x="5537" y="9641"/>
                  <a:pt x="5404" y="9474"/>
                  <a:pt x="5271" y="9307"/>
                </a:cubicBezTo>
                <a:close/>
                <a:moveTo>
                  <a:pt x="14577" y="6972"/>
                </a:moveTo>
                <a:cubicBezTo>
                  <a:pt x="14644" y="7406"/>
                  <a:pt x="14744" y="7906"/>
                  <a:pt x="14777" y="8373"/>
                </a:cubicBezTo>
                <a:cubicBezTo>
                  <a:pt x="14811" y="8673"/>
                  <a:pt x="14877" y="9007"/>
                  <a:pt x="14911" y="9307"/>
                </a:cubicBezTo>
                <a:cubicBezTo>
                  <a:pt x="14944" y="9474"/>
                  <a:pt x="14944" y="9574"/>
                  <a:pt x="14978" y="9741"/>
                </a:cubicBezTo>
                <a:cubicBezTo>
                  <a:pt x="14978" y="9841"/>
                  <a:pt x="15044" y="9907"/>
                  <a:pt x="15044" y="10008"/>
                </a:cubicBezTo>
                <a:cubicBezTo>
                  <a:pt x="14811" y="10741"/>
                  <a:pt x="14544" y="11509"/>
                  <a:pt x="14210" y="12209"/>
                </a:cubicBezTo>
                <a:lnTo>
                  <a:pt x="14077" y="12476"/>
                </a:lnTo>
                <a:cubicBezTo>
                  <a:pt x="14077" y="12409"/>
                  <a:pt x="14077" y="12409"/>
                  <a:pt x="14044" y="12376"/>
                </a:cubicBezTo>
                <a:cubicBezTo>
                  <a:pt x="13977" y="12309"/>
                  <a:pt x="13977" y="12242"/>
                  <a:pt x="13943" y="12176"/>
                </a:cubicBezTo>
                <a:cubicBezTo>
                  <a:pt x="13910" y="12042"/>
                  <a:pt x="13877" y="11876"/>
                  <a:pt x="13810" y="11709"/>
                </a:cubicBezTo>
                <a:lnTo>
                  <a:pt x="13777" y="11709"/>
                </a:lnTo>
                <a:cubicBezTo>
                  <a:pt x="13777" y="11876"/>
                  <a:pt x="13810" y="12042"/>
                  <a:pt x="13877" y="12176"/>
                </a:cubicBezTo>
                <a:cubicBezTo>
                  <a:pt x="13877" y="12242"/>
                  <a:pt x="13910" y="12343"/>
                  <a:pt x="13943" y="12376"/>
                </a:cubicBezTo>
                <a:cubicBezTo>
                  <a:pt x="13943" y="12409"/>
                  <a:pt x="13977" y="12476"/>
                  <a:pt x="13977" y="12509"/>
                </a:cubicBezTo>
                <a:cubicBezTo>
                  <a:pt x="13743" y="13010"/>
                  <a:pt x="13476" y="13543"/>
                  <a:pt x="13276" y="14144"/>
                </a:cubicBezTo>
                <a:cubicBezTo>
                  <a:pt x="13310" y="13844"/>
                  <a:pt x="13276" y="13510"/>
                  <a:pt x="13276" y="13210"/>
                </a:cubicBezTo>
                <a:cubicBezTo>
                  <a:pt x="13276" y="12743"/>
                  <a:pt x="13310" y="12242"/>
                  <a:pt x="13376" y="11809"/>
                </a:cubicBezTo>
                <a:cubicBezTo>
                  <a:pt x="13410" y="11142"/>
                  <a:pt x="13543" y="10475"/>
                  <a:pt x="13643" y="9841"/>
                </a:cubicBezTo>
                <a:lnTo>
                  <a:pt x="13643" y="10308"/>
                </a:lnTo>
                <a:cubicBezTo>
                  <a:pt x="13643" y="10675"/>
                  <a:pt x="13710" y="11008"/>
                  <a:pt x="13777" y="11375"/>
                </a:cubicBezTo>
                <a:lnTo>
                  <a:pt x="13810" y="11375"/>
                </a:lnTo>
                <a:cubicBezTo>
                  <a:pt x="13777" y="11042"/>
                  <a:pt x="13743" y="10708"/>
                  <a:pt x="13743" y="10341"/>
                </a:cubicBezTo>
                <a:lnTo>
                  <a:pt x="13743" y="9807"/>
                </a:lnTo>
                <a:cubicBezTo>
                  <a:pt x="13743" y="9674"/>
                  <a:pt x="13777" y="9507"/>
                  <a:pt x="13777" y="9374"/>
                </a:cubicBezTo>
                <a:lnTo>
                  <a:pt x="13777" y="9340"/>
                </a:lnTo>
                <a:cubicBezTo>
                  <a:pt x="13977" y="8540"/>
                  <a:pt x="14344" y="7739"/>
                  <a:pt x="14577" y="6972"/>
                </a:cubicBezTo>
                <a:close/>
                <a:moveTo>
                  <a:pt x="18680" y="10808"/>
                </a:moveTo>
                <a:lnTo>
                  <a:pt x="18680" y="11175"/>
                </a:lnTo>
                <a:lnTo>
                  <a:pt x="18680" y="11709"/>
                </a:lnTo>
                <a:cubicBezTo>
                  <a:pt x="18680" y="11876"/>
                  <a:pt x="18680" y="12076"/>
                  <a:pt x="18714" y="12242"/>
                </a:cubicBezTo>
                <a:cubicBezTo>
                  <a:pt x="18714" y="12443"/>
                  <a:pt x="18714" y="12676"/>
                  <a:pt x="18747" y="12843"/>
                </a:cubicBezTo>
                <a:lnTo>
                  <a:pt x="18747" y="12976"/>
                </a:lnTo>
                <a:cubicBezTo>
                  <a:pt x="18547" y="13677"/>
                  <a:pt x="18380" y="14377"/>
                  <a:pt x="18247" y="15078"/>
                </a:cubicBezTo>
                <a:cubicBezTo>
                  <a:pt x="18213" y="14978"/>
                  <a:pt x="18213" y="14811"/>
                  <a:pt x="18180" y="14678"/>
                </a:cubicBezTo>
                <a:cubicBezTo>
                  <a:pt x="18113" y="14377"/>
                  <a:pt x="18080" y="14144"/>
                  <a:pt x="18046" y="13844"/>
                </a:cubicBezTo>
                <a:cubicBezTo>
                  <a:pt x="18013" y="13377"/>
                  <a:pt x="17946" y="12876"/>
                  <a:pt x="17946" y="12376"/>
                </a:cubicBezTo>
                <a:cubicBezTo>
                  <a:pt x="18080" y="11909"/>
                  <a:pt x="18280" y="11475"/>
                  <a:pt x="18513" y="11042"/>
                </a:cubicBezTo>
                <a:cubicBezTo>
                  <a:pt x="18547" y="10975"/>
                  <a:pt x="18580" y="10875"/>
                  <a:pt x="18680" y="10808"/>
                </a:cubicBezTo>
                <a:close/>
                <a:moveTo>
                  <a:pt x="22885" y="14571"/>
                </a:moveTo>
                <a:cubicBezTo>
                  <a:pt x="22431" y="14966"/>
                  <a:pt x="22040" y="15423"/>
                  <a:pt x="21649" y="15912"/>
                </a:cubicBezTo>
                <a:lnTo>
                  <a:pt x="21649" y="15845"/>
                </a:lnTo>
                <a:cubicBezTo>
                  <a:pt x="21649" y="15712"/>
                  <a:pt x="21716" y="15578"/>
                  <a:pt x="21716" y="15478"/>
                </a:cubicBezTo>
                <a:cubicBezTo>
                  <a:pt x="21782" y="15378"/>
                  <a:pt x="21882" y="15311"/>
                  <a:pt x="21983" y="15245"/>
                </a:cubicBezTo>
                <a:cubicBezTo>
                  <a:pt x="22249" y="15078"/>
                  <a:pt x="22483" y="14878"/>
                  <a:pt x="22716" y="14711"/>
                </a:cubicBezTo>
                <a:cubicBezTo>
                  <a:pt x="22768" y="14659"/>
                  <a:pt x="22840" y="14608"/>
                  <a:pt x="22885" y="14571"/>
                </a:cubicBezTo>
                <a:close/>
                <a:moveTo>
                  <a:pt x="3214" y="14697"/>
                </a:moveTo>
                <a:cubicBezTo>
                  <a:pt x="3440" y="14697"/>
                  <a:pt x="3668" y="14701"/>
                  <a:pt x="3903" y="14711"/>
                </a:cubicBezTo>
                <a:cubicBezTo>
                  <a:pt x="4103" y="14711"/>
                  <a:pt x="4337" y="14711"/>
                  <a:pt x="4503" y="14744"/>
                </a:cubicBezTo>
                <a:cubicBezTo>
                  <a:pt x="4670" y="14811"/>
                  <a:pt x="4770" y="14844"/>
                  <a:pt x="4904" y="14878"/>
                </a:cubicBezTo>
                <a:cubicBezTo>
                  <a:pt x="5037" y="14911"/>
                  <a:pt x="5104" y="14944"/>
                  <a:pt x="5204" y="15011"/>
                </a:cubicBezTo>
                <a:cubicBezTo>
                  <a:pt x="5404" y="15145"/>
                  <a:pt x="5604" y="15211"/>
                  <a:pt x="5838" y="15378"/>
                </a:cubicBezTo>
                <a:cubicBezTo>
                  <a:pt x="6105" y="15545"/>
                  <a:pt x="6371" y="15745"/>
                  <a:pt x="6572" y="15945"/>
                </a:cubicBezTo>
                <a:cubicBezTo>
                  <a:pt x="5938" y="15712"/>
                  <a:pt x="5271" y="15445"/>
                  <a:pt x="4603" y="15278"/>
                </a:cubicBezTo>
                <a:cubicBezTo>
                  <a:pt x="4070" y="15111"/>
                  <a:pt x="3503" y="15011"/>
                  <a:pt x="2902" y="14911"/>
                </a:cubicBezTo>
                <a:cubicBezTo>
                  <a:pt x="2502" y="14844"/>
                  <a:pt x="2035" y="14778"/>
                  <a:pt x="1601" y="14744"/>
                </a:cubicBezTo>
                <a:cubicBezTo>
                  <a:pt x="2144" y="14721"/>
                  <a:pt x="2670" y="14697"/>
                  <a:pt x="3214" y="14697"/>
                </a:cubicBezTo>
                <a:close/>
                <a:moveTo>
                  <a:pt x="1735" y="14878"/>
                </a:moveTo>
                <a:cubicBezTo>
                  <a:pt x="2202" y="14944"/>
                  <a:pt x="2702" y="15011"/>
                  <a:pt x="3169" y="15145"/>
                </a:cubicBezTo>
                <a:cubicBezTo>
                  <a:pt x="3770" y="15245"/>
                  <a:pt x="4403" y="15411"/>
                  <a:pt x="5037" y="15578"/>
                </a:cubicBezTo>
                <a:cubicBezTo>
                  <a:pt x="5604" y="15745"/>
                  <a:pt x="6171" y="15978"/>
                  <a:pt x="6705" y="16212"/>
                </a:cubicBezTo>
                <a:cubicBezTo>
                  <a:pt x="6071" y="16045"/>
                  <a:pt x="5437" y="15912"/>
                  <a:pt x="4837" y="15812"/>
                </a:cubicBezTo>
                <a:cubicBezTo>
                  <a:pt x="4403" y="15712"/>
                  <a:pt x="4036" y="15578"/>
                  <a:pt x="3603" y="15511"/>
                </a:cubicBezTo>
                <a:cubicBezTo>
                  <a:pt x="3202" y="15411"/>
                  <a:pt x="2836" y="15311"/>
                  <a:pt x="2402" y="15211"/>
                </a:cubicBezTo>
                <a:lnTo>
                  <a:pt x="2369" y="15211"/>
                </a:lnTo>
                <a:cubicBezTo>
                  <a:pt x="2168" y="15078"/>
                  <a:pt x="1935" y="15011"/>
                  <a:pt x="1735" y="14878"/>
                </a:cubicBezTo>
                <a:close/>
                <a:moveTo>
                  <a:pt x="4904" y="14744"/>
                </a:moveTo>
                <a:lnTo>
                  <a:pt x="4904" y="14744"/>
                </a:lnTo>
                <a:cubicBezTo>
                  <a:pt x="5604" y="14811"/>
                  <a:pt x="6271" y="14911"/>
                  <a:pt x="6938" y="15145"/>
                </a:cubicBezTo>
                <a:lnTo>
                  <a:pt x="6938" y="15178"/>
                </a:lnTo>
                <a:cubicBezTo>
                  <a:pt x="7005" y="15311"/>
                  <a:pt x="7072" y="15411"/>
                  <a:pt x="7172" y="15545"/>
                </a:cubicBezTo>
                <a:cubicBezTo>
                  <a:pt x="7239" y="15678"/>
                  <a:pt x="7272" y="15812"/>
                  <a:pt x="7372" y="15912"/>
                </a:cubicBezTo>
                <a:cubicBezTo>
                  <a:pt x="7439" y="16079"/>
                  <a:pt x="7539" y="16279"/>
                  <a:pt x="7606" y="16479"/>
                </a:cubicBezTo>
                <a:cubicBezTo>
                  <a:pt x="7372" y="16345"/>
                  <a:pt x="7072" y="16212"/>
                  <a:pt x="6838" y="16079"/>
                </a:cubicBezTo>
                <a:cubicBezTo>
                  <a:pt x="6538" y="15812"/>
                  <a:pt x="6238" y="15511"/>
                  <a:pt x="5871" y="15311"/>
                </a:cubicBezTo>
                <a:lnTo>
                  <a:pt x="5237" y="14911"/>
                </a:lnTo>
                <a:cubicBezTo>
                  <a:pt x="5104" y="14878"/>
                  <a:pt x="5004" y="14811"/>
                  <a:pt x="4904" y="14744"/>
                </a:cubicBezTo>
                <a:close/>
                <a:moveTo>
                  <a:pt x="7039" y="15178"/>
                </a:moveTo>
                <a:cubicBezTo>
                  <a:pt x="7205" y="15178"/>
                  <a:pt x="7272" y="15211"/>
                  <a:pt x="7372" y="15245"/>
                </a:cubicBezTo>
                <a:cubicBezTo>
                  <a:pt x="7405" y="15378"/>
                  <a:pt x="7506" y="15478"/>
                  <a:pt x="7539" y="15578"/>
                </a:cubicBezTo>
                <a:cubicBezTo>
                  <a:pt x="7572" y="15712"/>
                  <a:pt x="7672" y="15845"/>
                  <a:pt x="7706" y="15978"/>
                </a:cubicBezTo>
                <a:cubicBezTo>
                  <a:pt x="7772" y="16179"/>
                  <a:pt x="7839" y="16379"/>
                  <a:pt x="7872" y="16579"/>
                </a:cubicBezTo>
                <a:cubicBezTo>
                  <a:pt x="7839" y="16579"/>
                  <a:pt x="7772" y="16546"/>
                  <a:pt x="7739" y="16546"/>
                </a:cubicBezTo>
                <a:cubicBezTo>
                  <a:pt x="7672" y="16279"/>
                  <a:pt x="7539" y="16079"/>
                  <a:pt x="7439" y="15878"/>
                </a:cubicBezTo>
                <a:cubicBezTo>
                  <a:pt x="7372" y="15745"/>
                  <a:pt x="7339" y="15612"/>
                  <a:pt x="7239" y="15511"/>
                </a:cubicBezTo>
                <a:cubicBezTo>
                  <a:pt x="7205" y="15378"/>
                  <a:pt x="7105" y="15311"/>
                  <a:pt x="7039" y="15178"/>
                </a:cubicBezTo>
                <a:close/>
                <a:moveTo>
                  <a:pt x="21616" y="15545"/>
                </a:moveTo>
                <a:cubicBezTo>
                  <a:pt x="21616" y="15678"/>
                  <a:pt x="21582" y="15812"/>
                  <a:pt x="21582" y="15912"/>
                </a:cubicBezTo>
                <a:cubicBezTo>
                  <a:pt x="21582" y="16012"/>
                  <a:pt x="21549" y="16079"/>
                  <a:pt x="21549" y="16179"/>
                </a:cubicBezTo>
                <a:cubicBezTo>
                  <a:pt x="21415" y="16345"/>
                  <a:pt x="21282" y="16512"/>
                  <a:pt x="21215" y="16679"/>
                </a:cubicBezTo>
                <a:cubicBezTo>
                  <a:pt x="21215" y="16579"/>
                  <a:pt x="21249" y="16512"/>
                  <a:pt x="21249" y="16479"/>
                </a:cubicBezTo>
                <a:cubicBezTo>
                  <a:pt x="21282" y="16345"/>
                  <a:pt x="21282" y="16212"/>
                  <a:pt x="21315" y="16079"/>
                </a:cubicBezTo>
                <a:cubicBezTo>
                  <a:pt x="21315" y="16012"/>
                  <a:pt x="21382" y="15912"/>
                  <a:pt x="21382" y="15845"/>
                </a:cubicBezTo>
                <a:cubicBezTo>
                  <a:pt x="21449" y="15712"/>
                  <a:pt x="21549" y="15645"/>
                  <a:pt x="21616" y="15545"/>
                </a:cubicBezTo>
                <a:close/>
                <a:moveTo>
                  <a:pt x="2702" y="15478"/>
                </a:moveTo>
                <a:lnTo>
                  <a:pt x="2702" y="15478"/>
                </a:lnTo>
                <a:cubicBezTo>
                  <a:pt x="3002" y="15545"/>
                  <a:pt x="3269" y="15578"/>
                  <a:pt x="3569" y="15645"/>
                </a:cubicBezTo>
                <a:cubicBezTo>
                  <a:pt x="4003" y="15712"/>
                  <a:pt x="4370" y="15778"/>
                  <a:pt x="4770" y="15878"/>
                </a:cubicBezTo>
                <a:cubicBezTo>
                  <a:pt x="5571" y="16045"/>
                  <a:pt x="6338" y="16245"/>
                  <a:pt x="7105" y="16379"/>
                </a:cubicBezTo>
                <a:cubicBezTo>
                  <a:pt x="7372" y="16512"/>
                  <a:pt x="7572" y="16579"/>
                  <a:pt x="7839" y="16712"/>
                </a:cubicBezTo>
                <a:cubicBezTo>
                  <a:pt x="7105" y="16679"/>
                  <a:pt x="6438" y="16679"/>
                  <a:pt x="5738" y="16579"/>
                </a:cubicBezTo>
                <a:cubicBezTo>
                  <a:pt x="5004" y="16512"/>
                  <a:pt x="4237" y="16345"/>
                  <a:pt x="3536" y="16212"/>
                </a:cubicBezTo>
                <a:cubicBezTo>
                  <a:pt x="3336" y="16012"/>
                  <a:pt x="3069" y="15812"/>
                  <a:pt x="2869" y="15578"/>
                </a:cubicBezTo>
                <a:cubicBezTo>
                  <a:pt x="2769" y="15545"/>
                  <a:pt x="2735" y="15511"/>
                  <a:pt x="2702" y="15478"/>
                </a:cubicBezTo>
                <a:close/>
                <a:moveTo>
                  <a:pt x="22483" y="16846"/>
                </a:moveTo>
                <a:cubicBezTo>
                  <a:pt x="22469" y="16853"/>
                  <a:pt x="22458" y="16859"/>
                  <a:pt x="22450" y="16866"/>
                </a:cubicBezTo>
                <a:lnTo>
                  <a:pt x="22450" y="16866"/>
                </a:lnTo>
                <a:cubicBezTo>
                  <a:pt x="22461" y="16860"/>
                  <a:pt x="22473" y="16853"/>
                  <a:pt x="22483" y="16846"/>
                </a:cubicBezTo>
                <a:close/>
                <a:moveTo>
                  <a:pt x="3703" y="16379"/>
                </a:moveTo>
                <a:cubicBezTo>
                  <a:pt x="4370" y="16546"/>
                  <a:pt x="5070" y="16646"/>
                  <a:pt x="5738" y="16712"/>
                </a:cubicBezTo>
                <a:cubicBezTo>
                  <a:pt x="6369" y="16795"/>
                  <a:pt x="6978" y="16854"/>
                  <a:pt x="7601" y="16854"/>
                </a:cubicBezTo>
                <a:cubicBezTo>
                  <a:pt x="7735" y="16854"/>
                  <a:pt x="7870" y="16852"/>
                  <a:pt x="8006" y="16846"/>
                </a:cubicBezTo>
                <a:cubicBezTo>
                  <a:pt x="8006" y="16846"/>
                  <a:pt x="8039" y="16846"/>
                  <a:pt x="8039" y="16879"/>
                </a:cubicBezTo>
                <a:cubicBezTo>
                  <a:pt x="7689" y="16896"/>
                  <a:pt x="7347" y="16904"/>
                  <a:pt x="7001" y="16904"/>
                </a:cubicBezTo>
                <a:cubicBezTo>
                  <a:pt x="6655" y="16904"/>
                  <a:pt x="6305" y="16896"/>
                  <a:pt x="5938" y="16879"/>
                </a:cubicBezTo>
                <a:cubicBezTo>
                  <a:pt x="5237" y="16846"/>
                  <a:pt x="4537" y="16712"/>
                  <a:pt x="3836" y="16546"/>
                </a:cubicBezTo>
                <a:cubicBezTo>
                  <a:pt x="3770" y="16512"/>
                  <a:pt x="3736" y="16412"/>
                  <a:pt x="3703" y="16379"/>
                </a:cubicBezTo>
                <a:close/>
                <a:moveTo>
                  <a:pt x="22450" y="16866"/>
                </a:moveTo>
                <a:cubicBezTo>
                  <a:pt x="22415" y="16887"/>
                  <a:pt x="22375" y="16908"/>
                  <a:pt x="22332" y="16928"/>
                </a:cubicBezTo>
                <a:lnTo>
                  <a:pt x="22332" y="16928"/>
                </a:lnTo>
                <a:cubicBezTo>
                  <a:pt x="22326" y="16961"/>
                  <a:pt x="22320" y="16993"/>
                  <a:pt x="22314" y="17025"/>
                </a:cubicBezTo>
                <a:lnTo>
                  <a:pt x="22314" y="17025"/>
                </a:lnTo>
                <a:cubicBezTo>
                  <a:pt x="22348" y="17010"/>
                  <a:pt x="22386" y="16994"/>
                  <a:pt x="22416" y="16979"/>
                </a:cubicBezTo>
                <a:cubicBezTo>
                  <a:pt x="22416" y="16926"/>
                  <a:pt x="22416" y="16894"/>
                  <a:pt x="22450" y="16866"/>
                </a:cubicBezTo>
                <a:close/>
                <a:moveTo>
                  <a:pt x="17780" y="12576"/>
                </a:moveTo>
                <a:cubicBezTo>
                  <a:pt x="17880" y="13043"/>
                  <a:pt x="17913" y="13477"/>
                  <a:pt x="17913" y="13844"/>
                </a:cubicBezTo>
                <a:cubicBezTo>
                  <a:pt x="17946" y="14110"/>
                  <a:pt x="17946" y="14411"/>
                  <a:pt x="17980" y="14711"/>
                </a:cubicBezTo>
                <a:lnTo>
                  <a:pt x="18113" y="15478"/>
                </a:lnTo>
                <a:cubicBezTo>
                  <a:pt x="18046" y="16145"/>
                  <a:pt x="17946" y="16746"/>
                  <a:pt x="17913" y="17413"/>
                </a:cubicBezTo>
                <a:cubicBezTo>
                  <a:pt x="17880" y="17213"/>
                  <a:pt x="17780" y="16979"/>
                  <a:pt x="17746" y="16746"/>
                </a:cubicBezTo>
                <a:cubicBezTo>
                  <a:pt x="17713" y="16479"/>
                  <a:pt x="17613" y="16145"/>
                  <a:pt x="17579" y="15845"/>
                </a:cubicBezTo>
                <a:cubicBezTo>
                  <a:pt x="17479" y="15311"/>
                  <a:pt x="17479" y="14744"/>
                  <a:pt x="17479" y="14211"/>
                </a:cubicBezTo>
                <a:cubicBezTo>
                  <a:pt x="17546" y="13677"/>
                  <a:pt x="17679" y="13143"/>
                  <a:pt x="17780" y="12576"/>
                </a:cubicBezTo>
                <a:close/>
                <a:moveTo>
                  <a:pt x="7472" y="15311"/>
                </a:moveTo>
                <a:lnTo>
                  <a:pt x="7472" y="15311"/>
                </a:lnTo>
                <a:cubicBezTo>
                  <a:pt x="7939" y="15445"/>
                  <a:pt x="8406" y="15678"/>
                  <a:pt x="8873" y="15912"/>
                </a:cubicBezTo>
                <a:cubicBezTo>
                  <a:pt x="8907" y="15912"/>
                  <a:pt x="8940" y="15978"/>
                  <a:pt x="9040" y="16012"/>
                </a:cubicBezTo>
                <a:cubicBezTo>
                  <a:pt x="9107" y="16179"/>
                  <a:pt x="9207" y="16279"/>
                  <a:pt x="9273" y="16479"/>
                </a:cubicBezTo>
                <a:cubicBezTo>
                  <a:pt x="9374" y="16612"/>
                  <a:pt x="9440" y="16812"/>
                  <a:pt x="9507" y="16912"/>
                </a:cubicBezTo>
                <a:cubicBezTo>
                  <a:pt x="9607" y="17179"/>
                  <a:pt x="9707" y="17480"/>
                  <a:pt x="9774" y="17713"/>
                </a:cubicBezTo>
                <a:cubicBezTo>
                  <a:pt x="9207" y="17313"/>
                  <a:pt x="8606" y="16979"/>
                  <a:pt x="7973" y="16612"/>
                </a:cubicBezTo>
                <a:cubicBezTo>
                  <a:pt x="7939" y="16379"/>
                  <a:pt x="7872" y="16145"/>
                  <a:pt x="7772" y="15912"/>
                </a:cubicBezTo>
                <a:cubicBezTo>
                  <a:pt x="7739" y="15778"/>
                  <a:pt x="7706" y="15678"/>
                  <a:pt x="7606" y="15545"/>
                </a:cubicBezTo>
                <a:lnTo>
                  <a:pt x="7472" y="15311"/>
                </a:lnTo>
                <a:close/>
                <a:moveTo>
                  <a:pt x="4036" y="16746"/>
                </a:moveTo>
                <a:cubicBezTo>
                  <a:pt x="4670" y="16879"/>
                  <a:pt x="5337" y="16979"/>
                  <a:pt x="6004" y="17013"/>
                </a:cubicBezTo>
                <a:cubicBezTo>
                  <a:pt x="6295" y="17026"/>
                  <a:pt x="6590" y="17034"/>
                  <a:pt x="6890" y="17034"/>
                </a:cubicBezTo>
                <a:cubicBezTo>
                  <a:pt x="7313" y="17034"/>
                  <a:pt x="7743" y="17018"/>
                  <a:pt x="8173" y="16979"/>
                </a:cubicBezTo>
                <a:cubicBezTo>
                  <a:pt x="8540" y="17179"/>
                  <a:pt x="8907" y="17413"/>
                  <a:pt x="9273" y="17646"/>
                </a:cubicBezTo>
                <a:cubicBezTo>
                  <a:pt x="8940" y="17680"/>
                  <a:pt x="8606" y="17746"/>
                  <a:pt x="8273" y="17813"/>
                </a:cubicBezTo>
                <a:cubicBezTo>
                  <a:pt x="7872" y="17846"/>
                  <a:pt x="7439" y="17846"/>
                  <a:pt x="7039" y="17846"/>
                </a:cubicBezTo>
                <a:cubicBezTo>
                  <a:pt x="6238" y="17813"/>
                  <a:pt x="5437" y="17680"/>
                  <a:pt x="4670" y="17413"/>
                </a:cubicBezTo>
                <a:lnTo>
                  <a:pt x="4537" y="17313"/>
                </a:lnTo>
                <a:cubicBezTo>
                  <a:pt x="4370" y="17146"/>
                  <a:pt x="4203" y="16912"/>
                  <a:pt x="4036" y="16746"/>
                </a:cubicBezTo>
                <a:close/>
                <a:moveTo>
                  <a:pt x="9240" y="16179"/>
                </a:moveTo>
                <a:lnTo>
                  <a:pt x="9240" y="16179"/>
                </a:lnTo>
                <a:cubicBezTo>
                  <a:pt x="9340" y="16212"/>
                  <a:pt x="9440" y="16312"/>
                  <a:pt x="9540" y="16379"/>
                </a:cubicBezTo>
                <a:cubicBezTo>
                  <a:pt x="9674" y="16646"/>
                  <a:pt x="9740" y="16879"/>
                  <a:pt x="9807" y="17146"/>
                </a:cubicBezTo>
                <a:cubicBezTo>
                  <a:pt x="9907" y="17379"/>
                  <a:pt x="9941" y="17646"/>
                  <a:pt x="9974" y="17880"/>
                </a:cubicBezTo>
                <a:cubicBezTo>
                  <a:pt x="9941" y="17880"/>
                  <a:pt x="9941" y="17846"/>
                  <a:pt x="9907" y="17846"/>
                </a:cubicBezTo>
                <a:cubicBezTo>
                  <a:pt x="9841" y="17513"/>
                  <a:pt x="9707" y="17213"/>
                  <a:pt x="9574" y="16879"/>
                </a:cubicBezTo>
                <a:cubicBezTo>
                  <a:pt x="9507" y="16712"/>
                  <a:pt x="9440" y="16546"/>
                  <a:pt x="9374" y="16412"/>
                </a:cubicBezTo>
                <a:lnTo>
                  <a:pt x="9240" y="16179"/>
                </a:lnTo>
                <a:close/>
                <a:moveTo>
                  <a:pt x="4837" y="17580"/>
                </a:moveTo>
                <a:lnTo>
                  <a:pt x="4837" y="17580"/>
                </a:lnTo>
                <a:cubicBezTo>
                  <a:pt x="5537" y="17813"/>
                  <a:pt x="6271" y="17913"/>
                  <a:pt x="7039" y="17913"/>
                </a:cubicBezTo>
                <a:cubicBezTo>
                  <a:pt x="7439" y="17913"/>
                  <a:pt x="7872" y="17913"/>
                  <a:pt x="8273" y="17880"/>
                </a:cubicBezTo>
                <a:cubicBezTo>
                  <a:pt x="8673" y="17846"/>
                  <a:pt x="9040" y="17813"/>
                  <a:pt x="9407" y="17680"/>
                </a:cubicBezTo>
                <a:cubicBezTo>
                  <a:pt x="9474" y="17713"/>
                  <a:pt x="9540" y="17746"/>
                  <a:pt x="9607" y="17813"/>
                </a:cubicBezTo>
                <a:cubicBezTo>
                  <a:pt x="8907" y="17913"/>
                  <a:pt x="8206" y="18047"/>
                  <a:pt x="7472" y="18047"/>
                </a:cubicBezTo>
                <a:cubicBezTo>
                  <a:pt x="7072" y="18047"/>
                  <a:pt x="6705" y="18047"/>
                  <a:pt x="6271" y="18013"/>
                </a:cubicBezTo>
                <a:cubicBezTo>
                  <a:pt x="6071" y="18013"/>
                  <a:pt x="5904" y="17947"/>
                  <a:pt x="5704" y="17913"/>
                </a:cubicBezTo>
                <a:cubicBezTo>
                  <a:pt x="5537" y="17880"/>
                  <a:pt x="5304" y="17846"/>
                  <a:pt x="5137" y="17846"/>
                </a:cubicBezTo>
                <a:cubicBezTo>
                  <a:pt x="5037" y="17813"/>
                  <a:pt x="4937" y="17680"/>
                  <a:pt x="4837" y="17580"/>
                </a:cubicBezTo>
                <a:close/>
                <a:moveTo>
                  <a:pt x="22416" y="17046"/>
                </a:moveTo>
                <a:lnTo>
                  <a:pt x="22416" y="17046"/>
                </a:lnTo>
                <a:cubicBezTo>
                  <a:pt x="22392" y="17070"/>
                  <a:pt x="22333" y="17112"/>
                  <a:pt x="22289" y="17146"/>
                </a:cubicBezTo>
                <a:lnTo>
                  <a:pt x="22289" y="17146"/>
                </a:lnTo>
                <a:cubicBezTo>
                  <a:pt x="22268" y="17247"/>
                  <a:pt x="22244" y="17347"/>
                  <a:pt x="22216" y="17446"/>
                </a:cubicBezTo>
                <a:cubicBezTo>
                  <a:pt x="22157" y="17710"/>
                  <a:pt x="22080" y="17960"/>
                  <a:pt x="21980" y="18201"/>
                </a:cubicBezTo>
                <a:lnTo>
                  <a:pt x="21980" y="18201"/>
                </a:lnTo>
                <a:cubicBezTo>
                  <a:pt x="22025" y="18161"/>
                  <a:pt x="22071" y="18121"/>
                  <a:pt x="22116" y="18080"/>
                </a:cubicBezTo>
                <a:cubicBezTo>
                  <a:pt x="22183" y="17913"/>
                  <a:pt x="22216" y="17813"/>
                  <a:pt x="22283" y="17646"/>
                </a:cubicBezTo>
                <a:cubicBezTo>
                  <a:pt x="22349" y="17413"/>
                  <a:pt x="22383" y="17246"/>
                  <a:pt x="22416" y="17046"/>
                </a:cubicBezTo>
                <a:close/>
                <a:moveTo>
                  <a:pt x="17546" y="15978"/>
                </a:moveTo>
                <a:lnTo>
                  <a:pt x="17679" y="16846"/>
                </a:lnTo>
                <a:cubicBezTo>
                  <a:pt x="17713" y="17146"/>
                  <a:pt x="17780" y="17480"/>
                  <a:pt x="17880" y="17746"/>
                </a:cubicBezTo>
                <a:cubicBezTo>
                  <a:pt x="17880" y="17746"/>
                  <a:pt x="17880" y="17813"/>
                  <a:pt x="17913" y="17813"/>
                </a:cubicBezTo>
                <a:lnTo>
                  <a:pt x="17913" y="18313"/>
                </a:lnTo>
                <a:cubicBezTo>
                  <a:pt x="17846" y="18013"/>
                  <a:pt x="17780" y="17746"/>
                  <a:pt x="17746" y="17480"/>
                </a:cubicBezTo>
                <a:cubicBezTo>
                  <a:pt x="17679" y="16912"/>
                  <a:pt x="17579" y="16479"/>
                  <a:pt x="17546" y="15978"/>
                </a:cubicBezTo>
                <a:close/>
                <a:moveTo>
                  <a:pt x="9707" y="16512"/>
                </a:moveTo>
                <a:cubicBezTo>
                  <a:pt x="9941" y="16712"/>
                  <a:pt x="10207" y="16912"/>
                  <a:pt x="10408" y="17179"/>
                </a:cubicBezTo>
                <a:cubicBezTo>
                  <a:pt x="10408" y="17213"/>
                  <a:pt x="10441" y="17313"/>
                  <a:pt x="10441" y="17346"/>
                </a:cubicBezTo>
                <a:cubicBezTo>
                  <a:pt x="10474" y="17379"/>
                  <a:pt x="10474" y="17413"/>
                  <a:pt x="10541" y="17513"/>
                </a:cubicBezTo>
                <a:cubicBezTo>
                  <a:pt x="10574" y="17646"/>
                  <a:pt x="10608" y="17713"/>
                  <a:pt x="10608" y="17846"/>
                </a:cubicBezTo>
                <a:lnTo>
                  <a:pt x="10741" y="18480"/>
                </a:lnTo>
                <a:cubicBezTo>
                  <a:pt x="10541" y="18313"/>
                  <a:pt x="10341" y="18147"/>
                  <a:pt x="10074" y="17980"/>
                </a:cubicBezTo>
                <a:cubicBezTo>
                  <a:pt x="10041" y="17480"/>
                  <a:pt x="9907" y="16979"/>
                  <a:pt x="9707" y="16512"/>
                </a:cubicBezTo>
                <a:close/>
                <a:moveTo>
                  <a:pt x="20648" y="13710"/>
                </a:moveTo>
                <a:lnTo>
                  <a:pt x="20648" y="13710"/>
                </a:lnTo>
                <a:cubicBezTo>
                  <a:pt x="20598" y="13798"/>
                  <a:pt x="20547" y="13885"/>
                  <a:pt x="20494" y="13972"/>
                </a:cubicBezTo>
                <a:lnTo>
                  <a:pt x="20494" y="13972"/>
                </a:lnTo>
                <a:cubicBezTo>
                  <a:pt x="20084" y="14812"/>
                  <a:pt x="19564" y="15606"/>
                  <a:pt x="19080" y="16412"/>
                </a:cubicBezTo>
                <a:cubicBezTo>
                  <a:pt x="18686" y="17060"/>
                  <a:pt x="18339" y="17709"/>
                  <a:pt x="18080" y="18438"/>
                </a:cubicBezTo>
                <a:lnTo>
                  <a:pt x="18080" y="18438"/>
                </a:lnTo>
                <a:cubicBezTo>
                  <a:pt x="18080" y="18452"/>
                  <a:pt x="18080" y="18466"/>
                  <a:pt x="18080" y="18480"/>
                </a:cubicBezTo>
                <a:cubicBezTo>
                  <a:pt x="18580" y="17146"/>
                  <a:pt x="19414" y="15978"/>
                  <a:pt x="20115" y="14711"/>
                </a:cubicBezTo>
                <a:cubicBezTo>
                  <a:pt x="20315" y="14377"/>
                  <a:pt x="20481" y="14044"/>
                  <a:pt x="20648" y="13710"/>
                </a:cubicBezTo>
                <a:close/>
                <a:moveTo>
                  <a:pt x="9674" y="17880"/>
                </a:moveTo>
                <a:cubicBezTo>
                  <a:pt x="10041" y="18147"/>
                  <a:pt x="10374" y="18380"/>
                  <a:pt x="10708" y="18680"/>
                </a:cubicBezTo>
                <a:cubicBezTo>
                  <a:pt x="10071" y="18782"/>
                  <a:pt x="9434" y="18826"/>
                  <a:pt x="8797" y="18826"/>
                </a:cubicBezTo>
                <a:cubicBezTo>
                  <a:pt x="8600" y="18826"/>
                  <a:pt x="8403" y="18822"/>
                  <a:pt x="8206" y="18814"/>
                </a:cubicBezTo>
                <a:cubicBezTo>
                  <a:pt x="7772" y="18747"/>
                  <a:pt x="7372" y="18714"/>
                  <a:pt x="6938" y="18647"/>
                </a:cubicBezTo>
                <a:lnTo>
                  <a:pt x="6338" y="18514"/>
                </a:lnTo>
                <a:cubicBezTo>
                  <a:pt x="6238" y="18480"/>
                  <a:pt x="6105" y="18480"/>
                  <a:pt x="6038" y="18414"/>
                </a:cubicBezTo>
                <a:cubicBezTo>
                  <a:pt x="5938" y="18380"/>
                  <a:pt x="5838" y="18380"/>
                  <a:pt x="5738" y="18347"/>
                </a:cubicBezTo>
                <a:cubicBezTo>
                  <a:pt x="5604" y="18280"/>
                  <a:pt x="5504" y="18180"/>
                  <a:pt x="5371" y="18080"/>
                </a:cubicBezTo>
                <a:cubicBezTo>
                  <a:pt x="5504" y="18080"/>
                  <a:pt x="5604" y="18147"/>
                  <a:pt x="5704" y="18147"/>
                </a:cubicBezTo>
                <a:cubicBezTo>
                  <a:pt x="5904" y="18180"/>
                  <a:pt x="6071" y="18180"/>
                  <a:pt x="6271" y="18180"/>
                </a:cubicBezTo>
                <a:cubicBezTo>
                  <a:pt x="6471" y="18197"/>
                  <a:pt x="6663" y="18205"/>
                  <a:pt x="6851" y="18205"/>
                </a:cubicBezTo>
                <a:cubicBezTo>
                  <a:pt x="7039" y="18205"/>
                  <a:pt x="7222" y="18197"/>
                  <a:pt x="7405" y="18180"/>
                </a:cubicBezTo>
                <a:cubicBezTo>
                  <a:pt x="8173" y="18147"/>
                  <a:pt x="8940" y="18047"/>
                  <a:pt x="9674" y="17880"/>
                </a:cubicBezTo>
                <a:close/>
                <a:moveTo>
                  <a:pt x="21249" y="15878"/>
                </a:moveTo>
                <a:cubicBezTo>
                  <a:pt x="21249" y="15912"/>
                  <a:pt x="21249" y="15978"/>
                  <a:pt x="21215" y="16012"/>
                </a:cubicBezTo>
                <a:cubicBezTo>
                  <a:pt x="21182" y="16145"/>
                  <a:pt x="21182" y="16212"/>
                  <a:pt x="21115" y="16345"/>
                </a:cubicBezTo>
                <a:cubicBezTo>
                  <a:pt x="21082" y="16512"/>
                  <a:pt x="21049" y="16712"/>
                  <a:pt x="21015" y="16879"/>
                </a:cubicBezTo>
                <a:cubicBezTo>
                  <a:pt x="20582" y="17513"/>
                  <a:pt x="20248" y="18180"/>
                  <a:pt x="19948" y="18881"/>
                </a:cubicBezTo>
                <a:lnTo>
                  <a:pt x="19948" y="18747"/>
                </a:lnTo>
                <a:lnTo>
                  <a:pt x="19948" y="18247"/>
                </a:lnTo>
                <a:cubicBezTo>
                  <a:pt x="19948" y="18080"/>
                  <a:pt x="19948" y="17980"/>
                  <a:pt x="19981" y="17813"/>
                </a:cubicBezTo>
                <a:cubicBezTo>
                  <a:pt x="19981" y="17646"/>
                  <a:pt x="20048" y="17480"/>
                  <a:pt x="20048" y="17313"/>
                </a:cubicBezTo>
                <a:cubicBezTo>
                  <a:pt x="20215" y="17013"/>
                  <a:pt x="20415" y="16746"/>
                  <a:pt x="20615" y="16512"/>
                </a:cubicBezTo>
                <a:lnTo>
                  <a:pt x="21249" y="15878"/>
                </a:lnTo>
                <a:close/>
                <a:moveTo>
                  <a:pt x="10574" y="17413"/>
                </a:moveTo>
                <a:lnTo>
                  <a:pt x="10574" y="17413"/>
                </a:lnTo>
                <a:cubicBezTo>
                  <a:pt x="11008" y="17913"/>
                  <a:pt x="11275" y="18480"/>
                  <a:pt x="11508" y="19081"/>
                </a:cubicBezTo>
                <a:cubicBezTo>
                  <a:pt x="11275" y="18914"/>
                  <a:pt x="11075" y="18714"/>
                  <a:pt x="10875" y="18547"/>
                </a:cubicBezTo>
                <a:cubicBezTo>
                  <a:pt x="10875" y="18280"/>
                  <a:pt x="10841" y="18080"/>
                  <a:pt x="10741" y="17846"/>
                </a:cubicBezTo>
                <a:cubicBezTo>
                  <a:pt x="10708" y="17713"/>
                  <a:pt x="10674" y="17580"/>
                  <a:pt x="10608" y="17513"/>
                </a:cubicBezTo>
                <a:cubicBezTo>
                  <a:pt x="10608" y="17446"/>
                  <a:pt x="10574" y="17446"/>
                  <a:pt x="10574" y="17413"/>
                </a:cubicBezTo>
                <a:close/>
                <a:moveTo>
                  <a:pt x="6171" y="18647"/>
                </a:moveTo>
                <a:cubicBezTo>
                  <a:pt x="6205" y="18647"/>
                  <a:pt x="6238" y="18647"/>
                  <a:pt x="6271" y="18680"/>
                </a:cubicBezTo>
                <a:lnTo>
                  <a:pt x="6905" y="18814"/>
                </a:lnTo>
                <a:cubicBezTo>
                  <a:pt x="7339" y="18881"/>
                  <a:pt x="7772" y="18881"/>
                  <a:pt x="8206" y="18914"/>
                </a:cubicBezTo>
                <a:cubicBezTo>
                  <a:pt x="8430" y="18931"/>
                  <a:pt x="8652" y="18939"/>
                  <a:pt x="8873" y="18939"/>
                </a:cubicBezTo>
                <a:cubicBezTo>
                  <a:pt x="9506" y="18939"/>
                  <a:pt x="10131" y="18871"/>
                  <a:pt x="10775" y="18747"/>
                </a:cubicBezTo>
                <a:cubicBezTo>
                  <a:pt x="10808" y="18814"/>
                  <a:pt x="10875" y="18814"/>
                  <a:pt x="10908" y="18847"/>
                </a:cubicBezTo>
                <a:cubicBezTo>
                  <a:pt x="11075" y="18981"/>
                  <a:pt x="11208" y="19081"/>
                  <a:pt x="11375" y="19247"/>
                </a:cubicBezTo>
                <a:cubicBezTo>
                  <a:pt x="10969" y="19124"/>
                  <a:pt x="10545" y="19084"/>
                  <a:pt x="10122" y="19084"/>
                </a:cubicBezTo>
                <a:cubicBezTo>
                  <a:pt x="9745" y="19084"/>
                  <a:pt x="9368" y="19116"/>
                  <a:pt x="9007" y="19147"/>
                </a:cubicBezTo>
                <a:cubicBezTo>
                  <a:pt x="8747" y="19157"/>
                  <a:pt x="8492" y="19167"/>
                  <a:pt x="8242" y="19167"/>
                </a:cubicBezTo>
                <a:cubicBezTo>
                  <a:pt x="7624" y="19167"/>
                  <a:pt x="7031" y="19108"/>
                  <a:pt x="6438" y="18847"/>
                </a:cubicBezTo>
                <a:cubicBezTo>
                  <a:pt x="6371" y="18747"/>
                  <a:pt x="6271" y="18680"/>
                  <a:pt x="6171" y="18647"/>
                </a:cubicBezTo>
                <a:close/>
                <a:moveTo>
                  <a:pt x="19948" y="17513"/>
                </a:moveTo>
                <a:lnTo>
                  <a:pt x="19948" y="17513"/>
                </a:lnTo>
                <a:cubicBezTo>
                  <a:pt x="19914" y="17746"/>
                  <a:pt x="19914" y="18013"/>
                  <a:pt x="19914" y="18247"/>
                </a:cubicBezTo>
                <a:lnTo>
                  <a:pt x="19914" y="18714"/>
                </a:lnTo>
                <a:lnTo>
                  <a:pt x="19914" y="19081"/>
                </a:lnTo>
                <a:cubicBezTo>
                  <a:pt x="19748" y="19481"/>
                  <a:pt x="19614" y="19881"/>
                  <a:pt x="19547" y="20248"/>
                </a:cubicBezTo>
                <a:cubicBezTo>
                  <a:pt x="19514" y="20348"/>
                  <a:pt x="19514" y="20415"/>
                  <a:pt x="19514" y="20515"/>
                </a:cubicBezTo>
                <a:lnTo>
                  <a:pt x="19514" y="20181"/>
                </a:lnTo>
                <a:cubicBezTo>
                  <a:pt x="19514" y="19981"/>
                  <a:pt x="19514" y="19748"/>
                  <a:pt x="19547" y="19514"/>
                </a:cubicBezTo>
                <a:cubicBezTo>
                  <a:pt x="19581" y="19147"/>
                  <a:pt x="19614" y="18714"/>
                  <a:pt x="19614" y="18347"/>
                </a:cubicBezTo>
                <a:cubicBezTo>
                  <a:pt x="19681" y="18047"/>
                  <a:pt x="19781" y="17746"/>
                  <a:pt x="19948" y="17513"/>
                </a:cubicBezTo>
                <a:close/>
                <a:moveTo>
                  <a:pt x="19414" y="18814"/>
                </a:moveTo>
                <a:lnTo>
                  <a:pt x="19414" y="19548"/>
                </a:lnTo>
                <a:lnTo>
                  <a:pt x="19414" y="20181"/>
                </a:lnTo>
                <a:lnTo>
                  <a:pt x="19414" y="20515"/>
                </a:lnTo>
                <a:lnTo>
                  <a:pt x="19414" y="20682"/>
                </a:lnTo>
                <a:cubicBezTo>
                  <a:pt x="19347" y="20315"/>
                  <a:pt x="19281" y="19915"/>
                  <a:pt x="19281" y="19581"/>
                </a:cubicBezTo>
                <a:cubicBezTo>
                  <a:pt x="19281" y="19348"/>
                  <a:pt x="19347" y="19047"/>
                  <a:pt x="19414" y="18814"/>
                </a:cubicBezTo>
                <a:close/>
                <a:moveTo>
                  <a:pt x="21590" y="18927"/>
                </a:moveTo>
                <a:cubicBezTo>
                  <a:pt x="21555" y="18979"/>
                  <a:pt x="21519" y="19030"/>
                  <a:pt x="21482" y="19081"/>
                </a:cubicBezTo>
                <a:cubicBezTo>
                  <a:pt x="21182" y="19548"/>
                  <a:pt x="20782" y="19948"/>
                  <a:pt x="20415" y="20348"/>
                </a:cubicBezTo>
                <a:cubicBezTo>
                  <a:pt x="20062" y="20676"/>
                  <a:pt x="19729" y="21022"/>
                  <a:pt x="19414" y="21388"/>
                </a:cubicBezTo>
                <a:lnTo>
                  <a:pt x="19414" y="21388"/>
                </a:lnTo>
                <a:lnTo>
                  <a:pt x="19414" y="21216"/>
                </a:lnTo>
                <a:cubicBezTo>
                  <a:pt x="19514" y="20782"/>
                  <a:pt x="19614" y="20382"/>
                  <a:pt x="19748" y="19948"/>
                </a:cubicBezTo>
                <a:cubicBezTo>
                  <a:pt x="20215" y="19848"/>
                  <a:pt x="20615" y="19614"/>
                  <a:pt x="21049" y="19348"/>
                </a:cubicBezTo>
                <a:cubicBezTo>
                  <a:pt x="21215" y="19229"/>
                  <a:pt x="21416" y="19093"/>
                  <a:pt x="21590" y="18927"/>
                </a:cubicBezTo>
                <a:close/>
                <a:moveTo>
                  <a:pt x="24017" y="23050"/>
                </a:moveTo>
                <a:lnTo>
                  <a:pt x="23884" y="23551"/>
                </a:lnTo>
                <a:cubicBezTo>
                  <a:pt x="23872" y="23583"/>
                  <a:pt x="23861" y="23615"/>
                  <a:pt x="23851" y="23646"/>
                </a:cubicBezTo>
                <a:lnTo>
                  <a:pt x="23851" y="23646"/>
                </a:lnTo>
                <a:cubicBezTo>
                  <a:pt x="23853" y="23883"/>
                  <a:pt x="23859" y="24134"/>
                  <a:pt x="23884" y="24384"/>
                </a:cubicBezTo>
                <a:cubicBezTo>
                  <a:pt x="23897" y="24656"/>
                  <a:pt x="23928" y="24923"/>
                  <a:pt x="23968" y="25188"/>
                </a:cubicBezTo>
                <a:lnTo>
                  <a:pt x="23968" y="25188"/>
                </a:lnTo>
                <a:cubicBezTo>
                  <a:pt x="24005" y="25111"/>
                  <a:pt x="24044" y="25032"/>
                  <a:pt x="24084" y="24952"/>
                </a:cubicBezTo>
                <a:cubicBezTo>
                  <a:pt x="24051" y="24885"/>
                  <a:pt x="24051" y="24751"/>
                  <a:pt x="24051" y="24585"/>
                </a:cubicBezTo>
                <a:cubicBezTo>
                  <a:pt x="24017" y="24084"/>
                  <a:pt x="23951" y="23551"/>
                  <a:pt x="24017" y="23050"/>
                </a:cubicBezTo>
                <a:close/>
                <a:moveTo>
                  <a:pt x="5204" y="26252"/>
                </a:moveTo>
                <a:lnTo>
                  <a:pt x="5204" y="26252"/>
                </a:lnTo>
                <a:cubicBezTo>
                  <a:pt x="5738" y="26353"/>
                  <a:pt x="6271" y="26386"/>
                  <a:pt x="6872" y="26486"/>
                </a:cubicBezTo>
                <a:cubicBezTo>
                  <a:pt x="7539" y="26553"/>
                  <a:pt x="8206" y="26686"/>
                  <a:pt x="8873" y="26820"/>
                </a:cubicBezTo>
                <a:cubicBezTo>
                  <a:pt x="9207" y="26886"/>
                  <a:pt x="9540" y="26920"/>
                  <a:pt x="9874" y="27020"/>
                </a:cubicBezTo>
                <a:cubicBezTo>
                  <a:pt x="9707" y="27020"/>
                  <a:pt x="9574" y="26986"/>
                  <a:pt x="9440" y="26986"/>
                </a:cubicBezTo>
                <a:cubicBezTo>
                  <a:pt x="8606" y="26886"/>
                  <a:pt x="7772" y="26753"/>
                  <a:pt x="6938" y="26619"/>
                </a:cubicBezTo>
                <a:cubicBezTo>
                  <a:pt x="6538" y="26553"/>
                  <a:pt x="6105" y="26519"/>
                  <a:pt x="5738" y="26419"/>
                </a:cubicBezTo>
                <a:cubicBezTo>
                  <a:pt x="5671" y="26419"/>
                  <a:pt x="5604" y="26386"/>
                  <a:pt x="5537" y="26386"/>
                </a:cubicBezTo>
                <a:cubicBezTo>
                  <a:pt x="5504" y="26386"/>
                  <a:pt x="5504" y="26386"/>
                  <a:pt x="5437" y="26353"/>
                </a:cubicBezTo>
                <a:cubicBezTo>
                  <a:pt x="5371" y="26286"/>
                  <a:pt x="5271" y="26286"/>
                  <a:pt x="5204" y="26252"/>
                </a:cubicBezTo>
                <a:close/>
                <a:moveTo>
                  <a:pt x="8940" y="26052"/>
                </a:moveTo>
                <a:cubicBezTo>
                  <a:pt x="9007" y="26052"/>
                  <a:pt x="9007" y="26086"/>
                  <a:pt x="9040" y="26086"/>
                </a:cubicBezTo>
                <a:cubicBezTo>
                  <a:pt x="9774" y="26319"/>
                  <a:pt x="10508" y="26653"/>
                  <a:pt x="11108" y="27053"/>
                </a:cubicBezTo>
                <a:cubicBezTo>
                  <a:pt x="10207" y="26820"/>
                  <a:pt x="9273" y="26653"/>
                  <a:pt x="8373" y="26486"/>
                </a:cubicBezTo>
                <a:cubicBezTo>
                  <a:pt x="7706" y="26353"/>
                  <a:pt x="7039" y="26252"/>
                  <a:pt x="6338" y="26186"/>
                </a:cubicBezTo>
                <a:lnTo>
                  <a:pt x="6271" y="26186"/>
                </a:lnTo>
                <a:cubicBezTo>
                  <a:pt x="6705" y="26152"/>
                  <a:pt x="7172" y="26086"/>
                  <a:pt x="7572" y="26086"/>
                </a:cubicBezTo>
                <a:cubicBezTo>
                  <a:pt x="8039" y="26086"/>
                  <a:pt x="8506" y="26052"/>
                  <a:pt x="8940" y="26052"/>
                </a:cubicBezTo>
                <a:close/>
                <a:moveTo>
                  <a:pt x="9674" y="26061"/>
                </a:moveTo>
                <a:cubicBezTo>
                  <a:pt x="9774" y="26061"/>
                  <a:pt x="9874" y="26069"/>
                  <a:pt x="9974" y="26086"/>
                </a:cubicBezTo>
                <a:cubicBezTo>
                  <a:pt x="10274" y="26219"/>
                  <a:pt x="10608" y="26386"/>
                  <a:pt x="10875" y="26586"/>
                </a:cubicBezTo>
                <a:cubicBezTo>
                  <a:pt x="11041" y="26719"/>
                  <a:pt x="11208" y="26853"/>
                  <a:pt x="11375" y="27020"/>
                </a:cubicBezTo>
                <a:lnTo>
                  <a:pt x="11575" y="27220"/>
                </a:lnTo>
                <a:cubicBezTo>
                  <a:pt x="11475" y="27220"/>
                  <a:pt x="11442" y="27186"/>
                  <a:pt x="11375" y="27186"/>
                </a:cubicBezTo>
                <a:cubicBezTo>
                  <a:pt x="10775" y="26719"/>
                  <a:pt x="10074" y="26353"/>
                  <a:pt x="9374" y="26086"/>
                </a:cubicBezTo>
                <a:cubicBezTo>
                  <a:pt x="9474" y="26069"/>
                  <a:pt x="9574" y="26061"/>
                  <a:pt x="9674" y="26061"/>
                </a:cubicBezTo>
                <a:close/>
                <a:moveTo>
                  <a:pt x="10274" y="26019"/>
                </a:moveTo>
                <a:cubicBezTo>
                  <a:pt x="10674" y="26152"/>
                  <a:pt x="11041" y="26186"/>
                  <a:pt x="11408" y="26219"/>
                </a:cubicBezTo>
                <a:cubicBezTo>
                  <a:pt x="11475" y="26286"/>
                  <a:pt x="11608" y="26353"/>
                  <a:pt x="11709" y="26386"/>
                </a:cubicBezTo>
                <a:cubicBezTo>
                  <a:pt x="11775" y="26453"/>
                  <a:pt x="11909" y="26519"/>
                  <a:pt x="11975" y="26586"/>
                </a:cubicBezTo>
                <a:cubicBezTo>
                  <a:pt x="12209" y="26719"/>
                  <a:pt x="12376" y="26886"/>
                  <a:pt x="12576" y="27020"/>
                </a:cubicBezTo>
                <a:cubicBezTo>
                  <a:pt x="12876" y="27220"/>
                  <a:pt x="13110" y="27453"/>
                  <a:pt x="13376" y="27687"/>
                </a:cubicBezTo>
                <a:cubicBezTo>
                  <a:pt x="13043" y="27553"/>
                  <a:pt x="12709" y="27453"/>
                  <a:pt x="12309" y="27353"/>
                </a:cubicBezTo>
                <a:cubicBezTo>
                  <a:pt x="12142" y="27287"/>
                  <a:pt x="11942" y="27253"/>
                  <a:pt x="11775" y="27186"/>
                </a:cubicBezTo>
                <a:cubicBezTo>
                  <a:pt x="11742" y="27120"/>
                  <a:pt x="11709" y="27086"/>
                  <a:pt x="11709" y="27053"/>
                </a:cubicBezTo>
                <a:cubicBezTo>
                  <a:pt x="11608" y="26986"/>
                  <a:pt x="11542" y="26886"/>
                  <a:pt x="11442" y="26853"/>
                </a:cubicBezTo>
                <a:cubicBezTo>
                  <a:pt x="11275" y="26719"/>
                  <a:pt x="11108" y="26553"/>
                  <a:pt x="10941" y="26419"/>
                </a:cubicBezTo>
                <a:cubicBezTo>
                  <a:pt x="10741" y="26252"/>
                  <a:pt x="10508" y="26152"/>
                  <a:pt x="10274" y="26019"/>
                </a:cubicBezTo>
                <a:close/>
                <a:moveTo>
                  <a:pt x="6503" y="26712"/>
                </a:moveTo>
                <a:cubicBezTo>
                  <a:pt x="7126" y="26828"/>
                  <a:pt x="7745" y="26893"/>
                  <a:pt x="8306" y="26986"/>
                </a:cubicBezTo>
                <a:lnTo>
                  <a:pt x="9574" y="27086"/>
                </a:lnTo>
                <a:cubicBezTo>
                  <a:pt x="9907" y="27153"/>
                  <a:pt x="10274" y="27186"/>
                  <a:pt x="10641" y="27186"/>
                </a:cubicBezTo>
                <a:cubicBezTo>
                  <a:pt x="11375" y="27353"/>
                  <a:pt x="12075" y="27520"/>
                  <a:pt x="12776" y="27720"/>
                </a:cubicBezTo>
                <a:lnTo>
                  <a:pt x="11942" y="27720"/>
                </a:lnTo>
                <a:cubicBezTo>
                  <a:pt x="11442" y="27720"/>
                  <a:pt x="10975" y="27687"/>
                  <a:pt x="10474" y="27687"/>
                </a:cubicBezTo>
                <a:cubicBezTo>
                  <a:pt x="10041" y="27620"/>
                  <a:pt x="9540" y="27587"/>
                  <a:pt x="9073" y="27520"/>
                </a:cubicBezTo>
                <a:cubicBezTo>
                  <a:pt x="8806" y="27453"/>
                  <a:pt x="8606" y="27420"/>
                  <a:pt x="8373" y="27387"/>
                </a:cubicBezTo>
                <a:cubicBezTo>
                  <a:pt x="8139" y="27353"/>
                  <a:pt x="7906" y="27253"/>
                  <a:pt x="7706" y="27253"/>
                </a:cubicBezTo>
                <a:cubicBezTo>
                  <a:pt x="7305" y="27086"/>
                  <a:pt x="6972" y="26886"/>
                  <a:pt x="6605" y="26753"/>
                </a:cubicBezTo>
                <a:cubicBezTo>
                  <a:pt x="6576" y="26738"/>
                  <a:pt x="6540" y="26723"/>
                  <a:pt x="6503" y="26712"/>
                </a:cubicBezTo>
                <a:close/>
                <a:moveTo>
                  <a:pt x="11709" y="26219"/>
                </a:moveTo>
                <a:lnTo>
                  <a:pt x="11709" y="26219"/>
                </a:lnTo>
                <a:cubicBezTo>
                  <a:pt x="12309" y="26286"/>
                  <a:pt x="12909" y="26453"/>
                  <a:pt x="13510" y="26619"/>
                </a:cubicBezTo>
                <a:cubicBezTo>
                  <a:pt x="13443" y="26686"/>
                  <a:pt x="13443" y="26719"/>
                  <a:pt x="13510" y="26719"/>
                </a:cubicBezTo>
                <a:cubicBezTo>
                  <a:pt x="13577" y="26853"/>
                  <a:pt x="13677" y="26986"/>
                  <a:pt x="13710" y="27086"/>
                </a:cubicBezTo>
                <a:cubicBezTo>
                  <a:pt x="13777" y="27220"/>
                  <a:pt x="13843" y="27353"/>
                  <a:pt x="13910" y="27453"/>
                </a:cubicBezTo>
                <a:cubicBezTo>
                  <a:pt x="13977" y="27620"/>
                  <a:pt x="14077" y="27820"/>
                  <a:pt x="14210" y="27954"/>
                </a:cubicBezTo>
                <a:cubicBezTo>
                  <a:pt x="13977" y="27887"/>
                  <a:pt x="13810" y="27854"/>
                  <a:pt x="13610" y="27754"/>
                </a:cubicBezTo>
                <a:cubicBezTo>
                  <a:pt x="13310" y="27453"/>
                  <a:pt x="12976" y="27186"/>
                  <a:pt x="12643" y="26920"/>
                </a:cubicBezTo>
                <a:cubicBezTo>
                  <a:pt x="12442" y="26753"/>
                  <a:pt x="12242" y="26619"/>
                  <a:pt x="12042" y="26453"/>
                </a:cubicBezTo>
                <a:cubicBezTo>
                  <a:pt x="11942" y="26386"/>
                  <a:pt x="11809" y="26353"/>
                  <a:pt x="11742" y="26252"/>
                </a:cubicBezTo>
                <a:cubicBezTo>
                  <a:pt x="11742" y="26252"/>
                  <a:pt x="11709" y="26252"/>
                  <a:pt x="11709" y="26219"/>
                </a:cubicBezTo>
                <a:close/>
                <a:moveTo>
                  <a:pt x="13577" y="26686"/>
                </a:moveTo>
                <a:cubicBezTo>
                  <a:pt x="13677" y="26753"/>
                  <a:pt x="13710" y="26753"/>
                  <a:pt x="13743" y="26753"/>
                </a:cubicBezTo>
                <a:cubicBezTo>
                  <a:pt x="13910" y="26986"/>
                  <a:pt x="14077" y="27220"/>
                  <a:pt x="14210" y="27453"/>
                </a:cubicBezTo>
                <a:cubicBezTo>
                  <a:pt x="14277" y="27587"/>
                  <a:pt x="14344" y="27754"/>
                  <a:pt x="14410" y="27887"/>
                </a:cubicBezTo>
                <a:cubicBezTo>
                  <a:pt x="14444" y="27920"/>
                  <a:pt x="14444" y="28020"/>
                  <a:pt x="14477" y="28054"/>
                </a:cubicBezTo>
                <a:cubicBezTo>
                  <a:pt x="14410" y="28020"/>
                  <a:pt x="14310" y="28020"/>
                  <a:pt x="14277" y="27954"/>
                </a:cubicBezTo>
                <a:cubicBezTo>
                  <a:pt x="14144" y="27754"/>
                  <a:pt x="14077" y="27587"/>
                  <a:pt x="13943" y="27387"/>
                </a:cubicBezTo>
                <a:cubicBezTo>
                  <a:pt x="13877" y="27253"/>
                  <a:pt x="13810" y="27120"/>
                  <a:pt x="13743" y="27020"/>
                </a:cubicBezTo>
                <a:cubicBezTo>
                  <a:pt x="13710" y="26886"/>
                  <a:pt x="13610" y="26820"/>
                  <a:pt x="13577" y="26686"/>
                </a:cubicBezTo>
                <a:close/>
                <a:moveTo>
                  <a:pt x="23584" y="23884"/>
                </a:moveTo>
                <a:lnTo>
                  <a:pt x="23584" y="23884"/>
                </a:lnTo>
                <a:cubicBezTo>
                  <a:pt x="23517" y="24218"/>
                  <a:pt x="23417" y="24518"/>
                  <a:pt x="23384" y="24851"/>
                </a:cubicBezTo>
                <a:cubicBezTo>
                  <a:pt x="23183" y="26086"/>
                  <a:pt x="23117" y="27353"/>
                  <a:pt x="23217" y="28587"/>
                </a:cubicBezTo>
                <a:cubicBezTo>
                  <a:pt x="23083" y="28187"/>
                  <a:pt x="23050" y="27754"/>
                  <a:pt x="22950" y="27353"/>
                </a:cubicBezTo>
                <a:cubicBezTo>
                  <a:pt x="22917" y="27053"/>
                  <a:pt x="22917" y="26753"/>
                  <a:pt x="22883" y="26486"/>
                </a:cubicBezTo>
                <a:lnTo>
                  <a:pt x="22883" y="25986"/>
                </a:lnTo>
                <a:lnTo>
                  <a:pt x="22883" y="25685"/>
                </a:lnTo>
                <a:cubicBezTo>
                  <a:pt x="23117" y="25085"/>
                  <a:pt x="23384" y="24485"/>
                  <a:pt x="23584" y="23884"/>
                </a:cubicBezTo>
                <a:close/>
                <a:moveTo>
                  <a:pt x="13910" y="26820"/>
                </a:moveTo>
                <a:cubicBezTo>
                  <a:pt x="14444" y="27020"/>
                  <a:pt x="14944" y="27220"/>
                  <a:pt x="15445" y="27520"/>
                </a:cubicBezTo>
                <a:cubicBezTo>
                  <a:pt x="15511" y="27653"/>
                  <a:pt x="15578" y="27720"/>
                  <a:pt x="15611" y="27820"/>
                </a:cubicBezTo>
                <a:cubicBezTo>
                  <a:pt x="15711" y="27920"/>
                  <a:pt x="15745" y="28054"/>
                  <a:pt x="15811" y="28154"/>
                </a:cubicBezTo>
                <a:cubicBezTo>
                  <a:pt x="15878" y="28254"/>
                  <a:pt x="15945" y="28387"/>
                  <a:pt x="16012" y="28487"/>
                </a:cubicBezTo>
                <a:cubicBezTo>
                  <a:pt x="16045" y="28521"/>
                  <a:pt x="16045" y="28554"/>
                  <a:pt x="16045" y="28654"/>
                </a:cubicBezTo>
                <a:lnTo>
                  <a:pt x="14644" y="28154"/>
                </a:lnTo>
                <a:cubicBezTo>
                  <a:pt x="14644" y="28087"/>
                  <a:pt x="14611" y="28087"/>
                  <a:pt x="14611" y="28054"/>
                </a:cubicBezTo>
                <a:cubicBezTo>
                  <a:pt x="14577" y="27987"/>
                  <a:pt x="14577" y="27920"/>
                  <a:pt x="14544" y="27854"/>
                </a:cubicBezTo>
                <a:cubicBezTo>
                  <a:pt x="14444" y="27720"/>
                  <a:pt x="14377" y="27587"/>
                  <a:pt x="14277" y="27420"/>
                </a:cubicBezTo>
                <a:lnTo>
                  <a:pt x="13910" y="26820"/>
                </a:lnTo>
                <a:close/>
                <a:moveTo>
                  <a:pt x="23739" y="27916"/>
                </a:moveTo>
                <a:lnTo>
                  <a:pt x="23739" y="27916"/>
                </a:lnTo>
                <a:cubicBezTo>
                  <a:pt x="23695" y="28159"/>
                  <a:pt x="23662" y="28410"/>
                  <a:pt x="23637" y="28663"/>
                </a:cubicBezTo>
                <a:lnTo>
                  <a:pt x="23637" y="28663"/>
                </a:lnTo>
                <a:cubicBezTo>
                  <a:pt x="23671" y="28413"/>
                  <a:pt x="23708" y="28168"/>
                  <a:pt x="23739" y="27916"/>
                </a:cubicBezTo>
                <a:close/>
                <a:moveTo>
                  <a:pt x="24184" y="26019"/>
                </a:moveTo>
                <a:cubicBezTo>
                  <a:pt x="24160" y="26043"/>
                  <a:pt x="24145" y="26071"/>
                  <a:pt x="24134" y="26100"/>
                </a:cubicBezTo>
                <a:lnTo>
                  <a:pt x="24134" y="26100"/>
                </a:lnTo>
                <a:cubicBezTo>
                  <a:pt x="24131" y="26087"/>
                  <a:pt x="24128" y="26074"/>
                  <a:pt x="24126" y="26062"/>
                </a:cubicBezTo>
                <a:lnTo>
                  <a:pt x="24126" y="26062"/>
                </a:lnTo>
                <a:cubicBezTo>
                  <a:pt x="24110" y="26112"/>
                  <a:pt x="24095" y="26164"/>
                  <a:pt x="24084" y="26219"/>
                </a:cubicBezTo>
                <a:lnTo>
                  <a:pt x="23951" y="26719"/>
                </a:lnTo>
                <a:cubicBezTo>
                  <a:pt x="23884" y="27086"/>
                  <a:pt x="23784" y="27420"/>
                  <a:pt x="23750" y="27820"/>
                </a:cubicBezTo>
                <a:cubicBezTo>
                  <a:pt x="23747" y="27852"/>
                  <a:pt x="23743" y="27884"/>
                  <a:pt x="23739" y="27916"/>
                </a:cubicBezTo>
                <a:lnTo>
                  <a:pt x="23739" y="27916"/>
                </a:lnTo>
                <a:cubicBezTo>
                  <a:pt x="23743" y="27895"/>
                  <a:pt x="23746" y="27874"/>
                  <a:pt x="23750" y="27854"/>
                </a:cubicBezTo>
                <a:cubicBezTo>
                  <a:pt x="23784" y="27520"/>
                  <a:pt x="23884" y="27153"/>
                  <a:pt x="23951" y="26820"/>
                </a:cubicBezTo>
                <a:cubicBezTo>
                  <a:pt x="24017" y="26653"/>
                  <a:pt x="24051" y="26419"/>
                  <a:pt x="24084" y="26252"/>
                </a:cubicBezTo>
                <a:cubicBezTo>
                  <a:pt x="24105" y="26210"/>
                  <a:pt x="24113" y="26153"/>
                  <a:pt x="24134" y="26100"/>
                </a:cubicBezTo>
                <a:lnTo>
                  <a:pt x="24134" y="26100"/>
                </a:lnTo>
                <a:cubicBezTo>
                  <a:pt x="24150" y="26184"/>
                  <a:pt x="24167" y="26268"/>
                  <a:pt x="24184" y="26353"/>
                </a:cubicBezTo>
                <a:cubicBezTo>
                  <a:pt x="24323" y="27119"/>
                  <a:pt x="24446" y="27917"/>
                  <a:pt x="24452" y="28725"/>
                </a:cubicBezTo>
                <a:lnTo>
                  <a:pt x="24452" y="28725"/>
                </a:lnTo>
                <a:cubicBezTo>
                  <a:pt x="24484" y="28625"/>
                  <a:pt x="24517" y="28523"/>
                  <a:pt x="24551" y="28421"/>
                </a:cubicBezTo>
                <a:cubicBezTo>
                  <a:pt x="24551" y="28387"/>
                  <a:pt x="24551" y="28354"/>
                  <a:pt x="24451" y="28287"/>
                </a:cubicBezTo>
                <a:cubicBezTo>
                  <a:pt x="24418" y="27520"/>
                  <a:pt x="24284" y="26753"/>
                  <a:pt x="24184" y="26019"/>
                </a:cubicBezTo>
                <a:close/>
                <a:moveTo>
                  <a:pt x="8931" y="27989"/>
                </a:moveTo>
                <a:cubicBezTo>
                  <a:pt x="8945" y="28000"/>
                  <a:pt x="8959" y="28010"/>
                  <a:pt x="8973" y="28020"/>
                </a:cubicBezTo>
                <a:cubicBezTo>
                  <a:pt x="9440" y="28254"/>
                  <a:pt x="9874" y="28521"/>
                  <a:pt x="10308" y="28721"/>
                </a:cubicBezTo>
                <a:cubicBezTo>
                  <a:pt x="10320" y="28723"/>
                  <a:pt x="10333" y="28726"/>
                  <a:pt x="10346" y="28729"/>
                </a:cubicBezTo>
                <a:lnTo>
                  <a:pt x="10346" y="28729"/>
                </a:lnTo>
                <a:cubicBezTo>
                  <a:pt x="9870" y="28493"/>
                  <a:pt x="9401" y="28242"/>
                  <a:pt x="8931" y="27989"/>
                </a:cubicBezTo>
                <a:close/>
                <a:moveTo>
                  <a:pt x="10818" y="28931"/>
                </a:moveTo>
                <a:lnTo>
                  <a:pt x="10908" y="29021"/>
                </a:lnTo>
                <a:cubicBezTo>
                  <a:pt x="10986" y="29040"/>
                  <a:pt x="11065" y="29059"/>
                  <a:pt x="11144" y="29079"/>
                </a:cubicBezTo>
                <a:lnTo>
                  <a:pt x="11144" y="29079"/>
                </a:lnTo>
                <a:lnTo>
                  <a:pt x="10875" y="28954"/>
                </a:lnTo>
                <a:cubicBezTo>
                  <a:pt x="10852" y="28943"/>
                  <a:pt x="10834" y="28936"/>
                  <a:pt x="10818" y="28931"/>
                </a:cubicBezTo>
                <a:close/>
                <a:moveTo>
                  <a:pt x="15745" y="27687"/>
                </a:moveTo>
                <a:cubicBezTo>
                  <a:pt x="15811" y="27720"/>
                  <a:pt x="15912" y="27754"/>
                  <a:pt x="16012" y="27854"/>
                </a:cubicBezTo>
                <a:cubicBezTo>
                  <a:pt x="16379" y="28087"/>
                  <a:pt x="16712" y="28354"/>
                  <a:pt x="17046" y="28621"/>
                </a:cubicBezTo>
                <a:cubicBezTo>
                  <a:pt x="17212" y="28821"/>
                  <a:pt x="17446" y="29088"/>
                  <a:pt x="17713" y="29355"/>
                </a:cubicBezTo>
                <a:cubicBezTo>
                  <a:pt x="17212" y="29121"/>
                  <a:pt x="16712" y="28921"/>
                  <a:pt x="16245" y="28721"/>
                </a:cubicBezTo>
                <a:lnTo>
                  <a:pt x="16212" y="28721"/>
                </a:lnTo>
                <a:cubicBezTo>
                  <a:pt x="16178" y="28654"/>
                  <a:pt x="16112" y="28554"/>
                  <a:pt x="16112" y="28454"/>
                </a:cubicBezTo>
                <a:cubicBezTo>
                  <a:pt x="16078" y="28354"/>
                  <a:pt x="16012" y="28221"/>
                  <a:pt x="15945" y="28087"/>
                </a:cubicBezTo>
                <a:cubicBezTo>
                  <a:pt x="15912" y="27954"/>
                  <a:pt x="15811" y="27887"/>
                  <a:pt x="15778" y="27754"/>
                </a:cubicBezTo>
                <a:cubicBezTo>
                  <a:pt x="15778" y="27720"/>
                  <a:pt x="15745" y="27687"/>
                  <a:pt x="15745" y="27687"/>
                </a:cubicBezTo>
                <a:close/>
                <a:moveTo>
                  <a:pt x="31556" y="25318"/>
                </a:moveTo>
                <a:lnTo>
                  <a:pt x="31556" y="25318"/>
                </a:lnTo>
                <a:cubicBezTo>
                  <a:pt x="31523" y="26419"/>
                  <a:pt x="31689" y="27587"/>
                  <a:pt x="31956" y="28654"/>
                </a:cubicBezTo>
                <a:cubicBezTo>
                  <a:pt x="32090" y="28888"/>
                  <a:pt x="32190" y="29188"/>
                  <a:pt x="32290" y="29488"/>
                </a:cubicBezTo>
                <a:cubicBezTo>
                  <a:pt x="32090" y="29321"/>
                  <a:pt x="31923" y="29121"/>
                  <a:pt x="31723" y="28921"/>
                </a:cubicBezTo>
                <a:cubicBezTo>
                  <a:pt x="31589" y="28788"/>
                  <a:pt x="31456" y="28688"/>
                  <a:pt x="31289" y="28554"/>
                </a:cubicBezTo>
                <a:lnTo>
                  <a:pt x="31122" y="28387"/>
                </a:lnTo>
                <a:lnTo>
                  <a:pt x="30989" y="28254"/>
                </a:lnTo>
                <a:cubicBezTo>
                  <a:pt x="30989" y="27253"/>
                  <a:pt x="31156" y="26219"/>
                  <a:pt x="31556" y="25318"/>
                </a:cubicBezTo>
                <a:close/>
                <a:moveTo>
                  <a:pt x="17657" y="29499"/>
                </a:moveTo>
                <a:lnTo>
                  <a:pt x="17657" y="29499"/>
                </a:lnTo>
                <a:cubicBezTo>
                  <a:pt x="17550" y="29522"/>
                  <a:pt x="17448" y="29540"/>
                  <a:pt x="17342" y="29557"/>
                </a:cubicBezTo>
                <a:lnTo>
                  <a:pt x="17342" y="29557"/>
                </a:lnTo>
                <a:cubicBezTo>
                  <a:pt x="17462" y="29548"/>
                  <a:pt x="17588" y="29539"/>
                  <a:pt x="17713" y="29521"/>
                </a:cubicBezTo>
                <a:cubicBezTo>
                  <a:pt x="17694" y="29514"/>
                  <a:pt x="17676" y="29507"/>
                  <a:pt x="17657" y="29499"/>
                </a:cubicBezTo>
                <a:close/>
                <a:moveTo>
                  <a:pt x="31022" y="28354"/>
                </a:moveTo>
                <a:lnTo>
                  <a:pt x="31089" y="28421"/>
                </a:lnTo>
                <a:cubicBezTo>
                  <a:pt x="31156" y="28487"/>
                  <a:pt x="31222" y="28554"/>
                  <a:pt x="31289" y="28587"/>
                </a:cubicBezTo>
                <a:lnTo>
                  <a:pt x="31689" y="28954"/>
                </a:lnTo>
                <a:cubicBezTo>
                  <a:pt x="31890" y="29188"/>
                  <a:pt x="32123" y="29421"/>
                  <a:pt x="32390" y="29622"/>
                </a:cubicBezTo>
                <a:cubicBezTo>
                  <a:pt x="32390" y="29688"/>
                  <a:pt x="32423" y="29722"/>
                  <a:pt x="32423" y="29755"/>
                </a:cubicBezTo>
                <a:lnTo>
                  <a:pt x="32257" y="29588"/>
                </a:lnTo>
                <a:cubicBezTo>
                  <a:pt x="32123" y="29488"/>
                  <a:pt x="31956" y="29355"/>
                  <a:pt x="31823" y="29255"/>
                </a:cubicBezTo>
                <a:cubicBezTo>
                  <a:pt x="31589" y="29054"/>
                  <a:pt x="31323" y="28854"/>
                  <a:pt x="31056" y="28654"/>
                </a:cubicBezTo>
                <a:cubicBezTo>
                  <a:pt x="31022" y="28554"/>
                  <a:pt x="31022" y="28487"/>
                  <a:pt x="31022" y="28354"/>
                </a:cubicBezTo>
                <a:close/>
                <a:moveTo>
                  <a:pt x="33258" y="28039"/>
                </a:moveTo>
                <a:cubicBezTo>
                  <a:pt x="33261" y="28039"/>
                  <a:pt x="33268" y="28054"/>
                  <a:pt x="33291" y="28054"/>
                </a:cubicBezTo>
                <a:cubicBezTo>
                  <a:pt x="33257" y="28487"/>
                  <a:pt x="33257" y="28888"/>
                  <a:pt x="33224" y="29321"/>
                </a:cubicBezTo>
                <a:cubicBezTo>
                  <a:pt x="33191" y="29488"/>
                  <a:pt x="33191" y="29655"/>
                  <a:pt x="33124" y="29822"/>
                </a:cubicBezTo>
                <a:cubicBezTo>
                  <a:pt x="33124" y="29655"/>
                  <a:pt x="33191" y="29488"/>
                  <a:pt x="33191" y="29321"/>
                </a:cubicBezTo>
                <a:cubicBezTo>
                  <a:pt x="33224" y="28888"/>
                  <a:pt x="33257" y="28487"/>
                  <a:pt x="33257" y="28054"/>
                </a:cubicBezTo>
                <a:cubicBezTo>
                  <a:pt x="33257" y="28043"/>
                  <a:pt x="33257" y="28039"/>
                  <a:pt x="33258" y="28039"/>
                </a:cubicBezTo>
                <a:close/>
                <a:moveTo>
                  <a:pt x="22816" y="26119"/>
                </a:moveTo>
                <a:lnTo>
                  <a:pt x="22816" y="26419"/>
                </a:lnTo>
                <a:cubicBezTo>
                  <a:pt x="22850" y="26753"/>
                  <a:pt x="22883" y="27086"/>
                  <a:pt x="22917" y="27387"/>
                </a:cubicBezTo>
                <a:cubicBezTo>
                  <a:pt x="22983" y="27954"/>
                  <a:pt x="23117" y="28521"/>
                  <a:pt x="23283" y="29054"/>
                </a:cubicBezTo>
                <a:lnTo>
                  <a:pt x="23283" y="29121"/>
                </a:lnTo>
                <a:cubicBezTo>
                  <a:pt x="23384" y="29855"/>
                  <a:pt x="23517" y="30556"/>
                  <a:pt x="23717" y="31223"/>
                </a:cubicBezTo>
                <a:cubicBezTo>
                  <a:pt x="23717" y="31235"/>
                  <a:pt x="23717" y="31247"/>
                  <a:pt x="23719" y="31257"/>
                </a:cubicBezTo>
                <a:lnTo>
                  <a:pt x="23719" y="31257"/>
                </a:lnTo>
                <a:cubicBezTo>
                  <a:pt x="23601" y="31134"/>
                  <a:pt x="23506" y="31004"/>
                  <a:pt x="23384" y="30789"/>
                </a:cubicBezTo>
                <a:cubicBezTo>
                  <a:pt x="23217" y="30522"/>
                  <a:pt x="23083" y="30255"/>
                  <a:pt x="22950" y="29922"/>
                </a:cubicBezTo>
                <a:cubicBezTo>
                  <a:pt x="22516" y="28688"/>
                  <a:pt x="22550" y="27387"/>
                  <a:pt x="22816" y="26119"/>
                </a:cubicBezTo>
                <a:close/>
                <a:moveTo>
                  <a:pt x="24518" y="28587"/>
                </a:moveTo>
                <a:cubicBezTo>
                  <a:pt x="24496" y="28658"/>
                  <a:pt x="24474" y="28730"/>
                  <a:pt x="24452" y="28803"/>
                </a:cubicBezTo>
                <a:lnTo>
                  <a:pt x="24452" y="28803"/>
                </a:lnTo>
                <a:cubicBezTo>
                  <a:pt x="24452" y="29130"/>
                  <a:pt x="24431" y="29459"/>
                  <a:pt x="24384" y="29788"/>
                </a:cubicBezTo>
                <a:cubicBezTo>
                  <a:pt x="24310" y="30235"/>
                  <a:pt x="24180" y="30664"/>
                  <a:pt x="23981" y="31087"/>
                </a:cubicBezTo>
                <a:lnTo>
                  <a:pt x="23981" y="31087"/>
                </a:lnTo>
                <a:cubicBezTo>
                  <a:pt x="23966" y="31156"/>
                  <a:pt x="23945" y="31224"/>
                  <a:pt x="23917" y="31289"/>
                </a:cubicBezTo>
                <a:cubicBezTo>
                  <a:pt x="23917" y="31356"/>
                  <a:pt x="23917" y="31356"/>
                  <a:pt x="23884" y="31356"/>
                </a:cubicBezTo>
                <a:cubicBezTo>
                  <a:pt x="23917" y="31389"/>
                  <a:pt x="23917" y="31389"/>
                  <a:pt x="23917" y="31423"/>
                </a:cubicBezTo>
                <a:cubicBezTo>
                  <a:pt x="24418" y="30589"/>
                  <a:pt x="24584" y="29588"/>
                  <a:pt x="24518" y="28587"/>
                </a:cubicBezTo>
                <a:close/>
                <a:moveTo>
                  <a:pt x="31056" y="28821"/>
                </a:moveTo>
                <a:cubicBezTo>
                  <a:pt x="31256" y="28988"/>
                  <a:pt x="31523" y="29188"/>
                  <a:pt x="31723" y="29355"/>
                </a:cubicBezTo>
                <a:cubicBezTo>
                  <a:pt x="31856" y="29488"/>
                  <a:pt x="31990" y="29588"/>
                  <a:pt x="32123" y="29688"/>
                </a:cubicBezTo>
                <a:cubicBezTo>
                  <a:pt x="32257" y="29755"/>
                  <a:pt x="32357" y="29855"/>
                  <a:pt x="32457" y="29922"/>
                </a:cubicBezTo>
                <a:cubicBezTo>
                  <a:pt x="32790" y="30689"/>
                  <a:pt x="33224" y="31389"/>
                  <a:pt x="33691" y="32057"/>
                </a:cubicBezTo>
                <a:cubicBezTo>
                  <a:pt x="33357" y="31856"/>
                  <a:pt x="33024" y="31690"/>
                  <a:pt x="32690" y="31423"/>
                </a:cubicBezTo>
                <a:cubicBezTo>
                  <a:pt x="32457" y="31323"/>
                  <a:pt x="32290" y="31189"/>
                  <a:pt x="32090" y="31023"/>
                </a:cubicBezTo>
                <a:cubicBezTo>
                  <a:pt x="31923" y="30889"/>
                  <a:pt x="31756" y="30722"/>
                  <a:pt x="31556" y="30656"/>
                </a:cubicBezTo>
                <a:cubicBezTo>
                  <a:pt x="31389" y="30322"/>
                  <a:pt x="31256" y="29922"/>
                  <a:pt x="31156" y="29555"/>
                </a:cubicBezTo>
                <a:cubicBezTo>
                  <a:pt x="31122" y="29355"/>
                  <a:pt x="31089" y="29088"/>
                  <a:pt x="31056" y="28821"/>
                </a:cubicBezTo>
                <a:close/>
                <a:moveTo>
                  <a:pt x="31689" y="30989"/>
                </a:moveTo>
                <a:lnTo>
                  <a:pt x="32056" y="31223"/>
                </a:lnTo>
                <a:cubicBezTo>
                  <a:pt x="32257" y="31356"/>
                  <a:pt x="32423" y="31490"/>
                  <a:pt x="32623" y="31590"/>
                </a:cubicBezTo>
                <a:cubicBezTo>
                  <a:pt x="33024" y="31856"/>
                  <a:pt x="33424" y="32057"/>
                  <a:pt x="33858" y="32257"/>
                </a:cubicBezTo>
                <a:cubicBezTo>
                  <a:pt x="33891" y="32323"/>
                  <a:pt x="33924" y="32357"/>
                  <a:pt x="33924" y="32390"/>
                </a:cubicBezTo>
                <a:cubicBezTo>
                  <a:pt x="33591" y="32223"/>
                  <a:pt x="33257" y="32090"/>
                  <a:pt x="32924" y="31890"/>
                </a:cubicBezTo>
                <a:lnTo>
                  <a:pt x="32290" y="31523"/>
                </a:lnTo>
                <a:cubicBezTo>
                  <a:pt x="32223" y="31423"/>
                  <a:pt x="32090" y="31389"/>
                  <a:pt x="32023" y="31323"/>
                </a:cubicBezTo>
                <a:cubicBezTo>
                  <a:pt x="31923" y="31256"/>
                  <a:pt x="31856" y="31189"/>
                  <a:pt x="31756" y="31156"/>
                </a:cubicBezTo>
                <a:cubicBezTo>
                  <a:pt x="31723" y="31089"/>
                  <a:pt x="31723" y="31023"/>
                  <a:pt x="31689" y="30989"/>
                </a:cubicBezTo>
                <a:close/>
                <a:moveTo>
                  <a:pt x="33391" y="28120"/>
                </a:moveTo>
                <a:cubicBezTo>
                  <a:pt x="33758" y="28554"/>
                  <a:pt x="34225" y="28921"/>
                  <a:pt x="34592" y="29388"/>
                </a:cubicBezTo>
                <a:cubicBezTo>
                  <a:pt x="34592" y="30422"/>
                  <a:pt x="34525" y="31523"/>
                  <a:pt x="34191" y="32457"/>
                </a:cubicBezTo>
                <a:cubicBezTo>
                  <a:pt x="33891" y="32090"/>
                  <a:pt x="33591" y="31723"/>
                  <a:pt x="33391" y="31289"/>
                </a:cubicBezTo>
                <a:cubicBezTo>
                  <a:pt x="33257" y="31089"/>
                  <a:pt x="33124" y="30856"/>
                  <a:pt x="32990" y="30622"/>
                </a:cubicBezTo>
                <a:lnTo>
                  <a:pt x="33057" y="30589"/>
                </a:lnTo>
                <a:cubicBezTo>
                  <a:pt x="33191" y="30189"/>
                  <a:pt x="33224" y="29722"/>
                  <a:pt x="33291" y="29288"/>
                </a:cubicBezTo>
                <a:cubicBezTo>
                  <a:pt x="33324" y="28921"/>
                  <a:pt x="33391" y="28521"/>
                  <a:pt x="33391" y="28120"/>
                </a:cubicBezTo>
                <a:close/>
                <a:moveTo>
                  <a:pt x="34692" y="29521"/>
                </a:moveTo>
                <a:lnTo>
                  <a:pt x="34692" y="29521"/>
                </a:lnTo>
                <a:cubicBezTo>
                  <a:pt x="34758" y="29588"/>
                  <a:pt x="34892" y="29722"/>
                  <a:pt x="34958" y="29855"/>
                </a:cubicBezTo>
                <a:cubicBezTo>
                  <a:pt x="34958" y="30822"/>
                  <a:pt x="34725" y="31756"/>
                  <a:pt x="34291" y="32657"/>
                </a:cubicBezTo>
                <a:lnTo>
                  <a:pt x="34258" y="32590"/>
                </a:lnTo>
                <a:lnTo>
                  <a:pt x="34291" y="32557"/>
                </a:lnTo>
                <a:cubicBezTo>
                  <a:pt x="34425" y="32023"/>
                  <a:pt x="34558" y="31456"/>
                  <a:pt x="34625" y="30922"/>
                </a:cubicBezTo>
                <a:cubicBezTo>
                  <a:pt x="34692" y="30455"/>
                  <a:pt x="34725" y="29955"/>
                  <a:pt x="34692" y="29521"/>
                </a:cubicBezTo>
                <a:close/>
                <a:moveTo>
                  <a:pt x="35726" y="32058"/>
                </a:moveTo>
                <a:lnTo>
                  <a:pt x="35726" y="32058"/>
                </a:lnTo>
                <a:cubicBezTo>
                  <a:pt x="35741" y="32262"/>
                  <a:pt x="35752" y="32460"/>
                  <a:pt x="35757" y="32671"/>
                </a:cubicBezTo>
                <a:lnTo>
                  <a:pt x="35757" y="32671"/>
                </a:lnTo>
                <a:cubicBezTo>
                  <a:pt x="35754" y="32462"/>
                  <a:pt x="35746" y="32260"/>
                  <a:pt x="35726" y="32058"/>
                </a:cubicBezTo>
                <a:close/>
                <a:moveTo>
                  <a:pt x="35757" y="32671"/>
                </a:moveTo>
                <a:cubicBezTo>
                  <a:pt x="35758" y="32748"/>
                  <a:pt x="35759" y="32827"/>
                  <a:pt x="35759" y="32906"/>
                </a:cubicBezTo>
                <a:lnTo>
                  <a:pt x="35759" y="32906"/>
                </a:lnTo>
                <a:cubicBezTo>
                  <a:pt x="35759" y="32890"/>
                  <a:pt x="35759" y="32874"/>
                  <a:pt x="35759" y="32857"/>
                </a:cubicBezTo>
                <a:cubicBezTo>
                  <a:pt x="35759" y="32794"/>
                  <a:pt x="35758" y="32732"/>
                  <a:pt x="35757" y="32671"/>
                </a:cubicBezTo>
                <a:close/>
                <a:moveTo>
                  <a:pt x="35759" y="32906"/>
                </a:moveTo>
                <a:cubicBezTo>
                  <a:pt x="35756" y="33288"/>
                  <a:pt x="35726" y="33642"/>
                  <a:pt x="35726" y="34058"/>
                </a:cubicBezTo>
                <a:cubicBezTo>
                  <a:pt x="35727" y="34059"/>
                  <a:pt x="35728" y="34060"/>
                  <a:pt x="35729" y="34060"/>
                </a:cubicBezTo>
                <a:lnTo>
                  <a:pt x="35729" y="34060"/>
                </a:lnTo>
                <a:cubicBezTo>
                  <a:pt x="35759" y="33737"/>
                  <a:pt x="35759" y="33414"/>
                  <a:pt x="35759" y="33091"/>
                </a:cubicBezTo>
                <a:cubicBezTo>
                  <a:pt x="35759" y="33028"/>
                  <a:pt x="35759" y="32967"/>
                  <a:pt x="35759" y="32906"/>
                </a:cubicBezTo>
                <a:close/>
                <a:moveTo>
                  <a:pt x="31923" y="31490"/>
                </a:moveTo>
                <a:cubicBezTo>
                  <a:pt x="32023" y="31556"/>
                  <a:pt x="32123" y="31590"/>
                  <a:pt x="32223" y="31690"/>
                </a:cubicBezTo>
                <a:cubicBezTo>
                  <a:pt x="32423" y="31823"/>
                  <a:pt x="32590" y="31923"/>
                  <a:pt x="32790" y="32023"/>
                </a:cubicBezTo>
                <a:cubicBezTo>
                  <a:pt x="33191" y="32223"/>
                  <a:pt x="33591" y="32424"/>
                  <a:pt x="34024" y="32557"/>
                </a:cubicBezTo>
                <a:cubicBezTo>
                  <a:pt x="34458" y="33091"/>
                  <a:pt x="34925" y="33658"/>
                  <a:pt x="35459" y="34091"/>
                </a:cubicBezTo>
                <a:cubicBezTo>
                  <a:pt x="35392" y="34058"/>
                  <a:pt x="35292" y="34058"/>
                  <a:pt x="35225" y="34025"/>
                </a:cubicBezTo>
                <a:cubicBezTo>
                  <a:pt x="35025" y="33991"/>
                  <a:pt x="34858" y="33891"/>
                  <a:pt x="34625" y="33825"/>
                </a:cubicBezTo>
                <a:cubicBezTo>
                  <a:pt x="34258" y="33658"/>
                  <a:pt x="33924" y="33424"/>
                  <a:pt x="33591" y="33224"/>
                </a:cubicBezTo>
                <a:cubicBezTo>
                  <a:pt x="32957" y="32757"/>
                  <a:pt x="32390" y="32190"/>
                  <a:pt x="31923" y="31490"/>
                </a:cubicBezTo>
                <a:close/>
                <a:moveTo>
                  <a:pt x="29715" y="35959"/>
                </a:moveTo>
                <a:cubicBezTo>
                  <a:pt x="29701" y="35965"/>
                  <a:pt x="29686" y="35971"/>
                  <a:pt x="29672" y="35977"/>
                </a:cubicBezTo>
                <a:lnTo>
                  <a:pt x="29672" y="35977"/>
                </a:lnTo>
                <a:cubicBezTo>
                  <a:pt x="29689" y="35971"/>
                  <a:pt x="29705" y="35965"/>
                  <a:pt x="29721" y="35959"/>
                </a:cubicBezTo>
                <a:close/>
                <a:moveTo>
                  <a:pt x="24918" y="35259"/>
                </a:moveTo>
                <a:lnTo>
                  <a:pt x="24918" y="35259"/>
                </a:lnTo>
                <a:cubicBezTo>
                  <a:pt x="26419" y="35359"/>
                  <a:pt x="27920" y="35559"/>
                  <a:pt x="29421" y="35759"/>
                </a:cubicBezTo>
                <a:lnTo>
                  <a:pt x="29288" y="35759"/>
                </a:lnTo>
                <a:cubicBezTo>
                  <a:pt x="28521" y="35826"/>
                  <a:pt x="27687" y="35926"/>
                  <a:pt x="26886" y="36093"/>
                </a:cubicBezTo>
                <a:lnTo>
                  <a:pt x="26853" y="36093"/>
                </a:lnTo>
                <a:lnTo>
                  <a:pt x="26853" y="36060"/>
                </a:lnTo>
                <a:cubicBezTo>
                  <a:pt x="26452" y="35826"/>
                  <a:pt x="26019" y="35659"/>
                  <a:pt x="25585" y="35492"/>
                </a:cubicBezTo>
                <a:cubicBezTo>
                  <a:pt x="25385" y="35392"/>
                  <a:pt x="25118" y="35326"/>
                  <a:pt x="24918" y="35259"/>
                </a:cubicBezTo>
                <a:close/>
                <a:moveTo>
                  <a:pt x="23117" y="35192"/>
                </a:moveTo>
                <a:cubicBezTo>
                  <a:pt x="23517" y="35192"/>
                  <a:pt x="23917" y="35192"/>
                  <a:pt x="24284" y="35226"/>
                </a:cubicBezTo>
                <a:cubicBezTo>
                  <a:pt x="24351" y="35259"/>
                  <a:pt x="24418" y="35259"/>
                  <a:pt x="24518" y="35259"/>
                </a:cubicBezTo>
                <a:lnTo>
                  <a:pt x="24885" y="35392"/>
                </a:lnTo>
                <a:cubicBezTo>
                  <a:pt x="25085" y="35426"/>
                  <a:pt x="25285" y="35526"/>
                  <a:pt x="25518" y="35593"/>
                </a:cubicBezTo>
                <a:cubicBezTo>
                  <a:pt x="25919" y="35759"/>
                  <a:pt x="26352" y="35926"/>
                  <a:pt x="26753" y="36160"/>
                </a:cubicBezTo>
                <a:cubicBezTo>
                  <a:pt x="26619" y="36193"/>
                  <a:pt x="26519" y="36193"/>
                  <a:pt x="26386" y="36226"/>
                </a:cubicBezTo>
                <a:cubicBezTo>
                  <a:pt x="26085" y="36093"/>
                  <a:pt x="25785" y="36026"/>
                  <a:pt x="25552" y="35893"/>
                </a:cubicBezTo>
                <a:cubicBezTo>
                  <a:pt x="25218" y="35759"/>
                  <a:pt x="24885" y="35693"/>
                  <a:pt x="24551" y="35559"/>
                </a:cubicBezTo>
                <a:cubicBezTo>
                  <a:pt x="24217" y="35492"/>
                  <a:pt x="23884" y="35359"/>
                  <a:pt x="23550" y="35259"/>
                </a:cubicBezTo>
                <a:cubicBezTo>
                  <a:pt x="23417" y="35226"/>
                  <a:pt x="23250" y="35192"/>
                  <a:pt x="23117" y="35192"/>
                </a:cubicBezTo>
                <a:close/>
                <a:moveTo>
                  <a:pt x="22583" y="35226"/>
                </a:moveTo>
                <a:cubicBezTo>
                  <a:pt x="22716" y="35259"/>
                  <a:pt x="22883" y="35326"/>
                  <a:pt x="22983" y="35326"/>
                </a:cubicBezTo>
                <a:cubicBezTo>
                  <a:pt x="23183" y="35326"/>
                  <a:pt x="23350" y="35359"/>
                  <a:pt x="23517" y="35392"/>
                </a:cubicBezTo>
                <a:cubicBezTo>
                  <a:pt x="23851" y="35492"/>
                  <a:pt x="24217" y="35559"/>
                  <a:pt x="24551" y="35693"/>
                </a:cubicBezTo>
                <a:cubicBezTo>
                  <a:pt x="24885" y="35759"/>
                  <a:pt x="25218" y="35893"/>
                  <a:pt x="25552" y="36026"/>
                </a:cubicBezTo>
                <a:cubicBezTo>
                  <a:pt x="25752" y="36093"/>
                  <a:pt x="26019" y="36193"/>
                  <a:pt x="26219" y="36260"/>
                </a:cubicBezTo>
                <a:cubicBezTo>
                  <a:pt x="25685" y="36393"/>
                  <a:pt x="25085" y="36560"/>
                  <a:pt x="24551" y="36693"/>
                </a:cubicBezTo>
                <a:cubicBezTo>
                  <a:pt x="23951" y="36360"/>
                  <a:pt x="23384" y="36060"/>
                  <a:pt x="22750" y="35826"/>
                </a:cubicBezTo>
                <a:cubicBezTo>
                  <a:pt x="22416" y="35693"/>
                  <a:pt x="22116" y="35559"/>
                  <a:pt x="21782" y="35426"/>
                </a:cubicBezTo>
                <a:cubicBezTo>
                  <a:pt x="21616" y="35392"/>
                  <a:pt x="21449" y="35326"/>
                  <a:pt x="21282" y="35259"/>
                </a:cubicBezTo>
                <a:lnTo>
                  <a:pt x="21249" y="35259"/>
                </a:lnTo>
                <a:cubicBezTo>
                  <a:pt x="21716" y="35226"/>
                  <a:pt x="22116" y="35226"/>
                  <a:pt x="22583" y="35226"/>
                </a:cubicBezTo>
                <a:close/>
                <a:moveTo>
                  <a:pt x="20915" y="35259"/>
                </a:moveTo>
                <a:cubicBezTo>
                  <a:pt x="21015" y="35359"/>
                  <a:pt x="21115" y="35359"/>
                  <a:pt x="21249" y="35392"/>
                </a:cubicBezTo>
                <a:cubicBezTo>
                  <a:pt x="21415" y="35426"/>
                  <a:pt x="21582" y="35526"/>
                  <a:pt x="21749" y="35559"/>
                </a:cubicBezTo>
                <a:cubicBezTo>
                  <a:pt x="22083" y="35693"/>
                  <a:pt x="22383" y="35826"/>
                  <a:pt x="22716" y="35926"/>
                </a:cubicBezTo>
                <a:cubicBezTo>
                  <a:pt x="23283" y="36193"/>
                  <a:pt x="23884" y="36426"/>
                  <a:pt x="24418" y="36727"/>
                </a:cubicBezTo>
                <a:cubicBezTo>
                  <a:pt x="24284" y="36760"/>
                  <a:pt x="24184" y="36793"/>
                  <a:pt x="24051" y="36793"/>
                </a:cubicBezTo>
                <a:cubicBezTo>
                  <a:pt x="23217" y="36460"/>
                  <a:pt x="22316" y="36226"/>
                  <a:pt x="21482" y="36026"/>
                </a:cubicBezTo>
                <a:cubicBezTo>
                  <a:pt x="21049" y="35893"/>
                  <a:pt x="20615" y="35793"/>
                  <a:pt x="20181" y="35726"/>
                </a:cubicBezTo>
                <a:cubicBezTo>
                  <a:pt x="19914" y="35693"/>
                  <a:pt x="19714" y="35626"/>
                  <a:pt x="19447" y="35593"/>
                </a:cubicBezTo>
                <a:cubicBezTo>
                  <a:pt x="19347" y="35593"/>
                  <a:pt x="19214" y="35559"/>
                  <a:pt x="19114" y="35559"/>
                </a:cubicBezTo>
                <a:cubicBezTo>
                  <a:pt x="19080" y="35559"/>
                  <a:pt x="18980" y="35526"/>
                  <a:pt x="18947" y="35526"/>
                </a:cubicBezTo>
                <a:cubicBezTo>
                  <a:pt x="19047" y="35526"/>
                  <a:pt x="19080" y="35459"/>
                  <a:pt x="19147" y="35459"/>
                </a:cubicBezTo>
                <a:cubicBezTo>
                  <a:pt x="19748" y="35392"/>
                  <a:pt x="20348" y="35292"/>
                  <a:pt x="20915" y="35259"/>
                </a:cubicBezTo>
                <a:close/>
                <a:moveTo>
                  <a:pt x="18747" y="35526"/>
                </a:moveTo>
                <a:cubicBezTo>
                  <a:pt x="18747" y="35526"/>
                  <a:pt x="18747" y="35559"/>
                  <a:pt x="18780" y="35559"/>
                </a:cubicBezTo>
                <a:cubicBezTo>
                  <a:pt x="18880" y="35693"/>
                  <a:pt x="18947" y="35693"/>
                  <a:pt x="19080" y="35693"/>
                </a:cubicBezTo>
                <a:cubicBezTo>
                  <a:pt x="19214" y="35693"/>
                  <a:pt x="19347" y="35726"/>
                  <a:pt x="19414" y="35726"/>
                </a:cubicBezTo>
                <a:cubicBezTo>
                  <a:pt x="19614" y="35759"/>
                  <a:pt x="19848" y="35826"/>
                  <a:pt x="20081" y="35859"/>
                </a:cubicBezTo>
                <a:cubicBezTo>
                  <a:pt x="20548" y="35926"/>
                  <a:pt x="20948" y="36026"/>
                  <a:pt x="21415" y="36160"/>
                </a:cubicBezTo>
                <a:cubicBezTo>
                  <a:pt x="22249" y="36360"/>
                  <a:pt x="23083" y="36593"/>
                  <a:pt x="23884" y="36860"/>
                </a:cubicBezTo>
                <a:cubicBezTo>
                  <a:pt x="22283" y="37260"/>
                  <a:pt x="20748" y="37727"/>
                  <a:pt x="19114" y="37928"/>
                </a:cubicBezTo>
                <a:lnTo>
                  <a:pt x="18513" y="37427"/>
                </a:lnTo>
                <a:cubicBezTo>
                  <a:pt x="18247" y="37260"/>
                  <a:pt x="18013" y="37094"/>
                  <a:pt x="17713" y="36927"/>
                </a:cubicBezTo>
                <a:cubicBezTo>
                  <a:pt x="17212" y="36660"/>
                  <a:pt x="16712" y="36426"/>
                  <a:pt x="16178" y="36193"/>
                </a:cubicBezTo>
                <a:cubicBezTo>
                  <a:pt x="16545" y="36060"/>
                  <a:pt x="16912" y="35926"/>
                  <a:pt x="17279" y="35859"/>
                </a:cubicBezTo>
                <a:cubicBezTo>
                  <a:pt x="17780" y="35726"/>
                  <a:pt x="18247" y="35593"/>
                  <a:pt x="18747" y="35526"/>
                </a:cubicBezTo>
                <a:close/>
                <a:moveTo>
                  <a:pt x="16012" y="36326"/>
                </a:moveTo>
                <a:cubicBezTo>
                  <a:pt x="16579" y="36527"/>
                  <a:pt x="17112" y="36760"/>
                  <a:pt x="17613" y="37094"/>
                </a:cubicBezTo>
                <a:cubicBezTo>
                  <a:pt x="17913" y="37260"/>
                  <a:pt x="18180" y="37427"/>
                  <a:pt x="18413" y="37594"/>
                </a:cubicBezTo>
                <a:cubicBezTo>
                  <a:pt x="18580" y="37727"/>
                  <a:pt x="18780" y="37861"/>
                  <a:pt x="18947" y="37994"/>
                </a:cubicBezTo>
                <a:cubicBezTo>
                  <a:pt x="18847" y="37994"/>
                  <a:pt x="18714" y="38028"/>
                  <a:pt x="18580" y="38028"/>
                </a:cubicBezTo>
                <a:cubicBezTo>
                  <a:pt x="18013" y="37694"/>
                  <a:pt x="17379" y="37394"/>
                  <a:pt x="16745" y="37160"/>
                </a:cubicBezTo>
                <a:cubicBezTo>
                  <a:pt x="16178" y="36927"/>
                  <a:pt x="15545" y="36727"/>
                  <a:pt x="14911" y="36593"/>
                </a:cubicBezTo>
                <a:cubicBezTo>
                  <a:pt x="15111" y="36560"/>
                  <a:pt x="15278" y="36527"/>
                  <a:pt x="15445" y="36460"/>
                </a:cubicBezTo>
                <a:cubicBezTo>
                  <a:pt x="15678" y="36393"/>
                  <a:pt x="15811" y="36360"/>
                  <a:pt x="16012" y="36326"/>
                </a:cubicBezTo>
                <a:close/>
                <a:moveTo>
                  <a:pt x="12176" y="36493"/>
                </a:moveTo>
                <a:cubicBezTo>
                  <a:pt x="12651" y="36659"/>
                  <a:pt x="13153" y="36722"/>
                  <a:pt x="13664" y="36722"/>
                </a:cubicBezTo>
                <a:cubicBezTo>
                  <a:pt x="13977" y="36722"/>
                  <a:pt x="14294" y="36698"/>
                  <a:pt x="14611" y="36660"/>
                </a:cubicBezTo>
                <a:cubicBezTo>
                  <a:pt x="15344" y="36793"/>
                  <a:pt x="16045" y="36994"/>
                  <a:pt x="16712" y="37260"/>
                </a:cubicBezTo>
                <a:cubicBezTo>
                  <a:pt x="17279" y="37494"/>
                  <a:pt x="17880" y="37761"/>
                  <a:pt x="18413" y="38028"/>
                </a:cubicBezTo>
                <a:cubicBezTo>
                  <a:pt x="18094" y="38052"/>
                  <a:pt x="17771" y="38065"/>
                  <a:pt x="17448" y="38065"/>
                </a:cubicBezTo>
                <a:cubicBezTo>
                  <a:pt x="15578" y="38065"/>
                  <a:pt x="13683" y="37631"/>
                  <a:pt x="12176" y="36493"/>
                </a:cubicBezTo>
                <a:close/>
                <a:moveTo>
                  <a:pt x="12442" y="36994"/>
                </a:moveTo>
                <a:cubicBezTo>
                  <a:pt x="13243" y="37527"/>
                  <a:pt x="14144" y="37894"/>
                  <a:pt x="15111" y="38094"/>
                </a:cubicBezTo>
                <a:cubicBezTo>
                  <a:pt x="15445" y="38194"/>
                  <a:pt x="15778" y="38228"/>
                  <a:pt x="16112" y="38261"/>
                </a:cubicBezTo>
                <a:lnTo>
                  <a:pt x="16012" y="38261"/>
                </a:lnTo>
                <a:cubicBezTo>
                  <a:pt x="15778" y="38328"/>
                  <a:pt x="15545" y="38328"/>
                  <a:pt x="15344" y="38361"/>
                </a:cubicBezTo>
                <a:cubicBezTo>
                  <a:pt x="15167" y="38361"/>
                  <a:pt x="15018" y="38376"/>
                  <a:pt x="14860" y="38376"/>
                </a:cubicBezTo>
                <a:cubicBezTo>
                  <a:pt x="14781" y="38376"/>
                  <a:pt x="14700" y="38372"/>
                  <a:pt x="14611" y="38361"/>
                </a:cubicBezTo>
                <a:lnTo>
                  <a:pt x="14077" y="38361"/>
                </a:lnTo>
                <a:cubicBezTo>
                  <a:pt x="13443" y="37994"/>
                  <a:pt x="12909" y="37527"/>
                  <a:pt x="12442" y="36994"/>
                </a:cubicBezTo>
                <a:close/>
                <a:moveTo>
                  <a:pt x="25085" y="36727"/>
                </a:moveTo>
                <a:lnTo>
                  <a:pt x="25085" y="36727"/>
                </a:lnTo>
                <a:cubicBezTo>
                  <a:pt x="25018" y="36827"/>
                  <a:pt x="24885" y="36927"/>
                  <a:pt x="24785" y="37060"/>
                </a:cubicBezTo>
                <a:cubicBezTo>
                  <a:pt x="24651" y="37194"/>
                  <a:pt x="24551" y="37327"/>
                  <a:pt x="24418" y="37494"/>
                </a:cubicBezTo>
                <a:cubicBezTo>
                  <a:pt x="24217" y="37727"/>
                  <a:pt x="24017" y="37928"/>
                  <a:pt x="23750" y="38194"/>
                </a:cubicBezTo>
                <a:cubicBezTo>
                  <a:pt x="23384" y="38328"/>
                  <a:pt x="22950" y="38428"/>
                  <a:pt x="22583" y="38561"/>
                </a:cubicBezTo>
                <a:cubicBezTo>
                  <a:pt x="22883" y="38361"/>
                  <a:pt x="23183" y="38094"/>
                  <a:pt x="23450" y="37861"/>
                </a:cubicBezTo>
                <a:cubicBezTo>
                  <a:pt x="23784" y="37561"/>
                  <a:pt x="24084" y="37260"/>
                  <a:pt x="24384" y="36927"/>
                </a:cubicBezTo>
                <a:cubicBezTo>
                  <a:pt x="24618" y="36860"/>
                  <a:pt x="24885" y="36827"/>
                  <a:pt x="25085" y="36727"/>
                </a:cubicBezTo>
                <a:close/>
                <a:moveTo>
                  <a:pt x="22283" y="38694"/>
                </a:moveTo>
                <a:lnTo>
                  <a:pt x="22283" y="38694"/>
                </a:lnTo>
                <a:cubicBezTo>
                  <a:pt x="22174" y="38728"/>
                  <a:pt x="22063" y="38761"/>
                  <a:pt x="21949" y="38795"/>
                </a:cubicBezTo>
                <a:cubicBezTo>
                  <a:pt x="21947" y="38796"/>
                  <a:pt x="21944" y="38796"/>
                  <a:pt x="21942" y="38797"/>
                </a:cubicBezTo>
                <a:lnTo>
                  <a:pt x="21942" y="38797"/>
                </a:lnTo>
                <a:cubicBezTo>
                  <a:pt x="22056" y="38764"/>
                  <a:pt x="22169" y="38730"/>
                  <a:pt x="22283" y="38695"/>
                </a:cubicBezTo>
                <a:cubicBezTo>
                  <a:pt x="22283" y="38695"/>
                  <a:pt x="22283" y="38695"/>
                  <a:pt x="22283" y="38694"/>
                </a:cubicBezTo>
                <a:close/>
                <a:moveTo>
                  <a:pt x="19930" y="38036"/>
                </a:moveTo>
                <a:cubicBezTo>
                  <a:pt x="19805" y="38097"/>
                  <a:pt x="19708" y="38132"/>
                  <a:pt x="19581" y="38228"/>
                </a:cubicBezTo>
                <a:cubicBezTo>
                  <a:pt x="19347" y="38361"/>
                  <a:pt x="19080" y="38461"/>
                  <a:pt x="18780" y="38595"/>
                </a:cubicBezTo>
                <a:cubicBezTo>
                  <a:pt x="18547" y="38728"/>
                  <a:pt x="18247" y="38862"/>
                  <a:pt x="17980" y="38928"/>
                </a:cubicBezTo>
                <a:cubicBezTo>
                  <a:pt x="17713" y="39028"/>
                  <a:pt x="17413" y="39095"/>
                  <a:pt x="17146" y="39228"/>
                </a:cubicBezTo>
                <a:cubicBezTo>
                  <a:pt x="17146" y="39228"/>
                  <a:pt x="17112" y="39228"/>
                  <a:pt x="17112" y="39262"/>
                </a:cubicBezTo>
                <a:cubicBezTo>
                  <a:pt x="16212" y="39228"/>
                  <a:pt x="15244" y="38928"/>
                  <a:pt x="14377" y="38528"/>
                </a:cubicBezTo>
                <a:lnTo>
                  <a:pt x="14644" y="38528"/>
                </a:lnTo>
                <a:cubicBezTo>
                  <a:pt x="14911" y="38528"/>
                  <a:pt x="15111" y="38528"/>
                  <a:pt x="15311" y="38461"/>
                </a:cubicBezTo>
                <a:cubicBezTo>
                  <a:pt x="15545" y="38461"/>
                  <a:pt x="15778" y="38428"/>
                  <a:pt x="15978" y="38395"/>
                </a:cubicBezTo>
                <a:cubicBezTo>
                  <a:pt x="16145" y="38361"/>
                  <a:pt x="16379" y="38361"/>
                  <a:pt x="16545" y="38261"/>
                </a:cubicBezTo>
                <a:cubicBezTo>
                  <a:pt x="16818" y="38284"/>
                  <a:pt x="17088" y="38295"/>
                  <a:pt x="17355" y="38295"/>
                </a:cubicBezTo>
                <a:cubicBezTo>
                  <a:pt x="18215" y="38295"/>
                  <a:pt x="19054" y="38185"/>
                  <a:pt x="19930" y="38036"/>
                </a:cubicBezTo>
                <a:close/>
                <a:moveTo>
                  <a:pt x="34" y="0"/>
                </a:moveTo>
                <a:cubicBezTo>
                  <a:pt x="34" y="0"/>
                  <a:pt x="0" y="167"/>
                  <a:pt x="67" y="200"/>
                </a:cubicBezTo>
                <a:cubicBezTo>
                  <a:pt x="167" y="301"/>
                  <a:pt x="267" y="334"/>
                  <a:pt x="400" y="367"/>
                </a:cubicBezTo>
                <a:cubicBezTo>
                  <a:pt x="400" y="401"/>
                  <a:pt x="400" y="467"/>
                  <a:pt x="434" y="467"/>
                </a:cubicBezTo>
                <a:cubicBezTo>
                  <a:pt x="601" y="534"/>
                  <a:pt x="734" y="634"/>
                  <a:pt x="867" y="701"/>
                </a:cubicBezTo>
                <a:lnTo>
                  <a:pt x="1234" y="968"/>
                </a:lnTo>
                <a:cubicBezTo>
                  <a:pt x="1501" y="1168"/>
                  <a:pt x="1735" y="1368"/>
                  <a:pt x="1902" y="1668"/>
                </a:cubicBezTo>
                <a:cubicBezTo>
                  <a:pt x="2335" y="2202"/>
                  <a:pt x="2602" y="2869"/>
                  <a:pt x="2869" y="3536"/>
                </a:cubicBezTo>
                <a:cubicBezTo>
                  <a:pt x="3069" y="4103"/>
                  <a:pt x="3202" y="4704"/>
                  <a:pt x="3369" y="5304"/>
                </a:cubicBezTo>
                <a:cubicBezTo>
                  <a:pt x="3369" y="5338"/>
                  <a:pt x="3403" y="5404"/>
                  <a:pt x="3403" y="5438"/>
                </a:cubicBezTo>
                <a:cubicBezTo>
                  <a:pt x="3569" y="6038"/>
                  <a:pt x="3770" y="6605"/>
                  <a:pt x="4003" y="7206"/>
                </a:cubicBezTo>
                <a:cubicBezTo>
                  <a:pt x="4437" y="8340"/>
                  <a:pt x="5037" y="9407"/>
                  <a:pt x="5871" y="10341"/>
                </a:cubicBezTo>
                <a:cubicBezTo>
                  <a:pt x="6705" y="11208"/>
                  <a:pt x="7706" y="11842"/>
                  <a:pt x="8740" y="12409"/>
                </a:cubicBezTo>
                <a:cubicBezTo>
                  <a:pt x="9273" y="12709"/>
                  <a:pt x="9774" y="13010"/>
                  <a:pt x="10274" y="13343"/>
                </a:cubicBezTo>
                <a:cubicBezTo>
                  <a:pt x="10741" y="13610"/>
                  <a:pt x="11141" y="13910"/>
                  <a:pt x="11542" y="14244"/>
                </a:cubicBezTo>
                <a:cubicBezTo>
                  <a:pt x="12042" y="15878"/>
                  <a:pt x="12476" y="17513"/>
                  <a:pt x="13043" y="19114"/>
                </a:cubicBezTo>
                <a:cubicBezTo>
                  <a:pt x="13443" y="20348"/>
                  <a:pt x="13910" y="21549"/>
                  <a:pt x="14477" y="22683"/>
                </a:cubicBezTo>
                <a:cubicBezTo>
                  <a:pt x="14377" y="22516"/>
                  <a:pt x="14244" y="22283"/>
                  <a:pt x="14110" y="22116"/>
                </a:cubicBezTo>
                <a:cubicBezTo>
                  <a:pt x="13777" y="21616"/>
                  <a:pt x="13410" y="21115"/>
                  <a:pt x="13043" y="20682"/>
                </a:cubicBezTo>
                <a:cubicBezTo>
                  <a:pt x="12576" y="20181"/>
                  <a:pt x="12109" y="19681"/>
                  <a:pt x="11608" y="19214"/>
                </a:cubicBezTo>
                <a:cubicBezTo>
                  <a:pt x="11442" y="18414"/>
                  <a:pt x="10975" y="17680"/>
                  <a:pt x="10474" y="17079"/>
                </a:cubicBezTo>
                <a:cubicBezTo>
                  <a:pt x="9407" y="15845"/>
                  <a:pt x="7872" y="15111"/>
                  <a:pt x="6271" y="14778"/>
                </a:cubicBezTo>
                <a:cubicBezTo>
                  <a:pt x="5240" y="14571"/>
                  <a:pt x="4198" y="14513"/>
                  <a:pt x="3152" y="14513"/>
                </a:cubicBezTo>
                <a:cubicBezTo>
                  <a:pt x="2336" y="14513"/>
                  <a:pt x="1519" y="14548"/>
                  <a:pt x="701" y="14577"/>
                </a:cubicBezTo>
                <a:lnTo>
                  <a:pt x="601" y="14577"/>
                </a:lnTo>
                <a:cubicBezTo>
                  <a:pt x="534" y="14577"/>
                  <a:pt x="467" y="14678"/>
                  <a:pt x="567" y="14711"/>
                </a:cubicBezTo>
                <a:cubicBezTo>
                  <a:pt x="567" y="14744"/>
                  <a:pt x="601" y="14778"/>
                  <a:pt x="634" y="14778"/>
                </a:cubicBezTo>
                <a:lnTo>
                  <a:pt x="767" y="14778"/>
                </a:lnTo>
                <a:cubicBezTo>
                  <a:pt x="1601" y="15011"/>
                  <a:pt x="2302" y="15445"/>
                  <a:pt x="2969" y="16012"/>
                </a:cubicBezTo>
                <a:cubicBezTo>
                  <a:pt x="4136" y="17046"/>
                  <a:pt x="5104" y="18514"/>
                  <a:pt x="6638" y="19047"/>
                </a:cubicBezTo>
                <a:cubicBezTo>
                  <a:pt x="7082" y="19214"/>
                  <a:pt x="7546" y="19257"/>
                  <a:pt x="8013" y="19257"/>
                </a:cubicBezTo>
                <a:cubicBezTo>
                  <a:pt x="8390" y="19257"/>
                  <a:pt x="8768" y="19229"/>
                  <a:pt x="9140" y="19214"/>
                </a:cubicBezTo>
                <a:cubicBezTo>
                  <a:pt x="9497" y="19199"/>
                  <a:pt x="9861" y="19171"/>
                  <a:pt x="10225" y="19171"/>
                </a:cubicBezTo>
                <a:cubicBezTo>
                  <a:pt x="10678" y="19171"/>
                  <a:pt x="11132" y="19215"/>
                  <a:pt x="11575" y="19381"/>
                </a:cubicBezTo>
                <a:cubicBezTo>
                  <a:pt x="12176" y="19915"/>
                  <a:pt x="12709" y="20448"/>
                  <a:pt x="13210" y="21049"/>
                </a:cubicBezTo>
                <a:cubicBezTo>
                  <a:pt x="13543" y="21449"/>
                  <a:pt x="13877" y="21883"/>
                  <a:pt x="14177" y="22283"/>
                </a:cubicBezTo>
                <a:lnTo>
                  <a:pt x="15044" y="23684"/>
                </a:lnTo>
                <a:lnTo>
                  <a:pt x="15078" y="23684"/>
                </a:lnTo>
                <a:cubicBezTo>
                  <a:pt x="15278" y="24018"/>
                  <a:pt x="15445" y="24384"/>
                  <a:pt x="15711" y="24718"/>
                </a:cubicBezTo>
                <a:cubicBezTo>
                  <a:pt x="17246" y="27220"/>
                  <a:pt x="19281" y="29421"/>
                  <a:pt x="21582" y="31256"/>
                </a:cubicBezTo>
                <a:cubicBezTo>
                  <a:pt x="21049" y="30922"/>
                  <a:pt x="20448" y="30622"/>
                  <a:pt x="19914" y="30355"/>
                </a:cubicBezTo>
                <a:cubicBezTo>
                  <a:pt x="19281" y="30022"/>
                  <a:pt x="18680" y="29722"/>
                  <a:pt x="18046" y="29421"/>
                </a:cubicBezTo>
                <a:cubicBezTo>
                  <a:pt x="18046" y="29421"/>
                  <a:pt x="18046" y="29388"/>
                  <a:pt x="18013" y="29388"/>
                </a:cubicBezTo>
                <a:lnTo>
                  <a:pt x="17946" y="29388"/>
                </a:lnTo>
                <a:cubicBezTo>
                  <a:pt x="17713" y="28954"/>
                  <a:pt x="17346" y="28621"/>
                  <a:pt x="16946" y="28287"/>
                </a:cubicBezTo>
                <a:cubicBezTo>
                  <a:pt x="16579" y="27954"/>
                  <a:pt x="16178" y="27687"/>
                  <a:pt x="15745" y="27420"/>
                </a:cubicBezTo>
                <a:cubicBezTo>
                  <a:pt x="14144" y="26453"/>
                  <a:pt x="12342" y="26019"/>
                  <a:pt x="10541" y="25852"/>
                </a:cubicBezTo>
                <a:cubicBezTo>
                  <a:pt x="9933" y="25778"/>
                  <a:pt x="9314" y="25756"/>
                  <a:pt x="8702" y="25756"/>
                </a:cubicBezTo>
                <a:cubicBezTo>
                  <a:pt x="8207" y="25756"/>
                  <a:pt x="7716" y="25771"/>
                  <a:pt x="7239" y="25785"/>
                </a:cubicBezTo>
                <a:lnTo>
                  <a:pt x="4870" y="25919"/>
                </a:lnTo>
                <a:lnTo>
                  <a:pt x="4737" y="25919"/>
                </a:lnTo>
                <a:cubicBezTo>
                  <a:pt x="4704" y="25902"/>
                  <a:pt x="4662" y="25894"/>
                  <a:pt x="4612" y="25894"/>
                </a:cubicBezTo>
                <a:cubicBezTo>
                  <a:pt x="4562" y="25894"/>
                  <a:pt x="4503" y="25902"/>
                  <a:pt x="4437" y="25919"/>
                </a:cubicBezTo>
                <a:lnTo>
                  <a:pt x="4203" y="25919"/>
                </a:lnTo>
                <a:cubicBezTo>
                  <a:pt x="4170" y="25919"/>
                  <a:pt x="4070" y="25952"/>
                  <a:pt x="4036" y="25952"/>
                </a:cubicBezTo>
                <a:lnTo>
                  <a:pt x="3903" y="25952"/>
                </a:lnTo>
                <a:cubicBezTo>
                  <a:pt x="3770" y="25952"/>
                  <a:pt x="3770" y="26086"/>
                  <a:pt x="3836" y="26186"/>
                </a:cubicBezTo>
                <a:cubicBezTo>
                  <a:pt x="3870" y="26252"/>
                  <a:pt x="3936" y="26252"/>
                  <a:pt x="4036" y="26252"/>
                </a:cubicBezTo>
                <a:lnTo>
                  <a:pt x="4937" y="26252"/>
                </a:lnTo>
                <a:cubicBezTo>
                  <a:pt x="4970" y="26252"/>
                  <a:pt x="5070" y="26252"/>
                  <a:pt x="5104" y="26286"/>
                </a:cubicBezTo>
                <a:cubicBezTo>
                  <a:pt x="5171" y="26286"/>
                  <a:pt x="5204" y="26286"/>
                  <a:pt x="5237" y="26353"/>
                </a:cubicBezTo>
                <a:cubicBezTo>
                  <a:pt x="5337" y="26386"/>
                  <a:pt x="5437" y="26386"/>
                  <a:pt x="5537" y="26419"/>
                </a:cubicBezTo>
                <a:cubicBezTo>
                  <a:pt x="6004" y="26586"/>
                  <a:pt x="6438" y="26753"/>
                  <a:pt x="6905" y="26953"/>
                </a:cubicBezTo>
                <a:cubicBezTo>
                  <a:pt x="7600" y="27274"/>
                  <a:pt x="8267" y="27633"/>
                  <a:pt x="8931" y="27989"/>
                </a:cubicBezTo>
                <a:lnTo>
                  <a:pt x="8931" y="27989"/>
                </a:lnTo>
                <a:cubicBezTo>
                  <a:pt x="8675" y="27806"/>
                  <a:pt x="8390" y="27678"/>
                  <a:pt x="8106" y="27520"/>
                </a:cubicBezTo>
                <a:cubicBezTo>
                  <a:pt x="8139" y="27520"/>
                  <a:pt x="8239" y="27520"/>
                  <a:pt x="8273" y="27553"/>
                </a:cubicBezTo>
                <a:cubicBezTo>
                  <a:pt x="8506" y="27587"/>
                  <a:pt x="8706" y="27653"/>
                  <a:pt x="8907" y="27653"/>
                </a:cubicBezTo>
                <a:cubicBezTo>
                  <a:pt x="9674" y="27720"/>
                  <a:pt x="10408" y="27820"/>
                  <a:pt x="11175" y="27854"/>
                </a:cubicBezTo>
                <a:cubicBezTo>
                  <a:pt x="11508" y="27870"/>
                  <a:pt x="11834" y="27879"/>
                  <a:pt x="12155" y="27879"/>
                </a:cubicBezTo>
                <a:cubicBezTo>
                  <a:pt x="12476" y="27879"/>
                  <a:pt x="12793" y="27870"/>
                  <a:pt x="13110" y="27854"/>
                </a:cubicBezTo>
                <a:cubicBezTo>
                  <a:pt x="13276" y="27887"/>
                  <a:pt x="13443" y="27987"/>
                  <a:pt x="13610" y="28020"/>
                </a:cubicBezTo>
                <a:lnTo>
                  <a:pt x="13643" y="28020"/>
                </a:lnTo>
                <a:cubicBezTo>
                  <a:pt x="13877" y="28087"/>
                  <a:pt x="14077" y="28154"/>
                  <a:pt x="14244" y="28221"/>
                </a:cubicBezTo>
                <a:lnTo>
                  <a:pt x="14277" y="28221"/>
                </a:lnTo>
                <a:cubicBezTo>
                  <a:pt x="14644" y="28354"/>
                  <a:pt x="14978" y="28487"/>
                  <a:pt x="15378" y="28587"/>
                </a:cubicBezTo>
                <a:cubicBezTo>
                  <a:pt x="14544" y="28788"/>
                  <a:pt x="13743" y="28921"/>
                  <a:pt x="12909" y="28954"/>
                </a:cubicBezTo>
                <a:cubicBezTo>
                  <a:pt x="12753" y="28966"/>
                  <a:pt x="12596" y="28972"/>
                  <a:pt x="12438" y="28972"/>
                </a:cubicBezTo>
                <a:cubicBezTo>
                  <a:pt x="11733" y="28972"/>
                  <a:pt x="11018" y="28862"/>
                  <a:pt x="10346" y="28729"/>
                </a:cubicBezTo>
                <a:lnTo>
                  <a:pt x="10346" y="28729"/>
                </a:lnTo>
                <a:cubicBezTo>
                  <a:pt x="10455" y="28782"/>
                  <a:pt x="10564" y="28836"/>
                  <a:pt x="10674" y="28888"/>
                </a:cubicBezTo>
                <a:cubicBezTo>
                  <a:pt x="10674" y="28921"/>
                  <a:pt x="10708" y="28921"/>
                  <a:pt x="10741" y="28921"/>
                </a:cubicBezTo>
                <a:cubicBezTo>
                  <a:pt x="10763" y="28921"/>
                  <a:pt x="10786" y="28921"/>
                  <a:pt x="10818" y="28931"/>
                </a:cubicBezTo>
                <a:lnTo>
                  <a:pt x="10818" y="28931"/>
                </a:lnTo>
                <a:lnTo>
                  <a:pt x="10775" y="28888"/>
                </a:lnTo>
                <a:lnTo>
                  <a:pt x="10775" y="28888"/>
                </a:lnTo>
                <a:cubicBezTo>
                  <a:pt x="11475" y="29021"/>
                  <a:pt x="12242" y="29054"/>
                  <a:pt x="12943" y="29054"/>
                </a:cubicBezTo>
                <a:cubicBezTo>
                  <a:pt x="13810" y="29021"/>
                  <a:pt x="14744" y="28921"/>
                  <a:pt x="15578" y="28654"/>
                </a:cubicBezTo>
                <a:cubicBezTo>
                  <a:pt x="15778" y="28721"/>
                  <a:pt x="16012" y="28788"/>
                  <a:pt x="16178" y="28888"/>
                </a:cubicBezTo>
                <a:cubicBezTo>
                  <a:pt x="16345" y="28988"/>
                  <a:pt x="16512" y="29021"/>
                  <a:pt x="16645" y="29088"/>
                </a:cubicBezTo>
                <a:lnTo>
                  <a:pt x="16712" y="29088"/>
                </a:lnTo>
                <a:cubicBezTo>
                  <a:pt x="16545" y="29155"/>
                  <a:pt x="16312" y="29221"/>
                  <a:pt x="16145" y="29321"/>
                </a:cubicBezTo>
                <a:cubicBezTo>
                  <a:pt x="15945" y="29355"/>
                  <a:pt x="15745" y="29421"/>
                  <a:pt x="15545" y="29488"/>
                </a:cubicBezTo>
                <a:cubicBezTo>
                  <a:pt x="15162" y="29552"/>
                  <a:pt x="14783" y="29580"/>
                  <a:pt x="14407" y="29580"/>
                </a:cubicBezTo>
                <a:cubicBezTo>
                  <a:pt x="13294" y="29580"/>
                  <a:pt x="12210" y="29337"/>
                  <a:pt x="11144" y="29079"/>
                </a:cubicBezTo>
                <a:lnTo>
                  <a:pt x="11144" y="29079"/>
                </a:lnTo>
                <a:lnTo>
                  <a:pt x="11742" y="29355"/>
                </a:lnTo>
                <a:cubicBezTo>
                  <a:pt x="12676" y="29688"/>
                  <a:pt x="13610" y="29855"/>
                  <a:pt x="14611" y="29855"/>
                </a:cubicBezTo>
                <a:cubicBezTo>
                  <a:pt x="15211" y="29855"/>
                  <a:pt x="15745" y="29788"/>
                  <a:pt x="16278" y="29722"/>
                </a:cubicBezTo>
                <a:cubicBezTo>
                  <a:pt x="16579" y="29688"/>
                  <a:pt x="16879" y="29622"/>
                  <a:pt x="17112" y="29588"/>
                </a:cubicBezTo>
                <a:cubicBezTo>
                  <a:pt x="17194" y="29578"/>
                  <a:pt x="17269" y="29568"/>
                  <a:pt x="17342" y="29557"/>
                </a:cubicBezTo>
                <a:lnTo>
                  <a:pt x="17342" y="29557"/>
                </a:lnTo>
                <a:cubicBezTo>
                  <a:pt x="17238" y="29564"/>
                  <a:pt x="17138" y="29573"/>
                  <a:pt x="17046" y="29588"/>
                </a:cubicBezTo>
                <a:cubicBezTo>
                  <a:pt x="16712" y="29655"/>
                  <a:pt x="16412" y="29688"/>
                  <a:pt x="16078" y="29722"/>
                </a:cubicBezTo>
                <a:cubicBezTo>
                  <a:pt x="15603" y="29797"/>
                  <a:pt x="15128" y="29834"/>
                  <a:pt x="14666" y="29834"/>
                </a:cubicBezTo>
                <a:cubicBezTo>
                  <a:pt x="14513" y="29834"/>
                  <a:pt x="14360" y="29830"/>
                  <a:pt x="14210" y="29822"/>
                </a:cubicBezTo>
                <a:cubicBezTo>
                  <a:pt x="13376" y="29755"/>
                  <a:pt x="12542" y="29588"/>
                  <a:pt x="11742" y="29321"/>
                </a:cubicBezTo>
                <a:lnTo>
                  <a:pt x="11742" y="29321"/>
                </a:lnTo>
                <a:cubicBezTo>
                  <a:pt x="11875" y="29355"/>
                  <a:pt x="12042" y="29355"/>
                  <a:pt x="12142" y="29388"/>
                </a:cubicBezTo>
                <a:cubicBezTo>
                  <a:pt x="12796" y="29497"/>
                  <a:pt x="13449" y="29606"/>
                  <a:pt x="14121" y="29606"/>
                </a:cubicBezTo>
                <a:cubicBezTo>
                  <a:pt x="14272" y="29606"/>
                  <a:pt x="14424" y="29600"/>
                  <a:pt x="14577" y="29588"/>
                </a:cubicBezTo>
                <a:cubicBezTo>
                  <a:pt x="14944" y="29588"/>
                  <a:pt x="15378" y="29555"/>
                  <a:pt x="15745" y="29488"/>
                </a:cubicBezTo>
                <a:cubicBezTo>
                  <a:pt x="16078" y="29388"/>
                  <a:pt x="16445" y="29321"/>
                  <a:pt x="16745" y="29121"/>
                </a:cubicBezTo>
                <a:cubicBezTo>
                  <a:pt x="17060" y="29216"/>
                  <a:pt x="17346" y="29370"/>
                  <a:pt x="17657" y="29499"/>
                </a:cubicBezTo>
                <a:lnTo>
                  <a:pt x="17657" y="29499"/>
                </a:lnTo>
                <a:cubicBezTo>
                  <a:pt x="17718" y="29486"/>
                  <a:pt x="17780" y="29471"/>
                  <a:pt x="17846" y="29455"/>
                </a:cubicBezTo>
                <a:cubicBezTo>
                  <a:pt x="18680" y="29855"/>
                  <a:pt x="19447" y="30222"/>
                  <a:pt x="20248" y="30689"/>
                </a:cubicBezTo>
                <a:cubicBezTo>
                  <a:pt x="20848" y="31023"/>
                  <a:pt x="21449" y="31356"/>
                  <a:pt x="22049" y="31690"/>
                </a:cubicBezTo>
                <a:cubicBezTo>
                  <a:pt x="22416" y="31890"/>
                  <a:pt x="22750" y="32123"/>
                  <a:pt x="23083" y="32357"/>
                </a:cubicBezTo>
                <a:cubicBezTo>
                  <a:pt x="23417" y="32557"/>
                  <a:pt x="23717" y="32757"/>
                  <a:pt x="24051" y="32957"/>
                </a:cubicBezTo>
                <a:cubicBezTo>
                  <a:pt x="25719" y="34025"/>
                  <a:pt x="27553" y="34859"/>
                  <a:pt x="29421" y="35426"/>
                </a:cubicBezTo>
                <a:cubicBezTo>
                  <a:pt x="28387" y="35292"/>
                  <a:pt x="27286" y="35126"/>
                  <a:pt x="26252" y="35059"/>
                </a:cubicBezTo>
                <a:cubicBezTo>
                  <a:pt x="25132" y="34938"/>
                  <a:pt x="23998" y="34865"/>
                  <a:pt x="22863" y="34865"/>
                </a:cubicBezTo>
                <a:cubicBezTo>
                  <a:pt x="21497" y="34865"/>
                  <a:pt x="20129" y="34970"/>
                  <a:pt x="18780" y="35226"/>
                </a:cubicBezTo>
                <a:cubicBezTo>
                  <a:pt x="18180" y="35359"/>
                  <a:pt x="17579" y="35459"/>
                  <a:pt x="17012" y="35693"/>
                </a:cubicBezTo>
                <a:cubicBezTo>
                  <a:pt x="16379" y="35859"/>
                  <a:pt x="15778" y="36060"/>
                  <a:pt x="15178" y="36226"/>
                </a:cubicBezTo>
                <a:cubicBezTo>
                  <a:pt x="14645" y="36367"/>
                  <a:pt x="14098" y="36457"/>
                  <a:pt x="13553" y="36457"/>
                </a:cubicBezTo>
                <a:cubicBezTo>
                  <a:pt x="12938" y="36457"/>
                  <a:pt x="12326" y="36343"/>
                  <a:pt x="11742" y="36060"/>
                </a:cubicBezTo>
                <a:lnTo>
                  <a:pt x="11675" y="36060"/>
                </a:lnTo>
                <a:cubicBezTo>
                  <a:pt x="11657" y="36054"/>
                  <a:pt x="11641" y="36051"/>
                  <a:pt x="11626" y="36051"/>
                </a:cubicBezTo>
                <a:cubicBezTo>
                  <a:pt x="11555" y="36051"/>
                  <a:pt x="11514" y="36111"/>
                  <a:pt x="11542" y="36193"/>
                </a:cubicBezTo>
                <a:cubicBezTo>
                  <a:pt x="11608" y="36260"/>
                  <a:pt x="11709" y="36360"/>
                  <a:pt x="11842" y="36426"/>
                </a:cubicBezTo>
                <a:lnTo>
                  <a:pt x="11842" y="36460"/>
                </a:lnTo>
                <a:cubicBezTo>
                  <a:pt x="12509" y="37527"/>
                  <a:pt x="13510" y="38294"/>
                  <a:pt x="14611" y="38795"/>
                </a:cubicBezTo>
                <a:cubicBezTo>
                  <a:pt x="15678" y="39262"/>
                  <a:pt x="16779" y="39462"/>
                  <a:pt x="17880" y="39462"/>
                </a:cubicBezTo>
                <a:cubicBezTo>
                  <a:pt x="19245" y="39462"/>
                  <a:pt x="20676" y="39229"/>
                  <a:pt x="21942" y="38797"/>
                </a:cubicBezTo>
                <a:lnTo>
                  <a:pt x="21942" y="38797"/>
                </a:lnTo>
                <a:cubicBezTo>
                  <a:pt x="20638" y="39176"/>
                  <a:pt x="19331" y="39398"/>
                  <a:pt x="17976" y="39398"/>
                </a:cubicBezTo>
                <a:cubicBezTo>
                  <a:pt x="17888" y="39398"/>
                  <a:pt x="17801" y="39397"/>
                  <a:pt x="17713" y="39395"/>
                </a:cubicBezTo>
                <a:cubicBezTo>
                  <a:pt x="17613" y="39362"/>
                  <a:pt x="17546" y="39362"/>
                  <a:pt x="17479" y="39362"/>
                </a:cubicBezTo>
                <a:cubicBezTo>
                  <a:pt x="17713" y="39262"/>
                  <a:pt x="17880" y="39195"/>
                  <a:pt x="18080" y="39162"/>
                </a:cubicBezTo>
                <a:cubicBezTo>
                  <a:pt x="18380" y="39028"/>
                  <a:pt x="18613" y="38928"/>
                  <a:pt x="18914" y="38828"/>
                </a:cubicBezTo>
                <a:cubicBezTo>
                  <a:pt x="19214" y="38695"/>
                  <a:pt x="19447" y="38561"/>
                  <a:pt x="19714" y="38395"/>
                </a:cubicBezTo>
                <a:cubicBezTo>
                  <a:pt x="19914" y="38261"/>
                  <a:pt x="20181" y="38128"/>
                  <a:pt x="20381" y="38028"/>
                </a:cubicBezTo>
                <a:cubicBezTo>
                  <a:pt x="21282" y="37861"/>
                  <a:pt x="22216" y="37594"/>
                  <a:pt x="23083" y="37360"/>
                </a:cubicBezTo>
                <a:cubicBezTo>
                  <a:pt x="23450" y="37227"/>
                  <a:pt x="23851" y="37160"/>
                  <a:pt x="24217" y="37027"/>
                </a:cubicBezTo>
                <a:lnTo>
                  <a:pt x="24217" y="37027"/>
                </a:lnTo>
                <a:cubicBezTo>
                  <a:pt x="23917" y="37260"/>
                  <a:pt x="23650" y="37561"/>
                  <a:pt x="23384" y="37794"/>
                </a:cubicBezTo>
                <a:cubicBezTo>
                  <a:pt x="23050" y="38094"/>
                  <a:pt x="22683" y="38394"/>
                  <a:pt x="22283" y="38694"/>
                </a:cubicBezTo>
                <a:lnTo>
                  <a:pt x="22283" y="38694"/>
                </a:lnTo>
                <a:cubicBezTo>
                  <a:pt x="22718" y="38561"/>
                  <a:pt x="23124" y="38428"/>
                  <a:pt x="23550" y="38294"/>
                </a:cubicBezTo>
                <a:lnTo>
                  <a:pt x="23617" y="38294"/>
                </a:lnTo>
                <a:lnTo>
                  <a:pt x="23684" y="38261"/>
                </a:lnTo>
                <a:cubicBezTo>
                  <a:pt x="24518" y="37961"/>
                  <a:pt x="25285" y="37627"/>
                  <a:pt x="26085" y="37360"/>
                </a:cubicBezTo>
                <a:cubicBezTo>
                  <a:pt x="27290" y="36897"/>
                  <a:pt x="28494" y="36463"/>
                  <a:pt x="29672" y="35977"/>
                </a:cubicBezTo>
                <a:lnTo>
                  <a:pt x="29672" y="35977"/>
                </a:lnTo>
                <a:cubicBezTo>
                  <a:pt x="28387" y="36439"/>
                  <a:pt x="27070" y="36933"/>
                  <a:pt x="25785" y="37427"/>
                </a:cubicBezTo>
                <a:cubicBezTo>
                  <a:pt x="25185" y="37661"/>
                  <a:pt x="24584" y="37861"/>
                  <a:pt x="24017" y="38094"/>
                </a:cubicBezTo>
                <a:cubicBezTo>
                  <a:pt x="24184" y="37928"/>
                  <a:pt x="24351" y="37727"/>
                  <a:pt x="24518" y="37561"/>
                </a:cubicBezTo>
                <a:cubicBezTo>
                  <a:pt x="24618" y="37427"/>
                  <a:pt x="24751" y="37260"/>
                  <a:pt x="24885" y="37160"/>
                </a:cubicBezTo>
                <a:cubicBezTo>
                  <a:pt x="25018" y="37027"/>
                  <a:pt x="25118" y="36893"/>
                  <a:pt x="25252" y="36727"/>
                </a:cubicBezTo>
                <a:cubicBezTo>
                  <a:pt x="25919" y="36560"/>
                  <a:pt x="26619" y="36393"/>
                  <a:pt x="27353" y="36226"/>
                </a:cubicBezTo>
                <a:cubicBezTo>
                  <a:pt x="28054" y="36093"/>
                  <a:pt x="28787" y="35959"/>
                  <a:pt x="29555" y="35959"/>
                </a:cubicBezTo>
                <a:lnTo>
                  <a:pt x="29715" y="35959"/>
                </a:lnTo>
                <a:cubicBezTo>
                  <a:pt x="29795" y="35926"/>
                  <a:pt x="29875" y="35893"/>
                  <a:pt x="29955" y="35859"/>
                </a:cubicBezTo>
                <a:lnTo>
                  <a:pt x="30522" y="35859"/>
                </a:lnTo>
                <a:cubicBezTo>
                  <a:pt x="30622" y="35859"/>
                  <a:pt x="30789" y="35859"/>
                  <a:pt x="30922" y="35893"/>
                </a:cubicBezTo>
                <a:cubicBezTo>
                  <a:pt x="32757" y="36360"/>
                  <a:pt x="34592" y="36593"/>
                  <a:pt x="36460" y="36693"/>
                </a:cubicBezTo>
                <a:cubicBezTo>
                  <a:pt x="37150" y="36721"/>
                  <a:pt x="37841" y="36737"/>
                  <a:pt x="38532" y="36737"/>
                </a:cubicBezTo>
                <a:cubicBezTo>
                  <a:pt x="39509" y="36737"/>
                  <a:pt x="40486" y="36705"/>
                  <a:pt x="41463" y="36627"/>
                </a:cubicBezTo>
                <a:lnTo>
                  <a:pt x="41763" y="36627"/>
                </a:lnTo>
                <a:cubicBezTo>
                  <a:pt x="41797" y="36627"/>
                  <a:pt x="41797" y="36627"/>
                  <a:pt x="41797" y="36593"/>
                </a:cubicBezTo>
                <a:cubicBezTo>
                  <a:pt x="45066" y="36393"/>
                  <a:pt x="48268" y="35893"/>
                  <a:pt x="51470" y="35392"/>
                </a:cubicBezTo>
                <a:lnTo>
                  <a:pt x="51470" y="35359"/>
                </a:lnTo>
                <a:lnTo>
                  <a:pt x="49602" y="35593"/>
                </a:lnTo>
                <a:cubicBezTo>
                  <a:pt x="46867" y="35959"/>
                  <a:pt x="44098" y="36360"/>
                  <a:pt x="41296" y="36460"/>
                </a:cubicBezTo>
                <a:cubicBezTo>
                  <a:pt x="41130" y="36426"/>
                  <a:pt x="41029" y="36426"/>
                  <a:pt x="40863" y="36393"/>
                </a:cubicBezTo>
                <a:cubicBezTo>
                  <a:pt x="40562" y="36360"/>
                  <a:pt x="40229" y="36260"/>
                  <a:pt x="39929" y="36193"/>
                </a:cubicBezTo>
                <a:cubicBezTo>
                  <a:pt x="39362" y="36026"/>
                  <a:pt x="38761" y="35793"/>
                  <a:pt x="38194" y="35559"/>
                </a:cubicBezTo>
                <a:cubicBezTo>
                  <a:pt x="37295" y="35126"/>
                  <a:pt x="36462" y="34627"/>
                  <a:pt x="35729" y="34060"/>
                </a:cubicBezTo>
                <a:lnTo>
                  <a:pt x="35729" y="34060"/>
                </a:lnTo>
                <a:cubicBezTo>
                  <a:pt x="35728" y="34071"/>
                  <a:pt x="35727" y="34081"/>
                  <a:pt x="35726" y="34091"/>
                </a:cubicBezTo>
                <a:cubicBezTo>
                  <a:pt x="35259" y="33691"/>
                  <a:pt x="34792" y="33257"/>
                  <a:pt x="34391" y="32757"/>
                </a:cubicBezTo>
                <a:lnTo>
                  <a:pt x="34391" y="32724"/>
                </a:lnTo>
                <a:cubicBezTo>
                  <a:pt x="34792" y="31856"/>
                  <a:pt x="35025" y="30889"/>
                  <a:pt x="35025" y="29955"/>
                </a:cubicBezTo>
                <a:lnTo>
                  <a:pt x="35059" y="30022"/>
                </a:lnTo>
                <a:cubicBezTo>
                  <a:pt x="35425" y="30622"/>
                  <a:pt x="35626" y="31356"/>
                  <a:pt x="35726" y="32057"/>
                </a:cubicBezTo>
                <a:cubicBezTo>
                  <a:pt x="35726" y="32057"/>
                  <a:pt x="35726" y="32057"/>
                  <a:pt x="35726" y="32058"/>
                </a:cubicBezTo>
                <a:lnTo>
                  <a:pt x="35726" y="32058"/>
                </a:lnTo>
                <a:cubicBezTo>
                  <a:pt x="35716" y="31917"/>
                  <a:pt x="35704" y="31774"/>
                  <a:pt x="35692" y="31623"/>
                </a:cubicBezTo>
                <a:cubicBezTo>
                  <a:pt x="35559" y="30956"/>
                  <a:pt x="35359" y="30289"/>
                  <a:pt x="34958" y="29722"/>
                </a:cubicBezTo>
                <a:cubicBezTo>
                  <a:pt x="34592" y="29121"/>
                  <a:pt x="34091" y="28688"/>
                  <a:pt x="33591" y="28221"/>
                </a:cubicBezTo>
                <a:cubicBezTo>
                  <a:pt x="33209" y="27839"/>
                  <a:pt x="32827" y="27476"/>
                  <a:pt x="32504" y="27044"/>
                </a:cubicBezTo>
                <a:lnTo>
                  <a:pt x="32504" y="27044"/>
                </a:lnTo>
                <a:cubicBezTo>
                  <a:pt x="32653" y="27389"/>
                  <a:pt x="32922" y="27682"/>
                  <a:pt x="33191" y="27920"/>
                </a:cubicBezTo>
                <a:cubicBezTo>
                  <a:pt x="33191" y="28354"/>
                  <a:pt x="33124" y="28821"/>
                  <a:pt x="33090" y="29221"/>
                </a:cubicBezTo>
                <a:cubicBezTo>
                  <a:pt x="33057" y="29421"/>
                  <a:pt x="33024" y="29688"/>
                  <a:pt x="33024" y="29888"/>
                </a:cubicBezTo>
                <a:cubicBezTo>
                  <a:pt x="33024" y="30022"/>
                  <a:pt x="32957" y="30089"/>
                  <a:pt x="32957" y="30222"/>
                </a:cubicBezTo>
                <a:cubicBezTo>
                  <a:pt x="32957" y="30255"/>
                  <a:pt x="32924" y="30355"/>
                  <a:pt x="32924" y="30389"/>
                </a:cubicBezTo>
                <a:cubicBezTo>
                  <a:pt x="32757" y="30022"/>
                  <a:pt x="32590" y="29655"/>
                  <a:pt x="32457" y="29255"/>
                </a:cubicBezTo>
                <a:cubicBezTo>
                  <a:pt x="32523" y="29088"/>
                  <a:pt x="32457" y="28888"/>
                  <a:pt x="32457" y="28721"/>
                </a:cubicBezTo>
                <a:lnTo>
                  <a:pt x="32457" y="28087"/>
                </a:lnTo>
                <a:lnTo>
                  <a:pt x="32457" y="27487"/>
                </a:lnTo>
                <a:lnTo>
                  <a:pt x="32457" y="26979"/>
                </a:lnTo>
                <a:lnTo>
                  <a:pt x="32457" y="26979"/>
                </a:lnTo>
                <a:cubicBezTo>
                  <a:pt x="32472" y="27001"/>
                  <a:pt x="32488" y="27022"/>
                  <a:pt x="32504" y="27044"/>
                </a:cubicBezTo>
                <a:lnTo>
                  <a:pt x="32504" y="27044"/>
                </a:lnTo>
                <a:cubicBezTo>
                  <a:pt x="32487" y="27003"/>
                  <a:pt x="32471" y="26962"/>
                  <a:pt x="32457" y="26920"/>
                </a:cubicBezTo>
                <a:lnTo>
                  <a:pt x="32457" y="26979"/>
                </a:lnTo>
                <a:lnTo>
                  <a:pt x="32457" y="26979"/>
                </a:lnTo>
                <a:cubicBezTo>
                  <a:pt x="32374" y="26865"/>
                  <a:pt x="32296" y="26745"/>
                  <a:pt x="32223" y="26619"/>
                </a:cubicBezTo>
                <a:cubicBezTo>
                  <a:pt x="32108" y="26431"/>
                  <a:pt x="32013" y="26236"/>
                  <a:pt x="31933" y="26037"/>
                </a:cubicBezTo>
                <a:lnTo>
                  <a:pt x="31933" y="26037"/>
                </a:lnTo>
                <a:cubicBezTo>
                  <a:pt x="32025" y="26294"/>
                  <a:pt x="32131" y="26538"/>
                  <a:pt x="32257" y="26753"/>
                </a:cubicBezTo>
                <a:cubicBezTo>
                  <a:pt x="32223" y="27020"/>
                  <a:pt x="32223" y="27220"/>
                  <a:pt x="32223" y="27420"/>
                </a:cubicBezTo>
                <a:lnTo>
                  <a:pt x="32223" y="28054"/>
                </a:lnTo>
                <a:lnTo>
                  <a:pt x="32223" y="28721"/>
                </a:lnTo>
                <a:lnTo>
                  <a:pt x="32223" y="28821"/>
                </a:lnTo>
                <a:cubicBezTo>
                  <a:pt x="32123" y="28587"/>
                  <a:pt x="32090" y="28387"/>
                  <a:pt x="32056" y="28154"/>
                </a:cubicBezTo>
                <a:cubicBezTo>
                  <a:pt x="31858" y="27229"/>
                  <a:pt x="31758" y="26272"/>
                  <a:pt x="31724" y="25379"/>
                </a:cubicBezTo>
                <a:lnTo>
                  <a:pt x="31724" y="25379"/>
                </a:lnTo>
                <a:cubicBezTo>
                  <a:pt x="31779" y="25602"/>
                  <a:pt x="31847" y="25822"/>
                  <a:pt x="31933" y="26037"/>
                </a:cubicBezTo>
                <a:lnTo>
                  <a:pt x="31933" y="26037"/>
                </a:lnTo>
                <a:cubicBezTo>
                  <a:pt x="31854" y="25815"/>
                  <a:pt x="31785" y="25584"/>
                  <a:pt x="31723" y="25352"/>
                </a:cubicBezTo>
                <a:lnTo>
                  <a:pt x="31723" y="25352"/>
                </a:lnTo>
                <a:cubicBezTo>
                  <a:pt x="31723" y="25361"/>
                  <a:pt x="31723" y="25370"/>
                  <a:pt x="31724" y="25379"/>
                </a:cubicBezTo>
                <a:lnTo>
                  <a:pt x="31724" y="25379"/>
                </a:lnTo>
                <a:cubicBezTo>
                  <a:pt x="31667" y="25149"/>
                  <a:pt x="31624" y="24917"/>
                  <a:pt x="31589" y="24685"/>
                </a:cubicBezTo>
                <a:cubicBezTo>
                  <a:pt x="31589" y="24618"/>
                  <a:pt x="31623" y="24585"/>
                  <a:pt x="31623" y="24551"/>
                </a:cubicBezTo>
                <a:cubicBezTo>
                  <a:pt x="31667" y="24462"/>
                  <a:pt x="31608" y="24403"/>
                  <a:pt x="31534" y="24403"/>
                </a:cubicBezTo>
                <a:cubicBezTo>
                  <a:pt x="31497" y="24403"/>
                  <a:pt x="31456" y="24418"/>
                  <a:pt x="31423" y="24451"/>
                </a:cubicBezTo>
                <a:cubicBezTo>
                  <a:pt x="31022" y="25352"/>
                  <a:pt x="30722" y="26286"/>
                  <a:pt x="30689" y="27287"/>
                </a:cubicBezTo>
                <a:cubicBezTo>
                  <a:pt x="30622" y="27687"/>
                  <a:pt x="30622" y="28054"/>
                  <a:pt x="30689" y="28421"/>
                </a:cubicBezTo>
                <a:cubicBezTo>
                  <a:pt x="30622" y="28454"/>
                  <a:pt x="30622" y="28521"/>
                  <a:pt x="30689" y="28521"/>
                </a:cubicBezTo>
                <a:cubicBezTo>
                  <a:pt x="30789" y="29722"/>
                  <a:pt x="31222" y="30922"/>
                  <a:pt x="31956" y="31890"/>
                </a:cubicBezTo>
                <a:cubicBezTo>
                  <a:pt x="32423" y="32457"/>
                  <a:pt x="32957" y="32957"/>
                  <a:pt x="33591" y="33391"/>
                </a:cubicBezTo>
                <a:cubicBezTo>
                  <a:pt x="33924" y="33591"/>
                  <a:pt x="34225" y="33758"/>
                  <a:pt x="34592" y="33891"/>
                </a:cubicBezTo>
                <a:cubicBezTo>
                  <a:pt x="34892" y="34025"/>
                  <a:pt x="35192" y="34091"/>
                  <a:pt x="35526" y="34125"/>
                </a:cubicBezTo>
                <a:lnTo>
                  <a:pt x="35559" y="34125"/>
                </a:lnTo>
                <a:cubicBezTo>
                  <a:pt x="36426" y="34859"/>
                  <a:pt x="37394" y="35426"/>
                  <a:pt x="38428" y="35859"/>
                </a:cubicBezTo>
                <a:cubicBezTo>
                  <a:pt x="38928" y="36060"/>
                  <a:pt x="39462" y="36226"/>
                  <a:pt x="40029" y="36393"/>
                </a:cubicBezTo>
                <a:cubicBezTo>
                  <a:pt x="40229" y="36426"/>
                  <a:pt x="40429" y="36460"/>
                  <a:pt x="40596" y="36527"/>
                </a:cubicBezTo>
                <a:cubicBezTo>
                  <a:pt x="40013" y="36546"/>
                  <a:pt x="39428" y="36557"/>
                  <a:pt x="38842" y="36557"/>
                </a:cubicBezTo>
                <a:cubicBezTo>
                  <a:pt x="37413" y="36557"/>
                  <a:pt x="35977" y="36492"/>
                  <a:pt x="34558" y="36326"/>
                </a:cubicBezTo>
                <a:cubicBezTo>
                  <a:pt x="33557" y="36193"/>
                  <a:pt x="32557" y="36026"/>
                  <a:pt x="31556" y="35826"/>
                </a:cubicBezTo>
                <a:cubicBezTo>
                  <a:pt x="31556" y="35826"/>
                  <a:pt x="31556" y="35759"/>
                  <a:pt x="31523" y="35759"/>
                </a:cubicBezTo>
                <a:cubicBezTo>
                  <a:pt x="31356" y="35726"/>
                  <a:pt x="31189" y="35693"/>
                  <a:pt x="31022" y="35693"/>
                </a:cubicBezTo>
                <a:cubicBezTo>
                  <a:pt x="28621" y="35092"/>
                  <a:pt x="26386" y="34191"/>
                  <a:pt x="24251" y="32924"/>
                </a:cubicBezTo>
                <a:cubicBezTo>
                  <a:pt x="24117" y="32590"/>
                  <a:pt x="24017" y="32257"/>
                  <a:pt x="23884" y="31957"/>
                </a:cubicBezTo>
                <a:cubicBezTo>
                  <a:pt x="23851" y="31856"/>
                  <a:pt x="23784" y="31690"/>
                  <a:pt x="23750" y="31556"/>
                </a:cubicBezTo>
                <a:lnTo>
                  <a:pt x="23750" y="31523"/>
                </a:lnTo>
                <a:cubicBezTo>
                  <a:pt x="23836" y="31378"/>
                  <a:pt x="23912" y="31233"/>
                  <a:pt x="23981" y="31087"/>
                </a:cubicBezTo>
                <a:lnTo>
                  <a:pt x="23981" y="31087"/>
                </a:lnTo>
                <a:cubicBezTo>
                  <a:pt x="24020" y="30911"/>
                  <a:pt x="24027" y="30733"/>
                  <a:pt x="24051" y="30589"/>
                </a:cubicBezTo>
                <a:cubicBezTo>
                  <a:pt x="24084" y="30355"/>
                  <a:pt x="24117" y="30122"/>
                  <a:pt x="24184" y="29888"/>
                </a:cubicBezTo>
                <a:cubicBezTo>
                  <a:pt x="24240" y="29554"/>
                  <a:pt x="24342" y="29172"/>
                  <a:pt x="24452" y="28803"/>
                </a:cubicBezTo>
                <a:lnTo>
                  <a:pt x="24452" y="28803"/>
                </a:lnTo>
                <a:cubicBezTo>
                  <a:pt x="24453" y="28777"/>
                  <a:pt x="24452" y="28751"/>
                  <a:pt x="24452" y="28725"/>
                </a:cubicBezTo>
                <a:lnTo>
                  <a:pt x="24452" y="28725"/>
                </a:lnTo>
                <a:cubicBezTo>
                  <a:pt x="24329" y="29114"/>
                  <a:pt x="24223" y="29491"/>
                  <a:pt x="24117" y="29888"/>
                </a:cubicBezTo>
                <a:cubicBezTo>
                  <a:pt x="24084" y="30155"/>
                  <a:pt x="24017" y="30389"/>
                  <a:pt x="23951" y="30656"/>
                </a:cubicBezTo>
                <a:lnTo>
                  <a:pt x="23817" y="31256"/>
                </a:lnTo>
                <a:cubicBezTo>
                  <a:pt x="23784" y="31189"/>
                  <a:pt x="23784" y="31056"/>
                  <a:pt x="23750" y="30989"/>
                </a:cubicBezTo>
                <a:cubicBezTo>
                  <a:pt x="23684" y="30689"/>
                  <a:pt x="23617" y="30355"/>
                  <a:pt x="23550" y="30055"/>
                </a:cubicBezTo>
                <a:lnTo>
                  <a:pt x="23550" y="30022"/>
                </a:lnTo>
                <a:cubicBezTo>
                  <a:pt x="23571" y="29584"/>
                  <a:pt x="23592" y="29120"/>
                  <a:pt x="23637" y="28663"/>
                </a:cubicBezTo>
                <a:lnTo>
                  <a:pt x="23637" y="28663"/>
                </a:lnTo>
                <a:cubicBezTo>
                  <a:pt x="23600" y="28941"/>
                  <a:pt x="23567" y="29223"/>
                  <a:pt x="23550" y="29521"/>
                </a:cubicBezTo>
                <a:cubicBezTo>
                  <a:pt x="23417" y="28754"/>
                  <a:pt x="23384" y="27987"/>
                  <a:pt x="23384" y="27220"/>
                </a:cubicBezTo>
                <a:cubicBezTo>
                  <a:pt x="23417" y="27153"/>
                  <a:pt x="23417" y="27053"/>
                  <a:pt x="23450" y="26986"/>
                </a:cubicBezTo>
                <a:cubicBezTo>
                  <a:pt x="23484" y="26886"/>
                  <a:pt x="23484" y="26820"/>
                  <a:pt x="23550" y="26719"/>
                </a:cubicBezTo>
                <a:cubicBezTo>
                  <a:pt x="23584" y="26519"/>
                  <a:pt x="23650" y="26353"/>
                  <a:pt x="23717" y="26152"/>
                </a:cubicBezTo>
                <a:cubicBezTo>
                  <a:pt x="23791" y="25857"/>
                  <a:pt x="23883" y="25598"/>
                  <a:pt x="23993" y="25348"/>
                </a:cubicBezTo>
                <a:lnTo>
                  <a:pt x="23993" y="25348"/>
                </a:lnTo>
                <a:cubicBezTo>
                  <a:pt x="24032" y="25585"/>
                  <a:pt x="24078" y="25822"/>
                  <a:pt x="24126" y="26062"/>
                </a:cubicBezTo>
                <a:lnTo>
                  <a:pt x="24126" y="26062"/>
                </a:lnTo>
                <a:cubicBezTo>
                  <a:pt x="24158" y="25960"/>
                  <a:pt x="24195" y="25864"/>
                  <a:pt x="24217" y="25752"/>
                </a:cubicBezTo>
                <a:cubicBezTo>
                  <a:pt x="24184" y="25552"/>
                  <a:pt x="24117" y="25318"/>
                  <a:pt x="24117" y="25085"/>
                </a:cubicBezTo>
                <a:cubicBezTo>
                  <a:pt x="24074" y="25172"/>
                  <a:pt x="24032" y="25260"/>
                  <a:pt x="23993" y="25348"/>
                </a:cubicBezTo>
                <a:lnTo>
                  <a:pt x="23993" y="25348"/>
                </a:lnTo>
                <a:cubicBezTo>
                  <a:pt x="23984" y="25295"/>
                  <a:pt x="23976" y="25242"/>
                  <a:pt x="23968" y="25188"/>
                </a:cubicBezTo>
                <a:lnTo>
                  <a:pt x="23968" y="25188"/>
                </a:lnTo>
                <a:cubicBezTo>
                  <a:pt x="23818" y="25499"/>
                  <a:pt x="23690" y="25792"/>
                  <a:pt x="23584" y="26086"/>
                </a:cubicBezTo>
                <a:cubicBezTo>
                  <a:pt x="23550" y="26252"/>
                  <a:pt x="23450" y="26453"/>
                  <a:pt x="23417" y="26619"/>
                </a:cubicBezTo>
                <a:cubicBezTo>
                  <a:pt x="23417" y="26719"/>
                  <a:pt x="23384" y="26753"/>
                  <a:pt x="23384" y="26853"/>
                </a:cubicBezTo>
                <a:lnTo>
                  <a:pt x="23384" y="26719"/>
                </a:lnTo>
                <a:cubicBezTo>
                  <a:pt x="23417" y="26019"/>
                  <a:pt x="23517" y="25318"/>
                  <a:pt x="23617" y="24585"/>
                </a:cubicBezTo>
                <a:cubicBezTo>
                  <a:pt x="23708" y="24280"/>
                  <a:pt x="23744" y="23976"/>
                  <a:pt x="23851" y="23646"/>
                </a:cubicBezTo>
                <a:lnTo>
                  <a:pt x="23851" y="23646"/>
                </a:lnTo>
                <a:cubicBezTo>
                  <a:pt x="23851" y="23568"/>
                  <a:pt x="23851" y="23492"/>
                  <a:pt x="23851" y="23417"/>
                </a:cubicBezTo>
                <a:cubicBezTo>
                  <a:pt x="23851" y="23117"/>
                  <a:pt x="23884" y="22783"/>
                  <a:pt x="23917" y="22516"/>
                </a:cubicBezTo>
                <a:cubicBezTo>
                  <a:pt x="23917" y="22450"/>
                  <a:pt x="23951" y="22416"/>
                  <a:pt x="23951" y="22383"/>
                </a:cubicBezTo>
                <a:cubicBezTo>
                  <a:pt x="23995" y="22294"/>
                  <a:pt x="23936" y="22235"/>
                  <a:pt x="23872" y="22235"/>
                </a:cubicBezTo>
                <a:cubicBezTo>
                  <a:pt x="23839" y="22235"/>
                  <a:pt x="23806" y="22250"/>
                  <a:pt x="23784" y="22283"/>
                </a:cubicBezTo>
                <a:cubicBezTo>
                  <a:pt x="23450" y="23050"/>
                  <a:pt x="23117" y="23784"/>
                  <a:pt x="22850" y="24551"/>
                </a:cubicBezTo>
                <a:cubicBezTo>
                  <a:pt x="22383" y="25785"/>
                  <a:pt x="22083" y="27120"/>
                  <a:pt x="22216" y="28454"/>
                </a:cubicBezTo>
                <a:cubicBezTo>
                  <a:pt x="22249" y="29054"/>
                  <a:pt x="22416" y="29622"/>
                  <a:pt x="22683" y="30189"/>
                </a:cubicBezTo>
                <a:cubicBezTo>
                  <a:pt x="22883" y="30689"/>
                  <a:pt x="23183" y="31189"/>
                  <a:pt x="23584" y="31523"/>
                </a:cubicBezTo>
                <a:cubicBezTo>
                  <a:pt x="23684" y="31723"/>
                  <a:pt x="23717" y="31923"/>
                  <a:pt x="23784" y="32123"/>
                </a:cubicBezTo>
                <a:cubicBezTo>
                  <a:pt x="23884" y="32390"/>
                  <a:pt x="23951" y="32590"/>
                  <a:pt x="24051" y="32857"/>
                </a:cubicBezTo>
                <a:cubicBezTo>
                  <a:pt x="23851" y="32724"/>
                  <a:pt x="23617" y="32590"/>
                  <a:pt x="23450" y="32457"/>
                </a:cubicBezTo>
                <a:cubicBezTo>
                  <a:pt x="23350" y="32357"/>
                  <a:pt x="23217" y="32223"/>
                  <a:pt x="23117" y="32090"/>
                </a:cubicBezTo>
                <a:cubicBezTo>
                  <a:pt x="21949" y="30789"/>
                  <a:pt x="20948" y="29355"/>
                  <a:pt x="20181" y="27787"/>
                </a:cubicBezTo>
                <a:cubicBezTo>
                  <a:pt x="19714" y="26886"/>
                  <a:pt x="19281" y="25952"/>
                  <a:pt x="18947" y="25018"/>
                </a:cubicBezTo>
                <a:cubicBezTo>
                  <a:pt x="18914" y="24184"/>
                  <a:pt x="18914" y="23350"/>
                  <a:pt x="19014" y="22516"/>
                </a:cubicBezTo>
                <a:cubicBezTo>
                  <a:pt x="19047" y="22250"/>
                  <a:pt x="19047" y="22049"/>
                  <a:pt x="19080" y="21783"/>
                </a:cubicBezTo>
                <a:cubicBezTo>
                  <a:pt x="19080" y="21783"/>
                  <a:pt x="19114" y="21783"/>
                  <a:pt x="19114" y="21749"/>
                </a:cubicBezTo>
                <a:cubicBezTo>
                  <a:pt x="19212" y="21627"/>
                  <a:pt x="19312" y="21506"/>
                  <a:pt x="19414" y="21388"/>
                </a:cubicBezTo>
                <a:lnTo>
                  <a:pt x="19414" y="21388"/>
                </a:lnTo>
                <a:lnTo>
                  <a:pt x="19414" y="21482"/>
                </a:lnTo>
                <a:cubicBezTo>
                  <a:pt x="20081" y="20682"/>
                  <a:pt x="20882" y="20048"/>
                  <a:pt x="21449" y="19214"/>
                </a:cubicBezTo>
                <a:cubicBezTo>
                  <a:pt x="21582" y="19047"/>
                  <a:pt x="21716" y="18881"/>
                  <a:pt x="21782" y="18714"/>
                </a:cubicBezTo>
                <a:lnTo>
                  <a:pt x="21782" y="18714"/>
                </a:lnTo>
                <a:cubicBezTo>
                  <a:pt x="21725" y="18790"/>
                  <a:pt x="21660" y="18861"/>
                  <a:pt x="21590" y="18927"/>
                </a:cubicBezTo>
                <a:lnTo>
                  <a:pt x="21590" y="18927"/>
                </a:lnTo>
                <a:cubicBezTo>
                  <a:pt x="21641" y="18850"/>
                  <a:pt x="21690" y="18772"/>
                  <a:pt x="21736" y="18694"/>
                </a:cubicBezTo>
                <a:lnTo>
                  <a:pt x="21736" y="18694"/>
                </a:lnTo>
                <a:lnTo>
                  <a:pt x="21549" y="18881"/>
                </a:lnTo>
                <a:cubicBezTo>
                  <a:pt x="21382" y="19047"/>
                  <a:pt x="21215" y="19181"/>
                  <a:pt x="21015" y="19314"/>
                </a:cubicBezTo>
                <a:cubicBezTo>
                  <a:pt x="20615" y="19548"/>
                  <a:pt x="20248" y="19714"/>
                  <a:pt x="19814" y="19848"/>
                </a:cubicBezTo>
                <a:cubicBezTo>
                  <a:pt x="19814" y="19848"/>
                  <a:pt x="19814" y="19815"/>
                  <a:pt x="19881" y="19815"/>
                </a:cubicBezTo>
                <a:lnTo>
                  <a:pt x="19914" y="19815"/>
                </a:lnTo>
                <a:cubicBezTo>
                  <a:pt x="20633" y="19425"/>
                  <a:pt x="21298" y="18983"/>
                  <a:pt x="21884" y="18414"/>
                </a:cubicBezTo>
                <a:lnTo>
                  <a:pt x="21884" y="18414"/>
                </a:lnTo>
                <a:cubicBezTo>
                  <a:pt x="21839" y="18508"/>
                  <a:pt x="21789" y="18602"/>
                  <a:pt x="21736" y="18694"/>
                </a:cubicBezTo>
                <a:lnTo>
                  <a:pt x="21736" y="18694"/>
                </a:lnTo>
                <a:lnTo>
                  <a:pt x="21949" y="18480"/>
                </a:lnTo>
                <a:lnTo>
                  <a:pt x="22083" y="18213"/>
                </a:lnTo>
                <a:lnTo>
                  <a:pt x="22083" y="18213"/>
                </a:lnTo>
                <a:cubicBezTo>
                  <a:pt x="22018" y="18282"/>
                  <a:pt x="21951" y="18349"/>
                  <a:pt x="21884" y="18414"/>
                </a:cubicBezTo>
                <a:lnTo>
                  <a:pt x="21884" y="18414"/>
                </a:lnTo>
                <a:cubicBezTo>
                  <a:pt x="21918" y="18343"/>
                  <a:pt x="21950" y="18273"/>
                  <a:pt x="21980" y="18201"/>
                </a:cubicBezTo>
                <a:lnTo>
                  <a:pt x="21980" y="18201"/>
                </a:lnTo>
                <a:cubicBezTo>
                  <a:pt x="21349" y="18752"/>
                  <a:pt x="20661" y="19241"/>
                  <a:pt x="19914" y="19614"/>
                </a:cubicBezTo>
                <a:cubicBezTo>
                  <a:pt x="20081" y="19114"/>
                  <a:pt x="20281" y="18647"/>
                  <a:pt x="20548" y="18180"/>
                </a:cubicBezTo>
                <a:cubicBezTo>
                  <a:pt x="20582" y="18180"/>
                  <a:pt x="20615" y="18113"/>
                  <a:pt x="20682" y="18080"/>
                </a:cubicBezTo>
                <a:cubicBezTo>
                  <a:pt x="20748" y="18047"/>
                  <a:pt x="20882" y="18013"/>
                  <a:pt x="20948" y="17913"/>
                </a:cubicBezTo>
                <a:cubicBezTo>
                  <a:pt x="21115" y="17846"/>
                  <a:pt x="21282" y="17746"/>
                  <a:pt x="21449" y="17646"/>
                </a:cubicBezTo>
                <a:cubicBezTo>
                  <a:pt x="21616" y="17546"/>
                  <a:pt x="21849" y="17413"/>
                  <a:pt x="22016" y="17346"/>
                </a:cubicBezTo>
                <a:cubicBezTo>
                  <a:pt x="22083" y="17313"/>
                  <a:pt x="22183" y="17213"/>
                  <a:pt x="22249" y="17179"/>
                </a:cubicBezTo>
                <a:cubicBezTo>
                  <a:pt x="22259" y="17170"/>
                  <a:pt x="22273" y="17159"/>
                  <a:pt x="22289" y="17146"/>
                </a:cubicBezTo>
                <a:lnTo>
                  <a:pt x="22289" y="17146"/>
                </a:lnTo>
                <a:cubicBezTo>
                  <a:pt x="22298" y="17106"/>
                  <a:pt x="22306" y="17065"/>
                  <a:pt x="22314" y="17025"/>
                </a:cubicBezTo>
                <a:lnTo>
                  <a:pt x="22314" y="17025"/>
                </a:lnTo>
                <a:cubicBezTo>
                  <a:pt x="22272" y="17043"/>
                  <a:pt x="22234" y="17061"/>
                  <a:pt x="22216" y="17079"/>
                </a:cubicBezTo>
                <a:cubicBezTo>
                  <a:pt x="22116" y="17146"/>
                  <a:pt x="22049" y="17213"/>
                  <a:pt x="21949" y="17246"/>
                </a:cubicBezTo>
                <a:cubicBezTo>
                  <a:pt x="21782" y="17379"/>
                  <a:pt x="21616" y="17446"/>
                  <a:pt x="21415" y="17580"/>
                </a:cubicBezTo>
                <a:cubicBezTo>
                  <a:pt x="21249" y="17680"/>
                  <a:pt x="21049" y="17813"/>
                  <a:pt x="20882" y="17880"/>
                </a:cubicBezTo>
                <a:lnTo>
                  <a:pt x="20615" y="18013"/>
                </a:lnTo>
                <a:cubicBezTo>
                  <a:pt x="20648" y="17947"/>
                  <a:pt x="20648" y="17880"/>
                  <a:pt x="20715" y="17846"/>
                </a:cubicBezTo>
                <a:cubicBezTo>
                  <a:pt x="20748" y="17813"/>
                  <a:pt x="20782" y="17746"/>
                  <a:pt x="20882" y="17746"/>
                </a:cubicBezTo>
                <a:cubicBezTo>
                  <a:pt x="20948" y="17713"/>
                  <a:pt x="21049" y="17680"/>
                  <a:pt x="21115" y="17580"/>
                </a:cubicBezTo>
                <a:cubicBezTo>
                  <a:pt x="21282" y="17513"/>
                  <a:pt x="21449" y="17379"/>
                  <a:pt x="21616" y="17313"/>
                </a:cubicBezTo>
                <a:cubicBezTo>
                  <a:pt x="21782" y="17213"/>
                  <a:pt x="21949" y="17146"/>
                  <a:pt x="22083" y="17046"/>
                </a:cubicBezTo>
                <a:cubicBezTo>
                  <a:pt x="22161" y="17007"/>
                  <a:pt x="22251" y="16968"/>
                  <a:pt x="22332" y="16928"/>
                </a:cubicBezTo>
                <a:lnTo>
                  <a:pt x="22332" y="16928"/>
                </a:lnTo>
                <a:cubicBezTo>
                  <a:pt x="22341" y="16880"/>
                  <a:pt x="22349" y="16831"/>
                  <a:pt x="22358" y="16783"/>
                </a:cubicBezTo>
                <a:lnTo>
                  <a:pt x="22358" y="16783"/>
                </a:lnTo>
                <a:cubicBezTo>
                  <a:pt x="22223" y="16838"/>
                  <a:pt x="22097" y="16898"/>
                  <a:pt x="22016" y="16979"/>
                </a:cubicBezTo>
                <a:cubicBezTo>
                  <a:pt x="21849" y="17046"/>
                  <a:pt x="21649" y="17113"/>
                  <a:pt x="21516" y="17246"/>
                </a:cubicBezTo>
                <a:cubicBezTo>
                  <a:pt x="21349" y="17346"/>
                  <a:pt x="21182" y="17413"/>
                  <a:pt x="21049" y="17546"/>
                </a:cubicBezTo>
                <a:cubicBezTo>
                  <a:pt x="20948" y="17580"/>
                  <a:pt x="20882" y="17613"/>
                  <a:pt x="20782" y="17713"/>
                </a:cubicBezTo>
                <a:cubicBezTo>
                  <a:pt x="21115" y="17079"/>
                  <a:pt x="21549" y="16445"/>
                  <a:pt x="22016" y="15912"/>
                </a:cubicBezTo>
                <a:cubicBezTo>
                  <a:pt x="22259" y="15602"/>
                  <a:pt x="22503" y="15322"/>
                  <a:pt x="22766" y="15041"/>
                </a:cubicBezTo>
                <a:lnTo>
                  <a:pt x="22766" y="15041"/>
                </a:lnTo>
                <a:cubicBezTo>
                  <a:pt x="22689" y="15233"/>
                  <a:pt x="22628" y="15430"/>
                  <a:pt x="22583" y="15612"/>
                </a:cubicBezTo>
                <a:cubicBezTo>
                  <a:pt x="22477" y="15994"/>
                  <a:pt x="22425" y="16390"/>
                  <a:pt x="22358" y="16783"/>
                </a:cubicBezTo>
                <a:lnTo>
                  <a:pt x="22358" y="16783"/>
                </a:lnTo>
                <a:cubicBezTo>
                  <a:pt x="22388" y="16770"/>
                  <a:pt x="22419" y="16758"/>
                  <a:pt x="22450" y="16746"/>
                </a:cubicBezTo>
                <a:cubicBezTo>
                  <a:pt x="22516" y="16412"/>
                  <a:pt x="22583" y="16079"/>
                  <a:pt x="22683" y="15778"/>
                </a:cubicBezTo>
                <a:cubicBezTo>
                  <a:pt x="22783" y="15411"/>
                  <a:pt x="22950" y="15011"/>
                  <a:pt x="23183" y="14611"/>
                </a:cubicBezTo>
                <a:lnTo>
                  <a:pt x="23183" y="14611"/>
                </a:lnTo>
                <a:cubicBezTo>
                  <a:pt x="23037" y="14757"/>
                  <a:pt x="22899" y="14899"/>
                  <a:pt x="22766" y="15041"/>
                </a:cubicBezTo>
                <a:lnTo>
                  <a:pt x="22766" y="15041"/>
                </a:lnTo>
                <a:cubicBezTo>
                  <a:pt x="22801" y="14951"/>
                  <a:pt x="22841" y="14863"/>
                  <a:pt x="22883" y="14778"/>
                </a:cubicBezTo>
                <a:cubicBezTo>
                  <a:pt x="22983" y="14511"/>
                  <a:pt x="23150" y="14277"/>
                  <a:pt x="23384" y="14044"/>
                </a:cubicBezTo>
                <a:lnTo>
                  <a:pt x="23384" y="14010"/>
                </a:lnTo>
                <a:cubicBezTo>
                  <a:pt x="23384" y="13962"/>
                  <a:pt x="23348" y="13931"/>
                  <a:pt x="23316" y="13931"/>
                </a:cubicBezTo>
                <a:cubicBezTo>
                  <a:pt x="23304" y="13931"/>
                  <a:pt x="23292" y="13935"/>
                  <a:pt x="23283" y="13944"/>
                </a:cubicBezTo>
                <a:lnTo>
                  <a:pt x="23250" y="13944"/>
                </a:lnTo>
                <a:cubicBezTo>
                  <a:pt x="22950" y="14110"/>
                  <a:pt x="22650" y="14344"/>
                  <a:pt x="22383" y="14544"/>
                </a:cubicBezTo>
                <a:lnTo>
                  <a:pt x="21482" y="15178"/>
                </a:lnTo>
                <a:cubicBezTo>
                  <a:pt x="20582" y="15912"/>
                  <a:pt x="19714" y="16779"/>
                  <a:pt x="19247" y="17913"/>
                </a:cubicBezTo>
                <a:cubicBezTo>
                  <a:pt x="19047" y="18447"/>
                  <a:pt x="18914" y="19014"/>
                  <a:pt x="18880" y="19581"/>
                </a:cubicBezTo>
                <a:cubicBezTo>
                  <a:pt x="18880" y="19915"/>
                  <a:pt x="18914" y="20248"/>
                  <a:pt x="18947" y="20582"/>
                </a:cubicBezTo>
                <a:cubicBezTo>
                  <a:pt x="18947" y="20749"/>
                  <a:pt x="18980" y="20915"/>
                  <a:pt x="18980" y="21115"/>
                </a:cubicBezTo>
                <a:lnTo>
                  <a:pt x="18980" y="21416"/>
                </a:lnTo>
                <a:cubicBezTo>
                  <a:pt x="18980" y="21516"/>
                  <a:pt x="18947" y="21582"/>
                  <a:pt x="18947" y="21683"/>
                </a:cubicBezTo>
                <a:lnTo>
                  <a:pt x="18947" y="21749"/>
                </a:lnTo>
                <a:cubicBezTo>
                  <a:pt x="18914" y="22083"/>
                  <a:pt x="18880" y="22450"/>
                  <a:pt x="18814" y="22850"/>
                </a:cubicBezTo>
                <a:cubicBezTo>
                  <a:pt x="18780" y="23417"/>
                  <a:pt x="18780" y="24018"/>
                  <a:pt x="18814" y="24585"/>
                </a:cubicBezTo>
                <a:cubicBezTo>
                  <a:pt x="18647" y="24051"/>
                  <a:pt x="18480" y="23517"/>
                  <a:pt x="18380" y="22917"/>
                </a:cubicBezTo>
                <a:cubicBezTo>
                  <a:pt x="18080" y="21582"/>
                  <a:pt x="17913" y="20248"/>
                  <a:pt x="17880" y="18914"/>
                </a:cubicBezTo>
                <a:cubicBezTo>
                  <a:pt x="17913" y="18914"/>
                  <a:pt x="17913" y="18881"/>
                  <a:pt x="17946" y="18847"/>
                </a:cubicBezTo>
                <a:cubicBezTo>
                  <a:pt x="17988" y="18708"/>
                  <a:pt x="18032" y="18571"/>
                  <a:pt x="18080" y="18438"/>
                </a:cubicBezTo>
                <a:lnTo>
                  <a:pt x="18080" y="18438"/>
                </a:lnTo>
                <a:cubicBezTo>
                  <a:pt x="18080" y="18188"/>
                  <a:pt x="18082" y="17964"/>
                  <a:pt x="18113" y="17680"/>
                </a:cubicBezTo>
                <a:cubicBezTo>
                  <a:pt x="18113" y="17313"/>
                  <a:pt x="18146" y="16912"/>
                  <a:pt x="18213" y="16512"/>
                </a:cubicBezTo>
                <a:cubicBezTo>
                  <a:pt x="18480" y="16312"/>
                  <a:pt x="18780" y="16045"/>
                  <a:pt x="19047" y="15812"/>
                </a:cubicBezTo>
                <a:cubicBezTo>
                  <a:pt x="19579" y="15251"/>
                  <a:pt x="20084" y="14637"/>
                  <a:pt x="20494" y="13972"/>
                </a:cubicBezTo>
                <a:lnTo>
                  <a:pt x="20494" y="13972"/>
                </a:lnTo>
                <a:cubicBezTo>
                  <a:pt x="20579" y="13797"/>
                  <a:pt x="20659" y="13621"/>
                  <a:pt x="20733" y="13442"/>
                </a:cubicBezTo>
                <a:lnTo>
                  <a:pt x="20733" y="13442"/>
                </a:lnTo>
                <a:cubicBezTo>
                  <a:pt x="20716" y="13475"/>
                  <a:pt x="20699" y="13509"/>
                  <a:pt x="20682" y="13543"/>
                </a:cubicBezTo>
                <a:cubicBezTo>
                  <a:pt x="20348" y="14110"/>
                  <a:pt x="19948" y="14644"/>
                  <a:pt x="19547" y="15145"/>
                </a:cubicBezTo>
                <a:cubicBezTo>
                  <a:pt x="19347" y="15378"/>
                  <a:pt x="19080" y="15645"/>
                  <a:pt x="18847" y="15845"/>
                </a:cubicBezTo>
                <a:cubicBezTo>
                  <a:pt x="18747" y="15912"/>
                  <a:pt x="18680" y="16012"/>
                  <a:pt x="18580" y="16045"/>
                </a:cubicBezTo>
                <a:cubicBezTo>
                  <a:pt x="18747" y="15878"/>
                  <a:pt x="18914" y="15712"/>
                  <a:pt x="19047" y="15511"/>
                </a:cubicBezTo>
                <a:cubicBezTo>
                  <a:pt x="19514" y="15011"/>
                  <a:pt x="19881" y="14477"/>
                  <a:pt x="20248" y="13877"/>
                </a:cubicBezTo>
                <a:cubicBezTo>
                  <a:pt x="20313" y="13786"/>
                  <a:pt x="20378" y="13685"/>
                  <a:pt x="20442" y="13578"/>
                </a:cubicBezTo>
                <a:lnTo>
                  <a:pt x="20442" y="13578"/>
                </a:lnTo>
                <a:cubicBezTo>
                  <a:pt x="20267" y="13855"/>
                  <a:pt x="20064" y="14116"/>
                  <a:pt x="19881" y="14377"/>
                </a:cubicBezTo>
                <a:cubicBezTo>
                  <a:pt x="19381" y="15044"/>
                  <a:pt x="18847" y="15678"/>
                  <a:pt x="18247" y="16245"/>
                </a:cubicBezTo>
                <a:cubicBezTo>
                  <a:pt x="18313" y="15545"/>
                  <a:pt x="18447" y="14878"/>
                  <a:pt x="18613" y="14177"/>
                </a:cubicBezTo>
                <a:cubicBezTo>
                  <a:pt x="19214" y="13710"/>
                  <a:pt x="19714" y="13176"/>
                  <a:pt x="20181" y="12576"/>
                </a:cubicBezTo>
                <a:cubicBezTo>
                  <a:pt x="20577" y="12049"/>
                  <a:pt x="20940" y="11456"/>
                  <a:pt x="21238" y="10863"/>
                </a:cubicBezTo>
                <a:lnTo>
                  <a:pt x="21238" y="10863"/>
                </a:lnTo>
                <a:cubicBezTo>
                  <a:pt x="21221" y="10660"/>
                  <a:pt x="21189" y="10451"/>
                  <a:pt x="21160" y="10240"/>
                </a:cubicBezTo>
                <a:lnTo>
                  <a:pt x="21160" y="10240"/>
                </a:lnTo>
                <a:cubicBezTo>
                  <a:pt x="21113" y="10284"/>
                  <a:pt x="21107" y="10349"/>
                  <a:pt x="21082" y="10374"/>
                </a:cubicBezTo>
                <a:lnTo>
                  <a:pt x="20948" y="10608"/>
                </a:lnTo>
                <a:cubicBezTo>
                  <a:pt x="20882" y="10775"/>
                  <a:pt x="20782" y="10942"/>
                  <a:pt x="20648" y="11108"/>
                </a:cubicBezTo>
                <a:cubicBezTo>
                  <a:pt x="20448" y="11509"/>
                  <a:pt x="20248" y="11842"/>
                  <a:pt x="20048" y="12176"/>
                </a:cubicBezTo>
                <a:cubicBezTo>
                  <a:pt x="19814" y="12509"/>
                  <a:pt x="19581" y="12776"/>
                  <a:pt x="19281" y="13110"/>
                </a:cubicBezTo>
                <a:cubicBezTo>
                  <a:pt x="19147" y="13277"/>
                  <a:pt x="19047" y="13410"/>
                  <a:pt x="18914" y="13543"/>
                </a:cubicBezTo>
                <a:lnTo>
                  <a:pt x="18714" y="13744"/>
                </a:lnTo>
                <a:cubicBezTo>
                  <a:pt x="18780" y="13377"/>
                  <a:pt x="18914" y="13043"/>
                  <a:pt x="18980" y="12676"/>
                </a:cubicBezTo>
                <a:cubicBezTo>
                  <a:pt x="19047" y="12576"/>
                  <a:pt x="19114" y="12443"/>
                  <a:pt x="19147" y="12376"/>
                </a:cubicBezTo>
                <a:cubicBezTo>
                  <a:pt x="19247" y="12209"/>
                  <a:pt x="19347" y="12076"/>
                  <a:pt x="19414" y="11909"/>
                </a:cubicBezTo>
                <a:cubicBezTo>
                  <a:pt x="19581" y="11609"/>
                  <a:pt x="19748" y="11375"/>
                  <a:pt x="19948" y="11142"/>
                </a:cubicBezTo>
                <a:cubicBezTo>
                  <a:pt x="20327" y="10668"/>
                  <a:pt x="20706" y="10224"/>
                  <a:pt x="21113" y="9810"/>
                </a:cubicBezTo>
                <a:lnTo>
                  <a:pt x="21113" y="9810"/>
                </a:lnTo>
                <a:cubicBezTo>
                  <a:pt x="21110" y="9769"/>
                  <a:pt x="21107" y="9728"/>
                  <a:pt x="21104" y="9686"/>
                </a:cubicBezTo>
                <a:lnTo>
                  <a:pt x="21104" y="9686"/>
                </a:lnTo>
                <a:cubicBezTo>
                  <a:pt x="20674" y="10150"/>
                  <a:pt x="20278" y="10646"/>
                  <a:pt x="19881" y="11142"/>
                </a:cubicBezTo>
                <a:cubicBezTo>
                  <a:pt x="19689" y="11366"/>
                  <a:pt x="19467" y="11651"/>
                  <a:pt x="19302" y="11880"/>
                </a:cubicBezTo>
                <a:lnTo>
                  <a:pt x="19302" y="11880"/>
                </a:lnTo>
                <a:cubicBezTo>
                  <a:pt x="19368" y="11758"/>
                  <a:pt x="19448" y="11640"/>
                  <a:pt x="19514" y="11509"/>
                </a:cubicBezTo>
                <a:cubicBezTo>
                  <a:pt x="19681" y="11242"/>
                  <a:pt x="19848" y="10942"/>
                  <a:pt x="19981" y="10708"/>
                </a:cubicBezTo>
                <a:cubicBezTo>
                  <a:pt x="20339" y="10252"/>
                  <a:pt x="20697" y="9829"/>
                  <a:pt x="21086" y="9406"/>
                </a:cubicBezTo>
                <a:lnTo>
                  <a:pt x="21086" y="9406"/>
                </a:lnTo>
                <a:cubicBezTo>
                  <a:pt x="21091" y="9500"/>
                  <a:pt x="21097" y="9593"/>
                  <a:pt x="21104" y="9686"/>
                </a:cubicBezTo>
                <a:lnTo>
                  <a:pt x="21104" y="9686"/>
                </a:lnTo>
                <a:cubicBezTo>
                  <a:pt x="21107" y="9682"/>
                  <a:pt x="21111" y="9678"/>
                  <a:pt x="21115" y="9674"/>
                </a:cubicBezTo>
                <a:lnTo>
                  <a:pt x="21115" y="9374"/>
                </a:lnTo>
                <a:cubicBezTo>
                  <a:pt x="21105" y="9384"/>
                  <a:pt x="21096" y="9395"/>
                  <a:pt x="21086" y="9406"/>
                </a:cubicBezTo>
                <a:lnTo>
                  <a:pt x="21086" y="9406"/>
                </a:lnTo>
                <a:cubicBezTo>
                  <a:pt x="21085" y="9383"/>
                  <a:pt x="21084" y="9360"/>
                  <a:pt x="21083" y="9337"/>
                </a:cubicBezTo>
                <a:lnTo>
                  <a:pt x="21083" y="9337"/>
                </a:lnTo>
                <a:cubicBezTo>
                  <a:pt x="20662" y="9731"/>
                  <a:pt x="20273" y="10187"/>
                  <a:pt x="19948" y="10675"/>
                </a:cubicBezTo>
                <a:cubicBezTo>
                  <a:pt x="19790" y="10895"/>
                  <a:pt x="19603" y="11145"/>
                  <a:pt x="19443" y="11425"/>
                </a:cubicBezTo>
                <a:lnTo>
                  <a:pt x="19443" y="11425"/>
                </a:lnTo>
                <a:cubicBezTo>
                  <a:pt x="19639" y="10858"/>
                  <a:pt x="19892" y="10349"/>
                  <a:pt x="20115" y="9841"/>
                </a:cubicBezTo>
                <a:cubicBezTo>
                  <a:pt x="20438" y="9097"/>
                  <a:pt x="20855" y="8416"/>
                  <a:pt x="21245" y="7737"/>
                </a:cubicBezTo>
                <a:lnTo>
                  <a:pt x="21245" y="7737"/>
                </a:lnTo>
                <a:cubicBezTo>
                  <a:pt x="21192" y="8007"/>
                  <a:pt x="21138" y="8289"/>
                  <a:pt x="21115" y="8540"/>
                </a:cubicBezTo>
                <a:cubicBezTo>
                  <a:pt x="21074" y="8788"/>
                  <a:pt x="21071" y="9062"/>
                  <a:pt x="21083" y="9337"/>
                </a:cubicBezTo>
                <a:lnTo>
                  <a:pt x="21083" y="9337"/>
                </a:lnTo>
                <a:cubicBezTo>
                  <a:pt x="21094" y="9327"/>
                  <a:pt x="21104" y="9317"/>
                  <a:pt x="21115" y="9307"/>
                </a:cubicBezTo>
                <a:lnTo>
                  <a:pt x="21115" y="8807"/>
                </a:lnTo>
                <a:cubicBezTo>
                  <a:pt x="21182" y="8406"/>
                  <a:pt x="21249" y="8006"/>
                  <a:pt x="21382" y="7572"/>
                </a:cubicBezTo>
                <a:lnTo>
                  <a:pt x="21382" y="7572"/>
                </a:lnTo>
                <a:lnTo>
                  <a:pt x="21282" y="7673"/>
                </a:lnTo>
                <a:cubicBezTo>
                  <a:pt x="21270" y="7694"/>
                  <a:pt x="21257" y="7715"/>
                  <a:pt x="21245" y="7737"/>
                </a:cubicBezTo>
                <a:lnTo>
                  <a:pt x="21245" y="7737"/>
                </a:lnTo>
                <a:cubicBezTo>
                  <a:pt x="21270" y="7612"/>
                  <a:pt x="21294" y="7489"/>
                  <a:pt x="21315" y="7372"/>
                </a:cubicBezTo>
                <a:lnTo>
                  <a:pt x="21382" y="7339"/>
                </a:lnTo>
                <a:cubicBezTo>
                  <a:pt x="21432" y="7264"/>
                  <a:pt x="21351" y="7170"/>
                  <a:pt x="21279" y="7170"/>
                </a:cubicBezTo>
                <a:cubicBezTo>
                  <a:pt x="21255" y="7170"/>
                  <a:pt x="21232" y="7180"/>
                  <a:pt x="21215" y="7206"/>
                </a:cubicBezTo>
                <a:cubicBezTo>
                  <a:pt x="20582" y="7873"/>
                  <a:pt x="19948" y="8506"/>
                  <a:pt x="19381" y="9207"/>
                </a:cubicBezTo>
                <a:cubicBezTo>
                  <a:pt x="18880" y="9841"/>
                  <a:pt x="18413" y="10508"/>
                  <a:pt x="18080" y="11208"/>
                </a:cubicBezTo>
                <a:cubicBezTo>
                  <a:pt x="17946" y="11442"/>
                  <a:pt x="17813" y="11742"/>
                  <a:pt x="17746" y="12009"/>
                </a:cubicBezTo>
                <a:cubicBezTo>
                  <a:pt x="17579" y="12509"/>
                  <a:pt x="17446" y="13043"/>
                  <a:pt x="17379" y="13577"/>
                </a:cubicBezTo>
                <a:cubicBezTo>
                  <a:pt x="17246" y="14411"/>
                  <a:pt x="17246" y="15278"/>
                  <a:pt x="17313" y="16179"/>
                </a:cubicBezTo>
                <a:cubicBezTo>
                  <a:pt x="17379" y="16612"/>
                  <a:pt x="17446" y="17046"/>
                  <a:pt x="17546" y="17513"/>
                </a:cubicBezTo>
                <a:cubicBezTo>
                  <a:pt x="17613" y="17880"/>
                  <a:pt x="17713" y="18280"/>
                  <a:pt x="17813" y="18680"/>
                </a:cubicBezTo>
                <a:cubicBezTo>
                  <a:pt x="17813" y="20348"/>
                  <a:pt x="18080" y="21949"/>
                  <a:pt x="18480" y="23584"/>
                </a:cubicBezTo>
                <a:cubicBezTo>
                  <a:pt x="18647" y="24184"/>
                  <a:pt x="18814" y="24751"/>
                  <a:pt x="19047" y="25352"/>
                </a:cubicBezTo>
                <a:lnTo>
                  <a:pt x="19047" y="25419"/>
                </a:lnTo>
                <a:cubicBezTo>
                  <a:pt x="19047" y="25419"/>
                  <a:pt x="19047" y="25452"/>
                  <a:pt x="19080" y="25452"/>
                </a:cubicBezTo>
                <a:cubicBezTo>
                  <a:pt x="19447" y="26519"/>
                  <a:pt x="19914" y="27520"/>
                  <a:pt x="20448" y="28454"/>
                </a:cubicBezTo>
                <a:cubicBezTo>
                  <a:pt x="20882" y="29221"/>
                  <a:pt x="21382" y="29955"/>
                  <a:pt x="21882" y="30689"/>
                </a:cubicBezTo>
                <a:cubicBezTo>
                  <a:pt x="22249" y="31189"/>
                  <a:pt x="22650" y="31723"/>
                  <a:pt x="23117" y="32190"/>
                </a:cubicBezTo>
                <a:cubicBezTo>
                  <a:pt x="22950" y="32090"/>
                  <a:pt x="22816" y="31957"/>
                  <a:pt x="22650" y="31890"/>
                </a:cubicBezTo>
                <a:cubicBezTo>
                  <a:pt x="19414" y="29588"/>
                  <a:pt x="16645" y="26519"/>
                  <a:pt x="14811" y="22950"/>
                </a:cubicBezTo>
                <a:cubicBezTo>
                  <a:pt x="14444" y="22216"/>
                  <a:pt x="14077" y="21449"/>
                  <a:pt x="13777" y="20682"/>
                </a:cubicBezTo>
                <a:lnTo>
                  <a:pt x="13777" y="20615"/>
                </a:lnTo>
                <a:cubicBezTo>
                  <a:pt x="13610" y="20181"/>
                  <a:pt x="13443" y="19681"/>
                  <a:pt x="13276" y="19214"/>
                </a:cubicBezTo>
                <a:cubicBezTo>
                  <a:pt x="13210" y="18947"/>
                  <a:pt x="13110" y="18747"/>
                  <a:pt x="13076" y="18514"/>
                </a:cubicBezTo>
                <a:cubicBezTo>
                  <a:pt x="12976" y="18247"/>
                  <a:pt x="12943" y="18013"/>
                  <a:pt x="12876" y="17780"/>
                </a:cubicBezTo>
                <a:cubicBezTo>
                  <a:pt x="12709" y="16846"/>
                  <a:pt x="12809" y="15878"/>
                  <a:pt x="13076" y="14944"/>
                </a:cubicBezTo>
                <a:cubicBezTo>
                  <a:pt x="13076" y="14944"/>
                  <a:pt x="13110" y="14944"/>
                  <a:pt x="13110" y="14911"/>
                </a:cubicBezTo>
                <a:cubicBezTo>
                  <a:pt x="13210" y="14711"/>
                  <a:pt x="13276" y="14444"/>
                  <a:pt x="13410" y="14244"/>
                </a:cubicBezTo>
                <a:cubicBezTo>
                  <a:pt x="13543" y="14044"/>
                  <a:pt x="13710" y="13844"/>
                  <a:pt x="13877" y="13677"/>
                </a:cubicBezTo>
                <a:cubicBezTo>
                  <a:pt x="14210" y="13277"/>
                  <a:pt x="14577" y="12943"/>
                  <a:pt x="14877" y="12576"/>
                </a:cubicBezTo>
                <a:cubicBezTo>
                  <a:pt x="16078" y="11175"/>
                  <a:pt x="16712" y="9340"/>
                  <a:pt x="16645" y="7506"/>
                </a:cubicBezTo>
                <a:cubicBezTo>
                  <a:pt x="16645" y="6939"/>
                  <a:pt x="16579" y="6372"/>
                  <a:pt x="16412" y="5838"/>
                </a:cubicBezTo>
                <a:lnTo>
                  <a:pt x="16412" y="5771"/>
                </a:lnTo>
                <a:lnTo>
                  <a:pt x="16412" y="5738"/>
                </a:lnTo>
                <a:cubicBezTo>
                  <a:pt x="16312" y="5404"/>
                  <a:pt x="16212" y="5071"/>
                  <a:pt x="16078" y="4770"/>
                </a:cubicBezTo>
                <a:cubicBezTo>
                  <a:pt x="15778" y="4070"/>
                  <a:pt x="15378" y="3336"/>
                  <a:pt x="14811" y="2736"/>
                </a:cubicBezTo>
                <a:cubicBezTo>
                  <a:pt x="14777" y="2669"/>
                  <a:pt x="14744" y="2536"/>
                  <a:pt x="14711" y="2435"/>
                </a:cubicBezTo>
                <a:lnTo>
                  <a:pt x="14644" y="2402"/>
                </a:lnTo>
                <a:cubicBezTo>
                  <a:pt x="14644" y="2369"/>
                  <a:pt x="14611" y="2335"/>
                  <a:pt x="14611" y="2335"/>
                </a:cubicBezTo>
                <a:cubicBezTo>
                  <a:pt x="14585" y="2284"/>
                  <a:pt x="14535" y="2263"/>
                  <a:pt x="14489" y="2263"/>
                </a:cubicBezTo>
                <a:cubicBezTo>
                  <a:pt x="14414" y="2263"/>
                  <a:pt x="14349" y="2320"/>
                  <a:pt x="14410" y="2402"/>
                </a:cubicBezTo>
                <a:cubicBezTo>
                  <a:pt x="14777" y="3203"/>
                  <a:pt x="14877" y="4070"/>
                  <a:pt x="14777" y="4904"/>
                </a:cubicBezTo>
                <a:cubicBezTo>
                  <a:pt x="14711" y="5704"/>
                  <a:pt x="14444" y="6505"/>
                  <a:pt x="14210" y="7272"/>
                </a:cubicBezTo>
                <a:cubicBezTo>
                  <a:pt x="13943" y="8073"/>
                  <a:pt x="13643" y="8840"/>
                  <a:pt x="13476" y="9674"/>
                </a:cubicBezTo>
                <a:cubicBezTo>
                  <a:pt x="13310" y="10508"/>
                  <a:pt x="13210" y="11275"/>
                  <a:pt x="13143" y="12109"/>
                </a:cubicBezTo>
                <a:cubicBezTo>
                  <a:pt x="13110" y="12843"/>
                  <a:pt x="13110" y="13577"/>
                  <a:pt x="13143" y="14344"/>
                </a:cubicBezTo>
                <a:cubicBezTo>
                  <a:pt x="13076" y="14444"/>
                  <a:pt x="13043" y="14611"/>
                  <a:pt x="13043" y="14744"/>
                </a:cubicBezTo>
                <a:cubicBezTo>
                  <a:pt x="12743" y="15678"/>
                  <a:pt x="12576" y="16579"/>
                  <a:pt x="12743" y="17513"/>
                </a:cubicBezTo>
                <a:cubicBezTo>
                  <a:pt x="12643" y="17246"/>
                  <a:pt x="12576" y="16946"/>
                  <a:pt x="12476" y="16712"/>
                </a:cubicBezTo>
                <a:cubicBezTo>
                  <a:pt x="12276" y="15912"/>
                  <a:pt x="12042" y="15111"/>
                  <a:pt x="11775" y="14377"/>
                </a:cubicBezTo>
                <a:lnTo>
                  <a:pt x="11775" y="14277"/>
                </a:lnTo>
                <a:lnTo>
                  <a:pt x="11742" y="14244"/>
                </a:lnTo>
                <a:cubicBezTo>
                  <a:pt x="11742" y="14211"/>
                  <a:pt x="11709" y="14177"/>
                  <a:pt x="11709" y="14110"/>
                </a:cubicBezTo>
                <a:cubicBezTo>
                  <a:pt x="11709" y="13410"/>
                  <a:pt x="11642" y="12709"/>
                  <a:pt x="11575" y="12009"/>
                </a:cubicBezTo>
                <a:cubicBezTo>
                  <a:pt x="11475" y="11242"/>
                  <a:pt x="11408" y="10541"/>
                  <a:pt x="11208" y="9841"/>
                </a:cubicBezTo>
                <a:cubicBezTo>
                  <a:pt x="10908" y="8607"/>
                  <a:pt x="10308" y="7506"/>
                  <a:pt x="9540" y="6538"/>
                </a:cubicBezTo>
                <a:cubicBezTo>
                  <a:pt x="8773" y="5571"/>
                  <a:pt x="7872" y="4770"/>
                  <a:pt x="6905" y="4037"/>
                </a:cubicBezTo>
                <a:cubicBezTo>
                  <a:pt x="5871" y="3203"/>
                  <a:pt x="4737" y="2435"/>
                  <a:pt x="3603" y="1768"/>
                </a:cubicBezTo>
                <a:cubicBezTo>
                  <a:pt x="3036" y="1435"/>
                  <a:pt x="2435" y="1101"/>
                  <a:pt x="1868" y="834"/>
                </a:cubicBezTo>
                <a:cubicBezTo>
                  <a:pt x="1568" y="667"/>
                  <a:pt x="1268" y="534"/>
                  <a:pt x="934" y="367"/>
                </a:cubicBezTo>
                <a:cubicBezTo>
                  <a:pt x="634" y="234"/>
                  <a:pt x="367" y="67"/>
                  <a:pt x="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1012" y="2002113"/>
            <a:ext cx="2376525" cy="383247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4;p30">
            <a:extLst>
              <a:ext uri="{FF2B5EF4-FFF2-40B4-BE49-F238E27FC236}">
                <a16:creationId xmlns:a16="http://schemas.microsoft.com/office/drawing/2014/main" id="{FAE6C0DC-EEC8-635F-546C-5CC55FC893EF}"/>
              </a:ext>
            </a:extLst>
          </p:cNvPr>
          <p:cNvSpPr/>
          <p:nvPr/>
        </p:nvSpPr>
        <p:spPr>
          <a:xfrm>
            <a:off x="292732" y="577645"/>
            <a:ext cx="33615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87">
            <a:off x="3229178" y="381826"/>
            <a:ext cx="666859" cy="31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87">
            <a:off x="-28823" y="4718725"/>
            <a:ext cx="666859" cy="31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090BF8-02B3-1511-CF88-9AD0FB8CA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37" y="923663"/>
            <a:ext cx="2807945" cy="355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5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88325" y="2902912"/>
            <a:ext cx="1706874" cy="318862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36"/>
          <p:cNvSpPr/>
          <p:nvPr/>
        </p:nvSpPr>
        <p:spPr>
          <a:xfrm rot="-1371911">
            <a:off x="8016384" y="605990"/>
            <a:ext cx="884877" cy="1118177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36"/>
          <p:cNvPicPr preferRelativeResize="0"/>
          <p:nvPr/>
        </p:nvPicPr>
        <p:blipFill rotWithShape="1">
          <a:blip r:embed="rId4">
            <a:alphaModFix/>
          </a:blip>
          <a:srcRect l="23215" t="26872" r="19177" b="41657"/>
          <a:stretch/>
        </p:blipFill>
        <p:spPr>
          <a:xfrm rot="2700002">
            <a:off x="7741304" y="319362"/>
            <a:ext cx="1550875" cy="4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57484" y="3116475"/>
            <a:ext cx="1706866" cy="297505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38A4A0-8F46-A412-4C3C-CF83BB1022A4}"/>
              </a:ext>
            </a:extLst>
          </p:cNvPr>
          <p:cNvSpPr txBox="1"/>
          <p:nvPr/>
        </p:nvSpPr>
        <p:spPr>
          <a:xfrm>
            <a:off x="1913751" y="411984"/>
            <a:ext cx="5783166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692747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Trưng bày sản phẩm và chia sẻ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92747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B11044-D666-7B90-9554-F144CAD659AF}"/>
              </a:ext>
            </a:extLst>
          </p:cNvPr>
          <p:cNvSpPr txBox="1"/>
          <p:nvPr/>
        </p:nvSpPr>
        <p:spPr>
          <a:xfrm>
            <a:off x="954615" y="1165078"/>
            <a:ext cx="7312463" cy="2860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Em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diễn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tả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gian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nhiên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sử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Em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thích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ảnh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just" defTabSz="4572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Em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ý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tưởng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chỉnh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sản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phẩm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thiện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hơn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812C5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</p:spTree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0;p32">
            <a:extLst>
              <a:ext uri="{FF2B5EF4-FFF2-40B4-BE49-F238E27FC236}">
                <a16:creationId xmlns:a16="http://schemas.microsoft.com/office/drawing/2014/main" id="{EF27241C-48E6-7EFD-BCBC-A650B09A3E23}"/>
              </a:ext>
            </a:extLst>
          </p:cNvPr>
          <p:cNvSpPr/>
          <p:nvPr/>
        </p:nvSpPr>
        <p:spPr>
          <a:xfrm>
            <a:off x="393281" y="519747"/>
            <a:ext cx="47538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4">
            <a:off x="2099121" y="333598"/>
            <a:ext cx="1311357" cy="3722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/>
          <p:nvPr/>
        </p:nvSpPr>
        <p:spPr>
          <a:xfrm>
            <a:off x="5460200" y="519750"/>
            <a:ext cx="33615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23" y="1763658"/>
            <a:ext cx="1949450" cy="383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26" y="4044825"/>
            <a:ext cx="938625" cy="2435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97">
            <a:off x="8071747" y="364303"/>
            <a:ext cx="1095080" cy="31089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70;p32">
            <a:extLst>
              <a:ext uri="{FF2B5EF4-FFF2-40B4-BE49-F238E27FC236}">
                <a16:creationId xmlns:a16="http://schemas.microsoft.com/office/drawing/2014/main" id="{82156355-2F95-594F-2A68-B6868F1A133B}"/>
              </a:ext>
            </a:extLst>
          </p:cNvPr>
          <p:cNvSpPr/>
          <p:nvPr/>
        </p:nvSpPr>
        <p:spPr>
          <a:xfrm>
            <a:off x="914005" y="1188644"/>
            <a:ext cx="1559571" cy="1195699"/>
          </a:xfrm>
          <a:custGeom>
            <a:avLst/>
            <a:gdLst/>
            <a:ahLst/>
            <a:cxnLst/>
            <a:rect l="l" t="t" r="r" b="b"/>
            <a:pathLst>
              <a:path w="51471" h="39462" extrusionOk="0">
                <a:moveTo>
                  <a:pt x="1601" y="968"/>
                </a:moveTo>
                <a:cubicBezTo>
                  <a:pt x="1735" y="1034"/>
                  <a:pt x="1902" y="1068"/>
                  <a:pt x="2035" y="1168"/>
                </a:cubicBezTo>
                <a:cubicBezTo>
                  <a:pt x="2702" y="1501"/>
                  <a:pt x="3303" y="1868"/>
                  <a:pt x="3936" y="2235"/>
                </a:cubicBezTo>
                <a:cubicBezTo>
                  <a:pt x="4870" y="2836"/>
                  <a:pt x="5771" y="3403"/>
                  <a:pt x="6638" y="4070"/>
                </a:cubicBezTo>
                <a:cubicBezTo>
                  <a:pt x="6772" y="4370"/>
                  <a:pt x="6905" y="4637"/>
                  <a:pt x="6972" y="4904"/>
                </a:cubicBezTo>
                <a:cubicBezTo>
                  <a:pt x="7039" y="5071"/>
                  <a:pt x="7105" y="5237"/>
                  <a:pt x="7172" y="5371"/>
                </a:cubicBezTo>
                <a:cubicBezTo>
                  <a:pt x="7205" y="5471"/>
                  <a:pt x="7205" y="5538"/>
                  <a:pt x="7239" y="5638"/>
                </a:cubicBezTo>
                <a:cubicBezTo>
                  <a:pt x="5671" y="3803"/>
                  <a:pt x="3836" y="2202"/>
                  <a:pt x="1701" y="1034"/>
                </a:cubicBezTo>
                <a:lnTo>
                  <a:pt x="1601" y="968"/>
                </a:lnTo>
                <a:close/>
                <a:moveTo>
                  <a:pt x="15111" y="3136"/>
                </a:moveTo>
                <a:lnTo>
                  <a:pt x="15111" y="3136"/>
                </a:lnTo>
                <a:cubicBezTo>
                  <a:pt x="15278" y="3336"/>
                  <a:pt x="15445" y="3570"/>
                  <a:pt x="15611" y="3836"/>
                </a:cubicBezTo>
                <a:cubicBezTo>
                  <a:pt x="15711" y="4070"/>
                  <a:pt x="15811" y="4303"/>
                  <a:pt x="15945" y="4537"/>
                </a:cubicBezTo>
                <a:cubicBezTo>
                  <a:pt x="15912" y="4570"/>
                  <a:pt x="15912" y="4670"/>
                  <a:pt x="15912" y="4704"/>
                </a:cubicBezTo>
                <a:cubicBezTo>
                  <a:pt x="15912" y="4804"/>
                  <a:pt x="15878" y="4871"/>
                  <a:pt x="15878" y="4904"/>
                </a:cubicBezTo>
                <a:cubicBezTo>
                  <a:pt x="15845" y="5071"/>
                  <a:pt x="15845" y="5204"/>
                  <a:pt x="15778" y="5371"/>
                </a:cubicBezTo>
                <a:cubicBezTo>
                  <a:pt x="15745" y="5504"/>
                  <a:pt x="15711" y="5671"/>
                  <a:pt x="15711" y="5805"/>
                </a:cubicBezTo>
                <a:cubicBezTo>
                  <a:pt x="15611" y="4871"/>
                  <a:pt x="15411" y="3970"/>
                  <a:pt x="15111" y="3136"/>
                </a:cubicBezTo>
                <a:close/>
                <a:moveTo>
                  <a:pt x="6838" y="4203"/>
                </a:moveTo>
                <a:cubicBezTo>
                  <a:pt x="6905" y="4303"/>
                  <a:pt x="7005" y="4370"/>
                  <a:pt x="7105" y="4404"/>
                </a:cubicBezTo>
                <a:cubicBezTo>
                  <a:pt x="7405" y="5037"/>
                  <a:pt x="7606" y="5704"/>
                  <a:pt x="7872" y="6372"/>
                </a:cubicBezTo>
                <a:cubicBezTo>
                  <a:pt x="7706" y="6171"/>
                  <a:pt x="7572" y="6005"/>
                  <a:pt x="7405" y="5805"/>
                </a:cubicBezTo>
                <a:cubicBezTo>
                  <a:pt x="7405" y="5671"/>
                  <a:pt x="7339" y="5504"/>
                  <a:pt x="7272" y="5371"/>
                </a:cubicBezTo>
                <a:cubicBezTo>
                  <a:pt x="7239" y="5204"/>
                  <a:pt x="7172" y="5037"/>
                  <a:pt x="7105" y="4904"/>
                </a:cubicBezTo>
                <a:cubicBezTo>
                  <a:pt x="7039" y="4670"/>
                  <a:pt x="6938" y="4470"/>
                  <a:pt x="6838" y="4203"/>
                </a:cubicBezTo>
                <a:close/>
                <a:moveTo>
                  <a:pt x="7272" y="4570"/>
                </a:moveTo>
                <a:lnTo>
                  <a:pt x="7272" y="4570"/>
                </a:lnTo>
                <a:cubicBezTo>
                  <a:pt x="7606" y="4837"/>
                  <a:pt x="7906" y="5071"/>
                  <a:pt x="8206" y="5371"/>
                </a:cubicBezTo>
                <a:cubicBezTo>
                  <a:pt x="8239" y="5471"/>
                  <a:pt x="8273" y="5504"/>
                  <a:pt x="8273" y="5571"/>
                </a:cubicBezTo>
                <a:cubicBezTo>
                  <a:pt x="8306" y="5704"/>
                  <a:pt x="8406" y="5871"/>
                  <a:pt x="8440" y="6005"/>
                </a:cubicBezTo>
                <a:cubicBezTo>
                  <a:pt x="8540" y="6272"/>
                  <a:pt x="8673" y="6538"/>
                  <a:pt x="8740" y="6839"/>
                </a:cubicBezTo>
                <a:cubicBezTo>
                  <a:pt x="8773" y="6972"/>
                  <a:pt x="8806" y="7105"/>
                  <a:pt x="8873" y="7239"/>
                </a:cubicBezTo>
                <a:cubicBezTo>
                  <a:pt x="8907" y="7406"/>
                  <a:pt x="8907" y="7539"/>
                  <a:pt x="8940" y="7706"/>
                </a:cubicBezTo>
                <a:cubicBezTo>
                  <a:pt x="8973" y="7839"/>
                  <a:pt x="8973" y="8006"/>
                  <a:pt x="9040" y="8140"/>
                </a:cubicBezTo>
                <a:cubicBezTo>
                  <a:pt x="8706" y="7572"/>
                  <a:pt x="8306" y="7039"/>
                  <a:pt x="7939" y="6538"/>
                </a:cubicBezTo>
                <a:cubicBezTo>
                  <a:pt x="7739" y="5871"/>
                  <a:pt x="7539" y="5204"/>
                  <a:pt x="7272" y="4570"/>
                </a:cubicBezTo>
                <a:close/>
                <a:moveTo>
                  <a:pt x="16012" y="4737"/>
                </a:moveTo>
                <a:cubicBezTo>
                  <a:pt x="16078" y="4904"/>
                  <a:pt x="16178" y="5071"/>
                  <a:pt x="16212" y="5271"/>
                </a:cubicBezTo>
                <a:cubicBezTo>
                  <a:pt x="16278" y="5471"/>
                  <a:pt x="16379" y="5704"/>
                  <a:pt x="16412" y="5971"/>
                </a:cubicBezTo>
                <a:cubicBezTo>
                  <a:pt x="16412" y="6038"/>
                  <a:pt x="16379" y="6071"/>
                  <a:pt x="16379" y="6171"/>
                </a:cubicBezTo>
                <a:cubicBezTo>
                  <a:pt x="16345" y="6305"/>
                  <a:pt x="16345" y="6405"/>
                  <a:pt x="16278" y="6538"/>
                </a:cubicBezTo>
                <a:cubicBezTo>
                  <a:pt x="16245" y="6805"/>
                  <a:pt x="16178" y="7039"/>
                  <a:pt x="16078" y="7306"/>
                </a:cubicBezTo>
                <a:cubicBezTo>
                  <a:pt x="16012" y="7539"/>
                  <a:pt x="15912" y="7739"/>
                  <a:pt x="15778" y="8006"/>
                </a:cubicBezTo>
                <a:cubicBezTo>
                  <a:pt x="15745" y="8140"/>
                  <a:pt x="15678" y="8240"/>
                  <a:pt x="15611" y="8373"/>
                </a:cubicBezTo>
                <a:cubicBezTo>
                  <a:pt x="15711" y="7673"/>
                  <a:pt x="15745" y="6905"/>
                  <a:pt x="15711" y="6171"/>
                </a:cubicBezTo>
                <a:lnTo>
                  <a:pt x="15711" y="6105"/>
                </a:lnTo>
                <a:cubicBezTo>
                  <a:pt x="15711" y="6038"/>
                  <a:pt x="15745" y="6005"/>
                  <a:pt x="15745" y="5905"/>
                </a:cubicBezTo>
                <a:cubicBezTo>
                  <a:pt x="15778" y="5738"/>
                  <a:pt x="15811" y="5604"/>
                  <a:pt x="15878" y="5438"/>
                </a:cubicBezTo>
                <a:cubicBezTo>
                  <a:pt x="15912" y="5271"/>
                  <a:pt x="15945" y="5171"/>
                  <a:pt x="15945" y="5004"/>
                </a:cubicBezTo>
                <a:cubicBezTo>
                  <a:pt x="15945" y="4904"/>
                  <a:pt x="16012" y="4837"/>
                  <a:pt x="16012" y="4770"/>
                </a:cubicBezTo>
                <a:lnTo>
                  <a:pt x="16012" y="4737"/>
                </a:lnTo>
                <a:close/>
                <a:moveTo>
                  <a:pt x="15111" y="4137"/>
                </a:moveTo>
                <a:cubicBezTo>
                  <a:pt x="15278" y="4737"/>
                  <a:pt x="15378" y="5338"/>
                  <a:pt x="15411" y="5971"/>
                </a:cubicBezTo>
                <a:cubicBezTo>
                  <a:pt x="15478" y="6905"/>
                  <a:pt x="15445" y="7906"/>
                  <a:pt x="15278" y="8873"/>
                </a:cubicBezTo>
                <a:cubicBezTo>
                  <a:pt x="15278" y="8807"/>
                  <a:pt x="15278" y="8707"/>
                  <a:pt x="15244" y="8640"/>
                </a:cubicBezTo>
                <a:lnTo>
                  <a:pt x="15111" y="7739"/>
                </a:lnTo>
                <a:cubicBezTo>
                  <a:pt x="15078" y="7439"/>
                  <a:pt x="14978" y="7172"/>
                  <a:pt x="14944" y="6839"/>
                </a:cubicBezTo>
                <a:cubicBezTo>
                  <a:pt x="14911" y="6572"/>
                  <a:pt x="14877" y="6372"/>
                  <a:pt x="14777" y="6138"/>
                </a:cubicBezTo>
                <a:cubicBezTo>
                  <a:pt x="14978" y="5504"/>
                  <a:pt x="15111" y="4837"/>
                  <a:pt x="15111" y="4137"/>
                </a:cubicBezTo>
                <a:close/>
                <a:moveTo>
                  <a:pt x="8406" y="5538"/>
                </a:moveTo>
                <a:cubicBezTo>
                  <a:pt x="8440" y="5638"/>
                  <a:pt x="8540" y="5671"/>
                  <a:pt x="8573" y="5704"/>
                </a:cubicBezTo>
                <a:cubicBezTo>
                  <a:pt x="8606" y="5838"/>
                  <a:pt x="8706" y="5971"/>
                  <a:pt x="8740" y="6071"/>
                </a:cubicBezTo>
                <a:cubicBezTo>
                  <a:pt x="8773" y="6205"/>
                  <a:pt x="8873" y="6372"/>
                  <a:pt x="8907" y="6505"/>
                </a:cubicBezTo>
                <a:cubicBezTo>
                  <a:pt x="9040" y="6772"/>
                  <a:pt x="9107" y="7105"/>
                  <a:pt x="9207" y="7406"/>
                </a:cubicBezTo>
                <a:cubicBezTo>
                  <a:pt x="9273" y="7739"/>
                  <a:pt x="9374" y="8039"/>
                  <a:pt x="9440" y="8373"/>
                </a:cubicBezTo>
                <a:cubicBezTo>
                  <a:pt x="9507" y="8540"/>
                  <a:pt x="9507" y="8707"/>
                  <a:pt x="9540" y="8873"/>
                </a:cubicBezTo>
                <a:lnTo>
                  <a:pt x="9540" y="8907"/>
                </a:lnTo>
                <a:cubicBezTo>
                  <a:pt x="9407" y="8707"/>
                  <a:pt x="9273" y="8506"/>
                  <a:pt x="9140" y="8340"/>
                </a:cubicBezTo>
                <a:cubicBezTo>
                  <a:pt x="9107" y="8140"/>
                  <a:pt x="9073" y="7906"/>
                  <a:pt x="9040" y="7673"/>
                </a:cubicBezTo>
                <a:cubicBezTo>
                  <a:pt x="9040" y="7572"/>
                  <a:pt x="8973" y="7539"/>
                  <a:pt x="8940" y="7439"/>
                </a:cubicBezTo>
                <a:cubicBezTo>
                  <a:pt x="8907" y="7372"/>
                  <a:pt x="8907" y="7306"/>
                  <a:pt x="8873" y="7206"/>
                </a:cubicBezTo>
                <a:cubicBezTo>
                  <a:pt x="8840" y="7072"/>
                  <a:pt x="8773" y="6905"/>
                  <a:pt x="8773" y="6772"/>
                </a:cubicBezTo>
                <a:cubicBezTo>
                  <a:pt x="8706" y="6505"/>
                  <a:pt x="8606" y="6238"/>
                  <a:pt x="8540" y="5938"/>
                </a:cubicBezTo>
                <a:cubicBezTo>
                  <a:pt x="8506" y="5838"/>
                  <a:pt x="8440" y="5671"/>
                  <a:pt x="8406" y="5538"/>
                </a:cubicBezTo>
                <a:close/>
                <a:moveTo>
                  <a:pt x="16479" y="6171"/>
                </a:moveTo>
                <a:cubicBezTo>
                  <a:pt x="16512" y="6338"/>
                  <a:pt x="16545" y="6472"/>
                  <a:pt x="16545" y="6572"/>
                </a:cubicBezTo>
                <a:cubicBezTo>
                  <a:pt x="16412" y="7039"/>
                  <a:pt x="16245" y="7506"/>
                  <a:pt x="16045" y="7973"/>
                </a:cubicBezTo>
                <a:cubicBezTo>
                  <a:pt x="15912" y="8206"/>
                  <a:pt x="15845" y="8473"/>
                  <a:pt x="15711" y="8673"/>
                </a:cubicBezTo>
                <a:cubicBezTo>
                  <a:pt x="15611" y="8807"/>
                  <a:pt x="15578" y="8907"/>
                  <a:pt x="15511" y="9040"/>
                </a:cubicBezTo>
                <a:cubicBezTo>
                  <a:pt x="15545" y="8907"/>
                  <a:pt x="15545" y="8740"/>
                  <a:pt x="15578" y="8640"/>
                </a:cubicBezTo>
                <a:cubicBezTo>
                  <a:pt x="15711" y="8406"/>
                  <a:pt x="15778" y="8206"/>
                  <a:pt x="15912" y="8006"/>
                </a:cubicBezTo>
                <a:cubicBezTo>
                  <a:pt x="16045" y="7739"/>
                  <a:pt x="16112" y="7539"/>
                  <a:pt x="16212" y="7306"/>
                </a:cubicBezTo>
                <a:cubicBezTo>
                  <a:pt x="16278" y="7039"/>
                  <a:pt x="16379" y="6805"/>
                  <a:pt x="16412" y="6538"/>
                </a:cubicBezTo>
                <a:cubicBezTo>
                  <a:pt x="16445" y="6405"/>
                  <a:pt x="16445" y="6272"/>
                  <a:pt x="16479" y="6171"/>
                </a:cubicBezTo>
                <a:close/>
                <a:moveTo>
                  <a:pt x="14744" y="6372"/>
                </a:moveTo>
                <a:cubicBezTo>
                  <a:pt x="14777" y="6538"/>
                  <a:pt x="14811" y="6739"/>
                  <a:pt x="14877" y="6905"/>
                </a:cubicBezTo>
                <a:cubicBezTo>
                  <a:pt x="14911" y="7206"/>
                  <a:pt x="15011" y="7506"/>
                  <a:pt x="15044" y="7806"/>
                </a:cubicBezTo>
                <a:lnTo>
                  <a:pt x="15178" y="8673"/>
                </a:lnTo>
                <a:cubicBezTo>
                  <a:pt x="15211" y="8873"/>
                  <a:pt x="15211" y="9074"/>
                  <a:pt x="15211" y="9307"/>
                </a:cubicBezTo>
                <a:cubicBezTo>
                  <a:pt x="15178" y="9407"/>
                  <a:pt x="15178" y="9574"/>
                  <a:pt x="15111" y="9707"/>
                </a:cubicBezTo>
                <a:lnTo>
                  <a:pt x="15111" y="9674"/>
                </a:lnTo>
                <a:cubicBezTo>
                  <a:pt x="15078" y="9507"/>
                  <a:pt x="15078" y="9374"/>
                  <a:pt x="15044" y="9207"/>
                </a:cubicBezTo>
                <a:cubicBezTo>
                  <a:pt x="15011" y="8907"/>
                  <a:pt x="14944" y="8640"/>
                  <a:pt x="14877" y="8340"/>
                </a:cubicBezTo>
                <a:cubicBezTo>
                  <a:pt x="14777" y="7806"/>
                  <a:pt x="14711" y="7306"/>
                  <a:pt x="14611" y="6739"/>
                </a:cubicBezTo>
                <a:cubicBezTo>
                  <a:pt x="14711" y="6605"/>
                  <a:pt x="14744" y="6505"/>
                  <a:pt x="14744" y="6372"/>
                </a:cubicBezTo>
                <a:close/>
                <a:moveTo>
                  <a:pt x="21182" y="9741"/>
                </a:moveTo>
                <a:cubicBezTo>
                  <a:pt x="21159" y="9764"/>
                  <a:pt x="21136" y="9787"/>
                  <a:pt x="21113" y="9810"/>
                </a:cubicBezTo>
                <a:lnTo>
                  <a:pt x="21113" y="9810"/>
                </a:lnTo>
                <a:cubicBezTo>
                  <a:pt x="21114" y="9820"/>
                  <a:pt x="21114" y="9831"/>
                  <a:pt x="21115" y="9841"/>
                </a:cubicBezTo>
                <a:cubicBezTo>
                  <a:pt x="21126" y="9974"/>
                  <a:pt x="21142" y="10108"/>
                  <a:pt x="21160" y="10240"/>
                </a:cubicBezTo>
                <a:lnTo>
                  <a:pt x="21160" y="10240"/>
                </a:lnTo>
                <a:cubicBezTo>
                  <a:pt x="21174" y="10227"/>
                  <a:pt x="21192" y="10215"/>
                  <a:pt x="21215" y="10208"/>
                </a:cubicBezTo>
                <a:lnTo>
                  <a:pt x="21215" y="10108"/>
                </a:lnTo>
                <a:cubicBezTo>
                  <a:pt x="21215" y="10008"/>
                  <a:pt x="21182" y="9874"/>
                  <a:pt x="21182" y="9741"/>
                </a:cubicBezTo>
                <a:close/>
                <a:moveTo>
                  <a:pt x="2068" y="1468"/>
                </a:moveTo>
                <a:cubicBezTo>
                  <a:pt x="2369" y="1635"/>
                  <a:pt x="2669" y="1835"/>
                  <a:pt x="2902" y="2035"/>
                </a:cubicBezTo>
                <a:cubicBezTo>
                  <a:pt x="5938" y="4237"/>
                  <a:pt x="8440" y="7139"/>
                  <a:pt x="10107" y="10508"/>
                </a:cubicBezTo>
                <a:cubicBezTo>
                  <a:pt x="9707" y="10141"/>
                  <a:pt x="9273" y="9707"/>
                  <a:pt x="8873" y="9340"/>
                </a:cubicBezTo>
                <a:cubicBezTo>
                  <a:pt x="8406" y="8907"/>
                  <a:pt x="8006" y="8540"/>
                  <a:pt x="7539" y="8173"/>
                </a:cubicBezTo>
                <a:cubicBezTo>
                  <a:pt x="7072" y="7806"/>
                  <a:pt x="6672" y="7372"/>
                  <a:pt x="6205" y="7005"/>
                </a:cubicBezTo>
                <a:cubicBezTo>
                  <a:pt x="5271" y="6205"/>
                  <a:pt x="4370" y="5438"/>
                  <a:pt x="3403" y="4704"/>
                </a:cubicBezTo>
                <a:cubicBezTo>
                  <a:pt x="3236" y="4037"/>
                  <a:pt x="3069" y="3403"/>
                  <a:pt x="2836" y="2769"/>
                </a:cubicBezTo>
                <a:cubicBezTo>
                  <a:pt x="2602" y="2302"/>
                  <a:pt x="2369" y="1868"/>
                  <a:pt x="2068" y="1468"/>
                </a:cubicBezTo>
                <a:close/>
                <a:moveTo>
                  <a:pt x="16579" y="6672"/>
                </a:moveTo>
                <a:cubicBezTo>
                  <a:pt x="16645" y="7406"/>
                  <a:pt x="16645" y="8173"/>
                  <a:pt x="16545" y="8873"/>
                </a:cubicBezTo>
                <a:cubicBezTo>
                  <a:pt x="16412" y="9040"/>
                  <a:pt x="16345" y="9207"/>
                  <a:pt x="16245" y="9374"/>
                </a:cubicBezTo>
                <a:cubicBezTo>
                  <a:pt x="16112" y="9574"/>
                  <a:pt x="15945" y="9807"/>
                  <a:pt x="15845" y="9941"/>
                </a:cubicBezTo>
                <a:cubicBezTo>
                  <a:pt x="15578" y="10308"/>
                  <a:pt x="15244" y="10641"/>
                  <a:pt x="14944" y="10908"/>
                </a:cubicBezTo>
                <a:cubicBezTo>
                  <a:pt x="15178" y="10374"/>
                  <a:pt x="15344" y="9807"/>
                  <a:pt x="15445" y="9240"/>
                </a:cubicBezTo>
                <a:cubicBezTo>
                  <a:pt x="15578" y="9074"/>
                  <a:pt x="15678" y="8873"/>
                  <a:pt x="15778" y="8673"/>
                </a:cubicBezTo>
                <a:cubicBezTo>
                  <a:pt x="15912" y="8406"/>
                  <a:pt x="16045" y="8173"/>
                  <a:pt x="16112" y="7973"/>
                </a:cubicBezTo>
                <a:cubicBezTo>
                  <a:pt x="16278" y="7539"/>
                  <a:pt x="16445" y="7139"/>
                  <a:pt x="16579" y="6672"/>
                </a:cubicBezTo>
                <a:close/>
                <a:moveTo>
                  <a:pt x="3503" y="4971"/>
                </a:moveTo>
                <a:lnTo>
                  <a:pt x="3503" y="4971"/>
                </a:lnTo>
                <a:cubicBezTo>
                  <a:pt x="3936" y="5338"/>
                  <a:pt x="4437" y="5704"/>
                  <a:pt x="4904" y="6071"/>
                </a:cubicBezTo>
                <a:cubicBezTo>
                  <a:pt x="5838" y="6839"/>
                  <a:pt x="6738" y="7572"/>
                  <a:pt x="7672" y="8373"/>
                </a:cubicBezTo>
                <a:cubicBezTo>
                  <a:pt x="8506" y="9074"/>
                  <a:pt x="9340" y="9841"/>
                  <a:pt x="10174" y="10575"/>
                </a:cubicBezTo>
                <a:cubicBezTo>
                  <a:pt x="10241" y="10708"/>
                  <a:pt x="10274" y="10875"/>
                  <a:pt x="10374" y="11008"/>
                </a:cubicBezTo>
                <a:cubicBezTo>
                  <a:pt x="9874" y="10641"/>
                  <a:pt x="9407" y="10308"/>
                  <a:pt x="8907" y="9907"/>
                </a:cubicBezTo>
                <a:cubicBezTo>
                  <a:pt x="7072" y="8506"/>
                  <a:pt x="5271" y="6972"/>
                  <a:pt x="3603" y="5371"/>
                </a:cubicBezTo>
                <a:cubicBezTo>
                  <a:pt x="3536" y="5237"/>
                  <a:pt x="3503" y="5071"/>
                  <a:pt x="3503" y="4971"/>
                </a:cubicBezTo>
                <a:close/>
                <a:moveTo>
                  <a:pt x="16479" y="9140"/>
                </a:moveTo>
                <a:lnTo>
                  <a:pt x="16479" y="9140"/>
                </a:lnTo>
                <a:cubicBezTo>
                  <a:pt x="16445" y="9207"/>
                  <a:pt x="16445" y="9307"/>
                  <a:pt x="16412" y="9374"/>
                </a:cubicBezTo>
                <a:cubicBezTo>
                  <a:pt x="16245" y="9541"/>
                  <a:pt x="16112" y="9741"/>
                  <a:pt x="16012" y="9907"/>
                </a:cubicBezTo>
                <a:cubicBezTo>
                  <a:pt x="15878" y="10074"/>
                  <a:pt x="15711" y="10308"/>
                  <a:pt x="15545" y="10475"/>
                </a:cubicBezTo>
                <a:cubicBezTo>
                  <a:pt x="15378" y="10641"/>
                  <a:pt x="15211" y="10841"/>
                  <a:pt x="15078" y="11008"/>
                </a:cubicBezTo>
                <a:lnTo>
                  <a:pt x="14744" y="11342"/>
                </a:lnTo>
                <a:cubicBezTo>
                  <a:pt x="14777" y="11308"/>
                  <a:pt x="14777" y="11208"/>
                  <a:pt x="14811" y="11175"/>
                </a:cubicBezTo>
                <a:cubicBezTo>
                  <a:pt x="15211" y="10841"/>
                  <a:pt x="15545" y="10475"/>
                  <a:pt x="15878" y="10041"/>
                </a:cubicBezTo>
                <a:cubicBezTo>
                  <a:pt x="16045" y="9841"/>
                  <a:pt x="16145" y="9641"/>
                  <a:pt x="16312" y="9407"/>
                </a:cubicBezTo>
                <a:cubicBezTo>
                  <a:pt x="16379" y="9340"/>
                  <a:pt x="16445" y="9207"/>
                  <a:pt x="16479" y="9140"/>
                </a:cubicBezTo>
                <a:close/>
                <a:moveTo>
                  <a:pt x="8706" y="5771"/>
                </a:moveTo>
                <a:lnTo>
                  <a:pt x="8706" y="5771"/>
                </a:lnTo>
                <a:cubicBezTo>
                  <a:pt x="9073" y="6171"/>
                  <a:pt x="9407" y="6538"/>
                  <a:pt x="9740" y="6939"/>
                </a:cubicBezTo>
                <a:cubicBezTo>
                  <a:pt x="10274" y="7739"/>
                  <a:pt x="10708" y="8573"/>
                  <a:pt x="11008" y="9474"/>
                </a:cubicBezTo>
                <a:cubicBezTo>
                  <a:pt x="10941" y="9807"/>
                  <a:pt x="10941" y="10074"/>
                  <a:pt x="10908" y="10408"/>
                </a:cubicBezTo>
                <a:cubicBezTo>
                  <a:pt x="10875" y="10641"/>
                  <a:pt x="10875" y="10841"/>
                  <a:pt x="10841" y="11008"/>
                </a:cubicBezTo>
                <a:cubicBezTo>
                  <a:pt x="10841" y="11142"/>
                  <a:pt x="10775" y="11242"/>
                  <a:pt x="10741" y="11375"/>
                </a:cubicBezTo>
                <a:lnTo>
                  <a:pt x="10107" y="10008"/>
                </a:lnTo>
                <a:cubicBezTo>
                  <a:pt x="10007" y="9707"/>
                  <a:pt x="9841" y="9407"/>
                  <a:pt x="9674" y="9174"/>
                </a:cubicBezTo>
                <a:cubicBezTo>
                  <a:pt x="9674" y="9074"/>
                  <a:pt x="9607" y="8940"/>
                  <a:pt x="9607" y="8873"/>
                </a:cubicBezTo>
                <a:cubicBezTo>
                  <a:pt x="9574" y="8707"/>
                  <a:pt x="9540" y="8540"/>
                  <a:pt x="9540" y="8373"/>
                </a:cubicBezTo>
                <a:cubicBezTo>
                  <a:pt x="9440" y="8073"/>
                  <a:pt x="9374" y="7739"/>
                  <a:pt x="9273" y="7439"/>
                </a:cubicBezTo>
                <a:cubicBezTo>
                  <a:pt x="9207" y="7105"/>
                  <a:pt x="9073" y="6839"/>
                  <a:pt x="8940" y="6505"/>
                </a:cubicBezTo>
                <a:cubicBezTo>
                  <a:pt x="8907" y="6338"/>
                  <a:pt x="8840" y="6205"/>
                  <a:pt x="8773" y="6038"/>
                </a:cubicBezTo>
                <a:cubicBezTo>
                  <a:pt x="8740" y="5938"/>
                  <a:pt x="8740" y="5871"/>
                  <a:pt x="8706" y="5771"/>
                </a:cubicBezTo>
                <a:close/>
                <a:moveTo>
                  <a:pt x="11075" y="9641"/>
                </a:moveTo>
                <a:cubicBezTo>
                  <a:pt x="11075" y="9707"/>
                  <a:pt x="11108" y="9841"/>
                  <a:pt x="11175" y="9907"/>
                </a:cubicBezTo>
                <a:cubicBezTo>
                  <a:pt x="11075" y="10508"/>
                  <a:pt x="11041" y="11075"/>
                  <a:pt x="10908" y="11675"/>
                </a:cubicBezTo>
                <a:cubicBezTo>
                  <a:pt x="10908" y="11609"/>
                  <a:pt x="10908" y="11609"/>
                  <a:pt x="10875" y="11575"/>
                </a:cubicBezTo>
                <a:cubicBezTo>
                  <a:pt x="10908" y="11409"/>
                  <a:pt x="10941" y="11208"/>
                  <a:pt x="10941" y="11042"/>
                </a:cubicBezTo>
                <a:cubicBezTo>
                  <a:pt x="11008" y="10841"/>
                  <a:pt x="11008" y="10641"/>
                  <a:pt x="11041" y="10408"/>
                </a:cubicBezTo>
                <a:cubicBezTo>
                  <a:pt x="11075" y="10174"/>
                  <a:pt x="11075" y="9874"/>
                  <a:pt x="11075" y="9641"/>
                </a:cubicBezTo>
                <a:close/>
                <a:moveTo>
                  <a:pt x="20815" y="8140"/>
                </a:moveTo>
                <a:cubicBezTo>
                  <a:pt x="20381" y="8840"/>
                  <a:pt x="19981" y="9574"/>
                  <a:pt x="19648" y="10374"/>
                </a:cubicBezTo>
                <a:cubicBezTo>
                  <a:pt x="19381" y="11008"/>
                  <a:pt x="19114" y="11675"/>
                  <a:pt x="18914" y="12343"/>
                </a:cubicBezTo>
                <a:lnTo>
                  <a:pt x="18914" y="12109"/>
                </a:lnTo>
                <a:cubicBezTo>
                  <a:pt x="18914" y="11909"/>
                  <a:pt x="18947" y="11709"/>
                  <a:pt x="18947" y="11509"/>
                </a:cubicBezTo>
                <a:cubicBezTo>
                  <a:pt x="18947" y="11275"/>
                  <a:pt x="18947" y="11075"/>
                  <a:pt x="18980" y="10875"/>
                </a:cubicBezTo>
                <a:lnTo>
                  <a:pt x="18980" y="10341"/>
                </a:lnTo>
                <a:cubicBezTo>
                  <a:pt x="19514" y="9507"/>
                  <a:pt x="20181" y="8807"/>
                  <a:pt x="20815" y="8140"/>
                </a:cubicBezTo>
                <a:close/>
                <a:moveTo>
                  <a:pt x="21249" y="10841"/>
                </a:moveTo>
                <a:cubicBezTo>
                  <a:pt x="21245" y="10849"/>
                  <a:pt x="21241" y="10856"/>
                  <a:pt x="21238" y="10863"/>
                </a:cubicBezTo>
                <a:lnTo>
                  <a:pt x="21238" y="10863"/>
                </a:lnTo>
                <a:cubicBezTo>
                  <a:pt x="21245" y="10946"/>
                  <a:pt x="21249" y="11028"/>
                  <a:pt x="21249" y="11108"/>
                </a:cubicBezTo>
                <a:cubicBezTo>
                  <a:pt x="21249" y="11509"/>
                  <a:pt x="21215" y="11876"/>
                  <a:pt x="21115" y="12242"/>
                </a:cubicBezTo>
                <a:cubicBezTo>
                  <a:pt x="21103" y="12297"/>
                  <a:pt x="21091" y="12352"/>
                  <a:pt x="21077" y="12406"/>
                </a:cubicBezTo>
                <a:lnTo>
                  <a:pt x="21077" y="12406"/>
                </a:lnTo>
                <a:cubicBezTo>
                  <a:pt x="21105" y="12352"/>
                  <a:pt x="21138" y="12297"/>
                  <a:pt x="21182" y="12242"/>
                </a:cubicBezTo>
                <a:cubicBezTo>
                  <a:pt x="21249" y="11976"/>
                  <a:pt x="21249" y="11709"/>
                  <a:pt x="21249" y="11442"/>
                </a:cubicBezTo>
                <a:cubicBezTo>
                  <a:pt x="21282" y="11242"/>
                  <a:pt x="21249" y="11042"/>
                  <a:pt x="21249" y="10841"/>
                </a:cubicBezTo>
                <a:close/>
                <a:moveTo>
                  <a:pt x="18880" y="10408"/>
                </a:moveTo>
                <a:lnTo>
                  <a:pt x="18880" y="10875"/>
                </a:lnTo>
                <a:lnTo>
                  <a:pt x="18880" y="11509"/>
                </a:lnTo>
                <a:cubicBezTo>
                  <a:pt x="18880" y="11709"/>
                  <a:pt x="18880" y="11909"/>
                  <a:pt x="18847" y="12142"/>
                </a:cubicBezTo>
                <a:cubicBezTo>
                  <a:pt x="18847" y="12209"/>
                  <a:pt x="18847" y="12309"/>
                  <a:pt x="18780" y="12409"/>
                </a:cubicBezTo>
                <a:lnTo>
                  <a:pt x="18780" y="12242"/>
                </a:lnTo>
                <a:cubicBezTo>
                  <a:pt x="18780" y="12076"/>
                  <a:pt x="18747" y="11876"/>
                  <a:pt x="18747" y="11709"/>
                </a:cubicBezTo>
                <a:lnTo>
                  <a:pt x="18747" y="11175"/>
                </a:lnTo>
                <a:cubicBezTo>
                  <a:pt x="18747" y="11008"/>
                  <a:pt x="18780" y="10808"/>
                  <a:pt x="18747" y="10641"/>
                </a:cubicBezTo>
                <a:cubicBezTo>
                  <a:pt x="18780" y="10541"/>
                  <a:pt x="18847" y="10508"/>
                  <a:pt x="18880" y="10408"/>
                </a:cubicBezTo>
                <a:close/>
                <a:moveTo>
                  <a:pt x="21049" y="12519"/>
                </a:moveTo>
                <a:cubicBezTo>
                  <a:pt x="21040" y="12551"/>
                  <a:pt x="21031" y="12583"/>
                  <a:pt x="21022" y="12615"/>
                </a:cubicBezTo>
                <a:lnTo>
                  <a:pt x="21022" y="12615"/>
                </a:lnTo>
                <a:lnTo>
                  <a:pt x="21049" y="12543"/>
                </a:lnTo>
                <a:lnTo>
                  <a:pt x="21049" y="12519"/>
                </a:lnTo>
                <a:close/>
                <a:moveTo>
                  <a:pt x="3669" y="5571"/>
                </a:moveTo>
                <a:lnTo>
                  <a:pt x="4904" y="6705"/>
                </a:lnTo>
                <a:cubicBezTo>
                  <a:pt x="6672" y="8240"/>
                  <a:pt x="8540" y="9741"/>
                  <a:pt x="10441" y="11142"/>
                </a:cubicBezTo>
                <a:lnTo>
                  <a:pt x="10841" y="12009"/>
                </a:lnTo>
                <a:lnTo>
                  <a:pt x="11075" y="12643"/>
                </a:lnTo>
                <a:cubicBezTo>
                  <a:pt x="10674" y="12409"/>
                  <a:pt x="10241" y="12209"/>
                  <a:pt x="9874" y="12009"/>
                </a:cubicBezTo>
                <a:cubicBezTo>
                  <a:pt x="9040" y="11575"/>
                  <a:pt x="8239" y="11142"/>
                  <a:pt x="7506" y="10641"/>
                </a:cubicBezTo>
                <a:cubicBezTo>
                  <a:pt x="6738" y="10141"/>
                  <a:pt x="5938" y="9641"/>
                  <a:pt x="5237" y="9040"/>
                </a:cubicBezTo>
                <a:lnTo>
                  <a:pt x="5204" y="9040"/>
                </a:lnTo>
                <a:cubicBezTo>
                  <a:pt x="4704" y="8240"/>
                  <a:pt x="4337" y="7406"/>
                  <a:pt x="4036" y="6538"/>
                </a:cubicBezTo>
                <a:cubicBezTo>
                  <a:pt x="3836" y="6205"/>
                  <a:pt x="3736" y="5905"/>
                  <a:pt x="3669" y="5571"/>
                </a:cubicBezTo>
                <a:close/>
                <a:moveTo>
                  <a:pt x="21022" y="12615"/>
                </a:moveTo>
                <a:lnTo>
                  <a:pt x="20915" y="12910"/>
                </a:lnTo>
                <a:cubicBezTo>
                  <a:pt x="20911" y="12943"/>
                  <a:pt x="20906" y="12974"/>
                  <a:pt x="20900" y="13005"/>
                </a:cubicBezTo>
                <a:lnTo>
                  <a:pt x="20900" y="13005"/>
                </a:lnTo>
                <a:cubicBezTo>
                  <a:pt x="20944" y="12876"/>
                  <a:pt x="20985" y="12747"/>
                  <a:pt x="21022" y="12615"/>
                </a:cubicBezTo>
                <a:close/>
                <a:moveTo>
                  <a:pt x="21077" y="12406"/>
                </a:moveTo>
                <a:cubicBezTo>
                  <a:pt x="21020" y="12518"/>
                  <a:pt x="20982" y="12631"/>
                  <a:pt x="20915" y="12743"/>
                </a:cubicBezTo>
                <a:cubicBezTo>
                  <a:pt x="20805" y="12909"/>
                  <a:pt x="20740" y="13051"/>
                  <a:pt x="20645" y="13228"/>
                </a:cubicBezTo>
                <a:lnTo>
                  <a:pt x="20645" y="13228"/>
                </a:lnTo>
                <a:cubicBezTo>
                  <a:pt x="20680" y="13167"/>
                  <a:pt x="20714" y="13105"/>
                  <a:pt x="20748" y="13043"/>
                </a:cubicBezTo>
                <a:cubicBezTo>
                  <a:pt x="20848" y="12876"/>
                  <a:pt x="20915" y="12743"/>
                  <a:pt x="21015" y="12576"/>
                </a:cubicBezTo>
                <a:cubicBezTo>
                  <a:pt x="21015" y="12543"/>
                  <a:pt x="21049" y="12543"/>
                  <a:pt x="21049" y="12509"/>
                </a:cubicBezTo>
                <a:lnTo>
                  <a:pt x="21049" y="12519"/>
                </a:lnTo>
                <a:lnTo>
                  <a:pt x="21049" y="12519"/>
                </a:lnTo>
                <a:cubicBezTo>
                  <a:pt x="21058" y="12481"/>
                  <a:pt x="21068" y="12444"/>
                  <a:pt x="21077" y="12406"/>
                </a:cubicBezTo>
                <a:close/>
                <a:moveTo>
                  <a:pt x="20900" y="13005"/>
                </a:moveTo>
                <a:cubicBezTo>
                  <a:pt x="20849" y="13152"/>
                  <a:pt x="20793" y="13298"/>
                  <a:pt x="20733" y="13442"/>
                </a:cubicBezTo>
                <a:lnTo>
                  <a:pt x="20733" y="13442"/>
                </a:lnTo>
                <a:cubicBezTo>
                  <a:pt x="20802" y="13306"/>
                  <a:pt x="20865" y="13176"/>
                  <a:pt x="20900" y="13005"/>
                </a:cubicBezTo>
                <a:close/>
                <a:moveTo>
                  <a:pt x="20645" y="13228"/>
                </a:moveTo>
                <a:cubicBezTo>
                  <a:pt x="20578" y="13349"/>
                  <a:pt x="20510" y="13467"/>
                  <a:pt x="20442" y="13578"/>
                </a:cubicBezTo>
                <a:lnTo>
                  <a:pt x="20442" y="13578"/>
                </a:lnTo>
                <a:cubicBezTo>
                  <a:pt x="20491" y="13501"/>
                  <a:pt x="20538" y="13423"/>
                  <a:pt x="20582" y="13343"/>
                </a:cubicBezTo>
                <a:cubicBezTo>
                  <a:pt x="20604" y="13303"/>
                  <a:pt x="20625" y="13265"/>
                  <a:pt x="20645" y="13228"/>
                </a:cubicBezTo>
                <a:close/>
                <a:moveTo>
                  <a:pt x="21149" y="10374"/>
                </a:moveTo>
                <a:cubicBezTo>
                  <a:pt x="21149" y="10508"/>
                  <a:pt x="21215" y="10641"/>
                  <a:pt x="21215" y="10741"/>
                </a:cubicBezTo>
                <a:cubicBezTo>
                  <a:pt x="20882" y="11375"/>
                  <a:pt x="20481" y="12009"/>
                  <a:pt x="20048" y="12543"/>
                </a:cubicBezTo>
                <a:cubicBezTo>
                  <a:pt x="19748" y="12910"/>
                  <a:pt x="19381" y="13343"/>
                  <a:pt x="18947" y="13677"/>
                </a:cubicBezTo>
                <a:lnTo>
                  <a:pt x="19347" y="13176"/>
                </a:lnTo>
                <a:cubicBezTo>
                  <a:pt x="19581" y="12843"/>
                  <a:pt x="19781" y="12509"/>
                  <a:pt x="20048" y="12209"/>
                </a:cubicBezTo>
                <a:cubicBezTo>
                  <a:pt x="20281" y="11876"/>
                  <a:pt x="20481" y="11542"/>
                  <a:pt x="20715" y="11208"/>
                </a:cubicBezTo>
                <a:cubicBezTo>
                  <a:pt x="20782" y="11042"/>
                  <a:pt x="20915" y="10875"/>
                  <a:pt x="20982" y="10708"/>
                </a:cubicBezTo>
                <a:lnTo>
                  <a:pt x="21115" y="10475"/>
                </a:lnTo>
                <a:cubicBezTo>
                  <a:pt x="21115" y="10408"/>
                  <a:pt x="21149" y="10374"/>
                  <a:pt x="21149" y="10374"/>
                </a:cubicBezTo>
                <a:close/>
                <a:moveTo>
                  <a:pt x="16312" y="9507"/>
                </a:moveTo>
                <a:lnTo>
                  <a:pt x="16312" y="9507"/>
                </a:lnTo>
                <a:cubicBezTo>
                  <a:pt x="16245" y="9874"/>
                  <a:pt x="16112" y="10241"/>
                  <a:pt x="15945" y="10575"/>
                </a:cubicBezTo>
                <a:cubicBezTo>
                  <a:pt x="15578" y="11409"/>
                  <a:pt x="15078" y="12176"/>
                  <a:pt x="14410" y="12843"/>
                </a:cubicBezTo>
                <a:cubicBezTo>
                  <a:pt x="14210" y="13176"/>
                  <a:pt x="13910" y="13410"/>
                  <a:pt x="13677" y="13710"/>
                </a:cubicBezTo>
                <a:cubicBezTo>
                  <a:pt x="13943" y="13010"/>
                  <a:pt x="14344" y="12309"/>
                  <a:pt x="14611" y="11575"/>
                </a:cubicBezTo>
                <a:cubicBezTo>
                  <a:pt x="14611" y="11542"/>
                  <a:pt x="14677" y="11542"/>
                  <a:pt x="14677" y="11509"/>
                </a:cubicBezTo>
                <a:cubicBezTo>
                  <a:pt x="14844" y="11375"/>
                  <a:pt x="15011" y="11208"/>
                  <a:pt x="15111" y="11042"/>
                </a:cubicBezTo>
                <a:cubicBezTo>
                  <a:pt x="15278" y="10875"/>
                  <a:pt x="15445" y="10675"/>
                  <a:pt x="15578" y="10508"/>
                </a:cubicBezTo>
                <a:cubicBezTo>
                  <a:pt x="15745" y="10274"/>
                  <a:pt x="15912" y="10108"/>
                  <a:pt x="16045" y="9907"/>
                </a:cubicBezTo>
                <a:cubicBezTo>
                  <a:pt x="16112" y="9774"/>
                  <a:pt x="16245" y="9607"/>
                  <a:pt x="16312" y="9507"/>
                </a:cubicBezTo>
                <a:close/>
                <a:moveTo>
                  <a:pt x="11208" y="10141"/>
                </a:moveTo>
                <a:cubicBezTo>
                  <a:pt x="11242" y="10208"/>
                  <a:pt x="11242" y="10341"/>
                  <a:pt x="11275" y="10408"/>
                </a:cubicBezTo>
                <a:cubicBezTo>
                  <a:pt x="11408" y="11042"/>
                  <a:pt x="11475" y="11709"/>
                  <a:pt x="11575" y="12343"/>
                </a:cubicBezTo>
                <a:cubicBezTo>
                  <a:pt x="11608" y="12810"/>
                  <a:pt x="11608" y="13310"/>
                  <a:pt x="11642" y="13744"/>
                </a:cubicBezTo>
                <a:cubicBezTo>
                  <a:pt x="11408" y="13076"/>
                  <a:pt x="11208" y="12443"/>
                  <a:pt x="10941" y="11809"/>
                </a:cubicBezTo>
                <a:cubicBezTo>
                  <a:pt x="11075" y="11242"/>
                  <a:pt x="11175" y="10675"/>
                  <a:pt x="11208" y="10141"/>
                </a:cubicBezTo>
                <a:close/>
                <a:moveTo>
                  <a:pt x="5271" y="9307"/>
                </a:moveTo>
                <a:cubicBezTo>
                  <a:pt x="5671" y="9541"/>
                  <a:pt x="6004" y="9807"/>
                  <a:pt x="6371" y="10041"/>
                </a:cubicBezTo>
                <a:cubicBezTo>
                  <a:pt x="7105" y="10541"/>
                  <a:pt x="7906" y="11042"/>
                  <a:pt x="8706" y="11475"/>
                </a:cubicBezTo>
                <a:cubicBezTo>
                  <a:pt x="9107" y="11675"/>
                  <a:pt x="9507" y="11909"/>
                  <a:pt x="9907" y="12142"/>
                </a:cubicBezTo>
                <a:cubicBezTo>
                  <a:pt x="10274" y="12343"/>
                  <a:pt x="10674" y="12543"/>
                  <a:pt x="11075" y="12709"/>
                </a:cubicBezTo>
                <a:cubicBezTo>
                  <a:pt x="11242" y="13143"/>
                  <a:pt x="11375" y="13543"/>
                  <a:pt x="11542" y="14010"/>
                </a:cubicBezTo>
                <a:cubicBezTo>
                  <a:pt x="10674" y="13210"/>
                  <a:pt x="9574" y="12676"/>
                  <a:pt x="8573" y="12076"/>
                </a:cubicBezTo>
                <a:cubicBezTo>
                  <a:pt x="7506" y="11475"/>
                  <a:pt x="6505" y="10775"/>
                  <a:pt x="5704" y="9807"/>
                </a:cubicBezTo>
                <a:cubicBezTo>
                  <a:pt x="5537" y="9641"/>
                  <a:pt x="5404" y="9474"/>
                  <a:pt x="5271" y="9307"/>
                </a:cubicBezTo>
                <a:close/>
                <a:moveTo>
                  <a:pt x="14577" y="6972"/>
                </a:moveTo>
                <a:cubicBezTo>
                  <a:pt x="14644" y="7406"/>
                  <a:pt x="14744" y="7906"/>
                  <a:pt x="14777" y="8373"/>
                </a:cubicBezTo>
                <a:cubicBezTo>
                  <a:pt x="14811" y="8673"/>
                  <a:pt x="14877" y="9007"/>
                  <a:pt x="14911" y="9307"/>
                </a:cubicBezTo>
                <a:cubicBezTo>
                  <a:pt x="14944" y="9474"/>
                  <a:pt x="14944" y="9574"/>
                  <a:pt x="14978" y="9741"/>
                </a:cubicBezTo>
                <a:cubicBezTo>
                  <a:pt x="14978" y="9841"/>
                  <a:pt x="15044" y="9907"/>
                  <a:pt x="15044" y="10008"/>
                </a:cubicBezTo>
                <a:cubicBezTo>
                  <a:pt x="14811" y="10741"/>
                  <a:pt x="14544" y="11509"/>
                  <a:pt x="14210" y="12209"/>
                </a:cubicBezTo>
                <a:lnTo>
                  <a:pt x="14077" y="12476"/>
                </a:lnTo>
                <a:cubicBezTo>
                  <a:pt x="14077" y="12409"/>
                  <a:pt x="14077" y="12409"/>
                  <a:pt x="14044" y="12376"/>
                </a:cubicBezTo>
                <a:cubicBezTo>
                  <a:pt x="13977" y="12309"/>
                  <a:pt x="13977" y="12242"/>
                  <a:pt x="13943" y="12176"/>
                </a:cubicBezTo>
                <a:cubicBezTo>
                  <a:pt x="13910" y="12042"/>
                  <a:pt x="13877" y="11876"/>
                  <a:pt x="13810" y="11709"/>
                </a:cubicBezTo>
                <a:lnTo>
                  <a:pt x="13777" y="11709"/>
                </a:lnTo>
                <a:cubicBezTo>
                  <a:pt x="13777" y="11876"/>
                  <a:pt x="13810" y="12042"/>
                  <a:pt x="13877" y="12176"/>
                </a:cubicBezTo>
                <a:cubicBezTo>
                  <a:pt x="13877" y="12242"/>
                  <a:pt x="13910" y="12343"/>
                  <a:pt x="13943" y="12376"/>
                </a:cubicBezTo>
                <a:cubicBezTo>
                  <a:pt x="13943" y="12409"/>
                  <a:pt x="13977" y="12476"/>
                  <a:pt x="13977" y="12509"/>
                </a:cubicBezTo>
                <a:cubicBezTo>
                  <a:pt x="13743" y="13010"/>
                  <a:pt x="13476" y="13543"/>
                  <a:pt x="13276" y="14144"/>
                </a:cubicBezTo>
                <a:cubicBezTo>
                  <a:pt x="13310" y="13844"/>
                  <a:pt x="13276" y="13510"/>
                  <a:pt x="13276" y="13210"/>
                </a:cubicBezTo>
                <a:cubicBezTo>
                  <a:pt x="13276" y="12743"/>
                  <a:pt x="13310" y="12242"/>
                  <a:pt x="13376" y="11809"/>
                </a:cubicBezTo>
                <a:cubicBezTo>
                  <a:pt x="13410" y="11142"/>
                  <a:pt x="13543" y="10475"/>
                  <a:pt x="13643" y="9841"/>
                </a:cubicBezTo>
                <a:lnTo>
                  <a:pt x="13643" y="10308"/>
                </a:lnTo>
                <a:cubicBezTo>
                  <a:pt x="13643" y="10675"/>
                  <a:pt x="13710" y="11008"/>
                  <a:pt x="13777" y="11375"/>
                </a:cubicBezTo>
                <a:lnTo>
                  <a:pt x="13810" y="11375"/>
                </a:lnTo>
                <a:cubicBezTo>
                  <a:pt x="13777" y="11042"/>
                  <a:pt x="13743" y="10708"/>
                  <a:pt x="13743" y="10341"/>
                </a:cubicBezTo>
                <a:lnTo>
                  <a:pt x="13743" y="9807"/>
                </a:lnTo>
                <a:cubicBezTo>
                  <a:pt x="13743" y="9674"/>
                  <a:pt x="13777" y="9507"/>
                  <a:pt x="13777" y="9374"/>
                </a:cubicBezTo>
                <a:lnTo>
                  <a:pt x="13777" y="9340"/>
                </a:lnTo>
                <a:cubicBezTo>
                  <a:pt x="13977" y="8540"/>
                  <a:pt x="14344" y="7739"/>
                  <a:pt x="14577" y="6972"/>
                </a:cubicBezTo>
                <a:close/>
                <a:moveTo>
                  <a:pt x="18680" y="10808"/>
                </a:moveTo>
                <a:lnTo>
                  <a:pt x="18680" y="11175"/>
                </a:lnTo>
                <a:lnTo>
                  <a:pt x="18680" y="11709"/>
                </a:lnTo>
                <a:cubicBezTo>
                  <a:pt x="18680" y="11876"/>
                  <a:pt x="18680" y="12076"/>
                  <a:pt x="18714" y="12242"/>
                </a:cubicBezTo>
                <a:cubicBezTo>
                  <a:pt x="18714" y="12443"/>
                  <a:pt x="18714" y="12676"/>
                  <a:pt x="18747" y="12843"/>
                </a:cubicBezTo>
                <a:lnTo>
                  <a:pt x="18747" y="12976"/>
                </a:lnTo>
                <a:cubicBezTo>
                  <a:pt x="18547" y="13677"/>
                  <a:pt x="18380" y="14377"/>
                  <a:pt x="18247" y="15078"/>
                </a:cubicBezTo>
                <a:cubicBezTo>
                  <a:pt x="18213" y="14978"/>
                  <a:pt x="18213" y="14811"/>
                  <a:pt x="18180" y="14678"/>
                </a:cubicBezTo>
                <a:cubicBezTo>
                  <a:pt x="18113" y="14377"/>
                  <a:pt x="18080" y="14144"/>
                  <a:pt x="18046" y="13844"/>
                </a:cubicBezTo>
                <a:cubicBezTo>
                  <a:pt x="18013" y="13377"/>
                  <a:pt x="17946" y="12876"/>
                  <a:pt x="17946" y="12376"/>
                </a:cubicBezTo>
                <a:cubicBezTo>
                  <a:pt x="18080" y="11909"/>
                  <a:pt x="18280" y="11475"/>
                  <a:pt x="18513" y="11042"/>
                </a:cubicBezTo>
                <a:cubicBezTo>
                  <a:pt x="18547" y="10975"/>
                  <a:pt x="18580" y="10875"/>
                  <a:pt x="18680" y="10808"/>
                </a:cubicBezTo>
                <a:close/>
                <a:moveTo>
                  <a:pt x="22885" y="14571"/>
                </a:moveTo>
                <a:cubicBezTo>
                  <a:pt x="22431" y="14966"/>
                  <a:pt x="22040" y="15423"/>
                  <a:pt x="21649" y="15912"/>
                </a:cubicBezTo>
                <a:lnTo>
                  <a:pt x="21649" y="15845"/>
                </a:lnTo>
                <a:cubicBezTo>
                  <a:pt x="21649" y="15712"/>
                  <a:pt x="21716" y="15578"/>
                  <a:pt x="21716" y="15478"/>
                </a:cubicBezTo>
                <a:cubicBezTo>
                  <a:pt x="21782" y="15378"/>
                  <a:pt x="21882" y="15311"/>
                  <a:pt x="21983" y="15245"/>
                </a:cubicBezTo>
                <a:cubicBezTo>
                  <a:pt x="22249" y="15078"/>
                  <a:pt x="22483" y="14878"/>
                  <a:pt x="22716" y="14711"/>
                </a:cubicBezTo>
                <a:cubicBezTo>
                  <a:pt x="22768" y="14659"/>
                  <a:pt x="22840" y="14608"/>
                  <a:pt x="22885" y="14571"/>
                </a:cubicBezTo>
                <a:close/>
                <a:moveTo>
                  <a:pt x="3214" y="14697"/>
                </a:moveTo>
                <a:cubicBezTo>
                  <a:pt x="3440" y="14697"/>
                  <a:pt x="3668" y="14701"/>
                  <a:pt x="3903" y="14711"/>
                </a:cubicBezTo>
                <a:cubicBezTo>
                  <a:pt x="4103" y="14711"/>
                  <a:pt x="4337" y="14711"/>
                  <a:pt x="4503" y="14744"/>
                </a:cubicBezTo>
                <a:cubicBezTo>
                  <a:pt x="4670" y="14811"/>
                  <a:pt x="4770" y="14844"/>
                  <a:pt x="4904" y="14878"/>
                </a:cubicBezTo>
                <a:cubicBezTo>
                  <a:pt x="5037" y="14911"/>
                  <a:pt x="5104" y="14944"/>
                  <a:pt x="5204" y="15011"/>
                </a:cubicBezTo>
                <a:cubicBezTo>
                  <a:pt x="5404" y="15145"/>
                  <a:pt x="5604" y="15211"/>
                  <a:pt x="5838" y="15378"/>
                </a:cubicBezTo>
                <a:cubicBezTo>
                  <a:pt x="6105" y="15545"/>
                  <a:pt x="6371" y="15745"/>
                  <a:pt x="6572" y="15945"/>
                </a:cubicBezTo>
                <a:cubicBezTo>
                  <a:pt x="5938" y="15712"/>
                  <a:pt x="5271" y="15445"/>
                  <a:pt x="4603" y="15278"/>
                </a:cubicBezTo>
                <a:cubicBezTo>
                  <a:pt x="4070" y="15111"/>
                  <a:pt x="3503" y="15011"/>
                  <a:pt x="2902" y="14911"/>
                </a:cubicBezTo>
                <a:cubicBezTo>
                  <a:pt x="2502" y="14844"/>
                  <a:pt x="2035" y="14778"/>
                  <a:pt x="1601" y="14744"/>
                </a:cubicBezTo>
                <a:cubicBezTo>
                  <a:pt x="2144" y="14721"/>
                  <a:pt x="2670" y="14697"/>
                  <a:pt x="3214" y="14697"/>
                </a:cubicBezTo>
                <a:close/>
                <a:moveTo>
                  <a:pt x="1735" y="14878"/>
                </a:moveTo>
                <a:cubicBezTo>
                  <a:pt x="2202" y="14944"/>
                  <a:pt x="2702" y="15011"/>
                  <a:pt x="3169" y="15145"/>
                </a:cubicBezTo>
                <a:cubicBezTo>
                  <a:pt x="3770" y="15245"/>
                  <a:pt x="4403" y="15411"/>
                  <a:pt x="5037" y="15578"/>
                </a:cubicBezTo>
                <a:cubicBezTo>
                  <a:pt x="5604" y="15745"/>
                  <a:pt x="6171" y="15978"/>
                  <a:pt x="6705" y="16212"/>
                </a:cubicBezTo>
                <a:cubicBezTo>
                  <a:pt x="6071" y="16045"/>
                  <a:pt x="5437" y="15912"/>
                  <a:pt x="4837" y="15812"/>
                </a:cubicBezTo>
                <a:cubicBezTo>
                  <a:pt x="4403" y="15712"/>
                  <a:pt x="4036" y="15578"/>
                  <a:pt x="3603" y="15511"/>
                </a:cubicBezTo>
                <a:cubicBezTo>
                  <a:pt x="3202" y="15411"/>
                  <a:pt x="2836" y="15311"/>
                  <a:pt x="2402" y="15211"/>
                </a:cubicBezTo>
                <a:lnTo>
                  <a:pt x="2369" y="15211"/>
                </a:lnTo>
                <a:cubicBezTo>
                  <a:pt x="2168" y="15078"/>
                  <a:pt x="1935" y="15011"/>
                  <a:pt x="1735" y="14878"/>
                </a:cubicBezTo>
                <a:close/>
                <a:moveTo>
                  <a:pt x="4904" y="14744"/>
                </a:moveTo>
                <a:lnTo>
                  <a:pt x="4904" y="14744"/>
                </a:lnTo>
                <a:cubicBezTo>
                  <a:pt x="5604" y="14811"/>
                  <a:pt x="6271" y="14911"/>
                  <a:pt x="6938" y="15145"/>
                </a:cubicBezTo>
                <a:lnTo>
                  <a:pt x="6938" y="15178"/>
                </a:lnTo>
                <a:cubicBezTo>
                  <a:pt x="7005" y="15311"/>
                  <a:pt x="7072" y="15411"/>
                  <a:pt x="7172" y="15545"/>
                </a:cubicBezTo>
                <a:cubicBezTo>
                  <a:pt x="7239" y="15678"/>
                  <a:pt x="7272" y="15812"/>
                  <a:pt x="7372" y="15912"/>
                </a:cubicBezTo>
                <a:cubicBezTo>
                  <a:pt x="7439" y="16079"/>
                  <a:pt x="7539" y="16279"/>
                  <a:pt x="7606" y="16479"/>
                </a:cubicBezTo>
                <a:cubicBezTo>
                  <a:pt x="7372" y="16345"/>
                  <a:pt x="7072" y="16212"/>
                  <a:pt x="6838" y="16079"/>
                </a:cubicBezTo>
                <a:cubicBezTo>
                  <a:pt x="6538" y="15812"/>
                  <a:pt x="6238" y="15511"/>
                  <a:pt x="5871" y="15311"/>
                </a:cubicBezTo>
                <a:lnTo>
                  <a:pt x="5237" y="14911"/>
                </a:lnTo>
                <a:cubicBezTo>
                  <a:pt x="5104" y="14878"/>
                  <a:pt x="5004" y="14811"/>
                  <a:pt x="4904" y="14744"/>
                </a:cubicBezTo>
                <a:close/>
                <a:moveTo>
                  <a:pt x="7039" y="15178"/>
                </a:moveTo>
                <a:cubicBezTo>
                  <a:pt x="7205" y="15178"/>
                  <a:pt x="7272" y="15211"/>
                  <a:pt x="7372" y="15245"/>
                </a:cubicBezTo>
                <a:cubicBezTo>
                  <a:pt x="7405" y="15378"/>
                  <a:pt x="7506" y="15478"/>
                  <a:pt x="7539" y="15578"/>
                </a:cubicBezTo>
                <a:cubicBezTo>
                  <a:pt x="7572" y="15712"/>
                  <a:pt x="7672" y="15845"/>
                  <a:pt x="7706" y="15978"/>
                </a:cubicBezTo>
                <a:cubicBezTo>
                  <a:pt x="7772" y="16179"/>
                  <a:pt x="7839" y="16379"/>
                  <a:pt x="7872" y="16579"/>
                </a:cubicBezTo>
                <a:cubicBezTo>
                  <a:pt x="7839" y="16579"/>
                  <a:pt x="7772" y="16546"/>
                  <a:pt x="7739" y="16546"/>
                </a:cubicBezTo>
                <a:cubicBezTo>
                  <a:pt x="7672" y="16279"/>
                  <a:pt x="7539" y="16079"/>
                  <a:pt x="7439" y="15878"/>
                </a:cubicBezTo>
                <a:cubicBezTo>
                  <a:pt x="7372" y="15745"/>
                  <a:pt x="7339" y="15612"/>
                  <a:pt x="7239" y="15511"/>
                </a:cubicBezTo>
                <a:cubicBezTo>
                  <a:pt x="7205" y="15378"/>
                  <a:pt x="7105" y="15311"/>
                  <a:pt x="7039" y="15178"/>
                </a:cubicBezTo>
                <a:close/>
                <a:moveTo>
                  <a:pt x="21616" y="15545"/>
                </a:moveTo>
                <a:cubicBezTo>
                  <a:pt x="21616" y="15678"/>
                  <a:pt x="21582" y="15812"/>
                  <a:pt x="21582" y="15912"/>
                </a:cubicBezTo>
                <a:cubicBezTo>
                  <a:pt x="21582" y="16012"/>
                  <a:pt x="21549" y="16079"/>
                  <a:pt x="21549" y="16179"/>
                </a:cubicBezTo>
                <a:cubicBezTo>
                  <a:pt x="21415" y="16345"/>
                  <a:pt x="21282" y="16512"/>
                  <a:pt x="21215" y="16679"/>
                </a:cubicBezTo>
                <a:cubicBezTo>
                  <a:pt x="21215" y="16579"/>
                  <a:pt x="21249" y="16512"/>
                  <a:pt x="21249" y="16479"/>
                </a:cubicBezTo>
                <a:cubicBezTo>
                  <a:pt x="21282" y="16345"/>
                  <a:pt x="21282" y="16212"/>
                  <a:pt x="21315" y="16079"/>
                </a:cubicBezTo>
                <a:cubicBezTo>
                  <a:pt x="21315" y="16012"/>
                  <a:pt x="21382" y="15912"/>
                  <a:pt x="21382" y="15845"/>
                </a:cubicBezTo>
                <a:cubicBezTo>
                  <a:pt x="21449" y="15712"/>
                  <a:pt x="21549" y="15645"/>
                  <a:pt x="21616" y="15545"/>
                </a:cubicBezTo>
                <a:close/>
                <a:moveTo>
                  <a:pt x="2702" y="15478"/>
                </a:moveTo>
                <a:lnTo>
                  <a:pt x="2702" y="15478"/>
                </a:lnTo>
                <a:cubicBezTo>
                  <a:pt x="3002" y="15545"/>
                  <a:pt x="3269" y="15578"/>
                  <a:pt x="3569" y="15645"/>
                </a:cubicBezTo>
                <a:cubicBezTo>
                  <a:pt x="4003" y="15712"/>
                  <a:pt x="4370" y="15778"/>
                  <a:pt x="4770" y="15878"/>
                </a:cubicBezTo>
                <a:cubicBezTo>
                  <a:pt x="5571" y="16045"/>
                  <a:pt x="6338" y="16245"/>
                  <a:pt x="7105" y="16379"/>
                </a:cubicBezTo>
                <a:cubicBezTo>
                  <a:pt x="7372" y="16512"/>
                  <a:pt x="7572" y="16579"/>
                  <a:pt x="7839" y="16712"/>
                </a:cubicBezTo>
                <a:cubicBezTo>
                  <a:pt x="7105" y="16679"/>
                  <a:pt x="6438" y="16679"/>
                  <a:pt x="5738" y="16579"/>
                </a:cubicBezTo>
                <a:cubicBezTo>
                  <a:pt x="5004" y="16512"/>
                  <a:pt x="4237" y="16345"/>
                  <a:pt x="3536" y="16212"/>
                </a:cubicBezTo>
                <a:cubicBezTo>
                  <a:pt x="3336" y="16012"/>
                  <a:pt x="3069" y="15812"/>
                  <a:pt x="2869" y="15578"/>
                </a:cubicBezTo>
                <a:cubicBezTo>
                  <a:pt x="2769" y="15545"/>
                  <a:pt x="2735" y="15511"/>
                  <a:pt x="2702" y="15478"/>
                </a:cubicBezTo>
                <a:close/>
                <a:moveTo>
                  <a:pt x="22483" y="16846"/>
                </a:moveTo>
                <a:cubicBezTo>
                  <a:pt x="22469" y="16853"/>
                  <a:pt x="22458" y="16859"/>
                  <a:pt x="22450" y="16866"/>
                </a:cubicBezTo>
                <a:lnTo>
                  <a:pt x="22450" y="16866"/>
                </a:lnTo>
                <a:cubicBezTo>
                  <a:pt x="22461" y="16860"/>
                  <a:pt x="22473" y="16853"/>
                  <a:pt x="22483" y="16846"/>
                </a:cubicBezTo>
                <a:close/>
                <a:moveTo>
                  <a:pt x="3703" y="16379"/>
                </a:moveTo>
                <a:cubicBezTo>
                  <a:pt x="4370" y="16546"/>
                  <a:pt x="5070" y="16646"/>
                  <a:pt x="5738" y="16712"/>
                </a:cubicBezTo>
                <a:cubicBezTo>
                  <a:pt x="6369" y="16795"/>
                  <a:pt x="6978" y="16854"/>
                  <a:pt x="7601" y="16854"/>
                </a:cubicBezTo>
                <a:cubicBezTo>
                  <a:pt x="7735" y="16854"/>
                  <a:pt x="7870" y="16852"/>
                  <a:pt x="8006" y="16846"/>
                </a:cubicBezTo>
                <a:cubicBezTo>
                  <a:pt x="8006" y="16846"/>
                  <a:pt x="8039" y="16846"/>
                  <a:pt x="8039" y="16879"/>
                </a:cubicBezTo>
                <a:cubicBezTo>
                  <a:pt x="7689" y="16896"/>
                  <a:pt x="7347" y="16904"/>
                  <a:pt x="7001" y="16904"/>
                </a:cubicBezTo>
                <a:cubicBezTo>
                  <a:pt x="6655" y="16904"/>
                  <a:pt x="6305" y="16896"/>
                  <a:pt x="5938" y="16879"/>
                </a:cubicBezTo>
                <a:cubicBezTo>
                  <a:pt x="5237" y="16846"/>
                  <a:pt x="4537" y="16712"/>
                  <a:pt x="3836" y="16546"/>
                </a:cubicBezTo>
                <a:cubicBezTo>
                  <a:pt x="3770" y="16512"/>
                  <a:pt x="3736" y="16412"/>
                  <a:pt x="3703" y="16379"/>
                </a:cubicBezTo>
                <a:close/>
                <a:moveTo>
                  <a:pt x="22450" y="16866"/>
                </a:moveTo>
                <a:cubicBezTo>
                  <a:pt x="22415" y="16887"/>
                  <a:pt x="22375" y="16908"/>
                  <a:pt x="22332" y="16928"/>
                </a:cubicBezTo>
                <a:lnTo>
                  <a:pt x="22332" y="16928"/>
                </a:lnTo>
                <a:cubicBezTo>
                  <a:pt x="22326" y="16961"/>
                  <a:pt x="22320" y="16993"/>
                  <a:pt x="22314" y="17025"/>
                </a:cubicBezTo>
                <a:lnTo>
                  <a:pt x="22314" y="17025"/>
                </a:lnTo>
                <a:cubicBezTo>
                  <a:pt x="22348" y="17010"/>
                  <a:pt x="22386" y="16994"/>
                  <a:pt x="22416" y="16979"/>
                </a:cubicBezTo>
                <a:cubicBezTo>
                  <a:pt x="22416" y="16926"/>
                  <a:pt x="22416" y="16894"/>
                  <a:pt x="22450" y="16866"/>
                </a:cubicBezTo>
                <a:close/>
                <a:moveTo>
                  <a:pt x="17780" y="12576"/>
                </a:moveTo>
                <a:cubicBezTo>
                  <a:pt x="17880" y="13043"/>
                  <a:pt x="17913" y="13477"/>
                  <a:pt x="17913" y="13844"/>
                </a:cubicBezTo>
                <a:cubicBezTo>
                  <a:pt x="17946" y="14110"/>
                  <a:pt x="17946" y="14411"/>
                  <a:pt x="17980" y="14711"/>
                </a:cubicBezTo>
                <a:lnTo>
                  <a:pt x="18113" y="15478"/>
                </a:lnTo>
                <a:cubicBezTo>
                  <a:pt x="18046" y="16145"/>
                  <a:pt x="17946" y="16746"/>
                  <a:pt x="17913" y="17413"/>
                </a:cubicBezTo>
                <a:cubicBezTo>
                  <a:pt x="17880" y="17213"/>
                  <a:pt x="17780" y="16979"/>
                  <a:pt x="17746" y="16746"/>
                </a:cubicBezTo>
                <a:cubicBezTo>
                  <a:pt x="17713" y="16479"/>
                  <a:pt x="17613" y="16145"/>
                  <a:pt x="17579" y="15845"/>
                </a:cubicBezTo>
                <a:cubicBezTo>
                  <a:pt x="17479" y="15311"/>
                  <a:pt x="17479" y="14744"/>
                  <a:pt x="17479" y="14211"/>
                </a:cubicBezTo>
                <a:cubicBezTo>
                  <a:pt x="17546" y="13677"/>
                  <a:pt x="17679" y="13143"/>
                  <a:pt x="17780" y="12576"/>
                </a:cubicBezTo>
                <a:close/>
                <a:moveTo>
                  <a:pt x="7472" y="15311"/>
                </a:moveTo>
                <a:lnTo>
                  <a:pt x="7472" y="15311"/>
                </a:lnTo>
                <a:cubicBezTo>
                  <a:pt x="7939" y="15445"/>
                  <a:pt x="8406" y="15678"/>
                  <a:pt x="8873" y="15912"/>
                </a:cubicBezTo>
                <a:cubicBezTo>
                  <a:pt x="8907" y="15912"/>
                  <a:pt x="8940" y="15978"/>
                  <a:pt x="9040" y="16012"/>
                </a:cubicBezTo>
                <a:cubicBezTo>
                  <a:pt x="9107" y="16179"/>
                  <a:pt x="9207" y="16279"/>
                  <a:pt x="9273" y="16479"/>
                </a:cubicBezTo>
                <a:cubicBezTo>
                  <a:pt x="9374" y="16612"/>
                  <a:pt x="9440" y="16812"/>
                  <a:pt x="9507" y="16912"/>
                </a:cubicBezTo>
                <a:cubicBezTo>
                  <a:pt x="9607" y="17179"/>
                  <a:pt x="9707" y="17480"/>
                  <a:pt x="9774" y="17713"/>
                </a:cubicBezTo>
                <a:cubicBezTo>
                  <a:pt x="9207" y="17313"/>
                  <a:pt x="8606" y="16979"/>
                  <a:pt x="7973" y="16612"/>
                </a:cubicBezTo>
                <a:cubicBezTo>
                  <a:pt x="7939" y="16379"/>
                  <a:pt x="7872" y="16145"/>
                  <a:pt x="7772" y="15912"/>
                </a:cubicBezTo>
                <a:cubicBezTo>
                  <a:pt x="7739" y="15778"/>
                  <a:pt x="7706" y="15678"/>
                  <a:pt x="7606" y="15545"/>
                </a:cubicBezTo>
                <a:lnTo>
                  <a:pt x="7472" y="15311"/>
                </a:lnTo>
                <a:close/>
                <a:moveTo>
                  <a:pt x="4036" y="16746"/>
                </a:moveTo>
                <a:cubicBezTo>
                  <a:pt x="4670" y="16879"/>
                  <a:pt x="5337" y="16979"/>
                  <a:pt x="6004" y="17013"/>
                </a:cubicBezTo>
                <a:cubicBezTo>
                  <a:pt x="6295" y="17026"/>
                  <a:pt x="6590" y="17034"/>
                  <a:pt x="6890" y="17034"/>
                </a:cubicBezTo>
                <a:cubicBezTo>
                  <a:pt x="7313" y="17034"/>
                  <a:pt x="7743" y="17018"/>
                  <a:pt x="8173" y="16979"/>
                </a:cubicBezTo>
                <a:cubicBezTo>
                  <a:pt x="8540" y="17179"/>
                  <a:pt x="8907" y="17413"/>
                  <a:pt x="9273" y="17646"/>
                </a:cubicBezTo>
                <a:cubicBezTo>
                  <a:pt x="8940" y="17680"/>
                  <a:pt x="8606" y="17746"/>
                  <a:pt x="8273" y="17813"/>
                </a:cubicBezTo>
                <a:cubicBezTo>
                  <a:pt x="7872" y="17846"/>
                  <a:pt x="7439" y="17846"/>
                  <a:pt x="7039" y="17846"/>
                </a:cubicBezTo>
                <a:cubicBezTo>
                  <a:pt x="6238" y="17813"/>
                  <a:pt x="5437" y="17680"/>
                  <a:pt x="4670" y="17413"/>
                </a:cubicBezTo>
                <a:lnTo>
                  <a:pt x="4537" y="17313"/>
                </a:lnTo>
                <a:cubicBezTo>
                  <a:pt x="4370" y="17146"/>
                  <a:pt x="4203" y="16912"/>
                  <a:pt x="4036" y="16746"/>
                </a:cubicBezTo>
                <a:close/>
                <a:moveTo>
                  <a:pt x="9240" y="16179"/>
                </a:moveTo>
                <a:lnTo>
                  <a:pt x="9240" y="16179"/>
                </a:lnTo>
                <a:cubicBezTo>
                  <a:pt x="9340" y="16212"/>
                  <a:pt x="9440" y="16312"/>
                  <a:pt x="9540" y="16379"/>
                </a:cubicBezTo>
                <a:cubicBezTo>
                  <a:pt x="9674" y="16646"/>
                  <a:pt x="9740" y="16879"/>
                  <a:pt x="9807" y="17146"/>
                </a:cubicBezTo>
                <a:cubicBezTo>
                  <a:pt x="9907" y="17379"/>
                  <a:pt x="9941" y="17646"/>
                  <a:pt x="9974" y="17880"/>
                </a:cubicBezTo>
                <a:cubicBezTo>
                  <a:pt x="9941" y="17880"/>
                  <a:pt x="9941" y="17846"/>
                  <a:pt x="9907" y="17846"/>
                </a:cubicBezTo>
                <a:cubicBezTo>
                  <a:pt x="9841" y="17513"/>
                  <a:pt x="9707" y="17213"/>
                  <a:pt x="9574" y="16879"/>
                </a:cubicBezTo>
                <a:cubicBezTo>
                  <a:pt x="9507" y="16712"/>
                  <a:pt x="9440" y="16546"/>
                  <a:pt x="9374" y="16412"/>
                </a:cubicBezTo>
                <a:lnTo>
                  <a:pt x="9240" y="16179"/>
                </a:lnTo>
                <a:close/>
                <a:moveTo>
                  <a:pt x="4837" y="17580"/>
                </a:moveTo>
                <a:lnTo>
                  <a:pt x="4837" y="17580"/>
                </a:lnTo>
                <a:cubicBezTo>
                  <a:pt x="5537" y="17813"/>
                  <a:pt x="6271" y="17913"/>
                  <a:pt x="7039" y="17913"/>
                </a:cubicBezTo>
                <a:cubicBezTo>
                  <a:pt x="7439" y="17913"/>
                  <a:pt x="7872" y="17913"/>
                  <a:pt x="8273" y="17880"/>
                </a:cubicBezTo>
                <a:cubicBezTo>
                  <a:pt x="8673" y="17846"/>
                  <a:pt x="9040" y="17813"/>
                  <a:pt x="9407" y="17680"/>
                </a:cubicBezTo>
                <a:cubicBezTo>
                  <a:pt x="9474" y="17713"/>
                  <a:pt x="9540" y="17746"/>
                  <a:pt x="9607" y="17813"/>
                </a:cubicBezTo>
                <a:cubicBezTo>
                  <a:pt x="8907" y="17913"/>
                  <a:pt x="8206" y="18047"/>
                  <a:pt x="7472" y="18047"/>
                </a:cubicBezTo>
                <a:cubicBezTo>
                  <a:pt x="7072" y="18047"/>
                  <a:pt x="6705" y="18047"/>
                  <a:pt x="6271" y="18013"/>
                </a:cubicBezTo>
                <a:cubicBezTo>
                  <a:pt x="6071" y="18013"/>
                  <a:pt x="5904" y="17947"/>
                  <a:pt x="5704" y="17913"/>
                </a:cubicBezTo>
                <a:cubicBezTo>
                  <a:pt x="5537" y="17880"/>
                  <a:pt x="5304" y="17846"/>
                  <a:pt x="5137" y="17846"/>
                </a:cubicBezTo>
                <a:cubicBezTo>
                  <a:pt x="5037" y="17813"/>
                  <a:pt x="4937" y="17680"/>
                  <a:pt x="4837" y="17580"/>
                </a:cubicBezTo>
                <a:close/>
                <a:moveTo>
                  <a:pt x="22416" y="17046"/>
                </a:moveTo>
                <a:lnTo>
                  <a:pt x="22416" y="17046"/>
                </a:lnTo>
                <a:cubicBezTo>
                  <a:pt x="22392" y="17070"/>
                  <a:pt x="22333" y="17112"/>
                  <a:pt x="22289" y="17146"/>
                </a:cubicBezTo>
                <a:lnTo>
                  <a:pt x="22289" y="17146"/>
                </a:lnTo>
                <a:cubicBezTo>
                  <a:pt x="22268" y="17247"/>
                  <a:pt x="22244" y="17347"/>
                  <a:pt x="22216" y="17446"/>
                </a:cubicBezTo>
                <a:cubicBezTo>
                  <a:pt x="22157" y="17710"/>
                  <a:pt x="22080" y="17960"/>
                  <a:pt x="21980" y="18201"/>
                </a:cubicBezTo>
                <a:lnTo>
                  <a:pt x="21980" y="18201"/>
                </a:lnTo>
                <a:cubicBezTo>
                  <a:pt x="22025" y="18161"/>
                  <a:pt x="22071" y="18121"/>
                  <a:pt x="22116" y="18080"/>
                </a:cubicBezTo>
                <a:cubicBezTo>
                  <a:pt x="22183" y="17913"/>
                  <a:pt x="22216" y="17813"/>
                  <a:pt x="22283" y="17646"/>
                </a:cubicBezTo>
                <a:cubicBezTo>
                  <a:pt x="22349" y="17413"/>
                  <a:pt x="22383" y="17246"/>
                  <a:pt x="22416" y="17046"/>
                </a:cubicBezTo>
                <a:close/>
                <a:moveTo>
                  <a:pt x="17546" y="15978"/>
                </a:moveTo>
                <a:lnTo>
                  <a:pt x="17679" y="16846"/>
                </a:lnTo>
                <a:cubicBezTo>
                  <a:pt x="17713" y="17146"/>
                  <a:pt x="17780" y="17480"/>
                  <a:pt x="17880" y="17746"/>
                </a:cubicBezTo>
                <a:cubicBezTo>
                  <a:pt x="17880" y="17746"/>
                  <a:pt x="17880" y="17813"/>
                  <a:pt x="17913" y="17813"/>
                </a:cubicBezTo>
                <a:lnTo>
                  <a:pt x="17913" y="18313"/>
                </a:lnTo>
                <a:cubicBezTo>
                  <a:pt x="17846" y="18013"/>
                  <a:pt x="17780" y="17746"/>
                  <a:pt x="17746" y="17480"/>
                </a:cubicBezTo>
                <a:cubicBezTo>
                  <a:pt x="17679" y="16912"/>
                  <a:pt x="17579" y="16479"/>
                  <a:pt x="17546" y="15978"/>
                </a:cubicBezTo>
                <a:close/>
                <a:moveTo>
                  <a:pt x="9707" y="16512"/>
                </a:moveTo>
                <a:cubicBezTo>
                  <a:pt x="9941" y="16712"/>
                  <a:pt x="10207" y="16912"/>
                  <a:pt x="10408" y="17179"/>
                </a:cubicBezTo>
                <a:cubicBezTo>
                  <a:pt x="10408" y="17213"/>
                  <a:pt x="10441" y="17313"/>
                  <a:pt x="10441" y="17346"/>
                </a:cubicBezTo>
                <a:cubicBezTo>
                  <a:pt x="10474" y="17379"/>
                  <a:pt x="10474" y="17413"/>
                  <a:pt x="10541" y="17513"/>
                </a:cubicBezTo>
                <a:cubicBezTo>
                  <a:pt x="10574" y="17646"/>
                  <a:pt x="10608" y="17713"/>
                  <a:pt x="10608" y="17846"/>
                </a:cubicBezTo>
                <a:lnTo>
                  <a:pt x="10741" y="18480"/>
                </a:lnTo>
                <a:cubicBezTo>
                  <a:pt x="10541" y="18313"/>
                  <a:pt x="10341" y="18147"/>
                  <a:pt x="10074" y="17980"/>
                </a:cubicBezTo>
                <a:cubicBezTo>
                  <a:pt x="10041" y="17480"/>
                  <a:pt x="9907" y="16979"/>
                  <a:pt x="9707" y="16512"/>
                </a:cubicBezTo>
                <a:close/>
                <a:moveTo>
                  <a:pt x="20648" y="13710"/>
                </a:moveTo>
                <a:lnTo>
                  <a:pt x="20648" y="13710"/>
                </a:lnTo>
                <a:cubicBezTo>
                  <a:pt x="20598" y="13798"/>
                  <a:pt x="20547" y="13885"/>
                  <a:pt x="20494" y="13972"/>
                </a:cubicBezTo>
                <a:lnTo>
                  <a:pt x="20494" y="13972"/>
                </a:lnTo>
                <a:cubicBezTo>
                  <a:pt x="20084" y="14812"/>
                  <a:pt x="19564" y="15606"/>
                  <a:pt x="19080" y="16412"/>
                </a:cubicBezTo>
                <a:cubicBezTo>
                  <a:pt x="18686" y="17060"/>
                  <a:pt x="18339" y="17709"/>
                  <a:pt x="18080" y="18438"/>
                </a:cubicBezTo>
                <a:lnTo>
                  <a:pt x="18080" y="18438"/>
                </a:lnTo>
                <a:cubicBezTo>
                  <a:pt x="18080" y="18452"/>
                  <a:pt x="18080" y="18466"/>
                  <a:pt x="18080" y="18480"/>
                </a:cubicBezTo>
                <a:cubicBezTo>
                  <a:pt x="18580" y="17146"/>
                  <a:pt x="19414" y="15978"/>
                  <a:pt x="20115" y="14711"/>
                </a:cubicBezTo>
                <a:cubicBezTo>
                  <a:pt x="20315" y="14377"/>
                  <a:pt x="20481" y="14044"/>
                  <a:pt x="20648" y="13710"/>
                </a:cubicBezTo>
                <a:close/>
                <a:moveTo>
                  <a:pt x="9674" y="17880"/>
                </a:moveTo>
                <a:cubicBezTo>
                  <a:pt x="10041" y="18147"/>
                  <a:pt x="10374" y="18380"/>
                  <a:pt x="10708" y="18680"/>
                </a:cubicBezTo>
                <a:cubicBezTo>
                  <a:pt x="10071" y="18782"/>
                  <a:pt x="9434" y="18826"/>
                  <a:pt x="8797" y="18826"/>
                </a:cubicBezTo>
                <a:cubicBezTo>
                  <a:pt x="8600" y="18826"/>
                  <a:pt x="8403" y="18822"/>
                  <a:pt x="8206" y="18814"/>
                </a:cubicBezTo>
                <a:cubicBezTo>
                  <a:pt x="7772" y="18747"/>
                  <a:pt x="7372" y="18714"/>
                  <a:pt x="6938" y="18647"/>
                </a:cubicBezTo>
                <a:lnTo>
                  <a:pt x="6338" y="18514"/>
                </a:lnTo>
                <a:cubicBezTo>
                  <a:pt x="6238" y="18480"/>
                  <a:pt x="6105" y="18480"/>
                  <a:pt x="6038" y="18414"/>
                </a:cubicBezTo>
                <a:cubicBezTo>
                  <a:pt x="5938" y="18380"/>
                  <a:pt x="5838" y="18380"/>
                  <a:pt x="5738" y="18347"/>
                </a:cubicBezTo>
                <a:cubicBezTo>
                  <a:pt x="5604" y="18280"/>
                  <a:pt x="5504" y="18180"/>
                  <a:pt x="5371" y="18080"/>
                </a:cubicBezTo>
                <a:cubicBezTo>
                  <a:pt x="5504" y="18080"/>
                  <a:pt x="5604" y="18147"/>
                  <a:pt x="5704" y="18147"/>
                </a:cubicBezTo>
                <a:cubicBezTo>
                  <a:pt x="5904" y="18180"/>
                  <a:pt x="6071" y="18180"/>
                  <a:pt x="6271" y="18180"/>
                </a:cubicBezTo>
                <a:cubicBezTo>
                  <a:pt x="6471" y="18197"/>
                  <a:pt x="6663" y="18205"/>
                  <a:pt x="6851" y="18205"/>
                </a:cubicBezTo>
                <a:cubicBezTo>
                  <a:pt x="7039" y="18205"/>
                  <a:pt x="7222" y="18197"/>
                  <a:pt x="7405" y="18180"/>
                </a:cubicBezTo>
                <a:cubicBezTo>
                  <a:pt x="8173" y="18147"/>
                  <a:pt x="8940" y="18047"/>
                  <a:pt x="9674" y="17880"/>
                </a:cubicBezTo>
                <a:close/>
                <a:moveTo>
                  <a:pt x="21249" y="15878"/>
                </a:moveTo>
                <a:cubicBezTo>
                  <a:pt x="21249" y="15912"/>
                  <a:pt x="21249" y="15978"/>
                  <a:pt x="21215" y="16012"/>
                </a:cubicBezTo>
                <a:cubicBezTo>
                  <a:pt x="21182" y="16145"/>
                  <a:pt x="21182" y="16212"/>
                  <a:pt x="21115" y="16345"/>
                </a:cubicBezTo>
                <a:cubicBezTo>
                  <a:pt x="21082" y="16512"/>
                  <a:pt x="21049" y="16712"/>
                  <a:pt x="21015" y="16879"/>
                </a:cubicBezTo>
                <a:cubicBezTo>
                  <a:pt x="20582" y="17513"/>
                  <a:pt x="20248" y="18180"/>
                  <a:pt x="19948" y="18881"/>
                </a:cubicBezTo>
                <a:lnTo>
                  <a:pt x="19948" y="18747"/>
                </a:lnTo>
                <a:lnTo>
                  <a:pt x="19948" y="18247"/>
                </a:lnTo>
                <a:cubicBezTo>
                  <a:pt x="19948" y="18080"/>
                  <a:pt x="19948" y="17980"/>
                  <a:pt x="19981" y="17813"/>
                </a:cubicBezTo>
                <a:cubicBezTo>
                  <a:pt x="19981" y="17646"/>
                  <a:pt x="20048" y="17480"/>
                  <a:pt x="20048" y="17313"/>
                </a:cubicBezTo>
                <a:cubicBezTo>
                  <a:pt x="20215" y="17013"/>
                  <a:pt x="20415" y="16746"/>
                  <a:pt x="20615" y="16512"/>
                </a:cubicBezTo>
                <a:lnTo>
                  <a:pt x="21249" y="15878"/>
                </a:lnTo>
                <a:close/>
                <a:moveTo>
                  <a:pt x="10574" y="17413"/>
                </a:moveTo>
                <a:lnTo>
                  <a:pt x="10574" y="17413"/>
                </a:lnTo>
                <a:cubicBezTo>
                  <a:pt x="11008" y="17913"/>
                  <a:pt x="11275" y="18480"/>
                  <a:pt x="11508" y="19081"/>
                </a:cubicBezTo>
                <a:cubicBezTo>
                  <a:pt x="11275" y="18914"/>
                  <a:pt x="11075" y="18714"/>
                  <a:pt x="10875" y="18547"/>
                </a:cubicBezTo>
                <a:cubicBezTo>
                  <a:pt x="10875" y="18280"/>
                  <a:pt x="10841" y="18080"/>
                  <a:pt x="10741" y="17846"/>
                </a:cubicBezTo>
                <a:cubicBezTo>
                  <a:pt x="10708" y="17713"/>
                  <a:pt x="10674" y="17580"/>
                  <a:pt x="10608" y="17513"/>
                </a:cubicBezTo>
                <a:cubicBezTo>
                  <a:pt x="10608" y="17446"/>
                  <a:pt x="10574" y="17446"/>
                  <a:pt x="10574" y="17413"/>
                </a:cubicBezTo>
                <a:close/>
                <a:moveTo>
                  <a:pt x="6171" y="18647"/>
                </a:moveTo>
                <a:cubicBezTo>
                  <a:pt x="6205" y="18647"/>
                  <a:pt x="6238" y="18647"/>
                  <a:pt x="6271" y="18680"/>
                </a:cubicBezTo>
                <a:lnTo>
                  <a:pt x="6905" y="18814"/>
                </a:lnTo>
                <a:cubicBezTo>
                  <a:pt x="7339" y="18881"/>
                  <a:pt x="7772" y="18881"/>
                  <a:pt x="8206" y="18914"/>
                </a:cubicBezTo>
                <a:cubicBezTo>
                  <a:pt x="8430" y="18931"/>
                  <a:pt x="8652" y="18939"/>
                  <a:pt x="8873" y="18939"/>
                </a:cubicBezTo>
                <a:cubicBezTo>
                  <a:pt x="9506" y="18939"/>
                  <a:pt x="10131" y="18871"/>
                  <a:pt x="10775" y="18747"/>
                </a:cubicBezTo>
                <a:cubicBezTo>
                  <a:pt x="10808" y="18814"/>
                  <a:pt x="10875" y="18814"/>
                  <a:pt x="10908" y="18847"/>
                </a:cubicBezTo>
                <a:cubicBezTo>
                  <a:pt x="11075" y="18981"/>
                  <a:pt x="11208" y="19081"/>
                  <a:pt x="11375" y="19247"/>
                </a:cubicBezTo>
                <a:cubicBezTo>
                  <a:pt x="10969" y="19124"/>
                  <a:pt x="10545" y="19084"/>
                  <a:pt x="10122" y="19084"/>
                </a:cubicBezTo>
                <a:cubicBezTo>
                  <a:pt x="9745" y="19084"/>
                  <a:pt x="9368" y="19116"/>
                  <a:pt x="9007" y="19147"/>
                </a:cubicBezTo>
                <a:cubicBezTo>
                  <a:pt x="8747" y="19157"/>
                  <a:pt x="8492" y="19167"/>
                  <a:pt x="8242" y="19167"/>
                </a:cubicBezTo>
                <a:cubicBezTo>
                  <a:pt x="7624" y="19167"/>
                  <a:pt x="7031" y="19108"/>
                  <a:pt x="6438" y="18847"/>
                </a:cubicBezTo>
                <a:cubicBezTo>
                  <a:pt x="6371" y="18747"/>
                  <a:pt x="6271" y="18680"/>
                  <a:pt x="6171" y="18647"/>
                </a:cubicBezTo>
                <a:close/>
                <a:moveTo>
                  <a:pt x="19948" y="17513"/>
                </a:moveTo>
                <a:lnTo>
                  <a:pt x="19948" y="17513"/>
                </a:lnTo>
                <a:cubicBezTo>
                  <a:pt x="19914" y="17746"/>
                  <a:pt x="19914" y="18013"/>
                  <a:pt x="19914" y="18247"/>
                </a:cubicBezTo>
                <a:lnTo>
                  <a:pt x="19914" y="18714"/>
                </a:lnTo>
                <a:lnTo>
                  <a:pt x="19914" y="19081"/>
                </a:lnTo>
                <a:cubicBezTo>
                  <a:pt x="19748" y="19481"/>
                  <a:pt x="19614" y="19881"/>
                  <a:pt x="19547" y="20248"/>
                </a:cubicBezTo>
                <a:cubicBezTo>
                  <a:pt x="19514" y="20348"/>
                  <a:pt x="19514" y="20415"/>
                  <a:pt x="19514" y="20515"/>
                </a:cubicBezTo>
                <a:lnTo>
                  <a:pt x="19514" y="20181"/>
                </a:lnTo>
                <a:cubicBezTo>
                  <a:pt x="19514" y="19981"/>
                  <a:pt x="19514" y="19748"/>
                  <a:pt x="19547" y="19514"/>
                </a:cubicBezTo>
                <a:cubicBezTo>
                  <a:pt x="19581" y="19147"/>
                  <a:pt x="19614" y="18714"/>
                  <a:pt x="19614" y="18347"/>
                </a:cubicBezTo>
                <a:cubicBezTo>
                  <a:pt x="19681" y="18047"/>
                  <a:pt x="19781" y="17746"/>
                  <a:pt x="19948" y="17513"/>
                </a:cubicBezTo>
                <a:close/>
                <a:moveTo>
                  <a:pt x="19414" y="18814"/>
                </a:moveTo>
                <a:lnTo>
                  <a:pt x="19414" y="19548"/>
                </a:lnTo>
                <a:lnTo>
                  <a:pt x="19414" y="20181"/>
                </a:lnTo>
                <a:lnTo>
                  <a:pt x="19414" y="20515"/>
                </a:lnTo>
                <a:lnTo>
                  <a:pt x="19414" y="20682"/>
                </a:lnTo>
                <a:cubicBezTo>
                  <a:pt x="19347" y="20315"/>
                  <a:pt x="19281" y="19915"/>
                  <a:pt x="19281" y="19581"/>
                </a:cubicBezTo>
                <a:cubicBezTo>
                  <a:pt x="19281" y="19348"/>
                  <a:pt x="19347" y="19047"/>
                  <a:pt x="19414" y="18814"/>
                </a:cubicBezTo>
                <a:close/>
                <a:moveTo>
                  <a:pt x="21590" y="18927"/>
                </a:moveTo>
                <a:cubicBezTo>
                  <a:pt x="21555" y="18979"/>
                  <a:pt x="21519" y="19030"/>
                  <a:pt x="21482" y="19081"/>
                </a:cubicBezTo>
                <a:cubicBezTo>
                  <a:pt x="21182" y="19548"/>
                  <a:pt x="20782" y="19948"/>
                  <a:pt x="20415" y="20348"/>
                </a:cubicBezTo>
                <a:cubicBezTo>
                  <a:pt x="20062" y="20676"/>
                  <a:pt x="19729" y="21022"/>
                  <a:pt x="19414" y="21388"/>
                </a:cubicBezTo>
                <a:lnTo>
                  <a:pt x="19414" y="21388"/>
                </a:lnTo>
                <a:lnTo>
                  <a:pt x="19414" y="21216"/>
                </a:lnTo>
                <a:cubicBezTo>
                  <a:pt x="19514" y="20782"/>
                  <a:pt x="19614" y="20382"/>
                  <a:pt x="19748" y="19948"/>
                </a:cubicBezTo>
                <a:cubicBezTo>
                  <a:pt x="20215" y="19848"/>
                  <a:pt x="20615" y="19614"/>
                  <a:pt x="21049" y="19348"/>
                </a:cubicBezTo>
                <a:cubicBezTo>
                  <a:pt x="21215" y="19229"/>
                  <a:pt x="21416" y="19093"/>
                  <a:pt x="21590" y="18927"/>
                </a:cubicBezTo>
                <a:close/>
                <a:moveTo>
                  <a:pt x="24017" y="23050"/>
                </a:moveTo>
                <a:lnTo>
                  <a:pt x="23884" y="23551"/>
                </a:lnTo>
                <a:cubicBezTo>
                  <a:pt x="23872" y="23583"/>
                  <a:pt x="23861" y="23615"/>
                  <a:pt x="23851" y="23646"/>
                </a:cubicBezTo>
                <a:lnTo>
                  <a:pt x="23851" y="23646"/>
                </a:lnTo>
                <a:cubicBezTo>
                  <a:pt x="23853" y="23883"/>
                  <a:pt x="23859" y="24134"/>
                  <a:pt x="23884" y="24384"/>
                </a:cubicBezTo>
                <a:cubicBezTo>
                  <a:pt x="23897" y="24656"/>
                  <a:pt x="23928" y="24923"/>
                  <a:pt x="23968" y="25188"/>
                </a:cubicBezTo>
                <a:lnTo>
                  <a:pt x="23968" y="25188"/>
                </a:lnTo>
                <a:cubicBezTo>
                  <a:pt x="24005" y="25111"/>
                  <a:pt x="24044" y="25032"/>
                  <a:pt x="24084" y="24952"/>
                </a:cubicBezTo>
                <a:cubicBezTo>
                  <a:pt x="24051" y="24885"/>
                  <a:pt x="24051" y="24751"/>
                  <a:pt x="24051" y="24585"/>
                </a:cubicBezTo>
                <a:cubicBezTo>
                  <a:pt x="24017" y="24084"/>
                  <a:pt x="23951" y="23551"/>
                  <a:pt x="24017" y="23050"/>
                </a:cubicBezTo>
                <a:close/>
                <a:moveTo>
                  <a:pt x="5204" y="26252"/>
                </a:moveTo>
                <a:lnTo>
                  <a:pt x="5204" y="26252"/>
                </a:lnTo>
                <a:cubicBezTo>
                  <a:pt x="5738" y="26353"/>
                  <a:pt x="6271" y="26386"/>
                  <a:pt x="6872" y="26486"/>
                </a:cubicBezTo>
                <a:cubicBezTo>
                  <a:pt x="7539" y="26553"/>
                  <a:pt x="8206" y="26686"/>
                  <a:pt x="8873" y="26820"/>
                </a:cubicBezTo>
                <a:cubicBezTo>
                  <a:pt x="9207" y="26886"/>
                  <a:pt x="9540" y="26920"/>
                  <a:pt x="9874" y="27020"/>
                </a:cubicBezTo>
                <a:cubicBezTo>
                  <a:pt x="9707" y="27020"/>
                  <a:pt x="9574" y="26986"/>
                  <a:pt x="9440" y="26986"/>
                </a:cubicBezTo>
                <a:cubicBezTo>
                  <a:pt x="8606" y="26886"/>
                  <a:pt x="7772" y="26753"/>
                  <a:pt x="6938" y="26619"/>
                </a:cubicBezTo>
                <a:cubicBezTo>
                  <a:pt x="6538" y="26553"/>
                  <a:pt x="6105" y="26519"/>
                  <a:pt x="5738" y="26419"/>
                </a:cubicBezTo>
                <a:cubicBezTo>
                  <a:pt x="5671" y="26419"/>
                  <a:pt x="5604" y="26386"/>
                  <a:pt x="5537" y="26386"/>
                </a:cubicBezTo>
                <a:cubicBezTo>
                  <a:pt x="5504" y="26386"/>
                  <a:pt x="5504" y="26386"/>
                  <a:pt x="5437" y="26353"/>
                </a:cubicBezTo>
                <a:cubicBezTo>
                  <a:pt x="5371" y="26286"/>
                  <a:pt x="5271" y="26286"/>
                  <a:pt x="5204" y="26252"/>
                </a:cubicBezTo>
                <a:close/>
                <a:moveTo>
                  <a:pt x="8940" y="26052"/>
                </a:moveTo>
                <a:cubicBezTo>
                  <a:pt x="9007" y="26052"/>
                  <a:pt x="9007" y="26086"/>
                  <a:pt x="9040" y="26086"/>
                </a:cubicBezTo>
                <a:cubicBezTo>
                  <a:pt x="9774" y="26319"/>
                  <a:pt x="10508" y="26653"/>
                  <a:pt x="11108" y="27053"/>
                </a:cubicBezTo>
                <a:cubicBezTo>
                  <a:pt x="10207" y="26820"/>
                  <a:pt x="9273" y="26653"/>
                  <a:pt x="8373" y="26486"/>
                </a:cubicBezTo>
                <a:cubicBezTo>
                  <a:pt x="7706" y="26353"/>
                  <a:pt x="7039" y="26252"/>
                  <a:pt x="6338" y="26186"/>
                </a:cubicBezTo>
                <a:lnTo>
                  <a:pt x="6271" y="26186"/>
                </a:lnTo>
                <a:cubicBezTo>
                  <a:pt x="6705" y="26152"/>
                  <a:pt x="7172" y="26086"/>
                  <a:pt x="7572" y="26086"/>
                </a:cubicBezTo>
                <a:cubicBezTo>
                  <a:pt x="8039" y="26086"/>
                  <a:pt x="8506" y="26052"/>
                  <a:pt x="8940" y="26052"/>
                </a:cubicBezTo>
                <a:close/>
                <a:moveTo>
                  <a:pt x="9674" y="26061"/>
                </a:moveTo>
                <a:cubicBezTo>
                  <a:pt x="9774" y="26061"/>
                  <a:pt x="9874" y="26069"/>
                  <a:pt x="9974" y="26086"/>
                </a:cubicBezTo>
                <a:cubicBezTo>
                  <a:pt x="10274" y="26219"/>
                  <a:pt x="10608" y="26386"/>
                  <a:pt x="10875" y="26586"/>
                </a:cubicBezTo>
                <a:cubicBezTo>
                  <a:pt x="11041" y="26719"/>
                  <a:pt x="11208" y="26853"/>
                  <a:pt x="11375" y="27020"/>
                </a:cubicBezTo>
                <a:lnTo>
                  <a:pt x="11575" y="27220"/>
                </a:lnTo>
                <a:cubicBezTo>
                  <a:pt x="11475" y="27220"/>
                  <a:pt x="11442" y="27186"/>
                  <a:pt x="11375" y="27186"/>
                </a:cubicBezTo>
                <a:cubicBezTo>
                  <a:pt x="10775" y="26719"/>
                  <a:pt x="10074" y="26353"/>
                  <a:pt x="9374" y="26086"/>
                </a:cubicBezTo>
                <a:cubicBezTo>
                  <a:pt x="9474" y="26069"/>
                  <a:pt x="9574" y="26061"/>
                  <a:pt x="9674" y="26061"/>
                </a:cubicBezTo>
                <a:close/>
                <a:moveTo>
                  <a:pt x="10274" y="26019"/>
                </a:moveTo>
                <a:cubicBezTo>
                  <a:pt x="10674" y="26152"/>
                  <a:pt x="11041" y="26186"/>
                  <a:pt x="11408" y="26219"/>
                </a:cubicBezTo>
                <a:cubicBezTo>
                  <a:pt x="11475" y="26286"/>
                  <a:pt x="11608" y="26353"/>
                  <a:pt x="11709" y="26386"/>
                </a:cubicBezTo>
                <a:cubicBezTo>
                  <a:pt x="11775" y="26453"/>
                  <a:pt x="11909" y="26519"/>
                  <a:pt x="11975" y="26586"/>
                </a:cubicBezTo>
                <a:cubicBezTo>
                  <a:pt x="12209" y="26719"/>
                  <a:pt x="12376" y="26886"/>
                  <a:pt x="12576" y="27020"/>
                </a:cubicBezTo>
                <a:cubicBezTo>
                  <a:pt x="12876" y="27220"/>
                  <a:pt x="13110" y="27453"/>
                  <a:pt x="13376" y="27687"/>
                </a:cubicBezTo>
                <a:cubicBezTo>
                  <a:pt x="13043" y="27553"/>
                  <a:pt x="12709" y="27453"/>
                  <a:pt x="12309" y="27353"/>
                </a:cubicBezTo>
                <a:cubicBezTo>
                  <a:pt x="12142" y="27287"/>
                  <a:pt x="11942" y="27253"/>
                  <a:pt x="11775" y="27186"/>
                </a:cubicBezTo>
                <a:cubicBezTo>
                  <a:pt x="11742" y="27120"/>
                  <a:pt x="11709" y="27086"/>
                  <a:pt x="11709" y="27053"/>
                </a:cubicBezTo>
                <a:cubicBezTo>
                  <a:pt x="11608" y="26986"/>
                  <a:pt x="11542" y="26886"/>
                  <a:pt x="11442" y="26853"/>
                </a:cubicBezTo>
                <a:cubicBezTo>
                  <a:pt x="11275" y="26719"/>
                  <a:pt x="11108" y="26553"/>
                  <a:pt x="10941" y="26419"/>
                </a:cubicBezTo>
                <a:cubicBezTo>
                  <a:pt x="10741" y="26252"/>
                  <a:pt x="10508" y="26152"/>
                  <a:pt x="10274" y="26019"/>
                </a:cubicBezTo>
                <a:close/>
                <a:moveTo>
                  <a:pt x="6503" y="26712"/>
                </a:moveTo>
                <a:cubicBezTo>
                  <a:pt x="7126" y="26828"/>
                  <a:pt x="7745" y="26893"/>
                  <a:pt x="8306" y="26986"/>
                </a:cubicBezTo>
                <a:lnTo>
                  <a:pt x="9574" y="27086"/>
                </a:lnTo>
                <a:cubicBezTo>
                  <a:pt x="9907" y="27153"/>
                  <a:pt x="10274" y="27186"/>
                  <a:pt x="10641" y="27186"/>
                </a:cubicBezTo>
                <a:cubicBezTo>
                  <a:pt x="11375" y="27353"/>
                  <a:pt x="12075" y="27520"/>
                  <a:pt x="12776" y="27720"/>
                </a:cubicBezTo>
                <a:lnTo>
                  <a:pt x="11942" y="27720"/>
                </a:lnTo>
                <a:cubicBezTo>
                  <a:pt x="11442" y="27720"/>
                  <a:pt x="10975" y="27687"/>
                  <a:pt x="10474" y="27687"/>
                </a:cubicBezTo>
                <a:cubicBezTo>
                  <a:pt x="10041" y="27620"/>
                  <a:pt x="9540" y="27587"/>
                  <a:pt x="9073" y="27520"/>
                </a:cubicBezTo>
                <a:cubicBezTo>
                  <a:pt x="8806" y="27453"/>
                  <a:pt x="8606" y="27420"/>
                  <a:pt x="8373" y="27387"/>
                </a:cubicBezTo>
                <a:cubicBezTo>
                  <a:pt x="8139" y="27353"/>
                  <a:pt x="7906" y="27253"/>
                  <a:pt x="7706" y="27253"/>
                </a:cubicBezTo>
                <a:cubicBezTo>
                  <a:pt x="7305" y="27086"/>
                  <a:pt x="6972" y="26886"/>
                  <a:pt x="6605" y="26753"/>
                </a:cubicBezTo>
                <a:cubicBezTo>
                  <a:pt x="6576" y="26738"/>
                  <a:pt x="6540" y="26723"/>
                  <a:pt x="6503" y="26712"/>
                </a:cubicBezTo>
                <a:close/>
                <a:moveTo>
                  <a:pt x="11709" y="26219"/>
                </a:moveTo>
                <a:lnTo>
                  <a:pt x="11709" y="26219"/>
                </a:lnTo>
                <a:cubicBezTo>
                  <a:pt x="12309" y="26286"/>
                  <a:pt x="12909" y="26453"/>
                  <a:pt x="13510" y="26619"/>
                </a:cubicBezTo>
                <a:cubicBezTo>
                  <a:pt x="13443" y="26686"/>
                  <a:pt x="13443" y="26719"/>
                  <a:pt x="13510" y="26719"/>
                </a:cubicBezTo>
                <a:cubicBezTo>
                  <a:pt x="13577" y="26853"/>
                  <a:pt x="13677" y="26986"/>
                  <a:pt x="13710" y="27086"/>
                </a:cubicBezTo>
                <a:cubicBezTo>
                  <a:pt x="13777" y="27220"/>
                  <a:pt x="13843" y="27353"/>
                  <a:pt x="13910" y="27453"/>
                </a:cubicBezTo>
                <a:cubicBezTo>
                  <a:pt x="13977" y="27620"/>
                  <a:pt x="14077" y="27820"/>
                  <a:pt x="14210" y="27954"/>
                </a:cubicBezTo>
                <a:cubicBezTo>
                  <a:pt x="13977" y="27887"/>
                  <a:pt x="13810" y="27854"/>
                  <a:pt x="13610" y="27754"/>
                </a:cubicBezTo>
                <a:cubicBezTo>
                  <a:pt x="13310" y="27453"/>
                  <a:pt x="12976" y="27186"/>
                  <a:pt x="12643" y="26920"/>
                </a:cubicBezTo>
                <a:cubicBezTo>
                  <a:pt x="12442" y="26753"/>
                  <a:pt x="12242" y="26619"/>
                  <a:pt x="12042" y="26453"/>
                </a:cubicBezTo>
                <a:cubicBezTo>
                  <a:pt x="11942" y="26386"/>
                  <a:pt x="11809" y="26353"/>
                  <a:pt x="11742" y="26252"/>
                </a:cubicBezTo>
                <a:cubicBezTo>
                  <a:pt x="11742" y="26252"/>
                  <a:pt x="11709" y="26252"/>
                  <a:pt x="11709" y="26219"/>
                </a:cubicBezTo>
                <a:close/>
                <a:moveTo>
                  <a:pt x="13577" y="26686"/>
                </a:moveTo>
                <a:cubicBezTo>
                  <a:pt x="13677" y="26753"/>
                  <a:pt x="13710" y="26753"/>
                  <a:pt x="13743" y="26753"/>
                </a:cubicBezTo>
                <a:cubicBezTo>
                  <a:pt x="13910" y="26986"/>
                  <a:pt x="14077" y="27220"/>
                  <a:pt x="14210" y="27453"/>
                </a:cubicBezTo>
                <a:cubicBezTo>
                  <a:pt x="14277" y="27587"/>
                  <a:pt x="14344" y="27754"/>
                  <a:pt x="14410" y="27887"/>
                </a:cubicBezTo>
                <a:cubicBezTo>
                  <a:pt x="14444" y="27920"/>
                  <a:pt x="14444" y="28020"/>
                  <a:pt x="14477" y="28054"/>
                </a:cubicBezTo>
                <a:cubicBezTo>
                  <a:pt x="14410" y="28020"/>
                  <a:pt x="14310" y="28020"/>
                  <a:pt x="14277" y="27954"/>
                </a:cubicBezTo>
                <a:cubicBezTo>
                  <a:pt x="14144" y="27754"/>
                  <a:pt x="14077" y="27587"/>
                  <a:pt x="13943" y="27387"/>
                </a:cubicBezTo>
                <a:cubicBezTo>
                  <a:pt x="13877" y="27253"/>
                  <a:pt x="13810" y="27120"/>
                  <a:pt x="13743" y="27020"/>
                </a:cubicBezTo>
                <a:cubicBezTo>
                  <a:pt x="13710" y="26886"/>
                  <a:pt x="13610" y="26820"/>
                  <a:pt x="13577" y="26686"/>
                </a:cubicBezTo>
                <a:close/>
                <a:moveTo>
                  <a:pt x="23584" y="23884"/>
                </a:moveTo>
                <a:lnTo>
                  <a:pt x="23584" y="23884"/>
                </a:lnTo>
                <a:cubicBezTo>
                  <a:pt x="23517" y="24218"/>
                  <a:pt x="23417" y="24518"/>
                  <a:pt x="23384" y="24851"/>
                </a:cubicBezTo>
                <a:cubicBezTo>
                  <a:pt x="23183" y="26086"/>
                  <a:pt x="23117" y="27353"/>
                  <a:pt x="23217" y="28587"/>
                </a:cubicBezTo>
                <a:cubicBezTo>
                  <a:pt x="23083" y="28187"/>
                  <a:pt x="23050" y="27754"/>
                  <a:pt x="22950" y="27353"/>
                </a:cubicBezTo>
                <a:cubicBezTo>
                  <a:pt x="22917" y="27053"/>
                  <a:pt x="22917" y="26753"/>
                  <a:pt x="22883" y="26486"/>
                </a:cubicBezTo>
                <a:lnTo>
                  <a:pt x="22883" y="25986"/>
                </a:lnTo>
                <a:lnTo>
                  <a:pt x="22883" y="25685"/>
                </a:lnTo>
                <a:cubicBezTo>
                  <a:pt x="23117" y="25085"/>
                  <a:pt x="23384" y="24485"/>
                  <a:pt x="23584" y="23884"/>
                </a:cubicBezTo>
                <a:close/>
                <a:moveTo>
                  <a:pt x="13910" y="26820"/>
                </a:moveTo>
                <a:cubicBezTo>
                  <a:pt x="14444" y="27020"/>
                  <a:pt x="14944" y="27220"/>
                  <a:pt x="15445" y="27520"/>
                </a:cubicBezTo>
                <a:cubicBezTo>
                  <a:pt x="15511" y="27653"/>
                  <a:pt x="15578" y="27720"/>
                  <a:pt x="15611" y="27820"/>
                </a:cubicBezTo>
                <a:cubicBezTo>
                  <a:pt x="15711" y="27920"/>
                  <a:pt x="15745" y="28054"/>
                  <a:pt x="15811" y="28154"/>
                </a:cubicBezTo>
                <a:cubicBezTo>
                  <a:pt x="15878" y="28254"/>
                  <a:pt x="15945" y="28387"/>
                  <a:pt x="16012" y="28487"/>
                </a:cubicBezTo>
                <a:cubicBezTo>
                  <a:pt x="16045" y="28521"/>
                  <a:pt x="16045" y="28554"/>
                  <a:pt x="16045" y="28654"/>
                </a:cubicBezTo>
                <a:lnTo>
                  <a:pt x="14644" y="28154"/>
                </a:lnTo>
                <a:cubicBezTo>
                  <a:pt x="14644" y="28087"/>
                  <a:pt x="14611" y="28087"/>
                  <a:pt x="14611" y="28054"/>
                </a:cubicBezTo>
                <a:cubicBezTo>
                  <a:pt x="14577" y="27987"/>
                  <a:pt x="14577" y="27920"/>
                  <a:pt x="14544" y="27854"/>
                </a:cubicBezTo>
                <a:cubicBezTo>
                  <a:pt x="14444" y="27720"/>
                  <a:pt x="14377" y="27587"/>
                  <a:pt x="14277" y="27420"/>
                </a:cubicBezTo>
                <a:lnTo>
                  <a:pt x="13910" y="26820"/>
                </a:lnTo>
                <a:close/>
                <a:moveTo>
                  <a:pt x="23739" y="27916"/>
                </a:moveTo>
                <a:lnTo>
                  <a:pt x="23739" y="27916"/>
                </a:lnTo>
                <a:cubicBezTo>
                  <a:pt x="23695" y="28159"/>
                  <a:pt x="23662" y="28410"/>
                  <a:pt x="23637" y="28663"/>
                </a:cubicBezTo>
                <a:lnTo>
                  <a:pt x="23637" y="28663"/>
                </a:lnTo>
                <a:cubicBezTo>
                  <a:pt x="23671" y="28413"/>
                  <a:pt x="23708" y="28168"/>
                  <a:pt x="23739" y="27916"/>
                </a:cubicBezTo>
                <a:close/>
                <a:moveTo>
                  <a:pt x="24184" y="26019"/>
                </a:moveTo>
                <a:cubicBezTo>
                  <a:pt x="24160" y="26043"/>
                  <a:pt x="24145" y="26071"/>
                  <a:pt x="24134" y="26100"/>
                </a:cubicBezTo>
                <a:lnTo>
                  <a:pt x="24134" y="26100"/>
                </a:lnTo>
                <a:cubicBezTo>
                  <a:pt x="24131" y="26087"/>
                  <a:pt x="24128" y="26074"/>
                  <a:pt x="24126" y="26062"/>
                </a:cubicBezTo>
                <a:lnTo>
                  <a:pt x="24126" y="26062"/>
                </a:lnTo>
                <a:cubicBezTo>
                  <a:pt x="24110" y="26112"/>
                  <a:pt x="24095" y="26164"/>
                  <a:pt x="24084" y="26219"/>
                </a:cubicBezTo>
                <a:lnTo>
                  <a:pt x="23951" y="26719"/>
                </a:lnTo>
                <a:cubicBezTo>
                  <a:pt x="23884" y="27086"/>
                  <a:pt x="23784" y="27420"/>
                  <a:pt x="23750" y="27820"/>
                </a:cubicBezTo>
                <a:cubicBezTo>
                  <a:pt x="23747" y="27852"/>
                  <a:pt x="23743" y="27884"/>
                  <a:pt x="23739" y="27916"/>
                </a:cubicBezTo>
                <a:lnTo>
                  <a:pt x="23739" y="27916"/>
                </a:lnTo>
                <a:cubicBezTo>
                  <a:pt x="23743" y="27895"/>
                  <a:pt x="23746" y="27874"/>
                  <a:pt x="23750" y="27854"/>
                </a:cubicBezTo>
                <a:cubicBezTo>
                  <a:pt x="23784" y="27520"/>
                  <a:pt x="23884" y="27153"/>
                  <a:pt x="23951" y="26820"/>
                </a:cubicBezTo>
                <a:cubicBezTo>
                  <a:pt x="24017" y="26653"/>
                  <a:pt x="24051" y="26419"/>
                  <a:pt x="24084" y="26252"/>
                </a:cubicBezTo>
                <a:cubicBezTo>
                  <a:pt x="24105" y="26210"/>
                  <a:pt x="24113" y="26153"/>
                  <a:pt x="24134" y="26100"/>
                </a:cubicBezTo>
                <a:lnTo>
                  <a:pt x="24134" y="26100"/>
                </a:lnTo>
                <a:cubicBezTo>
                  <a:pt x="24150" y="26184"/>
                  <a:pt x="24167" y="26268"/>
                  <a:pt x="24184" y="26353"/>
                </a:cubicBezTo>
                <a:cubicBezTo>
                  <a:pt x="24323" y="27119"/>
                  <a:pt x="24446" y="27917"/>
                  <a:pt x="24452" y="28725"/>
                </a:cubicBezTo>
                <a:lnTo>
                  <a:pt x="24452" y="28725"/>
                </a:lnTo>
                <a:cubicBezTo>
                  <a:pt x="24484" y="28625"/>
                  <a:pt x="24517" y="28523"/>
                  <a:pt x="24551" y="28421"/>
                </a:cubicBezTo>
                <a:cubicBezTo>
                  <a:pt x="24551" y="28387"/>
                  <a:pt x="24551" y="28354"/>
                  <a:pt x="24451" y="28287"/>
                </a:cubicBezTo>
                <a:cubicBezTo>
                  <a:pt x="24418" y="27520"/>
                  <a:pt x="24284" y="26753"/>
                  <a:pt x="24184" y="26019"/>
                </a:cubicBezTo>
                <a:close/>
                <a:moveTo>
                  <a:pt x="8931" y="27989"/>
                </a:moveTo>
                <a:cubicBezTo>
                  <a:pt x="8945" y="28000"/>
                  <a:pt x="8959" y="28010"/>
                  <a:pt x="8973" y="28020"/>
                </a:cubicBezTo>
                <a:cubicBezTo>
                  <a:pt x="9440" y="28254"/>
                  <a:pt x="9874" y="28521"/>
                  <a:pt x="10308" y="28721"/>
                </a:cubicBezTo>
                <a:cubicBezTo>
                  <a:pt x="10320" y="28723"/>
                  <a:pt x="10333" y="28726"/>
                  <a:pt x="10346" y="28729"/>
                </a:cubicBezTo>
                <a:lnTo>
                  <a:pt x="10346" y="28729"/>
                </a:lnTo>
                <a:cubicBezTo>
                  <a:pt x="9870" y="28493"/>
                  <a:pt x="9401" y="28242"/>
                  <a:pt x="8931" y="27989"/>
                </a:cubicBezTo>
                <a:close/>
                <a:moveTo>
                  <a:pt x="10818" y="28931"/>
                </a:moveTo>
                <a:lnTo>
                  <a:pt x="10908" y="29021"/>
                </a:lnTo>
                <a:cubicBezTo>
                  <a:pt x="10986" y="29040"/>
                  <a:pt x="11065" y="29059"/>
                  <a:pt x="11144" y="29079"/>
                </a:cubicBezTo>
                <a:lnTo>
                  <a:pt x="11144" y="29079"/>
                </a:lnTo>
                <a:lnTo>
                  <a:pt x="10875" y="28954"/>
                </a:lnTo>
                <a:cubicBezTo>
                  <a:pt x="10852" y="28943"/>
                  <a:pt x="10834" y="28936"/>
                  <a:pt x="10818" y="28931"/>
                </a:cubicBezTo>
                <a:close/>
                <a:moveTo>
                  <a:pt x="15745" y="27687"/>
                </a:moveTo>
                <a:cubicBezTo>
                  <a:pt x="15811" y="27720"/>
                  <a:pt x="15912" y="27754"/>
                  <a:pt x="16012" y="27854"/>
                </a:cubicBezTo>
                <a:cubicBezTo>
                  <a:pt x="16379" y="28087"/>
                  <a:pt x="16712" y="28354"/>
                  <a:pt x="17046" y="28621"/>
                </a:cubicBezTo>
                <a:cubicBezTo>
                  <a:pt x="17212" y="28821"/>
                  <a:pt x="17446" y="29088"/>
                  <a:pt x="17713" y="29355"/>
                </a:cubicBezTo>
                <a:cubicBezTo>
                  <a:pt x="17212" y="29121"/>
                  <a:pt x="16712" y="28921"/>
                  <a:pt x="16245" y="28721"/>
                </a:cubicBezTo>
                <a:lnTo>
                  <a:pt x="16212" y="28721"/>
                </a:lnTo>
                <a:cubicBezTo>
                  <a:pt x="16178" y="28654"/>
                  <a:pt x="16112" y="28554"/>
                  <a:pt x="16112" y="28454"/>
                </a:cubicBezTo>
                <a:cubicBezTo>
                  <a:pt x="16078" y="28354"/>
                  <a:pt x="16012" y="28221"/>
                  <a:pt x="15945" y="28087"/>
                </a:cubicBezTo>
                <a:cubicBezTo>
                  <a:pt x="15912" y="27954"/>
                  <a:pt x="15811" y="27887"/>
                  <a:pt x="15778" y="27754"/>
                </a:cubicBezTo>
                <a:cubicBezTo>
                  <a:pt x="15778" y="27720"/>
                  <a:pt x="15745" y="27687"/>
                  <a:pt x="15745" y="27687"/>
                </a:cubicBezTo>
                <a:close/>
                <a:moveTo>
                  <a:pt x="31556" y="25318"/>
                </a:moveTo>
                <a:lnTo>
                  <a:pt x="31556" y="25318"/>
                </a:lnTo>
                <a:cubicBezTo>
                  <a:pt x="31523" y="26419"/>
                  <a:pt x="31689" y="27587"/>
                  <a:pt x="31956" y="28654"/>
                </a:cubicBezTo>
                <a:cubicBezTo>
                  <a:pt x="32090" y="28888"/>
                  <a:pt x="32190" y="29188"/>
                  <a:pt x="32290" y="29488"/>
                </a:cubicBezTo>
                <a:cubicBezTo>
                  <a:pt x="32090" y="29321"/>
                  <a:pt x="31923" y="29121"/>
                  <a:pt x="31723" y="28921"/>
                </a:cubicBezTo>
                <a:cubicBezTo>
                  <a:pt x="31589" y="28788"/>
                  <a:pt x="31456" y="28688"/>
                  <a:pt x="31289" y="28554"/>
                </a:cubicBezTo>
                <a:lnTo>
                  <a:pt x="31122" y="28387"/>
                </a:lnTo>
                <a:lnTo>
                  <a:pt x="30989" y="28254"/>
                </a:lnTo>
                <a:cubicBezTo>
                  <a:pt x="30989" y="27253"/>
                  <a:pt x="31156" y="26219"/>
                  <a:pt x="31556" y="25318"/>
                </a:cubicBezTo>
                <a:close/>
                <a:moveTo>
                  <a:pt x="17657" y="29499"/>
                </a:moveTo>
                <a:lnTo>
                  <a:pt x="17657" y="29499"/>
                </a:lnTo>
                <a:cubicBezTo>
                  <a:pt x="17550" y="29522"/>
                  <a:pt x="17448" y="29540"/>
                  <a:pt x="17342" y="29557"/>
                </a:cubicBezTo>
                <a:lnTo>
                  <a:pt x="17342" y="29557"/>
                </a:lnTo>
                <a:cubicBezTo>
                  <a:pt x="17462" y="29548"/>
                  <a:pt x="17588" y="29539"/>
                  <a:pt x="17713" y="29521"/>
                </a:cubicBezTo>
                <a:cubicBezTo>
                  <a:pt x="17694" y="29514"/>
                  <a:pt x="17676" y="29507"/>
                  <a:pt x="17657" y="29499"/>
                </a:cubicBezTo>
                <a:close/>
                <a:moveTo>
                  <a:pt x="31022" y="28354"/>
                </a:moveTo>
                <a:lnTo>
                  <a:pt x="31089" y="28421"/>
                </a:lnTo>
                <a:cubicBezTo>
                  <a:pt x="31156" y="28487"/>
                  <a:pt x="31222" y="28554"/>
                  <a:pt x="31289" y="28587"/>
                </a:cubicBezTo>
                <a:lnTo>
                  <a:pt x="31689" y="28954"/>
                </a:lnTo>
                <a:cubicBezTo>
                  <a:pt x="31890" y="29188"/>
                  <a:pt x="32123" y="29421"/>
                  <a:pt x="32390" y="29622"/>
                </a:cubicBezTo>
                <a:cubicBezTo>
                  <a:pt x="32390" y="29688"/>
                  <a:pt x="32423" y="29722"/>
                  <a:pt x="32423" y="29755"/>
                </a:cubicBezTo>
                <a:lnTo>
                  <a:pt x="32257" y="29588"/>
                </a:lnTo>
                <a:cubicBezTo>
                  <a:pt x="32123" y="29488"/>
                  <a:pt x="31956" y="29355"/>
                  <a:pt x="31823" y="29255"/>
                </a:cubicBezTo>
                <a:cubicBezTo>
                  <a:pt x="31589" y="29054"/>
                  <a:pt x="31323" y="28854"/>
                  <a:pt x="31056" y="28654"/>
                </a:cubicBezTo>
                <a:cubicBezTo>
                  <a:pt x="31022" y="28554"/>
                  <a:pt x="31022" y="28487"/>
                  <a:pt x="31022" y="28354"/>
                </a:cubicBezTo>
                <a:close/>
                <a:moveTo>
                  <a:pt x="33258" y="28039"/>
                </a:moveTo>
                <a:cubicBezTo>
                  <a:pt x="33261" y="28039"/>
                  <a:pt x="33268" y="28054"/>
                  <a:pt x="33291" y="28054"/>
                </a:cubicBezTo>
                <a:cubicBezTo>
                  <a:pt x="33257" y="28487"/>
                  <a:pt x="33257" y="28888"/>
                  <a:pt x="33224" y="29321"/>
                </a:cubicBezTo>
                <a:cubicBezTo>
                  <a:pt x="33191" y="29488"/>
                  <a:pt x="33191" y="29655"/>
                  <a:pt x="33124" y="29822"/>
                </a:cubicBezTo>
                <a:cubicBezTo>
                  <a:pt x="33124" y="29655"/>
                  <a:pt x="33191" y="29488"/>
                  <a:pt x="33191" y="29321"/>
                </a:cubicBezTo>
                <a:cubicBezTo>
                  <a:pt x="33224" y="28888"/>
                  <a:pt x="33257" y="28487"/>
                  <a:pt x="33257" y="28054"/>
                </a:cubicBezTo>
                <a:cubicBezTo>
                  <a:pt x="33257" y="28043"/>
                  <a:pt x="33257" y="28039"/>
                  <a:pt x="33258" y="28039"/>
                </a:cubicBezTo>
                <a:close/>
                <a:moveTo>
                  <a:pt x="22816" y="26119"/>
                </a:moveTo>
                <a:lnTo>
                  <a:pt x="22816" y="26419"/>
                </a:lnTo>
                <a:cubicBezTo>
                  <a:pt x="22850" y="26753"/>
                  <a:pt x="22883" y="27086"/>
                  <a:pt x="22917" y="27387"/>
                </a:cubicBezTo>
                <a:cubicBezTo>
                  <a:pt x="22983" y="27954"/>
                  <a:pt x="23117" y="28521"/>
                  <a:pt x="23283" y="29054"/>
                </a:cubicBezTo>
                <a:lnTo>
                  <a:pt x="23283" y="29121"/>
                </a:lnTo>
                <a:cubicBezTo>
                  <a:pt x="23384" y="29855"/>
                  <a:pt x="23517" y="30556"/>
                  <a:pt x="23717" y="31223"/>
                </a:cubicBezTo>
                <a:cubicBezTo>
                  <a:pt x="23717" y="31235"/>
                  <a:pt x="23717" y="31247"/>
                  <a:pt x="23719" y="31257"/>
                </a:cubicBezTo>
                <a:lnTo>
                  <a:pt x="23719" y="31257"/>
                </a:lnTo>
                <a:cubicBezTo>
                  <a:pt x="23601" y="31134"/>
                  <a:pt x="23506" y="31004"/>
                  <a:pt x="23384" y="30789"/>
                </a:cubicBezTo>
                <a:cubicBezTo>
                  <a:pt x="23217" y="30522"/>
                  <a:pt x="23083" y="30255"/>
                  <a:pt x="22950" y="29922"/>
                </a:cubicBezTo>
                <a:cubicBezTo>
                  <a:pt x="22516" y="28688"/>
                  <a:pt x="22550" y="27387"/>
                  <a:pt x="22816" y="26119"/>
                </a:cubicBezTo>
                <a:close/>
                <a:moveTo>
                  <a:pt x="24518" y="28587"/>
                </a:moveTo>
                <a:cubicBezTo>
                  <a:pt x="24496" y="28658"/>
                  <a:pt x="24474" y="28730"/>
                  <a:pt x="24452" y="28803"/>
                </a:cubicBezTo>
                <a:lnTo>
                  <a:pt x="24452" y="28803"/>
                </a:lnTo>
                <a:cubicBezTo>
                  <a:pt x="24452" y="29130"/>
                  <a:pt x="24431" y="29459"/>
                  <a:pt x="24384" y="29788"/>
                </a:cubicBezTo>
                <a:cubicBezTo>
                  <a:pt x="24310" y="30235"/>
                  <a:pt x="24180" y="30664"/>
                  <a:pt x="23981" y="31087"/>
                </a:cubicBezTo>
                <a:lnTo>
                  <a:pt x="23981" y="31087"/>
                </a:lnTo>
                <a:cubicBezTo>
                  <a:pt x="23966" y="31156"/>
                  <a:pt x="23945" y="31224"/>
                  <a:pt x="23917" y="31289"/>
                </a:cubicBezTo>
                <a:cubicBezTo>
                  <a:pt x="23917" y="31356"/>
                  <a:pt x="23917" y="31356"/>
                  <a:pt x="23884" y="31356"/>
                </a:cubicBezTo>
                <a:cubicBezTo>
                  <a:pt x="23917" y="31389"/>
                  <a:pt x="23917" y="31389"/>
                  <a:pt x="23917" y="31423"/>
                </a:cubicBezTo>
                <a:cubicBezTo>
                  <a:pt x="24418" y="30589"/>
                  <a:pt x="24584" y="29588"/>
                  <a:pt x="24518" y="28587"/>
                </a:cubicBezTo>
                <a:close/>
                <a:moveTo>
                  <a:pt x="31056" y="28821"/>
                </a:moveTo>
                <a:cubicBezTo>
                  <a:pt x="31256" y="28988"/>
                  <a:pt x="31523" y="29188"/>
                  <a:pt x="31723" y="29355"/>
                </a:cubicBezTo>
                <a:cubicBezTo>
                  <a:pt x="31856" y="29488"/>
                  <a:pt x="31990" y="29588"/>
                  <a:pt x="32123" y="29688"/>
                </a:cubicBezTo>
                <a:cubicBezTo>
                  <a:pt x="32257" y="29755"/>
                  <a:pt x="32357" y="29855"/>
                  <a:pt x="32457" y="29922"/>
                </a:cubicBezTo>
                <a:cubicBezTo>
                  <a:pt x="32790" y="30689"/>
                  <a:pt x="33224" y="31389"/>
                  <a:pt x="33691" y="32057"/>
                </a:cubicBezTo>
                <a:cubicBezTo>
                  <a:pt x="33357" y="31856"/>
                  <a:pt x="33024" y="31690"/>
                  <a:pt x="32690" y="31423"/>
                </a:cubicBezTo>
                <a:cubicBezTo>
                  <a:pt x="32457" y="31323"/>
                  <a:pt x="32290" y="31189"/>
                  <a:pt x="32090" y="31023"/>
                </a:cubicBezTo>
                <a:cubicBezTo>
                  <a:pt x="31923" y="30889"/>
                  <a:pt x="31756" y="30722"/>
                  <a:pt x="31556" y="30656"/>
                </a:cubicBezTo>
                <a:cubicBezTo>
                  <a:pt x="31389" y="30322"/>
                  <a:pt x="31256" y="29922"/>
                  <a:pt x="31156" y="29555"/>
                </a:cubicBezTo>
                <a:cubicBezTo>
                  <a:pt x="31122" y="29355"/>
                  <a:pt x="31089" y="29088"/>
                  <a:pt x="31056" y="28821"/>
                </a:cubicBezTo>
                <a:close/>
                <a:moveTo>
                  <a:pt x="31689" y="30989"/>
                </a:moveTo>
                <a:lnTo>
                  <a:pt x="32056" y="31223"/>
                </a:lnTo>
                <a:cubicBezTo>
                  <a:pt x="32257" y="31356"/>
                  <a:pt x="32423" y="31490"/>
                  <a:pt x="32623" y="31590"/>
                </a:cubicBezTo>
                <a:cubicBezTo>
                  <a:pt x="33024" y="31856"/>
                  <a:pt x="33424" y="32057"/>
                  <a:pt x="33858" y="32257"/>
                </a:cubicBezTo>
                <a:cubicBezTo>
                  <a:pt x="33891" y="32323"/>
                  <a:pt x="33924" y="32357"/>
                  <a:pt x="33924" y="32390"/>
                </a:cubicBezTo>
                <a:cubicBezTo>
                  <a:pt x="33591" y="32223"/>
                  <a:pt x="33257" y="32090"/>
                  <a:pt x="32924" y="31890"/>
                </a:cubicBezTo>
                <a:lnTo>
                  <a:pt x="32290" y="31523"/>
                </a:lnTo>
                <a:cubicBezTo>
                  <a:pt x="32223" y="31423"/>
                  <a:pt x="32090" y="31389"/>
                  <a:pt x="32023" y="31323"/>
                </a:cubicBezTo>
                <a:cubicBezTo>
                  <a:pt x="31923" y="31256"/>
                  <a:pt x="31856" y="31189"/>
                  <a:pt x="31756" y="31156"/>
                </a:cubicBezTo>
                <a:cubicBezTo>
                  <a:pt x="31723" y="31089"/>
                  <a:pt x="31723" y="31023"/>
                  <a:pt x="31689" y="30989"/>
                </a:cubicBezTo>
                <a:close/>
                <a:moveTo>
                  <a:pt x="33391" y="28120"/>
                </a:moveTo>
                <a:cubicBezTo>
                  <a:pt x="33758" y="28554"/>
                  <a:pt x="34225" y="28921"/>
                  <a:pt x="34592" y="29388"/>
                </a:cubicBezTo>
                <a:cubicBezTo>
                  <a:pt x="34592" y="30422"/>
                  <a:pt x="34525" y="31523"/>
                  <a:pt x="34191" y="32457"/>
                </a:cubicBezTo>
                <a:cubicBezTo>
                  <a:pt x="33891" y="32090"/>
                  <a:pt x="33591" y="31723"/>
                  <a:pt x="33391" y="31289"/>
                </a:cubicBezTo>
                <a:cubicBezTo>
                  <a:pt x="33257" y="31089"/>
                  <a:pt x="33124" y="30856"/>
                  <a:pt x="32990" y="30622"/>
                </a:cubicBezTo>
                <a:lnTo>
                  <a:pt x="33057" y="30589"/>
                </a:lnTo>
                <a:cubicBezTo>
                  <a:pt x="33191" y="30189"/>
                  <a:pt x="33224" y="29722"/>
                  <a:pt x="33291" y="29288"/>
                </a:cubicBezTo>
                <a:cubicBezTo>
                  <a:pt x="33324" y="28921"/>
                  <a:pt x="33391" y="28521"/>
                  <a:pt x="33391" y="28120"/>
                </a:cubicBezTo>
                <a:close/>
                <a:moveTo>
                  <a:pt x="34692" y="29521"/>
                </a:moveTo>
                <a:lnTo>
                  <a:pt x="34692" y="29521"/>
                </a:lnTo>
                <a:cubicBezTo>
                  <a:pt x="34758" y="29588"/>
                  <a:pt x="34892" y="29722"/>
                  <a:pt x="34958" y="29855"/>
                </a:cubicBezTo>
                <a:cubicBezTo>
                  <a:pt x="34958" y="30822"/>
                  <a:pt x="34725" y="31756"/>
                  <a:pt x="34291" y="32657"/>
                </a:cubicBezTo>
                <a:lnTo>
                  <a:pt x="34258" y="32590"/>
                </a:lnTo>
                <a:lnTo>
                  <a:pt x="34291" y="32557"/>
                </a:lnTo>
                <a:cubicBezTo>
                  <a:pt x="34425" y="32023"/>
                  <a:pt x="34558" y="31456"/>
                  <a:pt x="34625" y="30922"/>
                </a:cubicBezTo>
                <a:cubicBezTo>
                  <a:pt x="34692" y="30455"/>
                  <a:pt x="34725" y="29955"/>
                  <a:pt x="34692" y="29521"/>
                </a:cubicBezTo>
                <a:close/>
                <a:moveTo>
                  <a:pt x="35726" y="32058"/>
                </a:moveTo>
                <a:lnTo>
                  <a:pt x="35726" y="32058"/>
                </a:lnTo>
                <a:cubicBezTo>
                  <a:pt x="35741" y="32262"/>
                  <a:pt x="35752" y="32460"/>
                  <a:pt x="35757" y="32671"/>
                </a:cubicBezTo>
                <a:lnTo>
                  <a:pt x="35757" y="32671"/>
                </a:lnTo>
                <a:cubicBezTo>
                  <a:pt x="35754" y="32462"/>
                  <a:pt x="35746" y="32260"/>
                  <a:pt x="35726" y="32058"/>
                </a:cubicBezTo>
                <a:close/>
                <a:moveTo>
                  <a:pt x="35757" y="32671"/>
                </a:moveTo>
                <a:cubicBezTo>
                  <a:pt x="35758" y="32748"/>
                  <a:pt x="35759" y="32827"/>
                  <a:pt x="35759" y="32906"/>
                </a:cubicBezTo>
                <a:lnTo>
                  <a:pt x="35759" y="32906"/>
                </a:lnTo>
                <a:cubicBezTo>
                  <a:pt x="35759" y="32890"/>
                  <a:pt x="35759" y="32874"/>
                  <a:pt x="35759" y="32857"/>
                </a:cubicBezTo>
                <a:cubicBezTo>
                  <a:pt x="35759" y="32794"/>
                  <a:pt x="35758" y="32732"/>
                  <a:pt x="35757" y="32671"/>
                </a:cubicBezTo>
                <a:close/>
                <a:moveTo>
                  <a:pt x="35759" y="32906"/>
                </a:moveTo>
                <a:cubicBezTo>
                  <a:pt x="35756" y="33288"/>
                  <a:pt x="35726" y="33642"/>
                  <a:pt x="35726" y="34058"/>
                </a:cubicBezTo>
                <a:cubicBezTo>
                  <a:pt x="35727" y="34059"/>
                  <a:pt x="35728" y="34060"/>
                  <a:pt x="35729" y="34060"/>
                </a:cubicBezTo>
                <a:lnTo>
                  <a:pt x="35729" y="34060"/>
                </a:lnTo>
                <a:cubicBezTo>
                  <a:pt x="35759" y="33737"/>
                  <a:pt x="35759" y="33414"/>
                  <a:pt x="35759" y="33091"/>
                </a:cubicBezTo>
                <a:cubicBezTo>
                  <a:pt x="35759" y="33028"/>
                  <a:pt x="35759" y="32967"/>
                  <a:pt x="35759" y="32906"/>
                </a:cubicBezTo>
                <a:close/>
                <a:moveTo>
                  <a:pt x="31923" y="31490"/>
                </a:moveTo>
                <a:cubicBezTo>
                  <a:pt x="32023" y="31556"/>
                  <a:pt x="32123" y="31590"/>
                  <a:pt x="32223" y="31690"/>
                </a:cubicBezTo>
                <a:cubicBezTo>
                  <a:pt x="32423" y="31823"/>
                  <a:pt x="32590" y="31923"/>
                  <a:pt x="32790" y="32023"/>
                </a:cubicBezTo>
                <a:cubicBezTo>
                  <a:pt x="33191" y="32223"/>
                  <a:pt x="33591" y="32424"/>
                  <a:pt x="34024" y="32557"/>
                </a:cubicBezTo>
                <a:cubicBezTo>
                  <a:pt x="34458" y="33091"/>
                  <a:pt x="34925" y="33658"/>
                  <a:pt x="35459" y="34091"/>
                </a:cubicBezTo>
                <a:cubicBezTo>
                  <a:pt x="35392" y="34058"/>
                  <a:pt x="35292" y="34058"/>
                  <a:pt x="35225" y="34025"/>
                </a:cubicBezTo>
                <a:cubicBezTo>
                  <a:pt x="35025" y="33991"/>
                  <a:pt x="34858" y="33891"/>
                  <a:pt x="34625" y="33825"/>
                </a:cubicBezTo>
                <a:cubicBezTo>
                  <a:pt x="34258" y="33658"/>
                  <a:pt x="33924" y="33424"/>
                  <a:pt x="33591" y="33224"/>
                </a:cubicBezTo>
                <a:cubicBezTo>
                  <a:pt x="32957" y="32757"/>
                  <a:pt x="32390" y="32190"/>
                  <a:pt x="31923" y="31490"/>
                </a:cubicBezTo>
                <a:close/>
                <a:moveTo>
                  <a:pt x="29715" y="35959"/>
                </a:moveTo>
                <a:cubicBezTo>
                  <a:pt x="29701" y="35965"/>
                  <a:pt x="29686" y="35971"/>
                  <a:pt x="29672" y="35977"/>
                </a:cubicBezTo>
                <a:lnTo>
                  <a:pt x="29672" y="35977"/>
                </a:lnTo>
                <a:cubicBezTo>
                  <a:pt x="29689" y="35971"/>
                  <a:pt x="29705" y="35965"/>
                  <a:pt x="29721" y="35959"/>
                </a:cubicBezTo>
                <a:close/>
                <a:moveTo>
                  <a:pt x="24918" y="35259"/>
                </a:moveTo>
                <a:lnTo>
                  <a:pt x="24918" y="35259"/>
                </a:lnTo>
                <a:cubicBezTo>
                  <a:pt x="26419" y="35359"/>
                  <a:pt x="27920" y="35559"/>
                  <a:pt x="29421" y="35759"/>
                </a:cubicBezTo>
                <a:lnTo>
                  <a:pt x="29288" y="35759"/>
                </a:lnTo>
                <a:cubicBezTo>
                  <a:pt x="28521" y="35826"/>
                  <a:pt x="27687" y="35926"/>
                  <a:pt x="26886" y="36093"/>
                </a:cubicBezTo>
                <a:lnTo>
                  <a:pt x="26853" y="36093"/>
                </a:lnTo>
                <a:lnTo>
                  <a:pt x="26853" y="36060"/>
                </a:lnTo>
                <a:cubicBezTo>
                  <a:pt x="26452" y="35826"/>
                  <a:pt x="26019" y="35659"/>
                  <a:pt x="25585" y="35492"/>
                </a:cubicBezTo>
                <a:cubicBezTo>
                  <a:pt x="25385" y="35392"/>
                  <a:pt x="25118" y="35326"/>
                  <a:pt x="24918" y="35259"/>
                </a:cubicBezTo>
                <a:close/>
                <a:moveTo>
                  <a:pt x="23117" y="35192"/>
                </a:moveTo>
                <a:cubicBezTo>
                  <a:pt x="23517" y="35192"/>
                  <a:pt x="23917" y="35192"/>
                  <a:pt x="24284" y="35226"/>
                </a:cubicBezTo>
                <a:cubicBezTo>
                  <a:pt x="24351" y="35259"/>
                  <a:pt x="24418" y="35259"/>
                  <a:pt x="24518" y="35259"/>
                </a:cubicBezTo>
                <a:lnTo>
                  <a:pt x="24885" y="35392"/>
                </a:lnTo>
                <a:cubicBezTo>
                  <a:pt x="25085" y="35426"/>
                  <a:pt x="25285" y="35526"/>
                  <a:pt x="25518" y="35593"/>
                </a:cubicBezTo>
                <a:cubicBezTo>
                  <a:pt x="25919" y="35759"/>
                  <a:pt x="26352" y="35926"/>
                  <a:pt x="26753" y="36160"/>
                </a:cubicBezTo>
                <a:cubicBezTo>
                  <a:pt x="26619" y="36193"/>
                  <a:pt x="26519" y="36193"/>
                  <a:pt x="26386" y="36226"/>
                </a:cubicBezTo>
                <a:cubicBezTo>
                  <a:pt x="26085" y="36093"/>
                  <a:pt x="25785" y="36026"/>
                  <a:pt x="25552" y="35893"/>
                </a:cubicBezTo>
                <a:cubicBezTo>
                  <a:pt x="25218" y="35759"/>
                  <a:pt x="24885" y="35693"/>
                  <a:pt x="24551" y="35559"/>
                </a:cubicBezTo>
                <a:cubicBezTo>
                  <a:pt x="24217" y="35492"/>
                  <a:pt x="23884" y="35359"/>
                  <a:pt x="23550" y="35259"/>
                </a:cubicBezTo>
                <a:cubicBezTo>
                  <a:pt x="23417" y="35226"/>
                  <a:pt x="23250" y="35192"/>
                  <a:pt x="23117" y="35192"/>
                </a:cubicBezTo>
                <a:close/>
                <a:moveTo>
                  <a:pt x="22583" y="35226"/>
                </a:moveTo>
                <a:cubicBezTo>
                  <a:pt x="22716" y="35259"/>
                  <a:pt x="22883" y="35326"/>
                  <a:pt x="22983" y="35326"/>
                </a:cubicBezTo>
                <a:cubicBezTo>
                  <a:pt x="23183" y="35326"/>
                  <a:pt x="23350" y="35359"/>
                  <a:pt x="23517" y="35392"/>
                </a:cubicBezTo>
                <a:cubicBezTo>
                  <a:pt x="23851" y="35492"/>
                  <a:pt x="24217" y="35559"/>
                  <a:pt x="24551" y="35693"/>
                </a:cubicBezTo>
                <a:cubicBezTo>
                  <a:pt x="24885" y="35759"/>
                  <a:pt x="25218" y="35893"/>
                  <a:pt x="25552" y="36026"/>
                </a:cubicBezTo>
                <a:cubicBezTo>
                  <a:pt x="25752" y="36093"/>
                  <a:pt x="26019" y="36193"/>
                  <a:pt x="26219" y="36260"/>
                </a:cubicBezTo>
                <a:cubicBezTo>
                  <a:pt x="25685" y="36393"/>
                  <a:pt x="25085" y="36560"/>
                  <a:pt x="24551" y="36693"/>
                </a:cubicBezTo>
                <a:cubicBezTo>
                  <a:pt x="23951" y="36360"/>
                  <a:pt x="23384" y="36060"/>
                  <a:pt x="22750" y="35826"/>
                </a:cubicBezTo>
                <a:cubicBezTo>
                  <a:pt x="22416" y="35693"/>
                  <a:pt x="22116" y="35559"/>
                  <a:pt x="21782" y="35426"/>
                </a:cubicBezTo>
                <a:cubicBezTo>
                  <a:pt x="21616" y="35392"/>
                  <a:pt x="21449" y="35326"/>
                  <a:pt x="21282" y="35259"/>
                </a:cubicBezTo>
                <a:lnTo>
                  <a:pt x="21249" y="35259"/>
                </a:lnTo>
                <a:cubicBezTo>
                  <a:pt x="21716" y="35226"/>
                  <a:pt x="22116" y="35226"/>
                  <a:pt x="22583" y="35226"/>
                </a:cubicBezTo>
                <a:close/>
                <a:moveTo>
                  <a:pt x="20915" y="35259"/>
                </a:moveTo>
                <a:cubicBezTo>
                  <a:pt x="21015" y="35359"/>
                  <a:pt x="21115" y="35359"/>
                  <a:pt x="21249" y="35392"/>
                </a:cubicBezTo>
                <a:cubicBezTo>
                  <a:pt x="21415" y="35426"/>
                  <a:pt x="21582" y="35526"/>
                  <a:pt x="21749" y="35559"/>
                </a:cubicBezTo>
                <a:cubicBezTo>
                  <a:pt x="22083" y="35693"/>
                  <a:pt x="22383" y="35826"/>
                  <a:pt x="22716" y="35926"/>
                </a:cubicBezTo>
                <a:cubicBezTo>
                  <a:pt x="23283" y="36193"/>
                  <a:pt x="23884" y="36426"/>
                  <a:pt x="24418" y="36727"/>
                </a:cubicBezTo>
                <a:cubicBezTo>
                  <a:pt x="24284" y="36760"/>
                  <a:pt x="24184" y="36793"/>
                  <a:pt x="24051" y="36793"/>
                </a:cubicBezTo>
                <a:cubicBezTo>
                  <a:pt x="23217" y="36460"/>
                  <a:pt x="22316" y="36226"/>
                  <a:pt x="21482" y="36026"/>
                </a:cubicBezTo>
                <a:cubicBezTo>
                  <a:pt x="21049" y="35893"/>
                  <a:pt x="20615" y="35793"/>
                  <a:pt x="20181" y="35726"/>
                </a:cubicBezTo>
                <a:cubicBezTo>
                  <a:pt x="19914" y="35693"/>
                  <a:pt x="19714" y="35626"/>
                  <a:pt x="19447" y="35593"/>
                </a:cubicBezTo>
                <a:cubicBezTo>
                  <a:pt x="19347" y="35593"/>
                  <a:pt x="19214" y="35559"/>
                  <a:pt x="19114" y="35559"/>
                </a:cubicBezTo>
                <a:cubicBezTo>
                  <a:pt x="19080" y="35559"/>
                  <a:pt x="18980" y="35526"/>
                  <a:pt x="18947" y="35526"/>
                </a:cubicBezTo>
                <a:cubicBezTo>
                  <a:pt x="19047" y="35526"/>
                  <a:pt x="19080" y="35459"/>
                  <a:pt x="19147" y="35459"/>
                </a:cubicBezTo>
                <a:cubicBezTo>
                  <a:pt x="19748" y="35392"/>
                  <a:pt x="20348" y="35292"/>
                  <a:pt x="20915" y="35259"/>
                </a:cubicBezTo>
                <a:close/>
                <a:moveTo>
                  <a:pt x="18747" y="35526"/>
                </a:moveTo>
                <a:cubicBezTo>
                  <a:pt x="18747" y="35526"/>
                  <a:pt x="18747" y="35559"/>
                  <a:pt x="18780" y="35559"/>
                </a:cubicBezTo>
                <a:cubicBezTo>
                  <a:pt x="18880" y="35693"/>
                  <a:pt x="18947" y="35693"/>
                  <a:pt x="19080" y="35693"/>
                </a:cubicBezTo>
                <a:cubicBezTo>
                  <a:pt x="19214" y="35693"/>
                  <a:pt x="19347" y="35726"/>
                  <a:pt x="19414" y="35726"/>
                </a:cubicBezTo>
                <a:cubicBezTo>
                  <a:pt x="19614" y="35759"/>
                  <a:pt x="19848" y="35826"/>
                  <a:pt x="20081" y="35859"/>
                </a:cubicBezTo>
                <a:cubicBezTo>
                  <a:pt x="20548" y="35926"/>
                  <a:pt x="20948" y="36026"/>
                  <a:pt x="21415" y="36160"/>
                </a:cubicBezTo>
                <a:cubicBezTo>
                  <a:pt x="22249" y="36360"/>
                  <a:pt x="23083" y="36593"/>
                  <a:pt x="23884" y="36860"/>
                </a:cubicBezTo>
                <a:cubicBezTo>
                  <a:pt x="22283" y="37260"/>
                  <a:pt x="20748" y="37727"/>
                  <a:pt x="19114" y="37928"/>
                </a:cubicBezTo>
                <a:lnTo>
                  <a:pt x="18513" y="37427"/>
                </a:lnTo>
                <a:cubicBezTo>
                  <a:pt x="18247" y="37260"/>
                  <a:pt x="18013" y="37094"/>
                  <a:pt x="17713" y="36927"/>
                </a:cubicBezTo>
                <a:cubicBezTo>
                  <a:pt x="17212" y="36660"/>
                  <a:pt x="16712" y="36426"/>
                  <a:pt x="16178" y="36193"/>
                </a:cubicBezTo>
                <a:cubicBezTo>
                  <a:pt x="16545" y="36060"/>
                  <a:pt x="16912" y="35926"/>
                  <a:pt x="17279" y="35859"/>
                </a:cubicBezTo>
                <a:cubicBezTo>
                  <a:pt x="17780" y="35726"/>
                  <a:pt x="18247" y="35593"/>
                  <a:pt x="18747" y="35526"/>
                </a:cubicBezTo>
                <a:close/>
                <a:moveTo>
                  <a:pt x="16012" y="36326"/>
                </a:moveTo>
                <a:cubicBezTo>
                  <a:pt x="16579" y="36527"/>
                  <a:pt x="17112" y="36760"/>
                  <a:pt x="17613" y="37094"/>
                </a:cubicBezTo>
                <a:cubicBezTo>
                  <a:pt x="17913" y="37260"/>
                  <a:pt x="18180" y="37427"/>
                  <a:pt x="18413" y="37594"/>
                </a:cubicBezTo>
                <a:cubicBezTo>
                  <a:pt x="18580" y="37727"/>
                  <a:pt x="18780" y="37861"/>
                  <a:pt x="18947" y="37994"/>
                </a:cubicBezTo>
                <a:cubicBezTo>
                  <a:pt x="18847" y="37994"/>
                  <a:pt x="18714" y="38028"/>
                  <a:pt x="18580" y="38028"/>
                </a:cubicBezTo>
                <a:cubicBezTo>
                  <a:pt x="18013" y="37694"/>
                  <a:pt x="17379" y="37394"/>
                  <a:pt x="16745" y="37160"/>
                </a:cubicBezTo>
                <a:cubicBezTo>
                  <a:pt x="16178" y="36927"/>
                  <a:pt x="15545" y="36727"/>
                  <a:pt x="14911" y="36593"/>
                </a:cubicBezTo>
                <a:cubicBezTo>
                  <a:pt x="15111" y="36560"/>
                  <a:pt x="15278" y="36527"/>
                  <a:pt x="15445" y="36460"/>
                </a:cubicBezTo>
                <a:cubicBezTo>
                  <a:pt x="15678" y="36393"/>
                  <a:pt x="15811" y="36360"/>
                  <a:pt x="16012" y="36326"/>
                </a:cubicBezTo>
                <a:close/>
                <a:moveTo>
                  <a:pt x="12176" y="36493"/>
                </a:moveTo>
                <a:cubicBezTo>
                  <a:pt x="12651" y="36659"/>
                  <a:pt x="13153" y="36722"/>
                  <a:pt x="13664" y="36722"/>
                </a:cubicBezTo>
                <a:cubicBezTo>
                  <a:pt x="13977" y="36722"/>
                  <a:pt x="14294" y="36698"/>
                  <a:pt x="14611" y="36660"/>
                </a:cubicBezTo>
                <a:cubicBezTo>
                  <a:pt x="15344" y="36793"/>
                  <a:pt x="16045" y="36994"/>
                  <a:pt x="16712" y="37260"/>
                </a:cubicBezTo>
                <a:cubicBezTo>
                  <a:pt x="17279" y="37494"/>
                  <a:pt x="17880" y="37761"/>
                  <a:pt x="18413" y="38028"/>
                </a:cubicBezTo>
                <a:cubicBezTo>
                  <a:pt x="18094" y="38052"/>
                  <a:pt x="17771" y="38065"/>
                  <a:pt x="17448" y="38065"/>
                </a:cubicBezTo>
                <a:cubicBezTo>
                  <a:pt x="15578" y="38065"/>
                  <a:pt x="13683" y="37631"/>
                  <a:pt x="12176" y="36493"/>
                </a:cubicBezTo>
                <a:close/>
                <a:moveTo>
                  <a:pt x="12442" y="36994"/>
                </a:moveTo>
                <a:cubicBezTo>
                  <a:pt x="13243" y="37527"/>
                  <a:pt x="14144" y="37894"/>
                  <a:pt x="15111" y="38094"/>
                </a:cubicBezTo>
                <a:cubicBezTo>
                  <a:pt x="15445" y="38194"/>
                  <a:pt x="15778" y="38228"/>
                  <a:pt x="16112" y="38261"/>
                </a:cubicBezTo>
                <a:lnTo>
                  <a:pt x="16012" y="38261"/>
                </a:lnTo>
                <a:cubicBezTo>
                  <a:pt x="15778" y="38328"/>
                  <a:pt x="15545" y="38328"/>
                  <a:pt x="15344" y="38361"/>
                </a:cubicBezTo>
                <a:cubicBezTo>
                  <a:pt x="15167" y="38361"/>
                  <a:pt x="15018" y="38376"/>
                  <a:pt x="14860" y="38376"/>
                </a:cubicBezTo>
                <a:cubicBezTo>
                  <a:pt x="14781" y="38376"/>
                  <a:pt x="14700" y="38372"/>
                  <a:pt x="14611" y="38361"/>
                </a:cubicBezTo>
                <a:lnTo>
                  <a:pt x="14077" y="38361"/>
                </a:lnTo>
                <a:cubicBezTo>
                  <a:pt x="13443" y="37994"/>
                  <a:pt x="12909" y="37527"/>
                  <a:pt x="12442" y="36994"/>
                </a:cubicBezTo>
                <a:close/>
                <a:moveTo>
                  <a:pt x="25085" y="36727"/>
                </a:moveTo>
                <a:lnTo>
                  <a:pt x="25085" y="36727"/>
                </a:lnTo>
                <a:cubicBezTo>
                  <a:pt x="25018" y="36827"/>
                  <a:pt x="24885" y="36927"/>
                  <a:pt x="24785" y="37060"/>
                </a:cubicBezTo>
                <a:cubicBezTo>
                  <a:pt x="24651" y="37194"/>
                  <a:pt x="24551" y="37327"/>
                  <a:pt x="24418" y="37494"/>
                </a:cubicBezTo>
                <a:cubicBezTo>
                  <a:pt x="24217" y="37727"/>
                  <a:pt x="24017" y="37928"/>
                  <a:pt x="23750" y="38194"/>
                </a:cubicBezTo>
                <a:cubicBezTo>
                  <a:pt x="23384" y="38328"/>
                  <a:pt x="22950" y="38428"/>
                  <a:pt x="22583" y="38561"/>
                </a:cubicBezTo>
                <a:cubicBezTo>
                  <a:pt x="22883" y="38361"/>
                  <a:pt x="23183" y="38094"/>
                  <a:pt x="23450" y="37861"/>
                </a:cubicBezTo>
                <a:cubicBezTo>
                  <a:pt x="23784" y="37561"/>
                  <a:pt x="24084" y="37260"/>
                  <a:pt x="24384" y="36927"/>
                </a:cubicBezTo>
                <a:cubicBezTo>
                  <a:pt x="24618" y="36860"/>
                  <a:pt x="24885" y="36827"/>
                  <a:pt x="25085" y="36727"/>
                </a:cubicBezTo>
                <a:close/>
                <a:moveTo>
                  <a:pt x="22283" y="38694"/>
                </a:moveTo>
                <a:lnTo>
                  <a:pt x="22283" y="38694"/>
                </a:lnTo>
                <a:cubicBezTo>
                  <a:pt x="22174" y="38728"/>
                  <a:pt x="22063" y="38761"/>
                  <a:pt x="21949" y="38795"/>
                </a:cubicBezTo>
                <a:cubicBezTo>
                  <a:pt x="21947" y="38796"/>
                  <a:pt x="21944" y="38796"/>
                  <a:pt x="21942" y="38797"/>
                </a:cubicBezTo>
                <a:lnTo>
                  <a:pt x="21942" y="38797"/>
                </a:lnTo>
                <a:cubicBezTo>
                  <a:pt x="22056" y="38764"/>
                  <a:pt x="22169" y="38730"/>
                  <a:pt x="22283" y="38695"/>
                </a:cubicBezTo>
                <a:cubicBezTo>
                  <a:pt x="22283" y="38695"/>
                  <a:pt x="22283" y="38695"/>
                  <a:pt x="22283" y="38694"/>
                </a:cubicBezTo>
                <a:close/>
                <a:moveTo>
                  <a:pt x="19930" y="38036"/>
                </a:moveTo>
                <a:cubicBezTo>
                  <a:pt x="19805" y="38097"/>
                  <a:pt x="19708" y="38132"/>
                  <a:pt x="19581" y="38228"/>
                </a:cubicBezTo>
                <a:cubicBezTo>
                  <a:pt x="19347" y="38361"/>
                  <a:pt x="19080" y="38461"/>
                  <a:pt x="18780" y="38595"/>
                </a:cubicBezTo>
                <a:cubicBezTo>
                  <a:pt x="18547" y="38728"/>
                  <a:pt x="18247" y="38862"/>
                  <a:pt x="17980" y="38928"/>
                </a:cubicBezTo>
                <a:cubicBezTo>
                  <a:pt x="17713" y="39028"/>
                  <a:pt x="17413" y="39095"/>
                  <a:pt x="17146" y="39228"/>
                </a:cubicBezTo>
                <a:cubicBezTo>
                  <a:pt x="17146" y="39228"/>
                  <a:pt x="17112" y="39228"/>
                  <a:pt x="17112" y="39262"/>
                </a:cubicBezTo>
                <a:cubicBezTo>
                  <a:pt x="16212" y="39228"/>
                  <a:pt x="15244" y="38928"/>
                  <a:pt x="14377" y="38528"/>
                </a:cubicBezTo>
                <a:lnTo>
                  <a:pt x="14644" y="38528"/>
                </a:lnTo>
                <a:cubicBezTo>
                  <a:pt x="14911" y="38528"/>
                  <a:pt x="15111" y="38528"/>
                  <a:pt x="15311" y="38461"/>
                </a:cubicBezTo>
                <a:cubicBezTo>
                  <a:pt x="15545" y="38461"/>
                  <a:pt x="15778" y="38428"/>
                  <a:pt x="15978" y="38395"/>
                </a:cubicBezTo>
                <a:cubicBezTo>
                  <a:pt x="16145" y="38361"/>
                  <a:pt x="16379" y="38361"/>
                  <a:pt x="16545" y="38261"/>
                </a:cubicBezTo>
                <a:cubicBezTo>
                  <a:pt x="16818" y="38284"/>
                  <a:pt x="17088" y="38295"/>
                  <a:pt x="17355" y="38295"/>
                </a:cubicBezTo>
                <a:cubicBezTo>
                  <a:pt x="18215" y="38295"/>
                  <a:pt x="19054" y="38185"/>
                  <a:pt x="19930" y="38036"/>
                </a:cubicBezTo>
                <a:close/>
                <a:moveTo>
                  <a:pt x="34" y="0"/>
                </a:moveTo>
                <a:cubicBezTo>
                  <a:pt x="34" y="0"/>
                  <a:pt x="0" y="167"/>
                  <a:pt x="67" y="200"/>
                </a:cubicBezTo>
                <a:cubicBezTo>
                  <a:pt x="167" y="301"/>
                  <a:pt x="267" y="334"/>
                  <a:pt x="400" y="367"/>
                </a:cubicBezTo>
                <a:cubicBezTo>
                  <a:pt x="400" y="401"/>
                  <a:pt x="400" y="467"/>
                  <a:pt x="434" y="467"/>
                </a:cubicBezTo>
                <a:cubicBezTo>
                  <a:pt x="601" y="534"/>
                  <a:pt x="734" y="634"/>
                  <a:pt x="867" y="701"/>
                </a:cubicBezTo>
                <a:lnTo>
                  <a:pt x="1234" y="968"/>
                </a:lnTo>
                <a:cubicBezTo>
                  <a:pt x="1501" y="1168"/>
                  <a:pt x="1735" y="1368"/>
                  <a:pt x="1902" y="1668"/>
                </a:cubicBezTo>
                <a:cubicBezTo>
                  <a:pt x="2335" y="2202"/>
                  <a:pt x="2602" y="2869"/>
                  <a:pt x="2869" y="3536"/>
                </a:cubicBezTo>
                <a:cubicBezTo>
                  <a:pt x="3069" y="4103"/>
                  <a:pt x="3202" y="4704"/>
                  <a:pt x="3369" y="5304"/>
                </a:cubicBezTo>
                <a:cubicBezTo>
                  <a:pt x="3369" y="5338"/>
                  <a:pt x="3403" y="5404"/>
                  <a:pt x="3403" y="5438"/>
                </a:cubicBezTo>
                <a:cubicBezTo>
                  <a:pt x="3569" y="6038"/>
                  <a:pt x="3770" y="6605"/>
                  <a:pt x="4003" y="7206"/>
                </a:cubicBezTo>
                <a:cubicBezTo>
                  <a:pt x="4437" y="8340"/>
                  <a:pt x="5037" y="9407"/>
                  <a:pt x="5871" y="10341"/>
                </a:cubicBezTo>
                <a:cubicBezTo>
                  <a:pt x="6705" y="11208"/>
                  <a:pt x="7706" y="11842"/>
                  <a:pt x="8740" y="12409"/>
                </a:cubicBezTo>
                <a:cubicBezTo>
                  <a:pt x="9273" y="12709"/>
                  <a:pt x="9774" y="13010"/>
                  <a:pt x="10274" y="13343"/>
                </a:cubicBezTo>
                <a:cubicBezTo>
                  <a:pt x="10741" y="13610"/>
                  <a:pt x="11141" y="13910"/>
                  <a:pt x="11542" y="14244"/>
                </a:cubicBezTo>
                <a:cubicBezTo>
                  <a:pt x="12042" y="15878"/>
                  <a:pt x="12476" y="17513"/>
                  <a:pt x="13043" y="19114"/>
                </a:cubicBezTo>
                <a:cubicBezTo>
                  <a:pt x="13443" y="20348"/>
                  <a:pt x="13910" y="21549"/>
                  <a:pt x="14477" y="22683"/>
                </a:cubicBezTo>
                <a:cubicBezTo>
                  <a:pt x="14377" y="22516"/>
                  <a:pt x="14244" y="22283"/>
                  <a:pt x="14110" y="22116"/>
                </a:cubicBezTo>
                <a:cubicBezTo>
                  <a:pt x="13777" y="21616"/>
                  <a:pt x="13410" y="21115"/>
                  <a:pt x="13043" y="20682"/>
                </a:cubicBezTo>
                <a:cubicBezTo>
                  <a:pt x="12576" y="20181"/>
                  <a:pt x="12109" y="19681"/>
                  <a:pt x="11608" y="19214"/>
                </a:cubicBezTo>
                <a:cubicBezTo>
                  <a:pt x="11442" y="18414"/>
                  <a:pt x="10975" y="17680"/>
                  <a:pt x="10474" y="17079"/>
                </a:cubicBezTo>
                <a:cubicBezTo>
                  <a:pt x="9407" y="15845"/>
                  <a:pt x="7872" y="15111"/>
                  <a:pt x="6271" y="14778"/>
                </a:cubicBezTo>
                <a:cubicBezTo>
                  <a:pt x="5240" y="14571"/>
                  <a:pt x="4198" y="14513"/>
                  <a:pt x="3152" y="14513"/>
                </a:cubicBezTo>
                <a:cubicBezTo>
                  <a:pt x="2336" y="14513"/>
                  <a:pt x="1519" y="14548"/>
                  <a:pt x="701" y="14577"/>
                </a:cubicBezTo>
                <a:lnTo>
                  <a:pt x="601" y="14577"/>
                </a:lnTo>
                <a:cubicBezTo>
                  <a:pt x="534" y="14577"/>
                  <a:pt x="467" y="14678"/>
                  <a:pt x="567" y="14711"/>
                </a:cubicBezTo>
                <a:cubicBezTo>
                  <a:pt x="567" y="14744"/>
                  <a:pt x="601" y="14778"/>
                  <a:pt x="634" y="14778"/>
                </a:cubicBezTo>
                <a:lnTo>
                  <a:pt x="767" y="14778"/>
                </a:lnTo>
                <a:cubicBezTo>
                  <a:pt x="1601" y="15011"/>
                  <a:pt x="2302" y="15445"/>
                  <a:pt x="2969" y="16012"/>
                </a:cubicBezTo>
                <a:cubicBezTo>
                  <a:pt x="4136" y="17046"/>
                  <a:pt x="5104" y="18514"/>
                  <a:pt x="6638" y="19047"/>
                </a:cubicBezTo>
                <a:cubicBezTo>
                  <a:pt x="7082" y="19214"/>
                  <a:pt x="7546" y="19257"/>
                  <a:pt x="8013" y="19257"/>
                </a:cubicBezTo>
                <a:cubicBezTo>
                  <a:pt x="8390" y="19257"/>
                  <a:pt x="8768" y="19229"/>
                  <a:pt x="9140" y="19214"/>
                </a:cubicBezTo>
                <a:cubicBezTo>
                  <a:pt x="9497" y="19199"/>
                  <a:pt x="9861" y="19171"/>
                  <a:pt x="10225" y="19171"/>
                </a:cubicBezTo>
                <a:cubicBezTo>
                  <a:pt x="10678" y="19171"/>
                  <a:pt x="11132" y="19215"/>
                  <a:pt x="11575" y="19381"/>
                </a:cubicBezTo>
                <a:cubicBezTo>
                  <a:pt x="12176" y="19915"/>
                  <a:pt x="12709" y="20448"/>
                  <a:pt x="13210" y="21049"/>
                </a:cubicBezTo>
                <a:cubicBezTo>
                  <a:pt x="13543" y="21449"/>
                  <a:pt x="13877" y="21883"/>
                  <a:pt x="14177" y="22283"/>
                </a:cubicBezTo>
                <a:lnTo>
                  <a:pt x="15044" y="23684"/>
                </a:lnTo>
                <a:lnTo>
                  <a:pt x="15078" y="23684"/>
                </a:lnTo>
                <a:cubicBezTo>
                  <a:pt x="15278" y="24018"/>
                  <a:pt x="15445" y="24384"/>
                  <a:pt x="15711" y="24718"/>
                </a:cubicBezTo>
                <a:cubicBezTo>
                  <a:pt x="17246" y="27220"/>
                  <a:pt x="19281" y="29421"/>
                  <a:pt x="21582" y="31256"/>
                </a:cubicBezTo>
                <a:cubicBezTo>
                  <a:pt x="21049" y="30922"/>
                  <a:pt x="20448" y="30622"/>
                  <a:pt x="19914" y="30355"/>
                </a:cubicBezTo>
                <a:cubicBezTo>
                  <a:pt x="19281" y="30022"/>
                  <a:pt x="18680" y="29722"/>
                  <a:pt x="18046" y="29421"/>
                </a:cubicBezTo>
                <a:cubicBezTo>
                  <a:pt x="18046" y="29421"/>
                  <a:pt x="18046" y="29388"/>
                  <a:pt x="18013" y="29388"/>
                </a:cubicBezTo>
                <a:lnTo>
                  <a:pt x="17946" y="29388"/>
                </a:lnTo>
                <a:cubicBezTo>
                  <a:pt x="17713" y="28954"/>
                  <a:pt x="17346" y="28621"/>
                  <a:pt x="16946" y="28287"/>
                </a:cubicBezTo>
                <a:cubicBezTo>
                  <a:pt x="16579" y="27954"/>
                  <a:pt x="16178" y="27687"/>
                  <a:pt x="15745" y="27420"/>
                </a:cubicBezTo>
                <a:cubicBezTo>
                  <a:pt x="14144" y="26453"/>
                  <a:pt x="12342" y="26019"/>
                  <a:pt x="10541" y="25852"/>
                </a:cubicBezTo>
                <a:cubicBezTo>
                  <a:pt x="9933" y="25778"/>
                  <a:pt x="9314" y="25756"/>
                  <a:pt x="8702" y="25756"/>
                </a:cubicBezTo>
                <a:cubicBezTo>
                  <a:pt x="8207" y="25756"/>
                  <a:pt x="7716" y="25771"/>
                  <a:pt x="7239" y="25785"/>
                </a:cubicBezTo>
                <a:lnTo>
                  <a:pt x="4870" y="25919"/>
                </a:lnTo>
                <a:lnTo>
                  <a:pt x="4737" y="25919"/>
                </a:lnTo>
                <a:cubicBezTo>
                  <a:pt x="4704" y="25902"/>
                  <a:pt x="4662" y="25894"/>
                  <a:pt x="4612" y="25894"/>
                </a:cubicBezTo>
                <a:cubicBezTo>
                  <a:pt x="4562" y="25894"/>
                  <a:pt x="4503" y="25902"/>
                  <a:pt x="4437" y="25919"/>
                </a:cubicBezTo>
                <a:lnTo>
                  <a:pt x="4203" y="25919"/>
                </a:lnTo>
                <a:cubicBezTo>
                  <a:pt x="4170" y="25919"/>
                  <a:pt x="4070" y="25952"/>
                  <a:pt x="4036" y="25952"/>
                </a:cubicBezTo>
                <a:lnTo>
                  <a:pt x="3903" y="25952"/>
                </a:lnTo>
                <a:cubicBezTo>
                  <a:pt x="3770" y="25952"/>
                  <a:pt x="3770" y="26086"/>
                  <a:pt x="3836" y="26186"/>
                </a:cubicBezTo>
                <a:cubicBezTo>
                  <a:pt x="3870" y="26252"/>
                  <a:pt x="3936" y="26252"/>
                  <a:pt x="4036" y="26252"/>
                </a:cubicBezTo>
                <a:lnTo>
                  <a:pt x="4937" y="26252"/>
                </a:lnTo>
                <a:cubicBezTo>
                  <a:pt x="4970" y="26252"/>
                  <a:pt x="5070" y="26252"/>
                  <a:pt x="5104" y="26286"/>
                </a:cubicBezTo>
                <a:cubicBezTo>
                  <a:pt x="5171" y="26286"/>
                  <a:pt x="5204" y="26286"/>
                  <a:pt x="5237" y="26353"/>
                </a:cubicBezTo>
                <a:cubicBezTo>
                  <a:pt x="5337" y="26386"/>
                  <a:pt x="5437" y="26386"/>
                  <a:pt x="5537" y="26419"/>
                </a:cubicBezTo>
                <a:cubicBezTo>
                  <a:pt x="6004" y="26586"/>
                  <a:pt x="6438" y="26753"/>
                  <a:pt x="6905" y="26953"/>
                </a:cubicBezTo>
                <a:cubicBezTo>
                  <a:pt x="7600" y="27274"/>
                  <a:pt x="8267" y="27633"/>
                  <a:pt x="8931" y="27989"/>
                </a:cubicBezTo>
                <a:lnTo>
                  <a:pt x="8931" y="27989"/>
                </a:lnTo>
                <a:cubicBezTo>
                  <a:pt x="8675" y="27806"/>
                  <a:pt x="8390" y="27678"/>
                  <a:pt x="8106" y="27520"/>
                </a:cubicBezTo>
                <a:cubicBezTo>
                  <a:pt x="8139" y="27520"/>
                  <a:pt x="8239" y="27520"/>
                  <a:pt x="8273" y="27553"/>
                </a:cubicBezTo>
                <a:cubicBezTo>
                  <a:pt x="8506" y="27587"/>
                  <a:pt x="8706" y="27653"/>
                  <a:pt x="8907" y="27653"/>
                </a:cubicBezTo>
                <a:cubicBezTo>
                  <a:pt x="9674" y="27720"/>
                  <a:pt x="10408" y="27820"/>
                  <a:pt x="11175" y="27854"/>
                </a:cubicBezTo>
                <a:cubicBezTo>
                  <a:pt x="11508" y="27870"/>
                  <a:pt x="11834" y="27879"/>
                  <a:pt x="12155" y="27879"/>
                </a:cubicBezTo>
                <a:cubicBezTo>
                  <a:pt x="12476" y="27879"/>
                  <a:pt x="12793" y="27870"/>
                  <a:pt x="13110" y="27854"/>
                </a:cubicBezTo>
                <a:cubicBezTo>
                  <a:pt x="13276" y="27887"/>
                  <a:pt x="13443" y="27987"/>
                  <a:pt x="13610" y="28020"/>
                </a:cubicBezTo>
                <a:lnTo>
                  <a:pt x="13643" y="28020"/>
                </a:lnTo>
                <a:cubicBezTo>
                  <a:pt x="13877" y="28087"/>
                  <a:pt x="14077" y="28154"/>
                  <a:pt x="14244" y="28221"/>
                </a:cubicBezTo>
                <a:lnTo>
                  <a:pt x="14277" y="28221"/>
                </a:lnTo>
                <a:cubicBezTo>
                  <a:pt x="14644" y="28354"/>
                  <a:pt x="14978" y="28487"/>
                  <a:pt x="15378" y="28587"/>
                </a:cubicBezTo>
                <a:cubicBezTo>
                  <a:pt x="14544" y="28788"/>
                  <a:pt x="13743" y="28921"/>
                  <a:pt x="12909" y="28954"/>
                </a:cubicBezTo>
                <a:cubicBezTo>
                  <a:pt x="12753" y="28966"/>
                  <a:pt x="12596" y="28972"/>
                  <a:pt x="12438" y="28972"/>
                </a:cubicBezTo>
                <a:cubicBezTo>
                  <a:pt x="11733" y="28972"/>
                  <a:pt x="11018" y="28862"/>
                  <a:pt x="10346" y="28729"/>
                </a:cubicBezTo>
                <a:lnTo>
                  <a:pt x="10346" y="28729"/>
                </a:lnTo>
                <a:cubicBezTo>
                  <a:pt x="10455" y="28782"/>
                  <a:pt x="10564" y="28836"/>
                  <a:pt x="10674" y="28888"/>
                </a:cubicBezTo>
                <a:cubicBezTo>
                  <a:pt x="10674" y="28921"/>
                  <a:pt x="10708" y="28921"/>
                  <a:pt x="10741" y="28921"/>
                </a:cubicBezTo>
                <a:cubicBezTo>
                  <a:pt x="10763" y="28921"/>
                  <a:pt x="10786" y="28921"/>
                  <a:pt x="10818" y="28931"/>
                </a:cubicBezTo>
                <a:lnTo>
                  <a:pt x="10818" y="28931"/>
                </a:lnTo>
                <a:lnTo>
                  <a:pt x="10775" y="28888"/>
                </a:lnTo>
                <a:lnTo>
                  <a:pt x="10775" y="28888"/>
                </a:lnTo>
                <a:cubicBezTo>
                  <a:pt x="11475" y="29021"/>
                  <a:pt x="12242" y="29054"/>
                  <a:pt x="12943" y="29054"/>
                </a:cubicBezTo>
                <a:cubicBezTo>
                  <a:pt x="13810" y="29021"/>
                  <a:pt x="14744" y="28921"/>
                  <a:pt x="15578" y="28654"/>
                </a:cubicBezTo>
                <a:cubicBezTo>
                  <a:pt x="15778" y="28721"/>
                  <a:pt x="16012" y="28788"/>
                  <a:pt x="16178" y="28888"/>
                </a:cubicBezTo>
                <a:cubicBezTo>
                  <a:pt x="16345" y="28988"/>
                  <a:pt x="16512" y="29021"/>
                  <a:pt x="16645" y="29088"/>
                </a:cubicBezTo>
                <a:lnTo>
                  <a:pt x="16712" y="29088"/>
                </a:lnTo>
                <a:cubicBezTo>
                  <a:pt x="16545" y="29155"/>
                  <a:pt x="16312" y="29221"/>
                  <a:pt x="16145" y="29321"/>
                </a:cubicBezTo>
                <a:cubicBezTo>
                  <a:pt x="15945" y="29355"/>
                  <a:pt x="15745" y="29421"/>
                  <a:pt x="15545" y="29488"/>
                </a:cubicBezTo>
                <a:cubicBezTo>
                  <a:pt x="15162" y="29552"/>
                  <a:pt x="14783" y="29580"/>
                  <a:pt x="14407" y="29580"/>
                </a:cubicBezTo>
                <a:cubicBezTo>
                  <a:pt x="13294" y="29580"/>
                  <a:pt x="12210" y="29337"/>
                  <a:pt x="11144" y="29079"/>
                </a:cubicBezTo>
                <a:lnTo>
                  <a:pt x="11144" y="29079"/>
                </a:lnTo>
                <a:lnTo>
                  <a:pt x="11742" y="29355"/>
                </a:lnTo>
                <a:cubicBezTo>
                  <a:pt x="12676" y="29688"/>
                  <a:pt x="13610" y="29855"/>
                  <a:pt x="14611" y="29855"/>
                </a:cubicBezTo>
                <a:cubicBezTo>
                  <a:pt x="15211" y="29855"/>
                  <a:pt x="15745" y="29788"/>
                  <a:pt x="16278" y="29722"/>
                </a:cubicBezTo>
                <a:cubicBezTo>
                  <a:pt x="16579" y="29688"/>
                  <a:pt x="16879" y="29622"/>
                  <a:pt x="17112" y="29588"/>
                </a:cubicBezTo>
                <a:cubicBezTo>
                  <a:pt x="17194" y="29578"/>
                  <a:pt x="17269" y="29568"/>
                  <a:pt x="17342" y="29557"/>
                </a:cubicBezTo>
                <a:lnTo>
                  <a:pt x="17342" y="29557"/>
                </a:lnTo>
                <a:cubicBezTo>
                  <a:pt x="17238" y="29564"/>
                  <a:pt x="17138" y="29573"/>
                  <a:pt x="17046" y="29588"/>
                </a:cubicBezTo>
                <a:cubicBezTo>
                  <a:pt x="16712" y="29655"/>
                  <a:pt x="16412" y="29688"/>
                  <a:pt x="16078" y="29722"/>
                </a:cubicBezTo>
                <a:cubicBezTo>
                  <a:pt x="15603" y="29797"/>
                  <a:pt x="15128" y="29834"/>
                  <a:pt x="14666" y="29834"/>
                </a:cubicBezTo>
                <a:cubicBezTo>
                  <a:pt x="14513" y="29834"/>
                  <a:pt x="14360" y="29830"/>
                  <a:pt x="14210" y="29822"/>
                </a:cubicBezTo>
                <a:cubicBezTo>
                  <a:pt x="13376" y="29755"/>
                  <a:pt x="12542" y="29588"/>
                  <a:pt x="11742" y="29321"/>
                </a:cubicBezTo>
                <a:lnTo>
                  <a:pt x="11742" y="29321"/>
                </a:lnTo>
                <a:cubicBezTo>
                  <a:pt x="11875" y="29355"/>
                  <a:pt x="12042" y="29355"/>
                  <a:pt x="12142" y="29388"/>
                </a:cubicBezTo>
                <a:cubicBezTo>
                  <a:pt x="12796" y="29497"/>
                  <a:pt x="13449" y="29606"/>
                  <a:pt x="14121" y="29606"/>
                </a:cubicBezTo>
                <a:cubicBezTo>
                  <a:pt x="14272" y="29606"/>
                  <a:pt x="14424" y="29600"/>
                  <a:pt x="14577" y="29588"/>
                </a:cubicBezTo>
                <a:cubicBezTo>
                  <a:pt x="14944" y="29588"/>
                  <a:pt x="15378" y="29555"/>
                  <a:pt x="15745" y="29488"/>
                </a:cubicBezTo>
                <a:cubicBezTo>
                  <a:pt x="16078" y="29388"/>
                  <a:pt x="16445" y="29321"/>
                  <a:pt x="16745" y="29121"/>
                </a:cubicBezTo>
                <a:cubicBezTo>
                  <a:pt x="17060" y="29216"/>
                  <a:pt x="17346" y="29370"/>
                  <a:pt x="17657" y="29499"/>
                </a:cubicBezTo>
                <a:lnTo>
                  <a:pt x="17657" y="29499"/>
                </a:lnTo>
                <a:cubicBezTo>
                  <a:pt x="17718" y="29486"/>
                  <a:pt x="17780" y="29471"/>
                  <a:pt x="17846" y="29455"/>
                </a:cubicBezTo>
                <a:cubicBezTo>
                  <a:pt x="18680" y="29855"/>
                  <a:pt x="19447" y="30222"/>
                  <a:pt x="20248" y="30689"/>
                </a:cubicBezTo>
                <a:cubicBezTo>
                  <a:pt x="20848" y="31023"/>
                  <a:pt x="21449" y="31356"/>
                  <a:pt x="22049" y="31690"/>
                </a:cubicBezTo>
                <a:cubicBezTo>
                  <a:pt x="22416" y="31890"/>
                  <a:pt x="22750" y="32123"/>
                  <a:pt x="23083" y="32357"/>
                </a:cubicBezTo>
                <a:cubicBezTo>
                  <a:pt x="23417" y="32557"/>
                  <a:pt x="23717" y="32757"/>
                  <a:pt x="24051" y="32957"/>
                </a:cubicBezTo>
                <a:cubicBezTo>
                  <a:pt x="25719" y="34025"/>
                  <a:pt x="27553" y="34859"/>
                  <a:pt x="29421" y="35426"/>
                </a:cubicBezTo>
                <a:cubicBezTo>
                  <a:pt x="28387" y="35292"/>
                  <a:pt x="27286" y="35126"/>
                  <a:pt x="26252" y="35059"/>
                </a:cubicBezTo>
                <a:cubicBezTo>
                  <a:pt x="25132" y="34938"/>
                  <a:pt x="23998" y="34865"/>
                  <a:pt x="22863" y="34865"/>
                </a:cubicBezTo>
                <a:cubicBezTo>
                  <a:pt x="21497" y="34865"/>
                  <a:pt x="20129" y="34970"/>
                  <a:pt x="18780" y="35226"/>
                </a:cubicBezTo>
                <a:cubicBezTo>
                  <a:pt x="18180" y="35359"/>
                  <a:pt x="17579" y="35459"/>
                  <a:pt x="17012" y="35693"/>
                </a:cubicBezTo>
                <a:cubicBezTo>
                  <a:pt x="16379" y="35859"/>
                  <a:pt x="15778" y="36060"/>
                  <a:pt x="15178" y="36226"/>
                </a:cubicBezTo>
                <a:cubicBezTo>
                  <a:pt x="14645" y="36367"/>
                  <a:pt x="14098" y="36457"/>
                  <a:pt x="13553" y="36457"/>
                </a:cubicBezTo>
                <a:cubicBezTo>
                  <a:pt x="12938" y="36457"/>
                  <a:pt x="12326" y="36343"/>
                  <a:pt x="11742" y="36060"/>
                </a:cubicBezTo>
                <a:lnTo>
                  <a:pt x="11675" y="36060"/>
                </a:lnTo>
                <a:cubicBezTo>
                  <a:pt x="11657" y="36054"/>
                  <a:pt x="11641" y="36051"/>
                  <a:pt x="11626" y="36051"/>
                </a:cubicBezTo>
                <a:cubicBezTo>
                  <a:pt x="11555" y="36051"/>
                  <a:pt x="11514" y="36111"/>
                  <a:pt x="11542" y="36193"/>
                </a:cubicBezTo>
                <a:cubicBezTo>
                  <a:pt x="11608" y="36260"/>
                  <a:pt x="11709" y="36360"/>
                  <a:pt x="11842" y="36426"/>
                </a:cubicBezTo>
                <a:lnTo>
                  <a:pt x="11842" y="36460"/>
                </a:lnTo>
                <a:cubicBezTo>
                  <a:pt x="12509" y="37527"/>
                  <a:pt x="13510" y="38294"/>
                  <a:pt x="14611" y="38795"/>
                </a:cubicBezTo>
                <a:cubicBezTo>
                  <a:pt x="15678" y="39262"/>
                  <a:pt x="16779" y="39462"/>
                  <a:pt x="17880" y="39462"/>
                </a:cubicBezTo>
                <a:cubicBezTo>
                  <a:pt x="19245" y="39462"/>
                  <a:pt x="20676" y="39229"/>
                  <a:pt x="21942" y="38797"/>
                </a:cubicBezTo>
                <a:lnTo>
                  <a:pt x="21942" y="38797"/>
                </a:lnTo>
                <a:cubicBezTo>
                  <a:pt x="20638" y="39176"/>
                  <a:pt x="19331" y="39398"/>
                  <a:pt x="17976" y="39398"/>
                </a:cubicBezTo>
                <a:cubicBezTo>
                  <a:pt x="17888" y="39398"/>
                  <a:pt x="17801" y="39397"/>
                  <a:pt x="17713" y="39395"/>
                </a:cubicBezTo>
                <a:cubicBezTo>
                  <a:pt x="17613" y="39362"/>
                  <a:pt x="17546" y="39362"/>
                  <a:pt x="17479" y="39362"/>
                </a:cubicBezTo>
                <a:cubicBezTo>
                  <a:pt x="17713" y="39262"/>
                  <a:pt x="17880" y="39195"/>
                  <a:pt x="18080" y="39162"/>
                </a:cubicBezTo>
                <a:cubicBezTo>
                  <a:pt x="18380" y="39028"/>
                  <a:pt x="18613" y="38928"/>
                  <a:pt x="18914" y="38828"/>
                </a:cubicBezTo>
                <a:cubicBezTo>
                  <a:pt x="19214" y="38695"/>
                  <a:pt x="19447" y="38561"/>
                  <a:pt x="19714" y="38395"/>
                </a:cubicBezTo>
                <a:cubicBezTo>
                  <a:pt x="19914" y="38261"/>
                  <a:pt x="20181" y="38128"/>
                  <a:pt x="20381" y="38028"/>
                </a:cubicBezTo>
                <a:cubicBezTo>
                  <a:pt x="21282" y="37861"/>
                  <a:pt x="22216" y="37594"/>
                  <a:pt x="23083" y="37360"/>
                </a:cubicBezTo>
                <a:cubicBezTo>
                  <a:pt x="23450" y="37227"/>
                  <a:pt x="23851" y="37160"/>
                  <a:pt x="24217" y="37027"/>
                </a:cubicBezTo>
                <a:lnTo>
                  <a:pt x="24217" y="37027"/>
                </a:lnTo>
                <a:cubicBezTo>
                  <a:pt x="23917" y="37260"/>
                  <a:pt x="23650" y="37561"/>
                  <a:pt x="23384" y="37794"/>
                </a:cubicBezTo>
                <a:cubicBezTo>
                  <a:pt x="23050" y="38094"/>
                  <a:pt x="22683" y="38394"/>
                  <a:pt x="22283" y="38694"/>
                </a:cubicBezTo>
                <a:lnTo>
                  <a:pt x="22283" y="38694"/>
                </a:lnTo>
                <a:cubicBezTo>
                  <a:pt x="22718" y="38561"/>
                  <a:pt x="23124" y="38428"/>
                  <a:pt x="23550" y="38294"/>
                </a:cubicBezTo>
                <a:lnTo>
                  <a:pt x="23617" y="38294"/>
                </a:lnTo>
                <a:lnTo>
                  <a:pt x="23684" y="38261"/>
                </a:lnTo>
                <a:cubicBezTo>
                  <a:pt x="24518" y="37961"/>
                  <a:pt x="25285" y="37627"/>
                  <a:pt x="26085" y="37360"/>
                </a:cubicBezTo>
                <a:cubicBezTo>
                  <a:pt x="27290" y="36897"/>
                  <a:pt x="28494" y="36463"/>
                  <a:pt x="29672" y="35977"/>
                </a:cubicBezTo>
                <a:lnTo>
                  <a:pt x="29672" y="35977"/>
                </a:lnTo>
                <a:cubicBezTo>
                  <a:pt x="28387" y="36439"/>
                  <a:pt x="27070" y="36933"/>
                  <a:pt x="25785" y="37427"/>
                </a:cubicBezTo>
                <a:cubicBezTo>
                  <a:pt x="25185" y="37661"/>
                  <a:pt x="24584" y="37861"/>
                  <a:pt x="24017" y="38094"/>
                </a:cubicBezTo>
                <a:cubicBezTo>
                  <a:pt x="24184" y="37928"/>
                  <a:pt x="24351" y="37727"/>
                  <a:pt x="24518" y="37561"/>
                </a:cubicBezTo>
                <a:cubicBezTo>
                  <a:pt x="24618" y="37427"/>
                  <a:pt x="24751" y="37260"/>
                  <a:pt x="24885" y="37160"/>
                </a:cubicBezTo>
                <a:cubicBezTo>
                  <a:pt x="25018" y="37027"/>
                  <a:pt x="25118" y="36893"/>
                  <a:pt x="25252" y="36727"/>
                </a:cubicBezTo>
                <a:cubicBezTo>
                  <a:pt x="25919" y="36560"/>
                  <a:pt x="26619" y="36393"/>
                  <a:pt x="27353" y="36226"/>
                </a:cubicBezTo>
                <a:cubicBezTo>
                  <a:pt x="28054" y="36093"/>
                  <a:pt x="28787" y="35959"/>
                  <a:pt x="29555" y="35959"/>
                </a:cubicBezTo>
                <a:lnTo>
                  <a:pt x="29715" y="35959"/>
                </a:lnTo>
                <a:cubicBezTo>
                  <a:pt x="29795" y="35926"/>
                  <a:pt x="29875" y="35893"/>
                  <a:pt x="29955" y="35859"/>
                </a:cubicBezTo>
                <a:lnTo>
                  <a:pt x="30522" y="35859"/>
                </a:lnTo>
                <a:cubicBezTo>
                  <a:pt x="30622" y="35859"/>
                  <a:pt x="30789" y="35859"/>
                  <a:pt x="30922" y="35893"/>
                </a:cubicBezTo>
                <a:cubicBezTo>
                  <a:pt x="32757" y="36360"/>
                  <a:pt x="34592" y="36593"/>
                  <a:pt x="36460" y="36693"/>
                </a:cubicBezTo>
                <a:cubicBezTo>
                  <a:pt x="37150" y="36721"/>
                  <a:pt x="37841" y="36737"/>
                  <a:pt x="38532" y="36737"/>
                </a:cubicBezTo>
                <a:cubicBezTo>
                  <a:pt x="39509" y="36737"/>
                  <a:pt x="40486" y="36705"/>
                  <a:pt x="41463" y="36627"/>
                </a:cubicBezTo>
                <a:lnTo>
                  <a:pt x="41763" y="36627"/>
                </a:lnTo>
                <a:cubicBezTo>
                  <a:pt x="41797" y="36627"/>
                  <a:pt x="41797" y="36627"/>
                  <a:pt x="41797" y="36593"/>
                </a:cubicBezTo>
                <a:cubicBezTo>
                  <a:pt x="45066" y="36393"/>
                  <a:pt x="48268" y="35893"/>
                  <a:pt x="51470" y="35392"/>
                </a:cubicBezTo>
                <a:lnTo>
                  <a:pt x="51470" y="35359"/>
                </a:lnTo>
                <a:lnTo>
                  <a:pt x="49602" y="35593"/>
                </a:lnTo>
                <a:cubicBezTo>
                  <a:pt x="46867" y="35959"/>
                  <a:pt x="44098" y="36360"/>
                  <a:pt x="41296" y="36460"/>
                </a:cubicBezTo>
                <a:cubicBezTo>
                  <a:pt x="41130" y="36426"/>
                  <a:pt x="41029" y="36426"/>
                  <a:pt x="40863" y="36393"/>
                </a:cubicBezTo>
                <a:cubicBezTo>
                  <a:pt x="40562" y="36360"/>
                  <a:pt x="40229" y="36260"/>
                  <a:pt x="39929" y="36193"/>
                </a:cubicBezTo>
                <a:cubicBezTo>
                  <a:pt x="39362" y="36026"/>
                  <a:pt x="38761" y="35793"/>
                  <a:pt x="38194" y="35559"/>
                </a:cubicBezTo>
                <a:cubicBezTo>
                  <a:pt x="37295" y="35126"/>
                  <a:pt x="36462" y="34627"/>
                  <a:pt x="35729" y="34060"/>
                </a:cubicBezTo>
                <a:lnTo>
                  <a:pt x="35729" y="34060"/>
                </a:lnTo>
                <a:cubicBezTo>
                  <a:pt x="35728" y="34071"/>
                  <a:pt x="35727" y="34081"/>
                  <a:pt x="35726" y="34091"/>
                </a:cubicBezTo>
                <a:cubicBezTo>
                  <a:pt x="35259" y="33691"/>
                  <a:pt x="34792" y="33257"/>
                  <a:pt x="34391" y="32757"/>
                </a:cubicBezTo>
                <a:lnTo>
                  <a:pt x="34391" y="32724"/>
                </a:lnTo>
                <a:cubicBezTo>
                  <a:pt x="34792" y="31856"/>
                  <a:pt x="35025" y="30889"/>
                  <a:pt x="35025" y="29955"/>
                </a:cubicBezTo>
                <a:lnTo>
                  <a:pt x="35059" y="30022"/>
                </a:lnTo>
                <a:cubicBezTo>
                  <a:pt x="35425" y="30622"/>
                  <a:pt x="35626" y="31356"/>
                  <a:pt x="35726" y="32057"/>
                </a:cubicBezTo>
                <a:cubicBezTo>
                  <a:pt x="35726" y="32057"/>
                  <a:pt x="35726" y="32057"/>
                  <a:pt x="35726" y="32058"/>
                </a:cubicBezTo>
                <a:lnTo>
                  <a:pt x="35726" y="32058"/>
                </a:lnTo>
                <a:cubicBezTo>
                  <a:pt x="35716" y="31917"/>
                  <a:pt x="35704" y="31774"/>
                  <a:pt x="35692" y="31623"/>
                </a:cubicBezTo>
                <a:cubicBezTo>
                  <a:pt x="35559" y="30956"/>
                  <a:pt x="35359" y="30289"/>
                  <a:pt x="34958" y="29722"/>
                </a:cubicBezTo>
                <a:cubicBezTo>
                  <a:pt x="34592" y="29121"/>
                  <a:pt x="34091" y="28688"/>
                  <a:pt x="33591" y="28221"/>
                </a:cubicBezTo>
                <a:cubicBezTo>
                  <a:pt x="33209" y="27839"/>
                  <a:pt x="32827" y="27476"/>
                  <a:pt x="32504" y="27044"/>
                </a:cubicBezTo>
                <a:lnTo>
                  <a:pt x="32504" y="27044"/>
                </a:lnTo>
                <a:cubicBezTo>
                  <a:pt x="32653" y="27389"/>
                  <a:pt x="32922" y="27682"/>
                  <a:pt x="33191" y="27920"/>
                </a:cubicBezTo>
                <a:cubicBezTo>
                  <a:pt x="33191" y="28354"/>
                  <a:pt x="33124" y="28821"/>
                  <a:pt x="33090" y="29221"/>
                </a:cubicBezTo>
                <a:cubicBezTo>
                  <a:pt x="33057" y="29421"/>
                  <a:pt x="33024" y="29688"/>
                  <a:pt x="33024" y="29888"/>
                </a:cubicBezTo>
                <a:cubicBezTo>
                  <a:pt x="33024" y="30022"/>
                  <a:pt x="32957" y="30089"/>
                  <a:pt x="32957" y="30222"/>
                </a:cubicBezTo>
                <a:cubicBezTo>
                  <a:pt x="32957" y="30255"/>
                  <a:pt x="32924" y="30355"/>
                  <a:pt x="32924" y="30389"/>
                </a:cubicBezTo>
                <a:cubicBezTo>
                  <a:pt x="32757" y="30022"/>
                  <a:pt x="32590" y="29655"/>
                  <a:pt x="32457" y="29255"/>
                </a:cubicBezTo>
                <a:cubicBezTo>
                  <a:pt x="32523" y="29088"/>
                  <a:pt x="32457" y="28888"/>
                  <a:pt x="32457" y="28721"/>
                </a:cubicBezTo>
                <a:lnTo>
                  <a:pt x="32457" y="28087"/>
                </a:lnTo>
                <a:lnTo>
                  <a:pt x="32457" y="27487"/>
                </a:lnTo>
                <a:lnTo>
                  <a:pt x="32457" y="26979"/>
                </a:lnTo>
                <a:lnTo>
                  <a:pt x="32457" y="26979"/>
                </a:lnTo>
                <a:cubicBezTo>
                  <a:pt x="32472" y="27001"/>
                  <a:pt x="32488" y="27022"/>
                  <a:pt x="32504" y="27044"/>
                </a:cubicBezTo>
                <a:lnTo>
                  <a:pt x="32504" y="27044"/>
                </a:lnTo>
                <a:cubicBezTo>
                  <a:pt x="32487" y="27003"/>
                  <a:pt x="32471" y="26962"/>
                  <a:pt x="32457" y="26920"/>
                </a:cubicBezTo>
                <a:lnTo>
                  <a:pt x="32457" y="26979"/>
                </a:lnTo>
                <a:lnTo>
                  <a:pt x="32457" y="26979"/>
                </a:lnTo>
                <a:cubicBezTo>
                  <a:pt x="32374" y="26865"/>
                  <a:pt x="32296" y="26745"/>
                  <a:pt x="32223" y="26619"/>
                </a:cubicBezTo>
                <a:cubicBezTo>
                  <a:pt x="32108" y="26431"/>
                  <a:pt x="32013" y="26236"/>
                  <a:pt x="31933" y="26037"/>
                </a:cubicBezTo>
                <a:lnTo>
                  <a:pt x="31933" y="26037"/>
                </a:lnTo>
                <a:cubicBezTo>
                  <a:pt x="32025" y="26294"/>
                  <a:pt x="32131" y="26538"/>
                  <a:pt x="32257" y="26753"/>
                </a:cubicBezTo>
                <a:cubicBezTo>
                  <a:pt x="32223" y="27020"/>
                  <a:pt x="32223" y="27220"/>
                  <a:pt x="32223" y="27420"/>
                </a:cubicBezTo>
                <a:lnTo>
                  <a:pt x="32223" y="28054"/>
                </a:lnTo>
                <a:lnTo>
                  <a:pt x="32223" y="28721"/>
                </a:lnTo>
                <a:lnTo>
                  <a:pt x="32223" y="28821"/>
                </a:lnTo>
                <a:cubicBezTo>
                  <a:pt x="32123" y="28587"/>
                  <a:pt x="32090" y="28387"/>
                  <a:pt x="32056" y="28154"/>
                </a:cubicBezTo>
                <a:cubicBezTo>
                  <a:pt x="31858" y="27229"/>
                  <a:pt x="31758" y="26272"/>
                  <a:pt x="31724" y="25379"/>
                </a:cubicBezTo>
                <a:lnTo>
                  <a:pt x="31724" y="25379"/>
                </a:lnTo>
                <a:cubicBezTo>
                  <a:pt x="31779" y="25602"/>
                  <a:pt x="31847" y="25822"/>
                  <a:pt x="31933" y="26037"/>
                </a:cubicBezTo>
                <a:lnTo>
                  <a:pt x="31933" y="26037"/>
                </a:lnTo>
                <a:cubicBezTo>
                  <a:pt x="31854" y="25815"/>
                  <a:pt x="31785" y="25584"/>
                  <a:pt x="31723" y="25352"/>
                </a:cubicBezTo>
                <a:lnTo>
                  <a:pt x="31723" y="25352"/>
                </a:lnTo>
                <a:cubicBezTo>
                  <a:pt x="31723" y="25361"/>
                  <a:pt x="31723" y="25370"/>
                  <a:pt x="31724" y="25379"/>
                </a:cubicBezTo>
                <a:lnTo>
                  <a:pt x="31724" y="25379"/>
                </a:lnTo>
                <a:cubicBezTo>
                  <a:pt x="31667" y="25149"/>
                  <a:pt x="31624" y="24917"/>
                  <a:pt x="31589" y="24685"/>
                </a:cubicBezTo>
                <a:cubicBezTo>
                  <a:pt x="31589" y="24618"/>
                  <a:pt x="31623" y="24585"/>
                  <a:pt x="31623" y="24551"/>
                </a:cubicBezTo>
                <a:cubicBezTo>
                  <a:pt x="31667" y="24462"/>
                  <a:pt x="31608" y="24403"/>
                  <a:pt x="31534" y="24403"/>
                </a:cubicBezTo>
                <a:cubicBezTo>
                  <a:pt x="31497" y="24403"/>
                  <a:pt x="31456" y="24418"/>
                  <a:pt x="31423" y="24451"/>
                </a:cubicBezTo>
                <a:cubicBezTo>
                  <a:pt x="31022" y="25352"/>
                  <a:pt x="30722" y="26286"/>
                  <a:pt x="30689" y="27287"/>
                </a:cubicBezTo>
                <a:cubicBezTo>
                  <a:pt x="30622" y="27687"/>
                  <a:pt x="30622" y="28054"/>
                  <a:pt x="30689" y="28421"/>
                </a:cubicBezTo>
                <a:cubicBezTo>
                  <a:pt x="30622" y="28454"/>
                  <a:pt x="30622" y="28521"/>
                  <a:pt x="30689" y="28521"/>
                </a:cubicBezTo>
                <a:cubicBezTo>
                  <a:pt x="30789" y="29722"/>
                  <a:pt x="31222" y="30922"/>
                  <a:pt x="31956" y="31890"/>
                </a:cubicBezTo>
                <a:cubicBezTo>
                  <a:pt x="32423" y="32457"/>
                  <a:pt x="32957" y="32957"/>
                  <a:pt x="33591" y="33391"/>
                </a:cubicBezTo>
                <a:cubicBezTo>
                  <a:pt x="33924" y="33591"/>
                  <a:pt x="34225" y="33758"/>
                  <a:pt x="34592" y="33891"/>
                </a:cubicBezTo>
                <a:cubicBezTo>
                  <a:pt x="34892" y="34025"/>
                  <a:pt x="35192" y="34091"/>
                  <a:pt x="35526" y="34125"/>
                </a:cubicBezTo>
                <a:lnTo>
                  <a:pt x="35559" y="34125"/>
                </a:lnTo>
                <a:cubicBezTo>
                  <a:pt x="36426" y="34859"/>
                  <a:pt x="37394" y="35426"/>
                  <a:pt x="38428" y="35859"/>
                </a:cubicBezTo>
                <a:cubicBezTo>
                  <a:pt x="38928" y="36060"/>
                  <a:pt x="39462" y="36226"/>
                  <a:pt x="40029" y="36393"/>
                </a:cubicBezTo>
                <a:cubicBezTo>
                  <a:pt x="40229" y="36426"/>
                  <a:pt x="40429" y="36460"/>
                  <a:pt x="40596" y="36527"/>
                </a:cubicBezTo>
                <a:cubicBezTo>
                  <a:pt x="40013" y="36546"/>
                  <a:pt x="39428" y="36557"/>
                  <a:pt x="38842" y="36557"/>
                </a:cubicBezTo>
                <a:cubicBezTo>
                  <a:pt x="37413" y="36557"/>
                  <a:pt x="35977" y="36492"/>
                  <a:pt x="34558" y="36326"/>
                </a:cubicBezTo>
                <a:cubicBezTo>
                  <a:pt x="33557" y="36193"/>
                  <a:pt x="32557" y="36026"/>
                  <a:pt x="31556" y="35826"/>
                </a:cubicBezTo>
                <a:cubicBezTo>
                  <a:pt x="31556" y="35826"/>
                  <a:pt x="31556" y="35759"/>
                  <a:pt x="31523" y="35759"/>
                </a:cubicBezTo>
                <a:cubicBezTo>
                  <a:pt x="31356" y="35726"/>
                  <a:pt x="31189" y="35693"/>
                  <a:pt x="31022" y="35693"/>
                </a:cubicBezTo>
                <a:cubicBezTo>
                  <a:pt x="28621" y="35092"/>
                  <a:pt x="26386" y="34191"/>
                  <a:pt x="24251" y="32924"/>
                </a:cubicBezTo>
                <a:cubicBezTo>
                  <a:pt x="24117" y="32590"/>
                  <a:pt x="24017" y="32257"/>
                  <a:pt x="23884" y="31957"/>
                </a:cubicBezTo>
                <a:cubicBezTo>
                  <a:pt x="23851" y="31856"/>
                  <a:pt x="23784" y="31690"/>
                  <a:pt x="23750" y="31556"/>
                </a:cubicBezTo>
                <a:lnTo>
                  <a:pt x="23750" y="31523"/>
                </a:lnTo>
                <a:cubicBezTo>
                  <a:pt x="23836" y="31378"/>
                  <a:pt x="23912" y="31233"/>
                  <a:pt x="23981" y="31087"/>
                </a:cubicBezTo>
                <a:lnTo>
                  <a:pt x="23981" y="31087"/>
                </a:lnTo>
                <a:cubicBezTo>
                  <a:pt x="24020" y="30911"/>
                  <a:pt x="24027" y="30733"/>
                  <a:pt x="24051" y="30589"/>
                </a:cubicBezTo>
                <a:cubicBezTo>
                  <a:pt x="24084" y="30355"/>
                  <a:pt x="24117" y="30122"/>
                  <a:pt x="24184" y="29888"/>
                </a:cubicBezTo>
                <a:cubicBezTo>
                  <a:pt x="24240" y="29554"/>
                  <a:pt x="24342" y="29172"/>
                  <a:pt x="24452" y="28803"/>
                </a:cubicBezTo>
                <a:lnTo>
                  <a:pt x="24452" y="28803"/>
                </a:lnTo>
                <a:cubicBezTo>
                  <a:pt x="24453" y="28777"/>
                  <a:pt x="24452" y="28751"/>
                  <a:pt x="24452" y="28725"/>
                </a:cubicBezTo>
                <a:lnTo>
                  <a:pt x="24452" y="28725"/>
                </a:lnTo>
                <a:cubicBezTo>
                  <a:pt x="24329" y="29114"/>
                  <a:pt x="24223" y="29491"/>
                  <a:pt x="24117" y="29888"/>
                </a:cubicBezTo>
                <a:cubicBezTo>
                  <a:pt x="24084" y="30155"/>
                  <a:pt x="24017" y="30389"/>
                  <a:pt x="23951" y="30656"/>
                </a:cubicBezTo>
                <a:lnTo>
                  <a:pt x="23817" y="31256"/>
                </a:lnTo>
                <a:cubicBezTo>
                  <a:pt x="23784" y="31189"/>
                  <a:pt x="23784" y="31056"/>
                  <a:pt x="23750" y="30989"/>
                </a:cubicBezTo>
                <a:cubicBezTo>
                  <a:pt x="23684" y="30689"/>
                  <a:pt x="23617" y="30355"/>
                  <a:pt x="23550" y="30055"/>
                </a:cubicBezTo>
                <a:lnTo>
                  <a:pt x="23550" y="30022"/>
                </a:lnTo>
                <a:cubicBezTo>
                  <a:pt x="23571" y="29584"/>
                  <a:pt x="23592" y="29120"/>
                  <a:pt x="23637" y="28663"/>
                </a:cubicBezTo>
                <a:lnTo>
                  <a:pt x="23637" y="28663"/>
                </a:lnTo>
                <a:cubicBezTo>
                  <a:pt x="23600" y="28941"/>
                  <a:pt x="23567" y="29223"/>
                  <a:pt x="23550" y="29521"/>
                </a:cubicBezTo>
                <a:cubicBezTo>
                  <a:pt x="23417" y="28754"/>
                  <a:pt x="23384" y="27987"/>
                  <a:pt x="23384" y="27220"/>
                </a:cubicBezTo>
                <a:cubicBezTo>
                  <a:pt x="23417" y="27153"/>
                  <a:pt x="23417" y="27053"/>
                  <a:pt x="23450" y="26986"/>
                </a:cubicBezTo>
                <a:cubicBezTo>
                  <a:pt x="23484" y="26886"/>
                  <a:pt x="23484" y="26820"/>
                  <a:pt x="23550" y="26719"/>
                </a:cubicBezTo>
                <a:cubicBezTo>
                  <a:pt x="23584" y="26519"/>
                  <a:pt x="23650" y="26353"/>
                  <a:pt x="23717" y="26152"/>
                </a:cubicBezTo>
                <a:cubicBezTo>
                  <a:pt x="23791" y="25857"/>
                  <a:pt x="23883" y="25598"/>
                  <a:pt x="23993" y="25348"/>
                </a:cubicBezTo>
                <a:lnTo>
                  <a:pt x="23993" y="25348"/>
                </a:lnTo>
                <a:cubicBezTo>
                  <a:pt x="24032" y="25585"/>
                  <a:pt x="24078" y="25822"/>
                  <a:pt x="24126" y="26062"/>
                </a:cubicBezTo>
                <a:lnTo>
                  <a:pt x="24126" y="26062"/>
                </a:lnTo>
                <a:cubicBezTo>
                  <a:pt x="24158" y="25960"/>
                  <a:pt x="24195" y="25864"/>
                  <a:pt x="24217" y="25752"/>
                </a:cubicBezTo>
                <a:cubicBezTo>
                  <a:pt x="24184" y="25552"/>
                  <a:pt x="24117" y="25318"/>
                  <a:pt x="24117" y="25085"/>
                </a:cubicBezTo>
                <a:cubicBezTo>
                  <a:pt x="24074" y="25172"/>
                  <a:pt x="24032" y="25260"/>
                  <a:pt x="23993" y="25348"/>
                </a:cubicBezTo>
                <a:lnTo>
                  <a:pt x="23993" y="25348"/>
                </a:lnTo>
                <a:cubicBezTo>
                  <a:pt x="23984" y="25295"/>
                  <a:pt x="23976" y="25242"/>
                  <a:pt x="23968" y="25188"/>
                </a:cubicBezTo>
                <a:lnTo>
                  <a:pt x="23968" y="25188"/>
                </a:lnTo>
                <a:cubicBezTo>
                  <a:pt x="23818" y="25499"/>
                  <a:pt x="23690" y="25792"/>
                  <a:pt x="23584" y="26086"/>
                </a:cubicBezTo>
                <a:cubicBezTo>
                  <a:pt x="23550" y="26252"/>
                  <a:pt x="23450" y="26453"/>
                  <a:pt x="23417" y="26619"/>
                </a:cubicBezTo>
                <a:cubicBezTo>
                  <a:pt x="23417" y="26719"/>
                  <a:pt x="23384" y="26753"/>
                  <a:pt x="23384" y="26853"/>
                </a:cubicBezTo>
                <a:lnTo>
                  <a:pt x="23384" y="26719"/>
                </a:lnTo>
                <a:cubicBezTo>
                  <a:pt x="23417" y="26019"/>
                  <a:pt x="23517" y="25318"/>
                  <a:pt x="23617" y="24585"/>
                </a:cubicBezTo>
                <a:cubicBezTo>
                  <a:pt x="23708" y="24280"/>
                  <a:pt x="23744" y="23976"/>
                  <a:pt x="23851" y="23646"/>
                </a:cubicBezTo>
                <a:lnTo>
                  <a:pt x="23851" y="23646"/>
                </a:lnTo>
                <a:cubicBezTo>
                  <a:pt x="23851" y="23568"/>
                  <a:pt x="23851" y="23492"/>
                  <a:pt x="23851" y="23417"/>
                </a:cubicBezTo>
                <a:cubicBezTo>
                  <a:pt x="23851" y="23117"/>
                  <a:pt x="23884" y="22783"/>
                  <a:pt x="23917" y="22516"/>
                </a:cubicBezTo>
                <a:cubicBezTo>
                  <a:pt x="23917" y="22450"/>
                  <a:pt x="23951" y="22416"/>
                  <a:pt x="23951" y="22383"/>
                </a:cubicBezTo>
                <a:cubicBezTo>
                  <a:pt x="23995" y="22294"/>
                  <a:pt x="23936" y="22235"/>
                  <a:pt x="23872" y="22235"/>
                </a:cubicBezTo>
                <a:cubicBezTo>
                  <a:pt x="23839" y="22235"/>
                  <a:pt x="23806" y="22250"/>
                  <a:pt x="23784" y="22283"/>
                </a:cubicBezTo>
                <a:cubicBezTo>
                  <a:pt x="23450" y="23050"/>
                  <a:pt x="23117" y="23784"/>
                  <a:pt x="22850" y="24551"/>
                </a:cubicBezTo>
                <a:cubicBezTo>
                  <a:pt x="22383" y="25785"/>
                  <a:pt x="22083" y="27120"/>
                  <a:pt x="22216" y="28454"/>
                </a:cubicBezTo>
                <a:cubicBezTo>
                  <a:pt x="22249" y="29054"/>
                  <a:pt x="22416" y="29622"/>
                  <a:pt x="22683" y="30189"/>
                </a:cubicBezTo>
                <a:cubicBezTo>
                  <a:pt x="22883" y="30689"/>
                  <a:pt x="23183" y="31189"/>
                  <a:pt x="23584" y="31523"/>
                </a:cubicBezTo>
                <a:cubicBezTo>
                  <a:pt x="23684" y="31723"/>
                  <a:pt x="23717" y="31923"/>
                  <a:pt x="23784" y="32123"/>
                </a:cubicBezTo>
                <a:cubicBezTo>
                  <a:pt x="23884" y="32390"/>
                  <a:pt x="23951" y="32590"/>
                  <a:pt x="24051" y="32857"/>
                </a:cubicBezTo>
                <a:cubicBezTo>
                  <a:pt x="23851" y="32724"/>
                  <a:pt x="23617" y="32590"/>
                  <a:pt x="23450" y="32457"/>
                </a:cubicBezTo>
                <a:cubicBezTo>
                  <a:pt x="23350" y="32357"/>
                  <a:pt x="23217" y="32223"/>
                  <a:pt x="23117" y="32090"/>
                </a:cubicBezTo>
                <a:cubicBezTo>
                  <a:pt x="21949" y="30789"/>
                  <a:pt x="20948" y="29355"/>
                  <a:pt x="20181" y="27787"/>
                </a:cubicBezTo>
                <a:cubicBezTo>
                  <a:pt x="19714" y="26886"/>
                  <a:pt x="19281" y="25952"/>
                  <a:pt x="18947" y="25018"/>
                </a:cubicBezTo>
                <a:cubicBezTo>
                  <a:pt x="18914" y="24184"/>
                  <a:pt x="18914" y="23350"/>
                  <a:pt x="19014" y="22516"/>
                </a:cubicBezTo>
                <a:cubicBezTo>
                  <a:pt x="19047" y="22250"/>
                  <a:pt x="19047" y="22049"/>
                  <a:pt x="19080" y="21783"/>
                </a:cubicBezTo>
                <a:cubicBezTo>
                  <a:pt x="19080" y="21783"/>
                  <a:pt x="19114" y="21783"/>
                  <a:pt x="19114" y="21749"/>
                </a:cubicBezTo>
                <a:cubicBezTo>
                  <a:pt x="19212" y="21627"/>
                  <a:pt x="19312" y="21506"/>
                  <a:pt x="19414" y="21388"/>
                </a:cubicBezTo>
                <a:lnTo>
                  <a:pt x="19414" y="21388"/>
                </a:lnTo>
                <a:lnTo>
                  <a:pt x="19414" y="21482"/>
                </a:lnTo>
                <a:cubicBezTo>
                  <a:pt x="20081" y="20682"/>
                  <a:pt x="20882" y="20048"/>
                  <a:pt x="21449" y="19214"/>
                </a:cubicBezTo>
                <a:cubicBezTo>
                  <a:pt x="21582" y="19047"/>
                  <a:pt x="21716" y="18881"/>
                  <a:pt x="21782" y="18714"/>
                </a:cubicBezTo>
                <a:lnTo>
                  <a:pt x="21782" y="18714"/>
                </a:lnTo>
                <a:cubicBezTo>
                  <a:pt x="21725" y="18790"/>
                  <a:pt x="21660" y="18861"/>
                  <a:pt x="21590" y="18927"/>
                </a:cubicBezTo>
                <a:lnTo>
                  <a:pt x="21590" y="18927"/>
                </a:lnTo>
                <a:cubicBezTo>
                  <a:pt x="21641" y="18850"/>
                  <a:pt x="21690" y="18772"/>
                  <a:pt x="21736" y="18694"/>
                </a:cubicBezTo>
                <a:lnTo>
                  <a:pt x="21736" y="18694"/>
                </a:lnTo>
                <a:lnTo>
                  <a:pt x="21549" y="18881"/>
                </a:lnTo>
                <a:cubicBezTo>
                  <a:pt x="21382" y="19047"/>
                  <a:pt x="21215" y="19181"/>
                  <a:pt x="21015" y="19314"/>
                </a:cubicBezTo>
                <a:cubicBezTo>
                  <a:pt x="20615" y="19548"/>
                  <a:pt x="20248" y="19714"/>
                  <a:pt x="19814" y="19848"/>
                </a:cubicBezTo>
                <a:cubicBezTo>
                  <a:pt x="19814" y="19848"/>
                  <a:pt x="19814" y="19815"/>
                  <a:pt x="19881" y="19815"/>
                </a:cubicBezTo>
                <a:lnTo>
                  <a:pt x="19914" y="19815"/>
                </a:lnTo>
                <a:cubicBezTo>
                  <a:pt x="20633" y="19425"/>
                  <a:pt x="21298" y="18983"/>
                  <a:pt x="21884" y="18414"/>
                </a:cubicBezTo>
                <a:lnTo>
                  <a:pt x="21884" y="18414"/>
                </a:lnTo>
                <a:cubicBezTo>
                  <a:pt x="21839" y="18508"/>
                  <a:pt x="21789" y="18602"/>
                  <a:pt x="21736" y="18694"/>
                </a:cubicBezTo>
                <a:lnTo>
                  <a:pt x="21736" y="18694"/>
                </a:lnTo>
                <a:lnTo>
                  <a:pt x="21949" y="18480"/>
                </a:lnTo>
                <a:lnTo>
                  <a:pt x="22083" y="18213"/>
                </a:lnTo>
                <a:lnTo>
                  <a:pt x="22083" y="18213"/>
                </a:lnTo>
                <a:cubicBezTo>
                  <a:pt x="22018" y="18282"/>
                  <a:pt x="21951" y="18349"/>
                  <a:pt x="21884" y="18414"/>
                </a:cubicBezTo>
                <a:lnTo>
                  <a:pt x="21884" y="18414"/>
                </a:lnTo>
                <a:cubicBezTo>
                  <a:pt x="21918" y="18343"/>
                  <a:pt x="21950" y="18273"/>
                  <a:pt x="21980" y="18201"/>
                </a:cubicBezTo>
                <a:lnTo>
                  <a:pt x="21980" y="18201"/>
                </a:lnTo>
                <a:cubicBezTo>
                  <a:pt x="21349" y="18752"/>
                  <a:pt x="20661" y="19241"/>
                  <a:pt x="19914" y="19614"/>
                </a:cubicBezTo>
                <a:cubicBezTo>
                  <a:pt x="20081" y="19114"/>
                  <a:pt x="20281" y="18647"/>
                  <a:pt x="20548" y="18180"/>
                </a:cubicBezTo>
                <a:cubicBezTo>
                  <a:pt x="20582" y="18180"/>
                  <a:pt x="20615" y="18113"/>
                  <a:pt x="20682" y="18080"/>
                </a:cubicBezTo>
                <a:cubicBezTo>
                  <a:pt x="20748" y="18047"/>
                  <a:pt x="20882" y="18013"/>
                  <a:pt x="20948" y="17913"/>
                </a:cubicBezTo>
                <a:cubicBezTo>
                  <a:pt x="21115" y="17846"/>
                  <a:pt x="21282" y="17746"/>
                  <a:pt x="21449" y="17646"/>
                </a:cubicBezTo>
                <a:cubicBezTo>
                  <a:pt x="21616" y="17546"/>
                  <a:pt x="21849" y="17413"/>
                  <a:pt x="22016" y="17346"/>
                </a:cubicBezTo>
                <a:cubicBezTo>
                  <a:pt x="22083" y="17313"/>
                  <a:pt x="22183" y="17213"/>
                  <a:pt x="22249" y="17179"/>
                </a:cubicBezTo>
                <a:cubicBezTo>
                  <a:pt x="22259" y="17170"/>
                  <a:pt x="22273" y="17159"/>
                  <a:pt x="22289" y="17146"/>
                </a:cubicBezTo>
                <a:lnTo>
                  <a:pt x="22289" y="17146"/>
                </a:lnTo>
                <a:cubicBezTo>
                  <a:pt x="22298" y="17106"/>
                  <a:pt x="22306" y="17065"/>
                  <a:pt x="22314" y="17025"/>
                </a:cubicBezTo>
                <a:lnTo>
                  <a:pt x="22314" y="17025"/>
                </a:lnTo>
                <a:cubicBezTo>
                  <a:pt x="22272" y="17043"/>
                  <a:pt x="22234" y="17061"/>
                  <a:pt x="22216" y="17079"/>
                </a:cubicBezTo>
                <a:cubicBezTo>
                  <a:pt x="22116" y="17146"/>
                  <a:pt x="22049" y="17213"/>
                  <a:pt x="21949" y="17246"/>
                </a:cubicBezTo>
                <a:cubicBezTo>
                  <a:pt x="21782" y="17379"/>
                  <a:pt x="21616" y="17446"/>
                  <a:pt x="21415" y="17580"/>
                </a:cubicBezTo>
                <a:cubicBezTo>
                  <a:pt x="21249" y="17680"/>
                  <a:pt x="21049" y="17813"/>
                  <a:pt x="20882" y="17880"/>
                </a:cubicBezTo>
                <a:lnTo>
                  <a:pt x="20615" y="18013"/>
                </a:lnTo>
                <a:cubicBezTo>
                  <a:pt x="20648" y="17947"/>
                  <a:pt x="20648" y="17880"/>
                  <a:pt x="20715" y="17846"/>
                </a:cubicBezTo>
                <a:cubicBezTo>
                  <a:pt x="20748" y="17813"/>
                  <a:pt x="20782" y="17746"/>
                  <a:pt x="20882" y="17746"/>
                </a:cubicBezTo>
                <a:cubicBezTo>
                  <a:pt x="20948" y="17713"/>
                  <a:pt x="21049" y="17680"/>
                  <a:pt x="21115" y="17580"/>
                </a:cubicBezTo>
                <a:cubicBezTo>
                  <a:pt x="21282" y="17513"/>
                  <a:pt x="21449" y="17379"/>
                  <a:pt x="21616" y="17313"/>
                </a:cubicBezTo>
                <a:cubicBezTo>
                  <a:pt x="21782" y="17213"/>
                  <a:pt x="21949" y="17146"/>
                  <a:pt x="22083" y="17046"/>
                </a:cubicBezTo>
                <a:cubicBezTo>
                  <a:pt x="22161" y="17007"/>
                  <a:pt x="22251" y="16968"/>
                  <a:pt x="22332" y="16928"/>
                </a:cubicBezTo>
                <a:lnTo>
                  <a:pt x="22332" y="16928"/>
                </a:lnTo>
                <a:cubicBezTo>
                  <a:pt x="22341" y="16880"/>
                  <a:pt x="22349" y="16831"/>
                  <a:pt x="22358" y="16783"/>
                </a:cubicBezTo>
                <a:lnTo>
                  <a:pt x="22358" y="16783"/>
                </a:lnTo>
                <a:cubicBezTo>
                  <a:pt x="22223" y="16838"/>
                  <a:pt x="22097" y="16898"/>
                  <a:pt x="22016" y="16979"/>
                </a:cubicBezTo>
                <a:cubicBezTo>
                  <a:pt x="21849" y="17046"/>
                  <a:pt x="21649" y="17113"/>
                  <a:pt x="21516" y="17246"/>
                </a:cubicBezTo>
                <a:cubicBezTo>
                  <a:pt x="21349" y="17346"/>
                  <a:pt x="21182" y="17413"/>
                  <a:pt x="21049" y="17546"/>
                </a:cubicBezTo>
                <a:cubicBezTo>
                  <a:pt x="20948" y="17580"/>
                  <a:pt x="20882" y="17613"/>
                  <a:pt x="20782" y="17713"/>
                </a:cubicBezTo>
                <a:cubicBezTo>
                  <a:pt x="21115" y="17079"/>
                  <a:pt x="21549" y="16445"/>
                  <a:pt x="22016" y="15912"/>
                </a:cubicBezTo>
                <a:cubicBezTo>
                  <a:pt x="22259" y="15602"/>
                  <a:pt x="22503" y="15322"/>
                  <a:pt x="22766" y="15041"/>
                </a:cubicBezTo>
                <a:lnTo>
                  <a:pt x="22766" y="15041"/>
                </a:lnTo>
                <a:cubicBezTo>
                  <a:pt x="22689" y="15233"/>
                  <a:pt x="22628" y="15430"/>
                  <a:pt x="22583" y="15612"/>
                </a:cubicBezTo>
                <a:cubicBezTo>
                  <a:pt x="22477" y="15994"/>
                  <a:pt x="22425" y="16390"/>
                  <a:pt x="22358" y="16783"/>
                </a:cubicBezTo>
                <a:lnTo>
                  <a:pt x="22358" y="16783"/>
                </a:lnTo>
                <a:cubicBezTo>
                  <a:pt x="22388" y="16770"/>
                  <a:pt x="22419" y="16758"/>
                  <a:pt x="22450" y="16746"/>
                </a:cubicBezTo>
                <a:cubicBezTo>
                  <a:pt x="22516" y="16412"/>
                  <a:pt x="22583" y="16079"/>
                  <a:pt x="22683" y="15778"/>
                </a:cubicBezTo>
                <a:cubicBezTo>
                  <a:pt x="22783" y="15411"/>
                  <a:pt x="22950" y="15011"/>
                  <a:pt x="23183" y="14611"/>
                </a:cubicBezTo>
                <a:lnTo>
                  <a:pt x="23183" y="14611"/>
                </a:lnTo>
                <a:cubicBezTo>
                  <a:pt x="23037" y="14757"/>
                  <a:pt x="22899" y="14899"/>
                  <a:pt x="22766" y="15041"/>
                </a:cubicBezTo>
                <a:lnTo>
                  <a:pt x="22766" y="15041"/>
                </a:lnTo>
                <a:cubicBezTo>
                  <a:pt x="22801" y="14951"/>
                  <a:pt x="22841" y="14863"/>
                  <a:pt x="22883" y="14778"/>
                </a:cubicBezTo>
                <a:cubicBezTo>
                  <a:pt x="22983" y="14511"/>
                  <a:pt x="23150" y="14277"/>
                  <a:pt x="23384" y="14044"/>
                </a:cubicBezTo>
                <a:lnTo>
                  <a:pt x="23384" y="14010"/>
                </a:lnTo>
                <a:cubicBezTo>
                  <a:pt x="23384" y="13962"/>
                  <a:pt x="23348" y="13931"/>
                  <a:pt x="23316" y="13931"/>
                </a:cubicBezTo>
                <a:cubicBezTo>
                  <a:pt x="23304" y="13931"/>
                  <a:pt x="23292" y="13935"/>
                  <a:pt x="23283" y="13944"/>
                </a:cubicBezTo>
                <a:lnTo>
                  <a:pt x="23250" y="13944"/>
                </a:lnTo>
                <a:cubicBezTo>
                  <a:pt x="22950" y="14110"/>
                  <a:pt x="22650" y="14344"/>
                  <a:pt x="22383" y="14544"/>
                </a:cubicBezTo>
                <a:lnTo>
                  <a:pt x="21482" y="15178"/>
                </a:lnTo>
                <a:cubicBezTo>
                  <a:pt x="20582" y="15912"/>
                  <a:pt x="19714" y="16779"/>
                  <a:pt x="19247" y="17913"/>
                </a:cubicBezTo>
                <a:cubicBezTo>
                  <a:pt x="19047" y="18447"/>
                  <a:pt x="18914" y="19014"/>
                  <a:pt x="18880" y="19581"/>
                </a:cubicBezTo>
                <a:cubicBezTo>
                  <a:pt x="18880" y="19915"/>
                  <a:pt x="18914" y="20248"/>
                  <a:pt x="18947" y="20582"/>
                </a:cubicBezTo>
                <a:cubicBezTo>
                  <a:pt x="18947" y="20749"/>
                  <a:pt x="18980" y="20915"/>
                  <a:pt x="18980" y="21115"/>
                </a:cubicBezTo>
                <a:lnTo>
                  <a:pt x="18980" y="21416"/>
                </a:lnTo>
                <a:cubicBezTo>
                  <a:pt x="18980" y="21516"/>
                  <a:pt x="18947" y="21582"/>
                  <a:pt x="18947" y="21683"/>
                </a:cubicBezTo>
                <a:lnTo>
                  <a:pt x="18947" y="21749"/>
                </a:lnTo>
                <a:cubicBezTo>
                  <a:pt x="18914" y="22083"/>
                  <a:pt x="18880" y="22450"/>
                  <a:pt x="18814" y="22850"/>
                </a:cubicBezTo>
                <a:cubicBezTo>
                  <a:pt x="18780" y="23417"/>
                  <a:pt x="18780" y="24018"/>
                  <a:pt x="18814" y="24585"/>
                </a:cubicBezTo>
                <a:cubicBezTo>
                  <a:pt x="18647" y="24051"/>
                  <a:pt x="18480" y="23517"/>
                  <a:pt x="18380" y="22917"/>
                </a:cubicBezTo>
                <a:cubicBezTo>
                  <a:pt x="18080" y="21582"/>
                  <a:pt x="17913" y="20248"/>
                  <a:pt x="17880" y="18914"/>
                </a:cubicBezTo>
                <a:cubicBezTo>
                  <a:pt x="17913" y="18914"/>
                  <a:pt x="17913" y="18881"/>
                  <a:pt x="17946" y="18847"/>
                </a:cubicBezTo>
                <a:cubicBezTo>
                  <a:pt x="17988" y="18708"/>
                  <a:pt x="18032" y="18571"/>
                  <a:pt x="18080" y="18438"/>
                </a:cubicBezTo>
                <a:lnTo>
                  <a:pt x="18080" y="18438"/>
                </a:lnTo>
                <a:cubicBezTo>
                  <a:pt x="18080" y="18188"/>
                  <a:pt x="18082" y="17964"/>
                  <a:pt x="18113" y="17680"/>
                </a:cubicBezTo>
                <a:cubicBezTo>
                  <a:pt x="18113" y="17313"/>
                  <a:pt x="18146" y="16912"/>
                  <a:pt x="18213" y="16512"/>
                </a:cubicBezTo>
                <a:cubicBezTo>
                  <a:pt x="18480" y="16312"/>
                  <a:pt x="18780" y="16045"/>
                  <a:pt x="19047" y="15812"/>
                </a:cubicBezTo>
                <a:cubicBezTo>
                  <a:pt x="19579" y="15251"/>
                  <a:pt x="20084" y="14637"/>
                  <a:pt x="20494" y="13972"/>
                </a:cubicBezTo>
                <a:lnTo>
                  <a:pt x="20494" y="13972"/>
                </a:lnTo>
                <a:cubicBezTo>
                  <a:pt x="20579" y="13797"/>
                  <a:pt x="20659" y="13621"/>
                  <a:pt x="20733" y="13442"/>
                </a:cubicBezTo>
                <a:lnTo>
                  <a:pt x="20733" y="13442"/>
                </a:lnTo>
                <a:cubicBezTo>
                  <a:pt x="20716" y="13475"/>
                  <a:pt x="20699" y="13509"/>
                  <a:pt x="20682" y="13543"/>
                </a:cubicBezTo>
                <a:cubicBezTo>
                  <a:pt x="20348" y="14110"/>
                  <a:pt x="19948" y="14644"/>
                  <a:pt x="19547" y="15145"/>
                </a:cubicBezTo>
                <a:cubicBezTo>
                  <a:pt x="19347" y="15378"/>
                  <a:pt x="19080" y="15645"/>
                  <a:pt x="18847" y="15845"/>
                </a:cubicBezTo>
                <a:cubicBezTo>
                  <a:pt x="18747" y="15912"/>
                  <a:pt x="18680" y="16012"/>
                  <a:pt x="18580" y="16045"/>
                </a:cubicBezTo>
                <a:cubicBezTo>
                  <a:pt x="18747" y="15878"/>
                  <a:pt x="18914" y="15712"/>
                  <a:pt x="19047" y="15511"/>
                </a:cubicBezTo>
                <a:cubicBezTo>
                  <a:pt x="19514" y="15011"/>
                  <a:pt x="19881" y="14477"/>
                  <a:pt x="20248" y="13877"/>
                </a:cubicBezTo>
                <a:cubicBezTo>
                  <a:pt x="20313" y="13786"/>
                  <a:pt x="20378" y="13685"/>
                  <a:pt x="20442" y="13578"/>
                </a:cubicBezTo>
                <a:lnTo>
                  <a:pt x="20442" y="13578"/>
                </a:lnTo>
                <a:cubicBezTo>
                  <a:pt x="20267" y="13855"/>
                  <a:pt x="20064" y="14116"/>
                  <a:pt x="19881" y="14377"/>
                </a:cubicBezTo>
                <a:cubicBezTo>
                  <a:pt x="19381" y="15044"/>
                  <a:pt x="18847" y="15678"/>
                  <a:pt x="18247" y="16245"/>
                </a:cubicBezTo>
                <a:cubicBezTo>
                  <a:pt x="18313" y="15545"/>
                  <a:pt x="18447" y="14878"/>
                  <a:pt x="18613" y="14177"/>
                </a:cubicBezTo>
                <a:cubicBezTo>
                  <a:pt x="19214" y="13710"/>
                  <a:pt x="19714" y="13176"/>
                  <a:pt x="20181" y="12576"/>
                </a:cubicBezTo>
                <a:cubicBezTo>
                  <a:pt x="20577" y="12049"/>
                  <a:pt x="20940" y="11456"/>
                  <a:pt x="21238" y="10863"/>
                </a:cubicBezTo>
                <a:lnTo>
                  <a:pt x="21238" y="10863"/>
                </a:lnTo>
                <a:cubicBezTo>
                  <a:pt x="21221" y="10660"/>
                  <a:pt x="21189" y="10451"/>
                  <a:pt x="21160" y="10240"/>
                </a:cubicBezTo>
                <a:lnTo>
                  <a:pt x="21160" y="10240"/>
                </a:lnTo>
                <a:cubicBezTo>
                  <a:pt x="21113" y="10284"/>
                  <a:pt x="21107" y="10349"/>
                  <a:pt x="21082" y="10374"/>
                </a:cubicBezTo>
                <a:lnTo>
                  <a:pt x="20948" y="10608"/>
                </a:lnTo>
                <a:cubicBezTo>
                  <a:pt x="20882" y="10775"/>
                  <a:pt x="20782" y="10942"/>
                  <a:pt x="20648" y="11108"/>
                </a:cubicBezTo>
                <a:cubicBezTo>
                  <a:pt x="20448" y="11509"/>
                  <a:pt x="20248" y="11842"/>
                  <a:pt x="20048" y="12176"/>
                </a:cubicBezTo>
                <a:cubicBezTo>
                  <a:pt x="19814" y="12509"/>
                  <a:pt x="19581" y="12776"/>
                  <a:pt x="19281" y="13110"/>
                </a:cubicBezTo>
                <a:cubicBezTo>
                  <a:pt x="19147" y="13277"/>
                  <a:pt x="19047" y="13410"/>
                  <a:pt x="18914" y="13543"/>
                </a:cubicBezTo>
                <a:lnTo>
                  <a:pt x="18714" y="13744"/>
                </a:lnTo>
                <a:cubicBezTo>
                  <a:pt x="18780" y="13377"/>
                  <a:pt x="18914" y="13043"/>
                  <a:pt x="18980" y="12676"/>
                </a:cubicBezTo>
                <a:cubicBezTo>
                  <a:pt x="19047" y="12576"/>
                  <a:pt x="19114" y="12443"/>
                  <a:pt x="19147" y="12376"/>
                </a:cubicBezTo>
                <a:cubicBezTo>
                  <a:pt x="19247" y="12209"/>
                  <a:pt x="19347" y="12076"/>
                  <a:pt x="19414" y="11909"/>
                </a:cubicBezTo>
                <a:cubicBezTo>
                  <a:pt x="19581" y="11609"/>
                  <a:pt x="19748" y="11375"/>
                  <a:pt x="19948" y="11142"/>
                </a:cubicBezTo>
                <a:cubicBezTo>
                  <a:pt x="20327" y="10668"/>
                  <a:pt x="20706" y="10224"/>
                  <a:pt x="21113" y="9810"/>
                </a:cubicBezTo>
                <a:lnTo>
                  <a:pt x="21113" y="9810"/>
                </a:lnTo>
                <a:cubicBezTo>
                  <a:pt x="21110" y="9769"/>
                  <a:pt x="21107" y="9728"/>
                  <a:pt x="21104" y="9686"/>
                </a:cubicBezTo>
                <a:lnTo>
                  <a:pt x="21104" y="9686"/>
                </a:lnTo>
                <a:cubicBezTo>
                  <a:pt x="20674" y="10150"/>
                  <a:pt x="20278" y="10646"/>
                  <a:pt x="19881" y="11142"/>
                </a:cubicBezTo>
                <a:cubicBezTo>
                  <a:pt x="19689" y="11366"/>
                  <a:pt x="19467" y="11651"/>
                  <a:pt x="19302" y="11880"/>
                </a:cubicBezTo>
                <a:lnTo>
                  <a:pt x="19302" y="11880"/>
                </a:lnTo>
                <a:cubicBezTo>
                  <a:pt x="19368" y="11758"/>
                  <a:pt x="19448" y="11640"/>
                  <a:pt x="19514" y="11509"/>
                </a:cubicBezTo>
                <a:cubicBezTo>
                  <a:pt x="19681" y="11242"/>
                  <a:pt x="19848" y="10942"/>
                  <a:pt x="19981" y="10708"/>
                </a:cubicBezTo>
                <a:cubicBezTo>
                  <a:pt x="20339" y="10252"/>
                  <a:pt x="20697" y="9829"/>
                  <a:pt x="21086" y="9406"/>
                </a:cubicBezTo>
                <a:lnTo>
                  <a:pt x="21086" y="9406"/>
                </a:lnTo>
                <a:cubicBezTo>
                  <a:pt x="21091" y="9500"/>
                  <a:pt x="21097" y="9593"/>
                  <a:pt x="21104" y="9686"/>
                </a:cubicBezTo>
                <a:lnTo>
                  <a:pt x="21104" y="9686"/>
                </a:lnTo>
                <a:cubicBezTo>
                  <a:pt x="21107" y="9682"/>
                  <a:pt x="21111" y="9678"/>
                  <a:pt x="21115" y="9674"/>
                </a:cubicBezTo>
                <a:lnTo>
                  <a:pt x="21115" y="9374"/>
                </a:lnTo>
                <a:cubicBezTo>
                  <a:pt x="21105" y="9384"/>
                  <a:pt x="21096" y="9395"/>
                  <a:pt x="21086" y="9406"/>
                </a:cubicBezTo>
                <a:lnTo>
                  <a:pt x="21086" y="9406"/>
                </a:lnTo>
                <a:cubicBezTo>
                  <a:pt x="21085" y="9383"/>
                  <a:pt x="21084" y="9360"/>
                  <a:pt x="21083" y="9337"/>
                </a:cubicBezTo>
                <a:lnTo>
                  <a:pt x="21083" y="9337"/>
                </a:lnTo>
                <a:cubicBezTo>
                  <a:pt x="20662" y="9731"/>
                  <a:pt x="20273" y="10187"/>
                  <a:pt x="19948" y="10675"/>
                </a:cubicBezTo>
                <a:cubicBezTo>
                  <a:pt x="19790" y="10895"/>
                  <a:pt x="19603" y="11145"/>
                  <a:pt x="19443" y="11425"/>
                </a:cubicBezTo>
                <a:lnTo>
                  <a:pt x="19443" y="11425"/>
                </a:lnTo>
                <a:cubicBezTo>
                  <a:pt x="19639" y="10858"/>
                  <a:pt x="19892" y="10349"/>
                  <a:pt x="20115" y="9841"/>
                </a:cubicBezTo>
                <a:cubicBezTo>
                  <a:pt x="20438" y="9097"/>
                  <a:pt x="20855" y="8416"/>
                  <a:pt x="21245" y="7737"/>
                </a:cubicBezTo>
                <a:lnTo>
                  <a:pt x="21245" y="7737"/>
                </a:lnTo>
                <a:cubicBezTo>
                  <a:pt x="21192" y="8007"/>
                  <a:pt x="21138" y="8289"/>
                  <a:pt x="21115" y="8540"/>
                </a:cubicBezTo>
                <a:cubicBezTo>
                  <a:pt x="21074" y="8788"/>
                  <a:pt x="21071" y="9062"/>
                  <a:pt x="21083" y="9337"/>
                </a:cubicBezTo>
                <a:lnTo>
                  <a:pt x="21083" y="9337"/>
                </a:lnTo>
                <a:cubicBezTo>
                  <a:pt x="21094" y="9327"/>
                  <a:pt x="21104" y="9317"/>
                  <a:pt x="21115" y="9307"/>
                </a:cubicBezTo>
                <a:lnTo>
                  <a:pt x="21115" y="8807"/>
                </a:lnTo>
                <a:cubicBezTo>
                  <a:pt x="21182" y="8406"/>
                  <a:pt x="21249" y="8006"/>
                  <a:pt x="21382" y="7572"/>
                </a:cubicBezTo>
                <a:lnTo>
                  <a:pt x="21382" y="7572"/>
                </a:lnTo>
                <a:lnTo>
                  <a:pt x="21282" y="7673"/>
                </a:lnTo>
                <a:cubicBezTo>
                  <a:pt x="21270" y="7694"/>
                  <a:pt x="21257" y="7715"/>
                  <a:pt x="21245" y="7737"/>
                </a:cubicBezTo>
                <a:lnTo>
                  <a:pt x="21245" y="7737"/>
                </a:lnTo>
                <a:cubicBezTo>
                  <a:pt x="21270" y="7612"/>
                  <a:pt x="21294" y="7489"/>
                  <a:pt x="21315" y="7372"/>
                </a:cubicBezTo>
                <a:lnTo>
                  <a:pt x="21382" y="7339"/>
                </a:lnTo>
                <a:cubicBezTo>
                  <a:pt x="21432" y="7264"/>
                  <a:pt x="21351" y="7170"/>
                  <a:pt x="21279" y="7170"/>
                </a:cubicBezTo>
                <a:cubicBezTo>
                  <a:pt x="21255" y="7170"/>
                  <a:pt x="21232" y="7180"/>
                  <a:pt x="21215" y="7206"/>
                </a:cubicBezTo>
                <a:cubicBezTo>
                  <a:pt x="20582" y="7873"/>
                  <a:pt x="19948" y="8506"/>
                  <a:pt x="19381" y="9207"/>
                </a:cubicBezTo>
                <a:cubicBezTo>
                  <a:pt x="18880" y="9841"/>
                  <a:pt x="18413" y="10508"/>
                  <a:pt x="18080" y="11208"/>
                </a:cubicBezTo>
                <a:cubicBezTo>
                  <a:pt x="17946" y="11442"/>
                  <a:pt x="17813" y="11742"/>
                  <a:pt x="17746" y="12009"/>
                </a:cubicBezTo>
                <a:cubicBezTo>
                  <a:pt x="17579" y="12509"/>
                  <a:pt x="17446" y="13043"/>
                  <a:pt x="17379" y="13577"/>
                </a:cubicBezTo>
                <a:cubicBezTo>
                  <a:pt x="17246" y="14411"/>
                  <a:pt x="17246" y="15278"/>
                  <a:pt x="17313" y="16179"/>
                </a:cubicBezTo>
                <a:cubicBezTo>
                  <a:pt x="17379" y="16612"/>
                  <a:pt x="17446" y="17046"/>
                  <a:pt x="17546" y="17513"/>
                </a:cubicBezTo>
                <a:cubicBezTo>
                  <a:pt x="17613" y="17880"/>
                  <a:pt x="17713" y="18280"/>
                  <a:pt x="17813" y="18680"/>
                </a:cubicBezTo>
                <a:cubicBezTo>
                  <a:pt x="17813" y="20348"/>
                  <a:pt x="18080" y="21949"/>
                  <a:pt x="18480" y="23584"/>
                </a:cubicBezTo>
                <a:cubicBezTo>
                  <a:pt x="18647" y="24184"/>
                  <a:pt x="18814" y="24751"/>
                  <a:pt x="19047" y="25352"/>
                </a:cubicBezTo>
                <a:lnTo>
                  <a:pt x="19047" y="25419"/>
                </a:lnTo>
                <a:cubicBezTo>
                  <a:pt x="19047" y="25419"/>
                  <a:pt x="19047" y="25452"/>
                  <a:pt x="19080" y="25452"/>
                </a:cubicBezTo>
                <a:cubicBezTo>
                  <a:pt x="19447" y="26519"/>
                  <a:pt x="19914" y="27520"/>
                  <a:pt x="20448" y="28454"/>
                </a:cubicBezTo>
                <a:cubicBezTo>
                  <a:pt x="20882" y="29221"/>
                  <a:pt x="21382" y="29955"/>
                  <a:pt x="21882" y="30689"/>
                </a:cubicBezTo>
                <a:cubicBezTo>
                  <a:pt x="22249" y="31189"/>
                  <a:pt x="22650" y="31723"/>
                  <a:pt x="23117" y="32190"/>
                </a:cubicBezTo>
                <a:cubicBezTo>
                  <a:pt x="22950" y="32090"/>
                  <a:pt x="22816" y="31957"/>
                  <a:pt x="22650" y="31890"/>
                </a:cubicBezTo>
                <a:cubicBezTo>
                  <a:pt x="19414" y="29588"/>
                  <a:pt x="16645" y="26519"/>
                  <a:pt x="14811" y="22950"/>
                </a:cubicBezTo>
                <a:cubicBezTo>
                  <a:pt x="14444" y="22216"/>
                  <a:pt x="14077" y="21449"/>
                  <a:pt x="13777" y="20682"/>
                </a:cubicBezTo>
                <a:lnTo>
                  <a:pt x="13777" y="20615"/>
                </a:lnTo>
                <a:cubicBezTo>
                  <a:pt x="13610" y="20181"/>
                  <a:pt x="13443" y="19681"/>
                  <a:pt x="13276" y="19214"/>
                </a:cubicBezTo>
                <a:cubicBezTo>
                  <a:pt x="13210" y="18947"/>
                  <a:pt x="13110" y="18747"/>
                  <a:pt x="13076" y="18514"/>
                </a:cubicBezTo>
                <a:cubicBezTo>
                  <a:pt x="12976" y="18247"/>
                  <a:pt x="12943" y="18013"/>
                  <a:pt x="12876" y="17780"/>
                </a:cubicBezTo>
                <a:cubicBezTo>
                  <a:pt x="12709" y="16846"/>
                  <a:pt x="12809" y="15878"/>
                  <a:pt x="13076" y="14944"/>
                </a:cubicBezTo>
                <a:cubicBezTo>
                  <a:pt x="13076" y="14944"/>
                  <a:pt x="13110" y="14944"/>
                  <a:pt x="13110" y="14911"/>
                </a:cubicBezTo>
                <a:cubicBezTo>
                  <a:pt x="13210" y="14711"/>
                  <a:pt x="13276" y="14444"/>
                  <a:pt x="13410" y="14244"/>
                </a:cubicBezTo>
                <a:cubicBezTo>
                  <a:pt x="13543" y="14044"/>
                  <a:pt x="13710" y="13844"/>
                  <a:pt x="13877" y="13677"/>
                </a:cubicBezTo>
                <a:cubicBezTo>
                  <a:pt x="14210" y="13277"/>
                  <a:pt x="14577" y="12943"/>
                  <a:pt x="14877" y="12576"/>
                </a:cubicBezTo>
                <a:cubicBezTo>
                  <a:pt x="16078" y="11175"/>
                  <a:pt x="16712" y="9340"/>
                  <a:pt x="16645" y="7506"/>
                </a:cubicBezTo>
                <a:cubicBezTo>
                  <a:pt x="16645" y="6939"/>
                  <a:pt x="16579" y="6372"/>
                  <a:pt x="16412" y="5838"/>
                </a:cubicBezTo>
                <a:lnTo>
                  <a:pt x="16412" y="5771"/>
                </a:lnTo>
                <a:lnTo>
                  <a:pt x="16412" y="5738"/>
                </a:lnTo>
                <a:cubicBezTo>
                  <a:pt x="16312" y="5404"/>
                  <a:pt x="16212" y="5071"/>
                  <a:pt x="16078" y="4770"/>
                </a:cubicBezTo>
                <a:cubicBezTo>
                  <a:pt x="15778" y="4070"/>
                  <a:pt x="15378" y="3336"/>
                  <a:pt x="14811" y="2736"/>
                </a:cubicBezTo>
                <a:cubicBezTo>
                  <a:pt x="14777" y="2669"/>
                  <a:pt x="14744" y="2536"/>
                  <a:pt x="14711" y="2435"/>
                </a:cubicBezTo>
                <a:lnTo>
                  <a:pt x="14644" y="2402"/>
                </a:lnTo>
                <a:cubicBezTo>
                  <a:pt x="14644" y="2369"/>
                  <a:pt x="14611" y="2335"/>
                  <a:pt x="14611" y="2335"/>
                </a:cubicBezTo>
                <a:cubicBezTo>
                  <a:pt x="14585" y="2284"/>
                  <a:pt x="14535" y="2263"/>
                  <a:pt x="14489" y="2263"/>
                </a:cubicBezTo>
                <a:cubicBezTo>
                  <a:pt x="14414" y="2263"/>
                  <a:pt x="14349" y="2320"/>
                  <a:pt x="14410" y="2402"/>
                </a:cubicBezTo>
                <a:cubicBezTo>
                  <a:pt x="14777" y="3203"/>
                  <a:pt x="14877" y="4070"/>
                  <a:pt x="14777" y="4904"/>
                </a:cubicBezTo>
                <a:cubicBezTo>
                  <a:pt x="14711" y="5704"/>
                  <a:pt x="14444" y="6505"/>
                  <a:pt x="14210" y="7272"/>
                </a:cubicBezTo>
                <a:cubicBezTo>
                  <a:pt x="13943" y="8073"/>
                  <a:pt x="13643" y="8840"/>
                  <a:pt x="13476" y="9674"/>
                </a:cubicBezTo>
                <a:cubicBezTo>
                  <a:pt x="13310" y="10508"/>
                  <a:pt x="13210" y="11275"/>
                  <a:pt x="13143" y="12109"/>
                </a:cubicBezTo>
                <a:cubicBezTo>
                  <a:pt x="13110" y="12843"/>
                  <a:pt x="13110" y="13577"/>
                  <a:pt x="13143" y="14344"/>
                </a:cubicBezTo>
                <a:cubicBezTo>
                  <a:pt x="13076" y="14444"/>
                  <a:pt x="13043" y="14611"/>
                  <a:pt x="13043" y="14744"/>
                </a:cubicBezTo>
                <a:cubicBezTo>
                  <a:pt x="12743" y="15678"/>
                  <a:pt x="12576" y="16579"/>
                  <a:pt x="12743" y="17513"/>
                </a:cubicBezTo>
                <a:cubicBezTo>
                  <a:pt x="12643" y="17246"/>
                  <a:pt x="12576" y="16946"/>
                  <a:pt x="12476" y="16712"/>
                </a:cubicBezTo>
                <a:cubicBezTo>
                  <a:pt x="12276" y="15912"/>
                  <a:pt x="12042" y="15111"/>
                  <a:pt x="11775" y="14377"/>
                </a:cubicBezTo>
                <a:lnTo>
                  <a:pt x="11775" y="14277"/>
                </a:lnTo>
                <a:lnTo>
                  <a:pt x="11742" y="14244"/>
                </a:lnTo>
                <a:cubicBezTo>
                  <a:pt x="11742" y="14211"/>
                  <a:pt x="11709" y="14177"/>
                  <a:pt x="11709" y="14110"/>
                </a:cubicBezTo>
                <a:cubicBezTo>
                  <a:pt x="11709" y="13410"/>
                  <a:pt x="11642" y="12709"/>
                  <a:pt x="11575" y="12009"/>
                </a:cubicBezTo>
                <a:cubicBezTo>
                  <a:pt x="11475" y="11242"/>
                  <a:pt x="11408" y="10541"/>
                  <a:pt x="11208" y="9841"/>
                </a:cubicBezTo>
                <a:cubicBezTo>
                  <a:pt x="10908" y="8607"/>
                  <a:pt x="10308" y="7506"/>
                  <a:pt x="9540" y="6538"/>
                </a:cubicBezTo>
                <a:cubicBezTo>
                  <a:pt x="8773" y="5571"/>
                  <a:pt x="7872" y="4770"/>
                  <a:pt x="6905" y="4037"/>
                </a:cubicBezTo>
                <a:cubicBezTo>
                  <a:pt x="5871" y="3203"/>
                  <a:pt x="4737" y="2435"/>
                  <a:pt x="3603" y="1768"/>
                </a:cubicBezTo>
                <a:cubicBezTo>
                  <a:pt x="3036" y="1435"/>
                  <a:pt x="2435" y="1101"/>
                  <a:pt x="1868" y="834"/>
                </a:cubicBezTo>
                <a:cubicBezTo>
                  <a:pt x="1568" y="667"/>
                  <a:pt x="1268" y="534"/>
                  <a:pt x="934" y="367"/>
                </a:cubicBezTo>
                <a:cubicBezTo>
                  <a:pt x="634" y="234"/>
                  <a:pt x="367" y="67"/>
                  <a:pt x="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69;p32">
            <a:extLst>
              <a:ext uri="{FF2B5EF4-FFF2-40B4-BE49-F238E27FC236}">
                <a16:creationId xmlns:a16="http://schemas.microsoft.com/office/drawing/2014/main" id="{0F20B3D4-D9A3-72C7-5365-CB18DE83F9E4}"/>
              </a:ext>
            </a:extLst>
          </p:cNvPr>
          <p:cNvSpPr/>
          <p:nvPr/>
        </p:nvSpPr>
        <p:spPr>
          <a:xfrm>
            <a:off x="2931011" y="1136180"/>
            <a:ext cx="1565631" cy="1196729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A62CA-3A5F-36F1-EF24-2E4CA3B42D4B}"/>
              </a:ext>
            </a:extLst>
          </p:cNvPr>
          <p:cNvSpPr txBox="1"/>
          <p:nvPr/>
        </p:nvSpPr>
        <p:spPr>
          <a:xfrm>
            <a:off x="1119717" y="1298975"/>
            <a:ext cx="3124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BE6"/>
              </a:buClr>
              <a:buSzPts val="6000"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80151A"/>
                </a:solidFill>
                <a:effectLst/>
                <a:uLnTx/>
                <a:uFillTx/>
                <a:latin typeface="Cormorant Garamond"/>
                <a:ea typeface="Cormorant Garamond"/>
                <a:cs typeface="Arial"/>
                <a:sym typeface="Cormorant Garamond"/>
              </a:rPr>
              <a:t>05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420A3-0F41-04F9-BE1A-ED2A2CF4BD11}"/>
              </a:ext>
            </a:extLst>
          </p:cNvPr>
          <p:cNvSpPr txBox="1"/>
          <p:nvPr/>
        </p:nvSpPr>
        <p:spPr>
          <a:xfrm>
            <a:off x="800417" y="2193654"/>
            <a:ext cx="39087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Vận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-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Phát</a:t>
            </a: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triển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9B3036"/>
              </a:solidFill>
              <a:effectLst/>
              <a:uLnTx/>
              <a:uFillTx/>
              <a:latin typeface="#9Slide05 Handsome Scrip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C7515E7B-460A-1FCC-A8AF-792CDB4799D7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6"/>
          <a:srcRect t="4232" b="4232"/>
          <a:stretch>
            <a:fillRect/>
          </a:stretch>
        </p:blipFill>
        <p:spPr/>
      </p:pic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97">
            <a:off x="5114948" y="4430720"/>
            <a:ext cx="1095080" cy="3108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927066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/>
          <p:nvPr/>
        </p:nvSpPr>
        <p:spPr>
          <a:xfrm>
            <a:off x="1702025" y="345150"/>
            <a:ext cx="5740200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0"/>
          <p:cNvSpPr/>
          <p:nvPr/>
        </p:nvSpPr>
        <p:spPr>
          <a:xfrm rot="3578483">
            <a:off x="1254452" y="2649104"/>
            <a:ext cx="1579702" cy="1726903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40"/>
          <p:cNvSpPr/>
          <p:nvPr/>
        </p:nvSpPr>
        <p:spPr>
          <a:xfrm rot="3963756">
            <a:off x="5878867" y="3052455"/>
            <a:ext cx="1579675" cy="1726874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40"/>
          <p:cNvSpPr/>
          <p:nvPr/>
        </p:nvSpPr>
        <p:spPr>
          <a:xfrm rot="-2943399">
            <a:off x="6483367" y="1057558"/>
            <a:ext cx="992374" cy="1254059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0"/>
          <p:cNvSpPr/>
          <p:nvPr/>
        </p:nvSpPr>
        <p:spPr>
          <a:xfrm rot="1957182" flipH="1">
            <a:off x="1548128" y="513716"/>
            <a:ext cx="992331" cy="1254005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0"/>
          <p:cNvSpPr/>
          <p:nvPr/>
        </p:nvSpPr>
        <p:spPr>
          <a:xfrm rot="2980876" flipH="1">
            <a:off x="2337249" y="3518401"/>
            <a:ext cx="823122" cy="1040176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40"/>
          <p:cNvSpPr/>
          <p:nvPr/>
        </p:nvSpPr>
        <p:spPr>
          <a:xfrm rot="561115" flipH="1">
            <a:off x="5530995" y="3607345"/>
            <a:ext cx="823095" cy="1040141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9" name="Google Shape;37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93995" y="122450"/>
            <a:ext cx="19823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0"/>
          <p:cNvSpPr txBox="1">
            <a:spLocks noGrp="1"/>
          </p:cNvSpPr>
          <p:nvPr>
            <p:ph type="title"/>
          </p:nvPr>
        </p:nvSpPr>
        <p:spPr>
          <a:xfrm>
            <a:off x="2634366" y="1469720"/>
            <a:ext cx="3934765" cy="13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b="1" dirty="0">
                <a:solidFill>
                  <a:srgbClr val="4B09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Thanks!</a:t>
            </a:r>
            <a:endParaRPr sz="8000" b="1" dirty="0">
              <a:solidFill>
                <a:srgbClr val="4B091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2" name="Google Shape;382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6485089" y="122450"/>
            <a:ext cx="293392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0380" y="1507093"/>
            <a:ext cx="2535846" cy="411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999732">
            <a:off x="1622730" y="3639624"/>
            <a:ext cx="1399800" cy="33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91750" y="780700"/>
            <a:ext cx="2535832" cy="49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722416">
            <a:off x="5761751" y="3723187"/>
            <a:ext cx="1813925" cy="31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11">
            <a:alphaModFix/>
          </a:blip>
          <a:srcRect l="23215" t="26872" r="19177" b="41657"/>
          <a:stretch/>
        </p:blipFill>
        <p:spPr>
          <a:xfrm rot="20">
            <a:off x="4037803" y="122451"/>
            <a:ext cx="1209691" cy="4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noname">
            <a:hlinkClick r:id="" action="ppaction://media"/>
            <a:extLst>
              <a:ext uri="{FF2B5EF4-FFF2-40B4-BE49-F238E27FC236}">
                <a16:creationId xmlns:a16="http://schemas.microsoft.com/office/drawing/2014/main" id="{3A3FA37C-CD8E-2E75-D9BA-844BEBD79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1822" y="45042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9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8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0"/>
          <p:cNvSpPr/>
          <p:nvPr/>
        </p:nvSpPr>
        <p:spPr>
          <a:xfrm>
            <a:off x="546734" y="412346"/>
            <a:ext cx="7998041" cy="4343654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40"/>
          <p:cNvSpPr/>
          <p:nvPr/>
        </p:nvSpPr>
        <p:spPr>
          <a:xfrm rot="3578483">
            <a:off x="1254452" y="2649104"/>
            <a:ext cx="1579702" cy="1726903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40"/>
          <p:cNvSpPr/>
          <p:nvPr/>
        </p:nvSpPr>
        <p:spPr>
          <a:xfrm rot="3963756">
            <a:off x="5878867" y="3052455"/>
            <a:ext cx="1579675" cy="1726874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40"/>
          <p:cNvSpPr/>
          <p:nvPr/>
        </p:nvSpPr>
        <p:spPr>
          <a:xfrm rot="-2943399">
            <a:off x="6483367" y="1057558"/>
            <a:ext cx="992374" cy="1254059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40"/>
          <p:cNvSpPr/>
          <p:nvPr/>
        </p:nvSpPr>
        <p:spPr>
          <a:xfrm rot="1957182" flipH="1">
            <a:off x="1548128" y="513716"/>
            <a:ext cx="992331" cy="1254005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40"/>
          <p:cNvSpPr/>
          <p:nvPr/>
        </p:nvSpPr>
        <p:spPr>
          <a:xfrm rot="2980876" flipH="1">
            <a:off x="2337249" y="3518401"/>
            <a:ext cx="823122" cy="1040176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40"/>
          <p:cNvSpPr/>
          <p:nvPr/>
        </p:nvSpPr>
        <p:spPr>
          <a:xfrm rot="561115" flipH="1">
            <a:off x="5530995" y="3607345"/>
            <a:ext cx="823095" cy="1040141"/>
          </a:xfrm>
          <a:custGeom>
            <a:avLst/>
            <a:gdLst/>
            <a:ahLst/>
            <a:cxnLst/>
            <a:rect l="l" t="t" r="r" b="b"/>
            <a:pathLst>
              <a:path w="31123" h="39330" extrusionOk="0">
                <a:moveTo>
                  <a:pt x="7239" y="4784"/>
                </a:moveTo>
                <a:cubicBezTo>
                  <a:pt x="7172" y="4892"/>
                  <a:pt x="7108" y="5001"/>
                  <a:pt x="7048" y="5112"/>
                </a:cubicBezTo>
                <a:lnTo>
                  <a:pt x="7048" y="5112"/>
                </a:lnTo>
                <a:cubicBezTo>
                  <a:pt x="7107" y="5018"/>
                  <a:pt x="7168" y="4926"/>
                  <a:pt x="7233" y="4837"/>
                </a:cubicBezTo>
                <a:lnTo>
                  <a:pt x="7233" y="4837"/>
                </a:lnTo>
                <a:cubicBezTo>
                  <a:pt x="7235" y="4830"/>
                  <a:pt x="7237" y="4824"/>
                  <a:pt x="7239" y="4817"/>
                </a:cubicBezTo>
                <a:lnTo>
                  <a:pt x="7239" y="4784"/>
                </a:lnTo>
                <a:close/>
                <a:moveTo>
                  <a:pt x="20248" y="5712"/>
                </a:moveTo>
                <a:lnTo>
                  <a:pt x="20248" y="5712"/>
                </a:lnTo>
                <a:cubicBezTo>
                  <a:pt x="20166" y="5859"/>
                  <a:pt x="20088" y="6005"/>
                  <a:pt x="20015" y="6152"/>
                </a:cubicBezTo>
                <a:cubicBezTo>
                  <a:pt x="20012" y="6161"/>
                  <a:pt x="20009" y="6169"/>
                  <a:pt x="20006" y="6178"/>
                </a:cubicBezTo>
                <a:lnTo>
                  <a:pt x="20006" y="6178"/>
                </a:lnTo>
                <a:cubicBezTo>
                  <a:pt x="20050" y="6087"/>
                  <a:pt x="20097" y="6000"/>
                  <a:pt x="20148" y="5918"/>
                </a:cubicBezTo>
                <a:cubicBezTo>
                  <a:pt x="20181" y="5849"/>
                  <a:pt x="20214" y="5780"/>
                  <a:pt x="20248" y="5712"/>
                </a:cubicBezTo>
                <a:close/>
                <a:moveTo>
                  <a:pt x="24985" y="2516"/>
                </a:moveTo>
                <a:cubicBezTo>
                  <a:pt x="24785" y="2849"/>
                  <a:pt x="24585" y="3150"/>
                  <a:pt x="24318" y="3416"/>
                </a:cubicBezTo>
                <a:lnTo>
                  <a:pt x="23951" y="3517"/>
                </a:lnTo>
                <a:cubicBezTo>
                  <a:pt x="22483" y="4084"/>
                  <a:pt x="21316" y="5118"/>
                  <a:pt x="20348" y="6319"/>
                </a:cubicBezTo>
                <a:cubicBezTo>
                  <a:pt x="20181" y="6519"/>
                  <a:pt x="20015" y="6752"/>
                  <a:pt x="19915" y="6952"/>
                </a:cubicBezTo>
                <a:cubicBezTo>
                  <a:pt x="19915" y="6919"/>
                  <a:pt x="19915" y="6919"/>
                  <a:pt x="19948" y="6852"/>
                </a:cubicBezTo>
                <a:cubicBezTo>
                  <a:pt x="20081" y="6652"/>
                  <a:pt x="20248" y="6452"/>
                  <a:pt x="20348" y="6252"/>
                </a:cubicBezTo>
                <a:lnTo>
                  <a:pt x="21349" y="5118"/>
                </a:lnTo>
                <a:cubicBezTo>
                  <a:pt x="22083" y="4417"/>
                  <a:pt x="22850" y="3783"/>
                  <a:pt x="23684" y="3250"/>
                </a:cubicBezTo>
                <a:cubicBezTo>
                  <a:pt x="23951" y="3083"/>
                  <a:pt x="24184" y="2949"/>
                  <a:pt x="24451" y="2783"/>
                </a:cubicBezTo>
                <a:cubicBezTo>
                  <a:pt x="24618" y="2683"/>
                  <a:pt x="24785" y="2616"/>
                  <a:pt x="24985" y="2516"/>
                </a:cubicBezTo>
                <a:close/>
                <a:moveTo>
                  <a:pt x="25316" y="242"/>
                </a:moveTo>
                <a:cubicBezTo>
                  <a:pt x="25331" y="253"/>
                  <a:pt x="25341" y="256"/>
                  <a:pt x="25352" y="256"/>
                </a:cubicBezTo>
                <a:cubicBezTo>
                  <a:pt x="25368" y="256"/>
                  <a:pt x="25385" y="248"/>
                  <a:pt x="25419" y="248"/>
                </a:cubicBezTo>
                <a:cubicBezTo>
                  <a:pt x="25485" y="948"/>
                  <a:pt x="25352" y="1649"/>
                  <a:pt x="25085" y="2282"/>
                </a:cubicBezTo>
                <a:cubicBezTo>
                  <a:pt x="24818" y="2349"/>
                  <a:pt x="24618" y="2516"/>
                  <a:pt x="24351" y="2649"/>
                </a:cubicBezTo>
                <a:cubicBezTo>
                  <a:pt x="24151" y="2783"/>
                  <a:pt x="23951" y="2916"/>
                  <a:pt x="23684" y="3083"/>
                </a:cubicBezTo>
                <a:cubicBezTo>
                  <a:pt x="23284" y="3350"/>
                  <a:pt x="22850" y="3650"/>
                  <a:pt x="22450" y="3984"/>
                </a:cubicBezTo>
                <a:cubicBezTo>
                  <a:pt x="21649" y="4651"/>
                  <a:pt x="20915" y="5351"/>
                  <a:pt x="20281" y="6152"/>
                </a:cubicBezTo>
                <a:cubicBezTo>
                  <a:pt x="20115" y="6352"/>
                  <a:pt x="19981" y="6519"/>
                  <a:pt x="19848" y="6752"/>
                </a:cubicBezTo>
                <a:lnTo>
                  <a:pt x="19814" y="6752"/>
                </a:lnTo>
                <a:cubicBezTo>
                  <a:pt x="19878" y="6529"/>
                  <a:pt x="19942" y="6367"/>
                  <a:pt x="20006" y="6178"/>
                </a:cubicBezTo>
                <a:lnTo>
                  <a:pt x="20006" y="6178"/>
                </a:lnTo>
                <a:cubicBezTo>
                  <a:pt x="19906" y="6385"/>
                  <a:pt x="19828" y="6610"/>
                  <a:pt x="19781" y="6819"/>
                </a:cubicBezTo>
                <a:cubicBezTo>
                  <a:pt x="19648" y="6952"/>
                  <a:pt x="19648" y="6986"/>
                  <a:pt x="19648" y="7019"/>
                </a:cubicBezTo>
                <a:lnTo>
                  <a:pt x="19514" y="7019"/>
                </a:lnTo>
                <a:lnTo>
                  <a:pt x="19481" y="6986"/>
                </a:lnTo>
                <a:lnTo>
                  <a:pt x="19481" y="6952"/>
                </a:lnTo>
                <a:cubicBezTo>
                  <a:pt x="19514" y="5852"/>
                  <a:pt x="19848" y="4784"/>
                  <a:pt x="20348" y="3817"/>
                </a:cubicBezTo>
                <a:cubicBezTo>
                  <a:pt x="21015" y="2616"/>
                  <a:pt x="22083" y="1582"/>
                  <a:pt x="23317" y="948"/>
                </a:cubicBezTo>
                <a:cubicBezTo>
                  <a:pt x="23951" y="614"/>
                  <a:pt x="24618" y="348"/>
                  <a:pt x="25318" y="248"/>
                </a:cubicBezTo>
                <a:lnTo>
                  <a:pt x="25318" y="248"/>
                </a:lnTo>
                <a:cubicBezTo>
                  <a:pt x="24284" y="1081"/>
                  <a:pt x="23250" y="1915"/>
                  <a:pt x="22316" y="2849"/>
                </a:cubicBezTo>
                <a:cubicBezTo>
                  <a:pt x="21502" y="3695"/>
                  <a:pt x="20776" y="4659"/>
                  <a:pt x="20248" y="5712"/>
                </a:cubicBezTo>
                <a:lnTo>
                  <a:pt x="20248" y="5712"/>
                </a:lnTo>
                <a:cubicBezTo>
                  <a:pt x="20465" y="5325"/>
                  <a:pt x="20707" y="4938"/>
                  <a:pt x="20949" y="4551"/>
                </a:cubicBezTo>
                <a:cubicBezTo>
                  <a:pt x="21682" y="3517"/>
                  <a:pt x="22616" y="2616"/>
                  <a:pt x="23617" y="1782"/>
                </a:cubicBezTo>
                <a:cubicBezTo>
                  <a:pt x="24151" y="1282"/>
                  <a:pt x="24718" y="815"/>
                  <a:pt x="25318" y="348"/>
                </a:cubicBezTo>
                <a:cubicBezTo>
                  <a:pt x="25341" y="325"/>
                  <a:pt x="25333" y="274"/>
                  <a:pt x="25316" y="242"/>
                </a:cubicBezTo>
                <a:close/>
                <a:moveTo>
                  <a:pt x="26445" y="3308"/>
                </a:moveTo>
                <a:cubicBezTo>
                  <a:pt x="27128" y="3308"/>
                  <a:pt x="27791" y="3373"/>
                  <a:pt x="28454" y="3483"/>
                </a:cubicBezTo>
                <a:cubicBezTo>
                  <a:pt x="25619" y="3817"/>
                  <a:pt x="22850" y="4984"/>
                  <a:pt x="20615" y="6752"/>
                </a:cubicBezTo>
                <a:cubicBezTo>
                  <a:pt x="20515" y="6752"/>
                  <a:pt x="20448" y="6819"/>
                  <a:pt x="20415" y="6852"/>
                </a:cubicBezTo>
                <a:cubicBezTo>
                  <a:pt x="20315" y="6919"/>
                  <a:pt x="20281" y="6986"/>
                  <a:pt x="20181" y="7019"/>
                </a:cubicBezTo>
                <a:cubicBezTo>
                  <a:pt x="20115" y="7086"/>
                  <a:pt x="20081" y="7152"/>
                  <a:pt x="19981" y="7186"/>
                </a:cubicBezTo>
                <a:cubicBezTo>
                  <a:pt x="19948" y="7286"/>
                  <a:pt x="19915" y="7319"/>
                  <a:pt x="19848" y="7319"/>
                </a:cubicBezTo>
                <a:cubicBezTo>
                  <a:pt x="19814" y="7319"/>
                  <a:pt x="19814" y="7286"/>
                  <a:pt x="19848" y="7253"/>
                </a:cubicBezTo>
                <a:cubicBezTo>
                  <a:pt x="19848" y="7186"/>
                  <a:pt x="19848" y="7186"/>
                  <a:pt x="19915" y="7152"/>
                </a:cubicBezTo>
                <a:cubicBezTo>
                  <a:pt x="20482" y="6352"/>
                  <a:pt x="21115" y="5618"/>
                  <a:pt x="21849" y="4984"/>
                </a:cubicBezTo>
                <a:cubicBezTo>
                  <a:pt x="22450" y="4517"/>
                  <a:pt x="23083" y="4117"/>
                  <a:pt x="23751" y="3817"/>
                </a:cubicBezTo>
                <a:cubicBezTo>
                  <a:pt x="23917" y="3750"/>
                  <a:pt x="24084" y="3683"/>
                  <a:pt x="24251" y="3617"/>
                </a:cubicBezTo>
                <a:lnTo>
                  <a:pt x="24318" y="3617"/>
                </a:lnTo>
                <a:cubicBezTo>
                  <a:pt x="24851" y="3450"/>
                  <a:pt x="25452" y="3350"/>
                  <a:pt x="26019" y="3316"/>
                </a:cubicBezTo>
                <a:cubicBezTo>
                  <a:pt x="26162" y="3311"/>
                  <a:pt x="26304" y="3308"/>
                  <a:pt x="26445" y="3308"/>
                </a:cubicBezTo>
                <a:close/>
                <a:moveTo>
                  <a:pt x="28688" y="3650"/>
                </a:moveTo>
                <a:cubicBezTo>
                  <a:pt x="26453" y="5084"/>
                  <a:pt x="23984" y="6118"/>
                  <a:pt x="21516" y="7152"/>
                </a:cubicBezTo>
                <a:cubicBezTo>
                  <a:pt x="21082" y="7353"/>
                  <a:pt x="20582" y="7519"/>
                  <a:pt x="20081" y="7753"/>
                </a:cubicBezTo>
                <a:cubicBezTo>
                  <a:pt x="19981" y="7686"/>
                  <a:pt x="20081" y="7619"/>
                  <a:pt x="20115" y="7519"/>
                </a:cubicBezTo>
                <a:cubicBezTo>
                  <a:pt x="20181" y="7386"/>
                  <a:pt x="20281" y="7319"/>
                  <a:pt x="20348" y="7186"/>
                </a:cubicBezTo>
                <a:cubicBezTo>
                  <a:pt x="22516" y="5351"/>
                  <a:pt x="25185" y="4150"/>
                  <a:pt x="27987" y="3717"/>
                </a:cubicBezTo>
                <a:cubicBezTo>
                  <a:pt x="28254" y="3683"/>
                  <a:pt x="28454" y="3650"/>
                  <a:pt x="28688" y="3650"/>
                </a:cubicBezTo>
                <a:close/>
                <a:moveTo>
                  <a:pt x="29155" y="3617"/>
                </a:moveTo>
                <a:cubicBezTo>
                  <a:pt x="28354" y="4684"/>
                  <a:pt x="27186" y="5451"/>
                  <a:pt x="25952" y="5952"/>
                </a:cubicBezTo>
                <a:cubicBezTo>
                  <a:pt x="24585" y="6519"/>
                  <a:pt x="23117" y="6852"/>
                  <a:pt x="21682" y="7319"/>
                </a:cubicBezTo>
                <a:cubicBezTo>
                  <a:pt x="21249" y="7453"/>
                  <a:pt x="20815" y="7619"/>
                  <a:pt x="20348" y="7753"/>
                </a:cubicBezTo>
                <a:cubicBezTo>
                  <a:pt x="20682" y="7619"/>
                  <a:pt x="21015" y="7453"/>
                  <a:pt x="21316" y="7319"/>
                </a:cubicBezTo>
                <a:cubicBezTo>
                  <a:pt x="21983" y="7019"/>
                  <a:pt x="22650" y="6786"/>
                  <a:pt x="23317" y="6485"/>
                </a:cubicBezTo>
                <a:cubicBezTo>
                  <a:pt x="24618" y="5952"/>
                  <a:pt x="25919" y="5351"/>
                  <a:pt x="27153" y="4751"/>
                </a:cubicBezTo>
                <a:cubicBezTo>
                  <a:pt x="27820" y="4417"/>
                  <a:pt x="28454" y="4017"/>
                  <a:pt x="29021" y="3617"/>
                </a:cubicBezTo>
                <a:close/>
                <a:moveTo>
                  <a:pt x="29121" y="3850"/>
                </a:moveTo>
                <a:lnTo>
                  <a:pt x="29121" y="3850"/>
                </a:lnTo>
                <a:cubicBezTo>
                  <a:pt x="28954" y="5151"/>
                  <a:pt x="27854" y="6252"/>
                  <a:pt x="26686" y="6752"/>
                </a:cubicBezTo>
                <a:cubicBezTo>
                  <a:pt x="25118" y="7453"/>
                  <a:pt x="23350" y="7419"/>
                  <a:pt x="21682" y="7619"/>
                </a:cubicBezTo>
                <a:cubicBezTo>
                  <a:pt x="21349" y="7653"/>
                  <a:pt x="21015" y="7686"/>
                  <a:pt x="20682" y="7786"/>
                </a:cubicBezTo>
                <a:cubicBezTo>
                  <a:pt x="20949" y="7653"/>
                  <a:pt x="21182" y="7586"/>
                  <a:pt x="21449" y="7486"/>
                </a:cubicBezTo>
                <a:cubicBezTo>
                  <a:pt x="22183" y="7286"/>
                  <a:pt x="22983" y="7086"/>
                  <a:pt x="23751" y="6852"/>
                </a:cubicBezTo>
                <a:cubicBezTo>
                  <a:pt x="25118" y="6485"/>
                  <a:pt x="26453" y="5985"/>
                  <a:pt x="27620" y="5184"/>
                </a:cubicBezTo>
                <a:cubicBezTo>
                  <a:pt x="28154" y="4817"/>
                  <a:pt x="28654" y="4350"/>
                  <a:pt x="29121" y="3850"/>
                </a:cubicBezTo>
                <a:close/>
                <a:moveTo>
                  <a:pt x="27995" y="6499"/>
                </a:moveTo>
                <a:cubicBezTo>
                  <a:pt x="28198" y="6499"/>
                  <a:pt x="28409" y="6522"/>
                  <a:pt x="28621" y="6585"/>
                </a:cubicBezTo>
                <a:cubicBezTo>
                  <a:pt x="27319" y="7725"/>
                  <a:pt x="25531" y="7783"/>
                  <a:pt x="23868" y="7783"/>
                </a:cubicBezTo>
                <a:cubicBezTo>
                  <a:pt x="23679" y="7783"/>
                  <a:pt x="23490" y="7782"/>
                  <a:pt x="23305" y="7782"/>
                </a:cubicBezTo>
                <a:cubicBezTo>
                  <a:pt x="23117" y="7782"/>
                  <a:pt x="22932" y="7783"/>
                  <a:pt x="22750" y="7786"/>
                </a:cubicBezTo>
                <a:cubicBezTo>
                  <a:pt x="22661" y="7786"/>
                  <a:pt x="22572" y="7787"/>
                  <a:pt x="22483" y="7790"/>
                </a:cubicBezTo>
                <a:lnTo>
                  <a:pt x="22483" y="7790"/>
                </a:lnTo>
                <a:cubicBezTo>
                  <a:pt x="23050" y="7751"/>
                  <a:pt x="23617" y="7707"/>
                  <a:pt x="24184" y="7619"/>
                </a:cubicBezTo>
                <a:cubicBezTo>
                  <a:pt x="25419" y="7486"/>
                  <a:pt x="26619" y="7186"/>
                  <a:pt x="27620" y="6519"/>
                </a:cubicBezTo>
                <a:lnTo>
                  <a:pt x="27653" y="6519"/>
                </a:lnTo>
                <a:cubicBezTo>
                  <a:pt x="27763" y="6506"/>
                  <a:pt x="27878" y="6499"/>
                  <a:pt x="27995" y="6499"/>
                </a:cubicBezTo>
                <a:close/>
                <a:moveTo>
                  <a:pt x="21954" y="7826"/>
                </a:moveTo>
                <a:cubicBezTo>
                  <a:pt x="21766" y="7847"/>
                  <a:pt x="21585" y="7877"/>
                  <a:pt x="21416" y="7920"/>
                </a:cubicBezTo>
                <a:cubicBezTo>
                  <a:pt x="21449" y="7853"/>
                  <a:pt x="21482" y="7853"/>
                  <a:pt x="21516" y="7853"/>
                </a:cubicBezTo>
                <a:lnTo>
                  <a:pt x="21582" y="7853"/>
                </a:lnTo>
                <a:cubicBezTo>
                  <a:pt x="21706" y="7843"/>
                  <a:pt x="21830" y="7835"/>
                  <a:pt x="21954" y="7826"/>
                </a:cubicBezTo>
                <a:close/>
                <a:moveTo>
                  <a:pt x="28821" y="6619"/>
                </a:moveTo>
                <a:cubicBezTo>
                  <a:pt x="28954" y="6652"/>
                  <a:pt x="29121" y="6685"/>
                  <a:pt x="29255" y="6752"/>
                </a:cubicBezTo>
                <a:cubicBezTo>
                  <a:pt x="27955" y="7787"/>
                  <a:pt x="26308" y="7954"/>
                  <a:pt x="24677" y="7954"/>
                </a:cubicBezTo>
                <a:cubicBezTo>
                  <a:pt x="24047" y="7954"/>
                  <a:pt x="23420" y="7929"/>
                  <a:pt x="22817" y="7920"/>
                </a:cubicBezTo>
                <a:lnTo>
                  <a:pt x="22416" y="7920"/>
                </a:lnTo>
                <a:cubicBezTo>
                  <a:pt x="24084" y="7853"/>
                  <a:pt x="25785" y="8020"/>
                  <a:pt x="27420" y="7453"/>
                </a:cubicBezTo>
                <a:cubicBezTo>
                  <a:pt x="27920" y="7253"/>
                  <a:pt x="28421" y="6986"/>
                  <a:pt x="28821" y="6619"/>
                </a:cubicBezTo>
                <a:close/>
                <a:moveTo>
                  <a:pt x="29421" y="6786"/>
                </a:moveTo>
                <a:cubicBezTo>
                  <a:pt x="29755" y="6919"/>
                  <a:pt x="30089" y="7086"/>
                  <a:pt x="30355" y="7319"/>
                </a:cubicBezTo>
                <a:cubicBezTo>
                  <a:pt x="30522" y="7419"/>
                  <a:pt x="30789" y="7586"/>
                  <a:pt x="30789" y="7820"/>
                </a:cubicBezTo>
                <a:lnTo>
                  <a:pt x="30756" y="7820"/>
                </a:lnTo>
                <a:cubicBezTo>
                  <a:pt x="29629" y="8294"/>
                  <a:pt x="28397" y="8531"/>
                  <a:pt x="27200" y="8531"/>
                </a:cubicBezTo>
                <a:cubicBezTo>
                  <a:pt x="27050" y="8531"/>
                  <a:pt x="26901" y="8528"/>
                  <a:pt x="26753" y="8520"/>
                </a:cubicBezTo>
                <a:cubicBezTo>
                  <a:pt x="25318" y="8487"/>
                  <a:pt x="23851" y="8253"/>
                  <a:pt x="22450" y="8120"/>
                </a:cubicBezTo>
                <a:cubicBezTo>
                  <a:pt x="22016" y="8086"/>
                  <a:pt x="21616" y="8020"/>
                  <a:pt x="21182" y="8020"/>
                </a:cubicBezTo>
                <a:lnTo>
                  <a:pt x="21249" y="7986"/>
                </a:lnTo>
                <a:cubicBezTo>
                  <a:pt x="21571" y="7977"/>
                  <a:pt x="21899" y="7973"/>
                  <a:pt x="22231" y="7973"/>
                </a:cubicBezTo>
                <a:cubicBezTo>
                  <a:pt x="23031" y="7973"/>
                  <a:pt x="23849" y="7996"/>
                  <a:pt x="24651" y="8020"/>
                </a:cubicBezTo>
                <a:cubicBezTo>
                  <a:pt x="25752" y="8020"/>
                  <a:pt x="26786" y="7953"/>
                  <a:pt x="27820" y="7653"/>
                </a:cubicBezTo>
                <a:cubicBezTo>
                  <a:pt x="28354" y="7486"/>
                  <a:pt x="28921" y="7186"/>
                  <a:pt x="29355" y="6819"/>
                </a:cubicBezTo>
                <a:lnTo>
                  <a:pt x="29421" y="6786"/>
                </a:lnTo>
                <a:close/>
                <a:moveTo>
                  <a:pt x="5639" y="8418"/>
                </a:moveTo>
                <a:cubicBezTo>
                  <a:pt x="5351" y="8418"/>
                  <a:pt x="5067" y="8460"/>
                  <a:pt x="4804" y="8553"/>
                </a:cubicBezTo>
                <a:cubicBezTo>
                  <a:pt x="4737" y="8620"/>
                  <a:pt x="4604" y="8654"/>
                  <a:pt x="4570" y="8720"/>
                </a:cubicBezTo>
                <a:cubicBezTo>
                  <a:pt x="4570" y="8734"/>
                  <a:pt x="4568" y="8746"/>
                  <a:pt x="4563" y="8757"/>
                </a:cubicBezTo>
                <a:lnTo>
                  <a:pt x="4563" y="8757"/>
                </a:lnTo>
                <a:cubicBezTo>
                  <a:pt x="4696" y="8616"/>
                  <a:pt x="4881" y="8583"/>
                  <a:pt x="5037" y="8520"/>
                </a:cubicBezTo>
                <a:cubicBezTo>
                  <a:pt x="5275" y="8484"/>
                  <a:pt x="5523" y="8457"/>
                  <a:pt x="5765" y="8457"/>
                </a:cubicBezTo>
                <a:cubicBezTo>
                  <a:pt x="5952" y="8457"/>
                  <a:pt x="6135" y="8473"/>
                  <a:pt x="6307" y="8513"/>
                </a:cubicBezTo>
                <a:lnTo>
                  <a:pt x="6307" y="8513"/>
                </a:lnTo>
                <a:cubicBezTo>
                  <a:pt x="6306" y="8504"/>
                  <a:pt x="6306" y="8495"/>
                  <a:pt x="6305" y="8487"/>
                </a:cubicBezTo>
                <a:cubicBezTo>
                  <a:pt x="6086" y="8443"/>
                  <a:pt x="5862" y="8418"/>
                  <a:pt x="5639" y="8418"/>
                </a:cubicBezTo>
                <a:close/>
                <a:moveTo>
                  <a:pt x="30689" y="7986"/>
                </a:moveTo>
                <a:lnTo>
                  <a:pt x="30689" y="7986"/>
                </a:lnTo>
                <a:cubicBezTo>
                  <a:pt x="30656" y="8120"/>
                  <a:pt x="30422" y="8253"/>
                  <a:pt x="30289" y="8287"/>
                </a:cubicBezTo>
                <a:cubicBezTo>
                  <a:pt x="29855" y="8520"/>
                  <a:pt x="29421" y="8687"/>
                  <a:pt x="28954" y="8854"/>
                </a:cubicBezTo>
                <a:cubicBezTo>
                  <a:pt x="28201" y="9087"/>
                  <a:pt x="27428" y="9220"/>
                  <a:pt x="26665" y="9220"/>
                </a:cubicBezTo>
                <a:cubicBezTo>
                  <a:pt x="26449" y="9220"/>
                  <a:pt x="26233" y="9209"/>
                  <a:pt x="26019" y="9187"/>
                </a:cubicBezTo>
                <a:cubicBezTo>
                  <a:pt x="24985" y="9121"/>
                  <a:pt x="23984" y="8754"/>
                  <a:pt x="22950" y="8453"/>
                </a:cubicBezTo>
                <a:cubicBezTo>
                  <a:pt x="22616" y="8353"/>
                  <a:pt x="22250" y="8253"/>
                  <a:pt x="21849" y="8187"/>
                </a:cubicBezTo>
                <a:lnTo>
                  <a:pt x="21849" y="8187"/>
                </a:lnTo>
                <a:cubicBezTo>
                  <a:pt x="22683" y="8287"/>
                  <a:pt x="23584" y="8420"/>
                  <a:pt x="24418" y="8487"/>
                </a:cubicBezTo>
                <a:cubicBezTo>
                  <a:pt x="25296" y="8594"/>
                  <a:pt x="26189" y="8687"/>
                  <a:pt x="27086" y="8687"/>
                </a:cubicBezTo>
                <a:cubicBezTo>
                  <a:pt x="27586" y="8687"/>
                  <a:pt x="28087" y="8658"/>
                  <a:pt x="28587" y="8587"/>
                </a:cubicBezTo>
                <a:cubicBezTo>
                  <a:pt x="29321" y="8487"/>
                  <a:pt x="30022" y="8287"/>
                  <a:pt x="30689" y="7986"/>
                </a:cubicBezTo>
                <a:close/>
                <a:moveTo>
                  <a:pt x="24885" y="9154"/>
                </a:moveTo>
                <a:cubicBezTo>
                  <a:pt x="25318" y="9254"/>
                  <a:pt x="25719" y="9321"/>
                  <a:pt x="26152" y="9354"/>
                </a:cubicBezTo>
                <a:cubicBezTo>
                  <a:pt x="26387" y="9382"/>
                  <a:pt x="26628" y="9398"/>
                  <a:pt x="26869" y="9398"/>
                </a:cubicBezTo>
                <a:cubicBezTo>
                  <a:pt x="27211" y="9398"/>
                  <a:pt x="27555" y="9366"/>
                  <a:pt x="27887" y="9287"/>
                </a:cubicBezTo>
                <a:lnTo>
                  <a:pt x="27954" y="9321"/>
                </a:lnTo>
                <a:cubicBezTo>
                  <a:pt x="28688" y="9521"/>
                  <a:pt x="29488" y="9854"/>
                  <a:pt x="30189" y="10288"/>
                </a:cubicBezTo>
                <a:cubicBezTo>
                  <a:pt x="29922" y="10288"/>
                  <a:pt x="29622" y="10288"/>
                  <a:pt x="29321" y="10255"/>
                </a:cubicBezTo>
                <a:cubicBezTo>
                  <a:pt x="28988" y="10188"/>
                  <a:pt x="28621" y="10155"/>
                  <a:pt x="28287" y="10088"/>
                </a:cubicBezTo>
                <a:cubicBezTo>
                  <a:pt x="27620" y="9954"/>
                  <a:pt x="26953" y="9788"/>
                  <a:pt x="26286" y="9588"/>
                </a:cubicBezTo>
                <a:cubicBezTo>
                  <a:pt x="25819" y="9454"/>
                  <a:pt x="25352" y="9287"/>
                  <a:pt x="24885" y="9154"/>
                </a:cubicBezTo>
                <a:close/>
                <a:moveTo>
                  <a:pt x="22016" y="8517"/>
                </a:moveTo>
                <a:cubicBezTo>
                  <a:pt x="22729" y="8663"/>
                  <a:pt x="23407" y="8831"/>
                  <a:pt x="24084" y="9020"/>
                </a:cubicBezTo>
                <a:cubicBezTo>
                  <a:pt x="25419" y="9454"/>
                  <a:pt x="26686" y="9921"/>
                  <a:pt x="28087" y="10155"/>
                </a:cubicBezTo>
                <a:cubicBezTo>
                  <a:pt x="28454" y="10255"/>
                  <a:pt x="28821" y="10288"/>
                  <a:pt x="29188" y="10321"/>
                </a:cubicBezTo>
                <a:cubicBezTo>
                  <a:pt x="29418" y="10344"/>
                  <a:pt x="29680" y="10383"/>
                  <a:pt x="29941" y="10383"/>
                </a:cubicBezTo>
                <a:cubicBezTo>
                  <a:pt x="30058" y="10383"/>
                  <a:pt x="30175" y="10375"/>
                  <a:pt x="30289" y="10355"/>
                </a:cubicBezTo>
                <a:lnTo>
                  <a:pt x="30289" y="10355"/>
                </a:lnTo>
                <a:cubicBezTo>
                  <a:pt x="29745" y="10540"/>
                  <a:pt x="29191" y="10621"/>
                  <a:pt x="28639" y="10621"/>
                </a:cubicBezTo>
                <a:cubicBezTo>
                  <a:pt x="27802" y="10621"/>
                  <a:pt x="26970" y="10436"/>
                  <a:pt x="26186" y="10155"/>
                </a:cubicBezTo>
                <a:cubicBezTo>
                  <a:pt x="24785" y="9666"/>
                  <a:pt x="23415" y="8954"/>
                  <a:pt x="22016" y="8517"/>
                </a:cubicBezTo>
                <a:close/>
                <a:moveTo>
                  <a:pt x="5282" y="11125"/>
                </a:moveTo>
                <a:lnTo>
                  <a:pt x="4942" y="11169"/>
                </a:lnTo>
                <a:lnTo>
                  <a:pt x="4942" y="11169"/>
                </a:lnTo>
                <a:cubicBezTo>
                  <a:pt x="5060" y="11160"/>
                  <a:pt x="5180" y="11155"/>
                  <a:pt x="5304" y="11155"/>
                </a:cubicBezTo>
                <a:cubicBezTo>
                  <a:pt x="5297" y="11145"/>
                  <a:pt x="5290" y="11135"/>
                  <a:pt x="5282" y="11125"/>
                </a:cubicBezTo>
                <a:close/>
                <a:moveTo>
                  <a:pt x="21888" y="8899"/>
                </a:moveTo>
                <a:cubicBezTo>
                  <a:pt x="22632" y="9388"/>
                  <a:pt x="23237" y="10050"/>
                  <a:pt x="23917" y="10655"/>
                </a:cubicBezTo>
                <a:cubicBezTo>
                  <a:pt x="24328" y="11066"/>
                  <a:pt x="24833" y="11461"/>
                  <a:pt x="25377" y="11734"/>
                </a:cubicBezTo>
                <a:lnTo>
                  <a:pt x="25377" y="11734"/>
                </a:lnTo>
                <a:cubicBezTo>
                  <a:pt x="24331" y="11165"/>
                  <a:pt x="23572" y="10245"/>
                  <a:pt x="22683" y="9487"/>
                </a:cubicBezTo>
                <a:cubicBezTo>
                  <a:pt x="22435" y="9279"/>
                  <a:pt x="22169" y="9077"/>
                  <a:pt x="21888" y="8899"/>
                </a:cubicBezTo>
                <a:close/>
                <a:moveTo>
                  <a:pt x="22037" y="8718"/>
                </a:moveTo>
                <a:lnTo>
                  <a:pt x="22037" y="8718"/>
                </a:lnTo>
                <a:cubicBezTo>
                  <a:pt x="22675" y="8941"/>
                  <a:pt x="23310" y="9167"/>
                  <a:pt x="23884" y="9454"/>
                </a:cubicBezTo>
                <a:cubicBezTo>
                  <a:pt x="24118" y="9521"/>
                  <a:pt x="24351" y="9654"/>
                  <a:pt x="24585" y="9754"/>
                </a:cubicBezTo>
                <a:cubicBezTo>
                  <a:pt x="25452" y="10355"/>
                  <a:pt x="26252" y="11189"/>
                  <a:pt x="26820" y="12123"/>
                </a:cubicBezTo>
                <a:lnTo>
                  <a:pt x="26586" y="12123"/>
                </a:lnTo>
                <a:cubicBezTo>
                  <a:pt x="25752" y="11656"/>
                  <a:pt x="24985" y="11022"/>
                  <a:pt x="24284" y="10421"/>
                </a:cubicBezTo>
                <a:cubicBezTo>
                  <a:pt x="23599" y="9801"/>
                  <a:pt x="22850" y="9181"/>
                  <a:pt x="22037" y="8718"/>
                </a:cubicBezTo>
                <a:close/>
                <a:moveTo>
                  <a:pt x="13110" y="6319"/>
                </a:moveTo>
                <a:cubicBezTo>
                  <a:pt x="13110" y="6485"/>
                  <a:pt x="13143" y="6619"/>
                  <a:pt x="13143" y="6786"/>
                </a:cubicBezTo>
                <a:cubicBezTo>
                  <a:pt x="13276" y="7519"/>
                  <a:pt x="13510" y="8187"/>
                  <a:pt x="13643" y="8954"/>
                </a:cubicBezTo>
                <a:cubicBezTo>
                  <a:pt x="13743" y="9321"/>
                  <a:pt x="13777" y="9754"/>
                  <a:pt x="13743" y="10121"/>
                </a:cubicBezTo>
                <a:cubicBezTo>
                  <a:pt x="13677" y="10488"/>
                  <a:pt x="13577" y="10855"/>
                  <a:pt x="13443" y="11189"/>
                </a:cubicBezTo>
                <a:cubicBezTo>
                  <a:pt x="13176" y="11656"/>
                  <a:pt x="12910" y="12156"/>
                  <a:pt x="12676" y="12656"/>
                </a:cubicBezTo>
                <a:cubicBezTo>
                  <a:pt x="13276" y="10688"/>
                  <a:pt x="12809" y="8520"/>
                  <a:pt x="13043" y="6519"/>
                </a:cubicBezTo>
                <a:cubicBezTo>
                  <a:pt x="13043" y="6452"/>
                  <a:pt x="13043" y="6419"/>
                  <a:pt x="13110" y="6319"/>
                </a:cubicBezTo>
                <a:close/>
                <a:moveTo>
                  <a:pt x="7272" y="5018"/>
                </a:moveTo>
                <a:lnTo>
                  <a:pt x="7506" y="5785"/>
                </a:lnTo>
                <a:cubicBezTo>
                  <a:pt x="7639" y="6152"/>
                  <a:pt x="7806" y="6519"/>
                  <a:pt x="7939" y="6852"/>
                </a:cubicBezTo>
                <a:cubicBezTo>
                  <a:pt x="8240" y="7619"/>
                  <a:pt x="8606" y="8320"/>
                  <a:pt x="8973" y="9020"/>
                </a:cubicBezTo>
                <a:cubicBezTo>
                  <a:pt x="9641" y="10321"/>
                  <a:pt x="10274" y="11622"/>
                  <a:pt x="11108" y="12823"/>
                </a:cubicBezTo>
                <a:lnTo>
                  <a:pt x="11108" y="12857"/>
                </a:lnTo>
                <a:cubicBezTo>
                  <a:pt x="11008" y="12790"/>
                  <a:pt x="10941" y="12690"/>
                  <a:pt x="10841" y="12656"/>
                </a:cubicBezTo>
                <a:cubicBezTo>
                  <a:pt x="10274" y="12156"/>
                  <a:pt x="9774" y="11656"/>
                  <a:pt x="9274" y="11055"/>
                </a:cubicBezTo>
                <a:cubicBezTo>
                  <a:pt x="8306" y="9954"/>
                  <a:pt x="7572" y="8620"/>
                  <a:pt x="7272" y="7152"/>
                </a:cubicBezTo>
                <a:cubicBezTo>
                  <a:pt x="7139" y="6452"/>
                  <a:pt x="7139" y="5751"/>
                  <a:pt x="7272" y="5018"/>
                </a:cubicBezTo>
                <a:close/>
                <a:moveTo>
                  <a:pt x="14670" y="3503"/>
                </a:moveTo>
                <a:cubicBezTo>
                  <a:pt x="14649" y="3503"/>
                  <a:pt x="14629" y="3508"/>
                  <a:pt x="14611" y="3517"/>
                </a:cubicBezTo>
                <a:cubicBezTo>
                  <a:pt x="14577" y="3517"/>
                  <a:pt x="14511" y="3583"/>
                  <a:pt x="14477" y="3617"/>
                </a:cubicBezTo>
                <a:cubicBezTo>
                  <a:pt x="14477" y="3617"/>
                  <a:pt x="14444" y="3617"/>
                  <a:pt x="14444" y="3650"/>
                </a:cubicBezTo>
                <a:cubicBezTo>
                  <a:pt x="14377" y="3650"/>
                  <a:pt x="14377" y="3683"/>
                  <a:pt x="14377" y="3683"/>
                </a:cubicBezTo>
                <a:cubicBezTo>
                  <a:pt x="14344" y="3750"/>
                  <a:pt x="14344" y="3817"/>
                  <a:pt x="14344" y="3917"/>
                </a:cubicBezTo>
                <a:cubicBezTo>
                  <a:pt x="14344" y="3984"/>
                  <a:pt x="14377" y="4017"/>
                  <a:pt x="14477" y="4084"/>
                </a:cubicBezTo>
                <a:cubicBezTo>
                  <a:pt x="14544" y="4117"/>
                  <a:pt x="14611" y="4117"/>
                  <a:pt x="14677" y="4117"/>
                </a:cubicBezTo>
                <a:cubicBezTo>
                  <a:pt x="14778" y="4517"/>
                  <a:pt x="14944" y="4951"/>
                  <a:pt x="15011" y="5418"/>
                </a:cubicBezTo>
                <a:cubicBezTo>
                  <a:pt x="15144" y="5918"/>
                  <a:pt x="15211" y="6419"/>
                  <a:pt x="15311" y="6952"/>
                </a:cubicBezTo>
                <a:cubicBezTo>
                  <a:pt x="15478" y="7986"/>
                  <a:pt x="15511" y="9087"/>
                  <a:pt x="15511" y="10121"/>
                </a:cubicBezTo>
                <a:cubicBezTo>
                  <a:pt x="15497" y="11060"/>
                  <a:pt x="15426" y="11998"/>
                  <a:pt x="15316" y="12928"/>
                </a:cubicBezTo>
                <a:lnTo>
                  <a:pt x="15316" y="12928"/>
                </a:lnTo>
                <a:cubicBezTo>
                  <a:pt x="15369" y="12520"/>
                  <a:pt x="15422" y="12097"/>
                  <a:pt x="15445" y="11689"/>
                </a:cubicBezTo>
                <a:cubicBezTo>
                  <a:pt x="15445" y="11689"/>
                  <a:pt x="15478" y="11689"/>
                  <a:pt x="15478" y="11656"/>
                </a:cubicBezTo>
                <a:cubicBezTo>
                  <a:pt x="15645" y="11289"/>
                  <a:pt x="15745" y="10922"/>
                  <a:pt x="15845" y="10522"/>
                </a:cubicBezTo>
                <a:cubicBezTo>
                  <a:pt x="15978" y="10155"/>
                  <a:pt x="16112" y="9788"/>
                  <a:pt x="16179" y="9421"/>
                </a:cubicBezTo>
                <a:lnTo>
                  <a:pt x="16579" y="8287"/>
                </a:lnTo>
                <a:cubicBezTo>
                  <a:pt x="16612" y="8086"/>
                  <a:pt x="16679" y="7920"/>
                  <a:pt x="16746" y="7686"/>
                </a:cubicBezTo>
                <a:cubicBezTo>
                  <a:pt x="16779" y="7586"/>
                  <a:pt x="16812" y="7453"/>
                  <a:pt x="16846" y="7353"/>
                </a:cubicBezTo>
                <a:cubicBezTo>
                  <a:pt x="16879" y="7375"/>
                  <a:pt x="16909" y="7382"/>
                  <a:pt x="16936" y="7382"/>
                </a:cubicBezTo>
                <a:cubicBezTo>
                  <a:pt x="16990" y="7382"/>
                  <a:pt x="17035" y="7353"/>
                  <a:pt x="17079" y="7353"/>
                </a:cubicBezTo>
                <a:cubicBezTo>
                  <a:pt x="17113" y="7319"/>
                  <a:pt x="17146" y="7319"/>
                  <a:pt x="17179" y="7286"/>
                </a:cubicBezTo>
                <a:cubicBezTo>
                  <a:pt x="17246" y="7253"/>
                  <a:pt x="17246" y="7186"/>
                  <a:pt x="17246" y="7152"/>
                </a:cubicBezTo>
                <a:cubicBezTo>
                  <a:pt x="17246" y="7086"/>
                  <a:pt x="17246" y="6986"/>
                  <a:pt x="17179" y="6919"/>
                </a:cubicBezTo>
                <a:cubicBezTo>
                  <a:pt x="17146" y="6819"/>
                  <a:pt x="17079" y="6786"/>
                  <a:pt x="16979" y="6786"/>
                </a:cubicBezTo>
                <a:cubicBezTo>
                  <a:pt x="16912" y="6786"/>
                  <a:pt x="16779" y="6819"/>
                  <a:pt x="16746" y="6919"/>
                </a:cubicBezTo>
                <a:cubicBezTo>
                  <a:pt x="16679" y="6952"/>
                  <a:pt x="16679" y="6986"/>
                  <a:pt x="16679" y="7019"/>
                </a:cubicBezTo>
                <a:lnTo>
                  <a:pt x="16679" y="7152"/>
                </a:lnTo>
                <a:lnTo>
                  <a:pt x="16679" y="7186"/>
                </a:lnTo>
                <a:lnTo>
                  <a:pt x="16679" y="7286"/>
                </a:lnTo>
                <a:cubicBezTo>
                  <a:pt x="16646" y="7419"/>
                  <a:pt x="16612" y="7586"/>
                  <a:pt x="16579" y="7686"/>
                </a:cubicBezTo>
                <a:lnTo>
                  <a:pt x="16412" y="8287"/>
                </a:lnTo>
                <a:cubicBezTo>
                  <a:pt x="16279" y="8654"/>
                  <a:pt x="16179" y="9087"/>
                  <a:pt x="16078" y="9454"/>
                </a:cubicBezTo>
                <a:cubicBezTo>
                  <a:pt x="15945" y="9821"/>
                  <a:pt x="15812" y="10188"/>
                  <a:pt x="15745" y="10622"/>
                </a:cubicBezTo>
                <a:cubicBezTo>
                  <a:pt x="15645" y="10855"/>
                  <a:pt x="15578" y="11122"/>
                  <a:pt x="15511" y="11355"/>
                </a:cubicBezTo>
                <a:cubicBezTo>
                  <a:pt x="15511" y="11122"/>
                  <a:pt x="15578" y="10922"/>
                  <a:pt x="15578" y="10655"/>
                </a:cubicBezTo>
                <a:lnTo>
                  <a:pt x="15611" y="10622"/>
                </a:lnTo>
                <a:cubicBezTo>
                  <a:pt x="15845" y="9020"/>
                  <a:pt x="15978" y="7419"/>
                  <a:pt x="16012" y="5785"/>
                </a:cubicBezTo>
                <a:lnTo>
                  <a:pt x="16012" y="5118"/>
                </a:lnTo>
                <a:lnTo>
                  <a:pt x="16012" y="4751"/>
                </a:lnTo>
                <a:lnTo>
                  <a:pt x="16078" y="4751"/>
                </a:lnTo>
                <a:cubicBezTo>
                  <a:pt x="16179" y="4684"/>
                  <a:pt x="16279" y="4517"/>
                  <a:pt x="16245" y="4350"/>
                </a:cubicBezTo>
                <a:cubicBezTo>
                  <a:pt x="16245" y="4284"/>
                  <a:pt x="16179" y="4250"/>
                  <a:pt x="16145" y="4150"/>
                </a:cubicBezTo>
                <a:cubicBezTo>
                  <a:pt x="16078" y="4084"/>
                  <a:pt x="15978" y="4084"/>
                  <a:pt x="15912" y="4084"/>
                </a:cubicBezTo>
                <a:cubicBezTo>
                  <a:pt x="15812" y="4117"/>
                  <a:pt x="15778" y="4150"/>
                  <a:pt x="15745" y="4250"/>
                </a:cubicBezTo>
                <a:lnTo>
                  <a:pt x="15745" y="4317"/>
                </a:lnTo>
                <a:cubicBezTo>
                  <a:pt x="15745" y="4350"/>
                  <a:pt x="15678" y="4350"/>
                  <a:pt x="15678" y="4417"/>
                </a:cubicBezTo>
                <a:cubicBezTo>
                  <a:pt x="15645" y="4451"/>
                  <a:pt x="15645" y="4517"/>
                  <a:pt x="15678" y="4617"/>
                </a:cubicBezTo>
                <a:cubicBezTo>
                  <a:pt x="15678" y="4651"/>
                  <a:pt x="15745" y="4684"/>
                  <a:pt x="15778" y="4684"/>
                </a:cubicBezTo>
                <a:cubicBezTo>
                  <a:pt x="15812" y="4751"/>
                  <a:pt x="15812" y="4751"/>
                  <a:pt x="15845" y="4751"/>
                </a:cubicBezTo>
                <a:lnTo>
                  <a:pt x="15912" y="4751"/>
                </a:lnTo>
                <a:lnTo>
                  <a:pt x="15912" y="5018"/>
                </a:lnTo>
                <a:lnTo>
                  <a:pt x="15912" y="5651"/>
                </a:lnTo>
                <a:cubicBezTo>
                  <a:pt x="15912" y="6085"/>
                  <a:pt x="15845" y="6452"/>
                  <a:pt x="15845" y="6852"/>
                </a:cubicBezTo>
                <a:cubicBezTo>
                  <a:pt x="15812" y="7653"/>
                  <a:pt x="15745" y="8453"/>
                  <a:pt x="15678" y="9287"/>
                </a:cubicBezTo>
                <a:cubicBezTo>
                  <a:pt x="15678" y="9454"/>
                  <a:pt x="15645" y="9621"/>
                  <a:pt x="15645" y="9788"/>
                </a:cubicBezTo>
                <a:cubicBezTo>
                  <a:pt x="15645" y="8954"/>
                  <a:pt x="15611" y="8086"/>
                  <a:pt x="15511" y="7253"/>
                </a:cubicBezTo>
                <a:cubicBezTo>
                  <a:pt x="15445" y="6652"/>
                  <a:pt x="15345" y="6085"/>
                  <a:pt x="15245" y="5485"/>
                </a:cubicBezTo>
                <a:cubicBezTo>
                  <a:pt x="15111" y="4984"/>
                  <a:pt x="14978" y="4484"/>
                  <a:pt x="14778" y="4017"/>
                </a:cubicBezTo>
                <a:cubicBezTo>
                  <a:pt x="14811" y="4017"/>
                  <a:pt x="14811" y="3984"/>
                  <a:pt x="14844" y="3984"/>
                </a:cubicBezTo>
                <a:cubicBezTo>
                  <a:pt x="14911" y="3950"/>
                  <a:pt x="14944" y="3850"/>
                  <a:pt x="14944" y="3783"/>
                </a:cubicBezTo>
                <a:cubicBezTo>
                  <a:pt x="14944" y="3683"/>
                  <a:pt x="14911" y="3617"/>
                  <a:pt x="14811" y="3583"/>
                </a:cubicBezTo>
                <a:cubicBezTo>
                  <a:pt x="14787" y="3534"/>
                  <a:pt x="14726" y="3503"/>
                  <a:pt x="14670" y="3503"/>
                </a:cubicBezTo>
                <a:close/>
                <a:moveTo>
                  <a:pt x="13110" y="5418"/>
                </a:moveTo>
                <a:lnTo>
                  <a:pt x="13110" y="5418"/>
                </a:lnTo>
                <a:cubicBezTo>
                  <a:pt x="13010" y="5651"/>
                  <a:pt x="12976" y="5952"/>
                  <a:pt x="12943" y="6185"/>
                </a:cubicBezTo>
                <a:cubicBezTo>
                  <a:pt x="12843" y="6786"/>
                  <a:pt x="12843" y="7419"/>
                  <a:pt x="12843" y="7986"/>
                </a:cubicBezTo>
                <a:cubicBezTo>
                  <a:pt x="12843" y="9154"/>
                  <a:pt x="12943" y="10355"/>
                  <a:pt x="12809" y="11522"/>
                </a:cubicBezTo>
                <a:cubicBezTo>
                  <a:pt x="12776" y="12023"/>
                  <a:pt x="12643" y="12523"/>
                  <a:pt x="12476" y="13023"/>
                </a:cubicBezTo>
                <a:lnTo>
                  <a:pt x="12443" y="13090"/>
                </a:lnTo>
                <a:lnTo>
                  <a:pt x="12309" y="12456"/>
                </a:lnTo>
                <a:cubicBezTo>
                  <a:pt x="12209" y="11822"/>
                  <a:pt x="12176" y="11189"/>
                  <a:pt x="12142" y="10588"/>
                </a:cubicBezTo>
                <a:cubicBezTo>
                  <a:pt x="12142" y="9321"/>
                  <a:pt x="12276" y="8020"/>
                  <a:pt x="12609" y="6819"/>
                </a:cubicBezTo>
                <a:cubicBezTo>
                  <a:pt x="12676" y="6485"/>
                  <a:pt x="12809" y="6152"/>
                  <a:pt x="12943" y="5818"/>
                </a:cubicBezTo>
                <a:cubicBezTo>
                  <a:pt x="12976" y="5685"/>
                  <a:pt x="13010" y="5518"/>
                  <a:pt x="13110" y="5418"/>
                </a:cubicBezTo>
                <a:close/>
                <a:moveTo>
                  <a:pt x="12676" y="5451"/>
                </a:moveTo>
                <a:cubicBezTo>
                  <a:pt x="11609" y="7519"/>
                  <a:pt x="11308" y="10021"/>
                  <a:pt x="11842" y="12289"/>
                </a:cubicBezTo>
                <a:cubicBezTo>
                  <a:pt x="11937" y="12606"/>
                  <a:pt x="12002" y="12922"/>
                  <a:pt x="12122" y="13238"/>
                </a:cubicBezTo>
                <a:lnTo>
                  <a:pt x="12122" y="13238"/>
                </a:lnTo>
                <a:cubicBezTo>
                  <a:pt x="12078" y="13137"/>
                  <a:pt x="11998" y="12992"/>
                  <a:pt x="11942" y="12823"/>
                </a:cubicBezTo>
                <a:cubicBezTo>
                  <a:pt x="11642" y="12123"/>
                  <a:pt x="11442" y="11355"/>
                  <a:pt x="11308" y="10588"/>
                </a:cubicBezTo>
                <a:cubicBezTo>
                  <a:pt x="11108" y="9154"/>
                  <a:pt x="11342" y="7686"/>
                  <a:pt x="12009" y="6452"/>
                </a:cubicBezTo>
                <a:cubicBezTo>
                  <a:pt x="12176" y="6118"/>
                  <a:pt x="12409" y="5785"/>
                  <a:pt x="12643" y="5485"/>
                </a:cubicBezTo>
                <a:lnTo>
                  <a:pt x="12676" y="5451"/>
                </a:lnTo>
                <a:close/>
                <a:moveTo>
                  <a:pt x="12976" y="5151"/>
                </a:moveTo>
                <a:lnTo>
                  <a:pt x="12976" y="5151"/>
                </a:lnTo>
                <a:cubicBezTo>
                  <a:pt x="12943" y="5318"/>
                  <a:pt x="12843" y="5485"/>
                  <a:pt x="12809" y="5618"/>
                </a:cubicBezTo>
                <a:cubicBezTo>
                  <a:pt x="12743" y="5918"/>
                  <a:pt x="12609" y="6185"/>
                  <a:pt x="12509" y="6519"/>
                </a:cubicBezTo>
                <a:cubicBezTo>
                  <a:pt x="12342" y="7152"/>
                  <a:pt x="12242" y="7786"/>
                  <a:pt x="12142" y="8420"/>
                </a:cubicBezTo>
                <a:cubicBezTo>
                  <a:pt x="11976" y="9654"/>
                  <a:pt x="11976" y="10955"/>
                  <a:pt x="12142" y="12189"/>
                </a:cubicBezTo>
                <a:cubicBezTo>
                  <a:pt x="12176" y="12523"/>
                  <a:pt x="12242" y="12857"/>
                  <a:pt x="12309" y="13190"/>
                </a:cubicBezTo>
                <a:cubicBezTo>
                  <a:pt x="12342" y="13257"/>
                  <a:pt x="12342" y="13290"/>
                  <a:pt x="12309" y="13324"/>
                </a:cubicBezTo>
                <a:cubicBezTo>
                  <a:pt x="12242" y="13090"/>
                  <a:pt x="12109" y="12790"/>
                  <a:pt x="12076" y="12523"/>
                </a:cubicBezTo>
                <a:cubicBezTo>
                  <a:pt x="11909" y="11923"/>
                  <a:pt x="11775" y="11289"/>
                  <a:pt x="11742" y="10622"/>
                </a:cubicBezTo>
                <a:cubicBezTo>
                  <a:pt x="11642" y="9321"/>
                  <a:pt x="11809" y="8020"/>
                  <a:pt x="12209" y="6819"/>
                </a:cubicBezTo>
                <a:cubicBezTo>
                  <a:pt x="12443" y="6285"/>
                  <a:pt x="12643" y="5751"/>
                  <a:pt x="12943" y="5184"/>
                </a:cubicBezTo>
                <a:lnTo>
                  <a:pt x="12976" y="5151"/>
                </a:lnTo>
                <a:close/>
                <a:moveTo>
                  <a:pt x="7973" y="5151"/>
                </a:moveTo>
                <a:lnTo>
                  <a:pt x="7973" y="5151"/>
                </a:lnTo>
                <a:cubicBezTo>
                  <a:pt x="8506" y="5451"/>
                  <a:pt x="9073" y="5651"/>
                  <a:pt x="9574" y="5952"/>
                </a:cubicBezTo>
                <a:cubicBezTo>
                  <a:pt x="9941" y="6185"/>
                  <a:pt x="10308" y="6485"/>
                  <a:pt x="10508" y="6852"/>
                </a:cubicBezTo>
                <a:cubicBezTo>
                  <a:pt x="10775" y="7286"/>
                  <a:pt x="10908" y="7753"/>
                  <a:pt x="10975" y="8187"/>
                </a:cubicBezTo>
                <a:cubicBezTo>
                  <a:pt x="11075" y="8654"/>
                  <a:pt x="11008" y="9121"/>
                  <a:pt x="11075" y="9521"/>
                </a:cubicBezTo>
                <a:cubicBezTo>
                  <a:pt x="11075" y="10555"/>
                  <a:pt x="11275" y="11622"/>
                  <a:pt x="11642" y="12590"/>
                </a:cubicBezTo>
                <a:cubicBezTo>
                  <a:pt x="11775" y="12857"/>
                  <a:pt x="11909" y="13123"/>
                  <a:pt x="12009" y="13424"/>
                </a:cubicBezTo>
                <a:cubicBezTo>
                  <a:pt x="11942" y="13290"/>
                  <a:pt x="11842" y="13190"/>
                  <a:pt x="11775" y="13057"/>
                </a:cubicBezTo>
                <a:cubicBezTo>
                  <a:pt x="11542" y="12790"/>
                  <a:pt x="11442" y="12390"/>
                  <a:pt x="11342" y="12056"/>
                </a:cubicBezTo>
                <a:cubicBezTo>
                  <a:pt x="11142" y="11322"/>
                  <a:pt x="11042" y="10555"/>
                  <a:pt x="10841" y="9854"/>
                </a:cubicBezTo>
                <a:cubicBezTo>
                  <a:pt x="10474" y="8553"/>
                  <a:pt x="9807" y="7353"/>
                  <a:pt x="8973" y="6285"/>
                </a:cubicBezTo>
                <a:cubicBezTo>
                  <a:pt x="8673" y="5852"/>
                  <a:pt x="8340" y="5485"/>
                  <a:pt x="7973" y="5151"/>
                </a:cubicBezTo>
                <a:close/>
                <a:moveTo>
                  <a:pt x="15316" y="12928"/>
                </a:moveTo>
                <a:lnTo>
                  <a:pt x="15316" y="12928"/>
                </a:lnTo>
                <a:cubicBezTo>
                  <a:pt x="15293" y="13106"/>
                  <a:pt x="15270" y="13281"/>
                  <a:pt x="15249" y="13451"/>
                </a:cubicBezTo>
                <a:lnTo>
                  <a:pt x="15249" y="13451"/>
                </a:lnTo>
                <a:cubicBezTo>
                  <a:pt x="15273" y="13277"/>
                  <a:pt x="15295" y="13102"/>
                  <a:pt x="15316" y="12928"/>
                </a:cubicBezTo>
                <a:close/>
                <a:moveTo>
                  <a:pt x="15249" y="13451"/>
                </a:moveTo>
                <a:lnTo>
                  <a:pt x="15249" y="13451"/>
                </a:lnTo>
                <a:cubicBezTo>
                  <a:pt x="15247" y="13468"/>
                  <a:pt x="15245" y="13485"/>
                  <a:pt x="15242" y="13503"/>
                </a:cubicBezTo>
                <a:lnTo>
                  <a:pt x="15242" y="13503"/>
                </a:lnTo>
                <a:cubicBezTo>
                  <a:pt x="15243" y="13499"/>
                  <a:pt x="15244" y="13494"/>
                  <a:pt x="15245" y="13490"/>
                </a:cubicBezTo>
                <a:cubicBezTo>
                  <a:pt x="15246" y="13477"/>
                  <a:pt x="15248" y="13464"/>
                  <a:pt x="15249" y="13451"/>
                </a:cubicBezTo>
                <a:close/>
                <a:moveTo>
                  <a:pt x="7272" y="4817"/>
                </a:moveTo>
                <a:cubicBezTo>
                  <a:pt x="8306" y="5685"/>
                  <a:pt x="9240" y="6752"/>
                  <a:pt x="9841" y="7953"/>
                </a:cubicBezTo>
                <a:cubicBezTo>
                  <a:pt x="10174" y="8520"/>
                  <a:pt x="10441" y="9154"/>
                  <a:pt x="10641" y="9821"/>
                </a:cubicBezTo>
                <a:cubicBezTo>
                  <a:pt x="10908" y="10522"/>
                  <a:pt x="10975" y="11322"/>
                  <a:pt x="11175" y="12023"/>
                </a:cubicBezTo>
                <a:cubicBezTo>
                  <a:pt x="11342" y="12623"/>
                  <a:pt x="11642" y="13290"/>
                  <a:pt x="12142" y="13691"/>
                </a:cubicBezTo>
                <a:cubicBezTo>
                  <a:pt x="12009" y="13590"/>
                  <a:pt x="11842" y="13490"/>
                  <a:pt x="11675" y="13357"/>
                </a:cubicBezTo>
                <a:lnTo>
                  <a:pt x="11642" y="13324"/>
                </a:lnTo>
                <a:cubicBezTo>
                  <a:pt x="11509" y="13190"/>
                  <a:pt x="11442" y="13090"/>
                  <a:pt x="11342" y="12957"/>
                </a:cubicBezTo>
                <a:cubicBezTo>
                  <a:pt x="10941" y="12390"/>
                  <a:pt x="10575" y="11789"/>
                  <a:pt x="10241" y="11189"/>
                </a:cubicBezTo>
                <a:cubicBezTo>
                  <a:pt x="9907" y="10588"/>
                  <a:pt x="9574" y="9921"/>
                  <a:pt x="9174" y="9287"/>
                </a:cubicBezTo>
                <a:cubicBezTo>
                  <a:pt x="8807" y="8587"/>
                  <a:pt x="8473" y="7853"/>
                  <a:pt x="8139" y="7152"/>
                </a:cubicBezTo>
                <a:cubicBezTo>
                  <a:pt x="7973" y="6752"/>
                  <a:pt x="7806" y="6352"/>
                  <a:pt x="7639" y="5952"/>
                </a:cubicBezTo>
                <a:cubicBezTo>
                  <a:pt x="7506" y="5585"/>
                  <a:pt x="7406" y="5251"/>
                  <a:pt x="7272" y="4851"/>
                </a:cubicBezTo>
                <a:lnTo>
                  <a:pt x="7272" y="4817"/>
                </a:lnTo>
                <a:close/>
                <a:moveTo>
                  <a:pt x="4504" y="9087"/>
                </a:moveTo>
                <a:cubicBezTo>
                  <a:pt x="4637" y="9287"/>
                  <a:pt x="4770" y="9454"/>
                  <a:pt x="4904" y="9654"/>
                </a:cubicBezTo>
                <a:cubicBezTo>
                  <a:pt x="5104" y="9921"/>
                  <a:pt x="5304" y="10188"/>
                  <a:pt x="5504" y="10455"/>
                </a:cubicBezTo>
                <a:cubicBezTo>
                  <a:pt x="5938" y="10955"/>
                  <a:pt x="6438" y="11422"/>
                  <a:pt x="6939" y="11822"/>
                </a:cubicBezTo>
                <a:cubicBezTo>
                  <a:pt x="7939" y="12656"/>
                  <a:pt x="9107" y="13290"/>
                  <a:pt x="10341" y="13757"/>
                </a:cubicBezTo>
                <a:cubicBezTo>
                  <a:pt x="10419" y="13783"/>
                  <a:pt x="10497" y="13809"/>
                  <a:pt x="10575" y="13819"/>
                </a:cubicBezTo>
                <a:lnTo>
                  <a:pt x="10575" y="13819"/>
                </a:lnTo>
                <a:cubicBezTo>
                  <a:pt x="9561" y="13746"/>
                  <a:pt x="8520" y="13480"/>
                  <a:pt x="7606" y="12990"/>
                </a:cubicBezTo>
                <a:cubicBezTo>
                  <a:pt x="6305" y="12189"/>
                  <a:pt x="5271" y="11089"/>
                  <a:pt x="4737" y="9754"/>
                </a:cubicBezTo>
                <a:cubicBezTo>
                  <a:pt x="4637" y="9521"/>
                  <a:pt x="4570" y="9354"/>
                  <a:pt x="4504" y="9154"/>
                </a:cubicBezTo>
                <a:lnTo>
                  <a:pt x="4504" y="9087"/>
                </a:lnTo>
                <a:close/>
                <a:moveTo>
                  <a:pt x="4437" y="11255"/>
                </a:moveTo>
                <a:cubicBezTo>
                  <a:pt x="4737" y="11656"/>
                  <a:pt x="5104" y="12023"/>
                  <a:pt x="5471" y="12356"/>
                </a:cubicBezTo>
                <a:cubicBezTo>
                  <a:pt x="5905" y="12690"/>
                  <a:pt x="6305" y="12990"/>
                  <a:pt x="6772" y="13290"/>
                </a:cubicBezTo>
                <a:cubicBezTo>
                  <a:pt x="7806" y="13824"/>
                  <a:pt x="8940" y="14158"/>
                  <a:pt x="10108" y="14191"/>
                </a:cubicBezTo>
                <a:lnTo>
                  <a:pt x="10831" y="14191"/>
                </a:lnTo>
                <a:cubicBezTo>
                  <a:pt x="10788" y="14204"/>
                  <a:pt x="10735" y="14228"/>
                  <a:pt x="10675" y="14258"/>
                </a:cubicBezTo>
                <a:cubicBezTo>
                  <a:pt x="10308" y="14358"/>
                  <a:pt x="9941" y="14458"/>
                  <a:pt x="9574" y="14458"/>
                </a:cubicBezTo>
                <a:cubicBezTo>
                  <a:pt x="9431" y="14471"/>
                  <a:pt x="9289" y="14477"/>
                  <a:pt x="9147" y="14477"/>
                </a:cubicBezTo>
                <a:cubicBezTo>
                  <a:pt x="7825" y="14477"/>
                  <a:pt x="6538" y="13927"/>
                  <a:pt x="5604" y="13023"/>
                </a:cubicBezTo>
                <a:cubicBezTo>
                  <a:pt x="5071" y="12523"/>
                  <a:pt x="4670" y="11923"/>
                  <a:pt x="4403" y="11255"/>
                </a:cubicBezTo>
                <a:close/>
                <a:moveTo>
                  <a:pt x="15242" y="13503"/>
                </a:moveTo>
                <a:lnTo>
                  <a:pt x="15242" y="13503"/>
                </a:lnTo>
                <a:cubicBezTo>
                  <a:pt x="15110" y="14199"/>
                  <a:pt x="14977" y="14862"/>
                  <a:pt x="14844" y="15592"/>
                </a:cubicBezTo>
                <a:cubicBezTo>
                  <a:pt x="14899" y="15411"/>
                  <a:pt x="14943" y="15239"/>
                  <a:pt x="14994" y="15073"/>
                </a:cubicBezTo>
                <a:lnTo>
                  <a:pt x="14994" y="15073"/>
                </a:lnTo>
                <a:cubicBezTo>
                  <a:pt x="15086" y="14554"/>
                  <a:pt x="15170" y="14030"/>
                  <a:pt x="15242" y="13503"/>
                </a:cubicBezTo>
                <a:close/>
                <a:moveTo>
                  <a:pt x="11475" y="16259"/>
                </a:moveTo>
                <a:cubicBezTo>
                  <a:pt x="11442" y="16259"/>
                  <a:pt x="11442" y="16292"/>
                  <a:pt x="11375" y="16292"/>
                </a:cubicBezTo>
                <a:lnTo>
                  <a:pt x="11375" y="16326"/>
                </a:lnTo>
                <a:lnTo>
                  <a:pt x="11375" y="16359"/>
                </a:lnTo>
                <a:lnTo>
                  <a:pt x="11375" y="16426"/>
                </a:lnTo>
                <a:lnTo>
                  <a:pt x="11375" y="16493"/>
                </a:lnTo>
                <a:cubicBezTo>
                  <a:pt x="11375" y="16526"/>
                  <a:pt x="11375" y="16526"/>
                  <a:pt x="11442" y="16593"/>
                </a:cubicBezTo>
                <a:lnTo>
                  <a:pt x="11475" y="16626"/>
                </a:lnTo>
                <a:lnTo>
                  <a:pt x="11659" y="16626"/>
                </a:lnTo>
                <a:cubicBezTo>
                  <a:pt x="11653" y="16615"/>
                  <a:pt x="11648" y="16604"/>
                  <a:pt x="11642" y="16593"/>
                </a:cubicBezTo>
                <a:lnTo>
                  <a:pt x="11675" y="16593"/>
                </a:lnTo>
                <a:lnTo>
                  <a:pt x="11742" y="16526"/>
                </a:lnTo>
                <a:cubicBezTo>
                  <a:pt x="11742" y="16493"/>
                  <a:pt x="11775" y="16493"/>
                  <a:pt x="11775" y="16459"/>
                </a:cubicBezTo>
                <a:lnTo>
                  <a:pt x="11775" y="16359"/>
                </a:lnTo>
                <a:cubicBezTo>
                  <a:pt x="11775" y="16359"/>
                  <a:pt x="11775" y="16326"/>
                  <a:pt x="11742" y="16326"/>
                </a:cubicBezTo>
                <a:lnTo>
                  <a:pt x="11675" y="16292"/>
                </a:lnTo>
                <a:cubicBezTo>
                  <a:pt x="11675" y="16292"/>
                  <a:pt x="11642" y="16292"/>
                  <a:pt x="11642" y="16259"/>
                </a:cubicBezTo>
                <a:close/>
                <a:moveTo>
                  <a:pt x="11659" y="16626"/>
                </a:moveTo>
                <a:cubicBezTo>
                  <a:pt x="11697" y="16702"/>
                  <a:pt x="11738" y="16780"/>
                  <a:pt x="11780" y="16858"/>
                </a:cubicBezTo>
                <a:lnTo>
                  <a:pt x="11780" y="16858"/>
                </a:lnTo>
                <a:cubicBezTo>
                  <a:pt x="11745" y="16780"/>
                  <a:pt x="11710" y="16703"/>
                  <a:pt x="11675" y="16626"/>
                </a:cubicBezTo>
                <a:close/>
                <a:moveTo>
                  <a:pt x="21895" y="16737"/>
                </a:moveTo>
                <a:cubicBezTo>
                  <a:pt x="21805" y="16737"/>
                  <a:pt x="21734" y="16808"/>
                  <a:pt x="21682" y="16859"/>
                </a:cubicBezTo>
                <a:cubicBezTo>
                  <a:pt x="21649" y="16926"/>
                  <a:pt x="21649" y="16993"/>
                  <a:pt x="21649" y="17026"/>
                </a:cubicBezTo>
                <a:cubicBezTo>
                  <a:pt x="21649" y="17093"/>
                  <a:pt x="21682" y="17160"/>
                  <a:pt x="21749" y="17193"/>
                </a:cubicBezTo>
                <a:cubicBezTo>
                  <a:pt x="21783" y="17260"/>
                  <a:pt x="21816" y="17293"/>
                  <a:pt x="21916" y="17293"/>
                </a:cubicBezTo>
                <a:lnTo>
                  <a:pt x="21916" y="17427"/>
                </a:lnTo>
                <a:cubicBezTo>
                  <a:pt x="21849" y="17593"/>
                  <a:pt x="21816" y="17760"/>
                  <a:pt x="21816" y="17927"/>
                </a:cubicBezTo>
                <a:lnTo>
                  <a:pt x="21949" y="17427"/>
                </a:lnTo>
                <a:cubicBezTo>
                  <a:pt x="21949" y="17326"/>
                  <a:pt x="21983" y="17260"/>
                  <a:pt x="21983" y="17193"/>
                </a:cubicBezTo>
                <a:lnTo>
                  <a:pt x="22016" y="17193"/>
                </a:lnTo>
                <a:cubicBezTo>
                  <a:pt x="22083" y="17160"/>
                  <a:pt x="22116" y="17093"/>
                  <a:pt x="22116" y="17026"/>
                </a:cubicBezTo>
                <a:lnTo>
                  <a:pt x="22116" y="16993"/>
                </a:lnTo>
                <a:cubicBezTo>
                  <a:pt x="22116" y="16960"/>
                  <a:pt x="22083" y="16926"/>
                  <a:pt x="22083" y="16859"/>
                </a:cubicBezTo>
                <a:lnTo>
                  <a:pt x="22083" y="16826"/>
                </a:lnTo>
                <a:cubicBezTo>
                  <a:pt x="22083" y="16826"/>
                  <a:pt x="22083" y="16793"/>
                  <a:pt x="22016" y="16793"/>
                </a:cubicBezTo>
                <a:lnTo>
                  <a:pt x="21983" y="16759"/>
                </a:lnTo>
                <a:cubicBezTo>
                  <a:pt x="21952" y="16744"/>
                  <a:pt x="21922" y="16737"/>
                  <a:pt x="21895" y="16737"/>
                </a:cubicBezTo>
                <a:close/>
                <a:moveTo>
                  <a:pt x="14098" y="21024"/>
                </a:moveTo>
                <a:lnTo>
                  <a:pt x="14098" y="21024"/>
                </a:lnTo>
                <a:cubicBezTo>
                  <a:pt x="14034" y="21220"/>
                  <a:pt x="13979" y="21418"/>
                  <a:pt x="13944" y="21596"/>
                </a:cubicBezTo>
                <a:lnTo>
                  <a:pt x="13944" y="21496"/>
                </a:lnTo>
                <a:cubicBezTo>
                  <a:pt x="13969" y="21371"/>
                  <a:pt x="13994" y="21246"/>
                  <a:pt x="14019" y="21121"/>
                </a:cubicBezTo>
                <a:lnTo>
                  <a:pt x="14019" y="21121"/>
                </a:lnTo>
                <a:cubicBezTo>
                  <a:pt x="14059" y="21079"/>
                  <a:pt x="14082" y="21050"/>
                  <a:pt x="14098" y="21024"/>
                </a:cubicBezTo>
                <a:close/>
                <a:moveTo>
                  <a:pt x="18814" y="16793"/>
                </a:moveTo>
                <a:lnTo>
                  <a:pt x="18814" y="16793"/>
                </a:lnTo>
                <a:cubicBezTo>
                  <a:pt x="18680" y="16926"/>
                  <a:pt x="18514" y="17026"/>
                  <a:pt x="18413" y="17160"/>
                </a:cubicBezTo>
                <a:cubicBezTo>
                  <a:pt x="16946" y="18494"/>
                  <a:pt x="15411" y="19728"/>
                  <a:pt x="14277" y="21396"/>
                </a:cubicBezTo>
                <a:cubicBezTo>
                  <a:pt x="14077" y="21696"/>
                  <a:pt x="13910" y="21996"/>
                  <a:pt x="13743" y="22330"/>
                </a:cubicBezTo>
                <a:cubicBezTo>
                  <a:pt x="13810" y="22097"/>
                  <a:pt x="13910" y="21830"/>
                  <a:pt x="13944" y="21630"/>
                </a:cubicBezTo>
                <a:cubicBezTo>
                  <a:pt x="14477" y="20495"/>
                  <a:pt x="15278" y="19495"/>
                  <a:pt x="16245" y="18694"/>
                </a:cubicBezTo>
                <a:cubicBezTo>
                  <a:pt x="16812" y="18194"/>
                  <a:pt x="17446" y="17760"/>
                  <a:pt x="18047" y="17326"/>
                </a:cubicBezTo>
                <a:cubicBezTo>
                  <a:pt x="18313" y="17160"/>
                  <a:pt x="18547" y="16960"/>
                  <a:pt x="18814" y="16793"/>
                </a:cubicBezTo>
                <a:close/>
                <a:moveTo>
                  <a:pt x="20582" y="16226"/>
                </a:moveTo>
                <a:cubicBezTo>
                  <a:pt x="20315" y="16826"/>
                  <a:pt x="20015" y="17393"/>
                  <a:pt x="19681" y="17960"/>
                </a:cubicBezTo>
                <a:cubicBezTo>
                  <a:pt x="19181" y="18727"/>
                  <a:pt x="18614" y="19495"/>
                  <a:pt x="17913" y="20128"/>
                </a:cubicBezTo>
                <a:cubicBezTo>
                  <a:pt x="17179" y="20729"/>
                  <a:pt x="16379" y="21296"/>
                  <a:pt x="15645" y="21830"/>
                </a:cubicBezTo>
                <a:cubicBezTo>
                  <a:pt x="15311" y="22030"/>
                  <a:pt x="15011" y="22297"/>
                  <a:pt x="14677" y="22530"/>
                </a:cubicBezTo>
                <a:cubicBezTo>
                  <a:pt x="14611" y="22530"/>
                  <a:pt x="14577" y="22597"/>
                  <a:pt x="14477" y="22630"/>
                </a:cubicBezTo>
                <a:lnTo>
                  <a:pt x="15345" y="21730"/>
                </a:lnTo>
                <a:cubicBezTo>
                  <a:pt x="15978" y="21163"/>
                  <a:pt x="16612" y="20529"/>
                  <a:pt x="17246" y="19962"/>
                </a:cubicBezTo>
                <a:cubicBezTo>
                  <a:pt x="18413" y="18861"/>
                  <a:pt x="19581" y="17793"/>
                  <a:pt x="20448" y="16392"/>
                </a:cubicBezTo>
                <a:cubicBezTo>
                  <a:pt x="20482" y="16359"/>
                  <a:pt x="20515" y="16292"/>
                  <a:pt x="20582" y="16226"/>
                </a:cubicBezTo>
                <a:close/>
                <a:moveTo>
                  <a:pt x="20768" y="15648"/>
                </a:moveTo>
                <a:cubicBezTo>
                  <a:pt x="20665" y="15806"/>
                  <a:pt x="20573" y="15998"/>
                  <a:pt x="20482" y="16159"/>
                </a:cubicBezTo>
                <a:cubicBezTo>
                  <a:pt x="20081" y="16826"/>
                  <a:pt x="19614" y="17393"/>
                  <a:pt x="19081" y="17994"/>
                </a:cubicBezTo>
                <a:cubicBezTo>
                  <a:pt x="18514" y="18594"/>
                  <a:pt x="17946" y="19161"/>
                  <a:pt x="17346" y="19762"/>
                </a:cubicBezTo>
                <a:cubicBezTo>
                  <a:pt x="16746" y="20329"/>
                  <a:pt x="16112" y="20962"/>
                  <a:pt x="15478" y="21529"/>
                </a:cubicBezTo>
                <a:cubicBezTo>
                  <a:pt x="15144" y="21863"/>
                  <a:pt x="14778" y="22197"/>
                  <a:pt x="14444" y="22530"/>
                </a:cubicBezTo>
                <a:cubicBezTo>
                  <a:pt x="14177" y="22764"/>
                  <a:pt x="13977" y="22964"/>
                  <a:pt x="13743" y="23197"/>
                </a:cubicBezTo>
                <a:cubicBezTo>
                  <a:pt x="14577" y="21963"/>
                  <a:pt x="15611" y="20862"/>
                  <a:pt x="16746" y="19862"/>
                </a:cubicBezTo>
                <a:cubicBezTo>
                  <a:pt x="17946" y="18794"/>
                  <a:pt x="19147" y="17693"/>
                  <a:pt x="20181" y="16426"/>
                </a:cubicBezTo>
                <a:cubicBezTo>
                  <a:pt x="20397" y="16156"/>
                  <a:pt x="20569" y="15909"/>
                  <a:pt x="20768" y="15648"/>
                </a:cubicBezTo>
                <a:close/>
                <a:moveTo>
                  <a:pt x="21182" y="14458"/>
                </a:moveTo>
                <a:lnTo>
                  <a:pt x="21182" y="14458"/>
                </a:lnTo>
                <a:cubicBezTo>
                  <a:pt x="20515" y="15759"/>
                  <a:pt x="19581" y="16859"/>
                  <a:pt x="18580" y="17927"/>
                </a:cubicBezTo>
                <a:cubicBezTo>
                  <a:pt x="17413" y="19094"/>
                  <a:pt x="16179" y="20128"/>
                  <a:pt x="15078" y="21329"/>
                </a:cubicBezTo>
                <a:cubicBezTo>
                  <a:pt x="14511" y="21930"/>
                  <a:pt x="14010" y="22530"/>
                  <a:pt x="13610" y="23264"/>
                </a:cubicBezTo>
                <a:cubicBezTo>
                  <a:pt x="13643" y="23097"/>
                  <a:pt x="13643" y="22930"/>
                  <a:pt x="13677" y="22797"/>
                </a:cubicBezTo>
                <a:cubicBezTo>
                  <a:pt x="13844" y="22363"/>
                  <a:pt x="14077" y="21996"/>
                  <a:pt x="14311" y="21630"/>
                </a:cubicBezTo>
                <a:cubicBezTo>
                  <a:pt x="14811" y="20829"/>
                  <a:pt x="15478" y="20128"/>
                  <a:pt x="16145" y="19461"/>
                </a:cubicBezTo>
                <a:cubicBezTo>
                  <a:pt x="17580" y="18094"/>
                  <a:pt x="19147" y="16926"/>
                  <a:pt x="20448" y="15425"/>
                </a:cubicBezTo>
                <a:cubicBezTo>
                  <a:pt x="20682" y="15125"/>
                  <a:pt x="20982" y="14791"/>
                  <a:pt x="21182" y="14458"/>
                </a:cubicBezTo>
                <a:close/>
                <a:moveTo>
                  <a:pt x="9507" y="21163"/>
                </a:moveTo>
                <a:cubicBezTo>
                  <a:pt x="9507" y="21496"/>
                  <a:pt x="9574" y="21863"/>
                  <a:pt x="9607" y="22197"/>
                </a:cubicBezTo>
                <a:cubicBezTo>
                  <a:pt x="9674" y="23031"/>
                  <a:pt x="9807" y="23831"/>
                  <a:pt x="9941" y="24665"/>
                </a:cubicBezTo>
                <a:cubicBezTo>
                  <a:pt x="10141" y="26333"/>
                  <a:pt x="10241" y="28001"/>
                  <a:pt x="10174" y="29669"/>
                </a:cubicBezTo>
                <a:cubicBezTo>
                  <a:pt x="10174" y="30102"/>
                  <a:pt x="10141" y="30469"/>
                  <a:pt x="10141" y="30869"/>
                </a:cubicBezTo>
                <a:cubicBezTo>
                  <a:pt x="10074" y="30136"/>
                  <a:pt x="9841" y="29368"/>
                  <a:pt x="9741" y="28635"/>
                </a:cubicBezTo>
                <a:cubicBezTo>
                  <a:pt x="9340" y="26633"/>
                  <a:pt x="9240" y="24532"/>
                  <a:pt x="9340" y="22497"/>
                </a:cubicBezTo>
                <a:cubicBezTo>
                  <a:pt x="9407" y="22030"/>
                  <a:pt x="9440" y="21596"/>
                  <a:pt x="9507" y="21163"/>
                </a:cubicBezTo>
                <a:close/>
                <a:moveTo>
                  <a:pt x="9641" y="20329"/>
                </a:moveTo>
                <a:cubicBezTo>
                  <a:pt x="9674" y="20462"/>
                  <a:pt x="9674" y="20629"/>
                  <a:pt x="9741" y="20729"/>
                </a:cubicBezTo>
                <a:cubicBezTo>
                  <a:pt x="9807" y="21163"/>
                  <a:pt x="9907" y="21529"/>
                  <a:pt x="10007" y="21930"/>
                </a:cubicBezTo>
                <a:cubicBezTo>
                  <a:pt x="10241" y="22697"/>
                  <a:pt x="10408" y="23464"/>
                  <a:pt x="10508" y="24265"/>
                </a:cubicBezTo>
                <a:cubicBezTo>
                  <a:pt x="10775" y="25833"/>
                  <a:pt x="10775" y="27434"/>
                  <a:pt x="10608" y="29001"/>
                </a:cubicBezTo>
                <a:cubicBezTo>
                  <a:pt x="10508" y="29669"/>
                  <a:pt x="10441" y="30336"/>
                  <a:pt x="10308" y="30970"/>
                </a:cubicBezTo>
                <a:cubicBezTo>
                  <a:pt x="10308" y="30636"/>
                  <a:pt x="10341" y="30302"/>
                  <a:pt x="10341" y="29969"/>
                </a:cubicBezTo>
                <a:cubicBezTo>
                  <a:pt x="10408" y="29135"/>
                  <a:pt x="10341" y="28334"/>
                  <a:pt x="10308" y="27500"/>
                </a:cubicBezTo>
                <a:cubicBezTo>
                  <a:pt x="10274" y="26666"/>
                  <a:pt x="10174" y="25833"/>
                  <a:pt x="10108" y="24999"/>
                </a:cubicBezTo>
                <a:cubicBezTo>
                  <a:pt x="10007" y="24165"/>
                  <a:pt x="9841" y="23364"/>
                  <a:pt x="9774" y="22530"/>
                </a:cubicBezTo>
                <a:cubicBezTo>
                  <a:pt x="9707" y="22097"/>
                  <a:pt x="9641" y="21630"/>
                  <a:pt x="9641" y="21163"/>
                </a:cubicBezTo>
                <a:cubicBezTo>
                  <a:pt x="9607" y="20962"/>
                  <a:pt x="9641" y="20696"/>
                  <a:pt x="9641" y="20462"/>
                </a:cubicBezTo>
                <a:lnTo>
                  <a:pt x="9641" y="20329"/>
                </a:lnTo>
                <a:close/>
                <a:moveTo>
                  <a:pt x="22650" y="21696"/>
                </a:moveTo>
                <a:lnTo>
                  <a:pt x="22650" y="21696"/>
                </a:lnTo>
                <a:cubicBezTo>
                  <a:pt x="22450" y="22397"/>
                  <a:pt x="22183" y="23097"/>
                  <a:pt x="21916" y="23764"/>
                </a:cubicBezTo>
                <a:cubicBezTo>
                  <a:pt x="21316" y="24999"/>
                  <a:pt x="20515" y="26099"/>
                  <a:pt x="19481" y="27033"/>
                </a:cubicBezTo>
                <a:cubicBezTo>
                  <a:pt x="18480" y="27967"/>
                  <a:pt x="17346" y="28668"/>
                  <a:pt x="16245" y="29335"/>
                </a:cubicBezTo>
                <a:cubicBezTo>
                  <a:pt x="15178" y="29902"/>
                  <a:pt x="14144" y="30503"/>
                  <a:pt x="13143" y="31136"/>
                </a:cubicBezTo>
                <a:cubicBezTo>
                  <a:pt x="14778" y="29869"/>
                  <a:pt x="16412" y="28635"/>
                  <a:pt x="18013" y="27334"/>
                </a:cubicBezTo>
                <a:cubicBezTo>
                  <a:pt x="18847" y="26666"/>
                  <a:pt x="19648" y="25999"/>
                  <a:pt x="20348" y="25199"/>
                </a:cubicBezTo>
                <a:cubicBezTo>
                  <a:pt x="21015" y="24465"/>
                  <a:pt x="21616" y="23664"/>
                  <a:pt x="22116" y="22797"/>
                </a:cubicBezTo>
                <a:cubicBezTo>
                  <a:pt x="22316" y="22463"/>
                  <a:pt x="22483" y="22063"/>
                  <a:pt x="22650" y="21696"/>
                </a:cubicBezTo>
                <a:close/>
                <a:moveTo>
                  <a:pt x="22516" y="21663"/>
                </a:moveTo>
                <a:lnTo>
                  <a:pt x="22149" y="22397"/>
                </a:lnTo>
                <a:cubicBezTo>
                  <a:pt x="21682" y="23297"/>
                  <a:pt x="21115" y="24065"/>
                  <a:pt x="20448" y="24832"/>
                </a:cubicBezTo>
                <a:cubicBezTo>
                  <a:pt x="19748" y="25632"/>
                  <a:pt x="18947" y="26333"/>
                  <a:pt x="18147" y="27000"/>
                </a:cubicBezTo>
                <a:cubicBezTo>
                  <a:pt x="17313" y="27701"/>
                  <a:pt x="16445" y="28368"/>
                  <a:pt x="15611" y="29068"/>
                </a:cubicBezTo>
                <a:lnTo>
                  <a:pt x="12743" y="31336"/>
                </a:lnTo>
                <a:cubicBezTo>
                  <a:pt x="14144" y="30069"/>
                  <a:pt x="15578" y="28835"/>
                  <a:pt x="16979" y="27634"/>
                </a:cubicBezTo>
                <a:cubicBezTo>
                  <a:pt x="18580" y="26233"/>
                  <a:pt x="20181" y="24832"/>
                  <a:pt x="21482" y="23164"/>
                </a:cubicBezTo>
                <a:cubicBezTo>
                  <a:pt x="21849" y="22697"/>
                  <a:pt x="22183" y="22197"/>
                  <a:pt x="22516" y="21663"/>
                </a:cubicBezTo>
                <a:close/>
                <a:moveTo>
                  <a:pt x="22483" y="21196"/>
                </a:moveTo>
                <a:cubicBezTo>
                  <a:pt x="22183" y="21763"/>
                  <a:pt x="21916" y="22263"/>
                  <a:pt x="21516" y="22697"/>
                </a:cubicBezTo>
                <a:cubicBezTo>
                  <a:pt x="20915" y="23531"/>
                  <a:pt x="20248" y="24331"/>
                  <a:pt x="19481" y="25099"/>
                </a:cubicBezTo>
                <a:cubicBezTo>
                  <a:pt x="18747" y="25833"/>
                  <a:pt x="17946" y="26533"/>
                  <a:pt x="17146" y="27267"/>
                </a:cubicBezTo>
                <a:cubicBezTo>
                  <a:pt x="16245" y="28034"/>
                  <a:pt x="15311" y="28868"/>
                  <a:pt x="14344" y="29669"/>
                </a:cubicBezTo>
                <a:cubicBezTo>
                  <a:pt x="13677" y="30269"/>
                  <a:pt x="13010" y="30836"/>
                  <a:pt x="12409" y="31437"/>
                </a:cubicBezTo>
                <a:lnTo>
                  <a:pt x="13510" y="30169"/>
                </a:lnTo>
                <a:cubicBezTo>
                  <a:pt x="14277" y="29335"/>
                  <a:pt x="15011" y="28501"/>
                  <a:pt x="15812" y="27701"/>
                </a:cubicBezTo>
                <a:cubicBezTo>
                  <a:pt x="16612" y="26933"/>
                  <a:pt x="17413" y="26166"/>
                  <a:pt x="18247" y="25432"/>
                </a:cubicBezTo>
                <a:cubicBezTo>
                  <a:pt x="19014" y="24765"/>
                  <a:pt x="19814" y="24098"/>
                  <a:pt x="20515" y="23364"/>
                </a:cubicBezTo>
                <a:cubicBezTo>
                  <a:pt x="20949" y="22997"/>
                  <a:pt x="21349" y="22597"/>
                  <a:pt x="21749" y="22163"/>
                </a:cubicBezTo>
                <a:cubicBezTo>
                  <a:pt x="21983" y="21863"/>
                  <a:pt x="22283" y="21529"/>
                  <a:pt x="22483" y="21196"/>
                </a:cubicBezTo>
                <a:close/>
                <a:moveTo>
                  <a:pt x="10341" y="22664"/>
                </a:moveTo>
                <a:lnTo>
                  <a:pt x="10341" y="22664"/>
                </a:lnTo>
                <a:cubicBezTo>
                  <a:pt x="10575" y="23231"/>
                  <a:pt x="10808" y="23864"/>
                  <a:pt x="10975" y="24465"/>
                </a:cubicBezTo>
                <a:cubicBezTo>
                  <a:pt x="11475" y="26366"/>
                  <a:pt x="11242" y="28368"/>
                  <a:pt x="10741" y="30269"/>
                </a:cubicBezTo>
                <a:cubicBezTo>
                  <a:pt x="10608" y="30736"/>
                  <a:pt x="10441" y="31203"/>
                  <a:pt x="10274" y="31703"/>
                </a:cubicBezTo>
                <a:lnTo>
                  <a:pt x="10274" y="31537"/>
                </a:lnTo>
                <a:cubicBezTo>
                  <a:pt x="10675" y="30036"/>
                  <a:pt x="10841" y="28534"/>
                  <a:pt x="10908" y="27000"/>
                </a:cubicBezTo>
                <a:cubicBezTo>
                  <a:pt x="10908" y="26199"/>
                  <a:pt x="10841" y="25432"/>
                  <a:pt x="10741" y="24632"/>
                </a:cubicBezTo>
                <a:cubicBezTo>
                  <a:pt x="10641" y="23965"/>
                  <a:pt x="10508" y="23297"/>
                  <a:pt x="10341" y="22664"/>
                </a:cubicBezTo>
                <a:close/>
                <a:moveTo>
                  <a:pt x="25478" y="1"/>
                </a:moveTo>
                <a:cubicBezTo>
                  <a:pt x="25470" y="1"/>
                  <a:pt x="25461" y="5"/>
                  <a:pt x="25452" y="14"/>
                </a:cubicBezTo>
                <a:cubicBezTo>
                  <a:pt x="24084" y="281"/>
                  <a:pt x="22750" y="915"/>
                  <a:pt x="21682" y="1815"/>
                </a:cubicBezTo>
                <a:cubicBezTo>
                  <a:pt x="20615" y="2783"/>
                  <a:pt x="19814" y="4084"/>
                  <a:pt x="19448" y="5518"/>
                </a:cubicBezTo>
                <a:cubicBezTo>
                  <a:pt x="19247" y="6285"/>
                  <a:pt x="19181" y="7086"/>
                  <a:pt x="19247" y="7853"/>
                </a:cubicBezTo>
                <a:cubicBezTo>
                  <a:pt x="19181" y="7920"/>
                  <a:pt x="19181" y="7953"/>
                  <a:pt x="19147" y="7986"/>
                </a:cubicBezTo>
                <a:lnTo>
                  <a:pt x="18914" y="8253"/>
                </a:lnTo>
                <a:lnTo>
                  <a:pt x="18847" y="8287"/>
                </a:lnTo>
                <a:cubicBezTo>
                  <a:pt x="18347" y="8820"/>
                  <a:pt x="17846" y="9421"/>
                  <a:pt x="17446" y="10021"/>
                </a:cubicBezTo>
                <a:cubicBezTo>
                  <a:pt x="16445" y="11456"/>
                  <a:pt x="15745" y="13023"/>
                  <a:pt x="15144" y="14658"/>
                </a:cubicBezTo>
                <a:cubicBezTo>
                  <a:pt x="15084" y="14795"/>
                  <a:pt x="15036" y="14932"/>
                  <a:pt x="14994" y="15073"/>
                </a:cubicBezTo>
                <a:lnTo>
                  <a:pt x="14994" y="15073"/>
                </a:lnTo>
                <a:cubicBezTo>
                  <a:pt x="14907" y="15562"/>
                  <a:pt x="14811" y="16046"/>
                  <a:pt x="14711" y="16526"/>
                </a:cubicBezTo>
                <a:cubicBezTo>
                  <a:pt x="14511" y="17593"/>
                  <a:pt x="14277" y="18627"/>
                  <a:pt x="14010" y="19661"/>
                </a:cubicBezTo>
                <a:lnTo>
                  <a:pt x="14010" y="19328"/>
                </a:lnTo>
                <a:cubicBezTo>
                  <a:pt x="14010" y="18761"/>
                  <a:pt x="14010" y="18160"/>
                  <a:pt x="13944" y="17593"/>
                </a:cubicBezTo>
                <a:lnTo>
                  <a:pt x="13944" y="17460"/>
                </a:lnTo>
                <a:lnTo>
                  <a:pt x="13810" y="16826"/>
                </a:lnTo>
                <a:cubicBezTo>
                  <a:pt x="13743" y="16526"/>
                  <a:pt x="13677" y="16192"/>
                  <a:pt x="13543" y="15925"/>
                </a:cubicBezTo>
                <a:cubicBezTo>
                  <a:pt x="13477" y="15625"/>
                  <a:pt x="13343" y="15325"/>
                  <a:pt x="13176" y="15025"/>
                </a:cubicBezTo>
                <a:cubicBezTo>
                  <a:pt x="13143" y="14958"/>
                  <a:pt x="13043" y="14825"/>
                  <a:pt x="13010" y="14758"/>
                </a:cubicBezTo>
                <a:cubicBezTo>
                  <a:pt x="13010" y="14691"/>
                  <a:pt x="12976" y="14658"/>
                  <a:pt x="12943" y="14625"/>
                </a:cubicBezTo>
                <a:cubicBezTo>
                  <a:pt x="12943" y="14591"/>
                  <a:pt x="12910" y="14591"/>
                  <a:pt x="12910" y="14524"/>
                </a:cubicBezTo>
                <a:cubicBezTo>
                  <a:pt x="12776" y="14191"/>
                  <a:pt x="12776" y="13791"/>
                  <a:pt x="12843" y="13457"/>
                </a:cubicBezTo>
                <a:cubicBezTo>
                  <a:pt x="12976" y="12756"/>
                  <a:pt x="13343" y="12123"/>
                  <a:pt x="13643" y="11456"/>
                </a:cubicBezTo>
                <a:cubicBezTo>
                  <a:pt x="13777" y="11122"/>
                  <a:pt x="13877" y="10788"/>
                  <a:pt x="13944" y="10455"/>
                </a:cubicBezTo>
                <a:cubicBezTo>
                  <a:pt x="13977" y="10088"/>
                  <a:pt x="13977" y="9754"/>
                  <a:pt x="13944" y="9354"/>
                </a:cubicBezTo>
                <a:cubicBezTo>
                  <a:pt x="13844" y="8620"/>
                  <a:pt x="13543" y="7953"/>
                  <a:pt x="13443" y="7186"/>
                </a:cubicBezTo>
                <a:cubicBezTo>
                  <a:pt x="13343" y="6752"/>
                  <a:pt x="13276" y="6285"/>
                  <a:pt x="13310" y="5818"/>
                </a:cubicBezTo>
                <a:cubicBezTo>
                  <a:pt x="13310" y="5785"/>
                  <a:pt x="13310" y="5751"/>
                  <a:pt x="13343" y="5651"/>
                </a:cubicBezTo>
                <a:cubicBezTo>
                  <a:pt x="13410" y="5485"/>
                  <a:pt x="13443" y="5318"/>
                  <a:pt x="13510" y="5184"/>
                </a:cubicBezTo>
                <a:cubicBezTo>
                  <a:pt x="13543" y="5018"/>
                  <a:pt x="13643" y="4918"/>
                  <a:pt x="13677" y="4751"/>
                </a:cubicBezTo>
                <a:cubicBezTo>
                  <a:pt x="13677" y="4676"/>
                  <a:pt x="13602" y="4638"/>
                  <a:pt x="13550" y="4638"/>
                </a:cubicBezTo>
                <a:cubicBezTo>
                  <a:pt x="13533" y="4638"/>
                  <a:pt x="13518" y="4642"/>
                  <a:pt x="13510" y="4651"/>
                </a:cubicBezTo>
                <a:cubicBezTo>
                  <a:pt x="13510" y="4651"/>
                  <a:pt x="13510" y="4684"/>
                  <a:pt x="13477" y="4684"/>
                </a:cubicBezTo>
                <a:cubicBezTo>
                  <a:pt x="13176" y="4851"/>
                  <a:pt x="12943" y="5151"/>
                  <a:pt x="12676" y="5418"/>
                </a:cubicBezTo>
                <a:cubicBezTo>
                  <a:pt x="12443" y="5651"/>
                  <a:pt x="12209" y="5952"/>
                  <a:pt x="12042" y="6285"/>
                </a:cubicBezTo>
                <a:cubicBezTo>
                  <a:pt x="11675" y="6919"/>
                  <a:pt x="11442" y="7586"/>
                  <a:pt x="11308" y="8253"/>
                </a:cubicBezTo>
                <a:cubicBezTo>
                  <a:pt x="11308" y="8287"/>
                  <a:pt x="11308" y="8320"/>
                  <a:pt x="11275" y="8353"/>
                </a:cubicBezTo>
                <a:cubicBezTo>
                  <a:pt x="11208" y="7953"/>
                  <a:pt x="11108" y="7486"/>
                  <a:pt x="10875" y="7119"/>
                </a:cubicBezTo>
                <a:cubicBezTo>
                  <a:pt x="10441" y="6285"/>
                  <a:pt x="9607" y="5852"/>
                  <a:pt x="8773" y="5485"/>
                </a:cubicBezTo>
                <a:cubicBezTo>
                  <a:pt x="8306" y="5284"/>
                  <a:pt x="7873" y="5084"/>
                  <a:pt x="7472" y="4784"/>
                </a:cubicBezTo>
                <a:cubicBezTo>
                  <a:pt x="7439" y="4784"/>
                  <a:pt x="7439" y="4751"/>
                  <a:pt x="7372" y="4751"/>
                </a:cubicBezTo>
                <a:cubicBezTo>
                  <a:pt x="7362" y="4730"/>
                  <a:pt x="7352" y="4722"/>
                  <a:pt x="7342" y="4722"/>
                </a:cubicBezTo>
                <a:cubicBezTo>
                  <a:pt x="7321" y="4722"/>
                  <a:pt x="7306" y="4761"/>
                  <a:pt x="7306" y="4784"/>
                </a:cubicBezTo>
                <a:lnTo>
                  <a:pt x="7272" y="4784"/>
                </a:lnTo>
                <a:cubicBezTo>
                  <a:pt x="7259" y="4802"/>
                  <a:pt x="7246" y="4819"/>
                  <a:pt x="7233" y="4837"/>
                </a:cubicBezTo>
                <a:lnTo>
                  <a:pt x="7233" y="4837"/>
                </a:lnTo>
                <a:cubicBezTo>
                  <a:pt x="6842" y="6199"/>
                  <a:pt x="7175" y="7692"/>
                  <a:pt x="7773" y="8954"/>
                </a:cubicBezTo>
                <a:cubicBezTo>
                  <a:pt x="8406" y="10321"/>
                  <a:pt x="9407" y="11489"/>
                  <a:pt x="10508" y="12490"/>
                </a:cubicBezTo>
                <a:cubicBezTo>
                  <a:pt x="10808" y="12790"/>
                  <a:pt x="11142" y="13023"/>
                  <a:pt x="11475" y="13324"/>
                </a:cubicBezTo>
                <a:cubicBezTo>
                  <a:pt x="11242" y="13190"/>
                  <a:pt x="10941" y="13090"/>
                  <a:pt x="10675" y="12957"/>
                </a:cubicBezTo>
                <a:cubicBezTo>
                  <a:pt x="9941" y="12590"/>
                  <a:pt x="9240" y="12256"/>
                  <a:pt x="8573" y="11756"/>
                </a:cubicBezTo>
                <a:cubicBezTo>
                  <a:pt x="7139" y="10788"/>
                  <a:pt x="6305" y="9121"/>
                  <a:pt x="6405" y="7419"/>
                </a:cubicBezTo>
                <a:cubicBezTo>
                  <a:pt x="6434" y="6611"/>
                  <a:pt x="6663" y="5827"/>
                  <a:pt x="7048" y="5112"/>
                </a:cubicBezTo>
                <a:lnTo>
                  <a:pt x="7048" y="5112"/>
                </a:lnTo>
                <a:cubicBezTo>
                  <a:pt x="6417" y="6129"/>
                  <a:pt x="6188" y="7379"/>
                  <a:pt x="6338" y="8520"/>
                </a:cubicBezTo>
                <a:cubicBezTo>
                  <a:pt x="6328" y="8518"/>
                  <a:pt x="6318" y="8515"/>
                  <a:pt x="6307" y="8513"/>
                </a:cubicBezTo>
                <a:lnTo>
                  <a:pt x="6307" y="8513"/>
                </a:lnTo>
                <a:cubicBezTo>
                  <a:pt x="6345" y="8869"/>
                  <a:pt x="6475" y="9195"/>
                  <a:pt x="6605" y="9521"/>
                </a:cubicBezTo>
                <a:cubicBezTo>
                  <a:pt x="6905" y="10321"/>
                  <a:pt x="7406" y="11022"/>
                  <a:pt x="8073" y="11556"/>
                </a:cubicBezTo>
                <a:cubicBezTo>
                  <a:pt x="8673" y="12123"/>
                  <a:pt x="9440" y="12523"/>
                  <a:pt x="10141" y="12890"/>
                </a:cubicBezTo>
                <a:lnTo>
                  <a:pt x="11408" y="13524"/>
                </a:lnTo>
                <a:cubicBezTo>
                  <a:pt x="11509" y="13624"/>
                  <a:pt x="11642" y="13657"/>
                  <a:pt x="11775" y="13724"/>
                </a:cubicBezTo>
                <a:cubicBezTo>
                  <a:pt x="11691" y="13787"/>
                  <a:pt x="11593" y="13811"/>
                  <a:pt x="11498" y="13811"/>
                </a:cubicBezTo>
                <a:cubicBezTo>
                  <a:pt x="11444" y="13811"/>
                  <a:pt x="11391" y="13803"/>
                  <a:pt x="11342" y="13791"/>
                </a:cubicBezTo>
                <a:cubicBezTo>
                  <a:pt x="11108" y="13691"/>
                  <a:pt x="10841" y="13657"/>
                  <a:pt x="10608" y="13590"/>
                </a:cubicBezTo>
                <a:cubicBezTo>
                  <a:pt x="9974" y="13357"/>
                  <a:pt x="9407" y="13123"/>
                  <a:pt x="8840" y="12823"/>
                </a:cubicBezTo>
                <a:cubicBezTo>
                  <a:pt x="7672" y="12189"/>
                  <a:pt x="6638" y="11389"/>
                  <a:pt x="5771" y="10455"/>
                </a:cubicBezTo>
                <a:cubicBezTo>
                  <a:pt x="5504" y="10188"/>
                  <a:pt x="5271" y="9888"/>
                  <a:pt x="5071" y="9621"/>
                </a:cubicBezTo>
                <a:cubicBezTo>
                  <a:pt x="4937" y="9487"/>
                  <a:pt x="4837" y="9321"/>
                  <a:pt x="4770" y="9187"/>
                </a:cubicBezTo>
                <a:cubicBezTo>
                  <a:pt x="4670" y="9054"/>
                  <a:pt x="4604" y="8954"/>
                  <a:pt x="4504" y="8854"/>
                </a:cubicBezTo>
                <a:cubicBezTo>
                  <a:pt x="4504" y="8827"/>
                  <a:pt x="4546" y="8800"/>
                  <a:pt x="4563" y="8757"/>
                </a:cubicBezTo>
                <a:lnTo>
                  <a:pt x="4563" y="8757"/>
                </a:lnTo>
                <a:cubicBezTo>
                  <a:pt x="4554" y="8766"/>
                  <a:pt x="4545" y="8776"/>
                  <a:pt x="4537" y="8787"/>
                </a:cubicBezTo>
                <a:cubicBezTo>
                  <a:pt x="4437" y="8954"/>
                  <a:pt x="4370" y="9121"/>
                  <a:pt x="4437" y="9321"/>
                </a:cubicBezTo>
                <a:cubicBezTo>
                  <a:pt x="4504" y="9688"/>
                  <a:pt x="4670" y="10088"/>
                  <a:pt x="4837" y="10421"/>
                </a:cubicBezTo>
                <a:cubicBezTo>
                  <a:pt x="4965" y="10645"/>
                  <a:pt x="5123" y="10899"/>
                  <a:pt x="5282" y="11125"/>
                </a:cubicBezTo>
                <a:lnTo>
                  <a:pt x="5282" y="11125"/>
                </a:lnTo>
                <a:lnTo>
                  <a:pt x="5304" y="11122"/>
                </a:lnTo>
                <a:lnTo>
                  <a:pt x="5404" y="11189"/>
                </a:lnTo>
                <a:cubicBezTo>
                  <a:pt x="6338" y="12490"/>
                  <a:pt x="7739" y="13424"/>
                  <a:pt x="9307" y="13791"/>
                </a:cubicBezTo>
                <a:cubicBezTo>
                  <a:pt x="9774" y="13857"/>
                  <a:pt x="10174" y="13957"/>
                  <a:pt x="10641" y="13991"/>
                </a:cubicBezTo>
                <a:lnTo>
                  <a:pt x="10374" y="13991"/>
                </a:lnTo>
                <a:cubicBezTo>
                  <a:pt x="9807" y="13991"/>
                  <a:pt x="9207" y="13924"/>
                  <a:pt x="8640" y="13791"/>
                </a:cubicBezTo>
                <a:cubicBezTo>
                  <a:pt x="7539" y="13524"/>
                  <a:pt x="6605" y="13023"/>
                  <a:pt x="5704" y="12356"/>
                </a:cubicBezTo>
                <a:cubicBezTo>
                  <a:pt x="5504" y="12189"/>
                  <a:pt x="5271" y="11989"/>
                  <a:pt x="5037" y="11789"/>
                </a:cubicBezTo>
                <a:cubicBezTo>
                  <a:pt x="4870" y="11622"/>
                  <a:pt x="4704" y="11389"/>
                  <a:pt x="4537" y="11222"/>
                </a:cubicBezTo>
                <a:lnTo>
                  <a:pt x="4942" y="11169"/>
                </a:lnTo>
                <a:lnTo>
                  <a:pt x="4942" y="11169"/>
                </a:lnTo>
                <a:cubicBezTo>
                  <a:pt x="4742" y="11185"/>
                  <a:pt x="4546" y="11214"/>
                  <a:pt x="4337" y="11255"/>
                </a:cubicBezTo>
                <a:cubicBezTo>
                  <a:pt x="4303" y="11255"/>
                  <a:pt x="4270" y="11322"/>
                  <a:pt x="4303" y="11355"/>
                </a:cubicBezTo>
                <a:cubicBezTo>
                  <a:pt x="4704" y="12590"/>
                  <a:pt x="5671" y="13657"/>
                  <a:pt x="6839" y="14258"/>
                </a:cubicBezTo>
                <a:cubicBezTo>
                  <a:pt x="7472" y="14591"/>
                  <a:pt x="8206" y="14791"/>
                  <a:pt x="8940" y="14825"/>
                </a:cubicBezTo>
                <a:cubicBezTo>
                  <a:pt x="9048" y="14834"/>
                  <a:pt x="9155" y="14838"/>
                  <a:pt x="9262" y="14838"/>
                </a:cubicBezTo>
                <a:cubicBezTo>
                  <a:pt x="9519" y="14838"/>
                  <a:pt x="9772" y="14815"/>
                  <a:pt x="10007" y="14791"/>
                </a:cubicBezTo>
                <a:cubicBezTo>
                  <a:pt x="10374" y="14758"/>
                  <a:pt x="10708" y="14625"/>
                  <a:pt x="11108" y="14524"/>
                </a:cubicBezTo>
                <a:cubicBezTo>
                  <a:pt x="11349" y="14459"/>
                  <a:pt x="11633" y="14379"/>
                  <a:pt x="11904" y="14379"/>
                </a:cubicBezTo>
                <a:cubicBezTo>
                  <a:pt x="12045" y="14379"/>
                  <a:pt x="12183" y="14400"/>
                  <a:pt x="12309" y="14458"/>
                </a:cubicBezTo>
                <a:cubicBezTo>
                  <a:pt x="12443" y="14491"/>
                  <a:pt x="12543" y="14591"/>
                  <a:pt x="12643" y="14658"/>
                </a:cubicBezTo>
                <a:cubicBezTo>
                  <a:pt x="12709" y="14825"/>
                  <a:pt x="12843" y="14991"/>
                  <a:pt x="12943" y="15158"/>
                </a:cubicBezTo>
                <a:lnTo>
                  <a:pt x="12943" y="15192"/>
                </a:lnTo>
                <a:cubicBezTo>
                  <a:pt x="12943" y="15258"/>
                  <a:pt x="12943" y="15258"/>
                  <a:pt x="12976" y="15258"/>
                </a:cubicBezTo>
                <a:cubicBezTo>
                  <a:pt x="13143" y="15592"/>
                  <a:pt x="13276" y="15925"/>
                  <a:pt x="13377" y="16292"/>
                </a:cubicBezTo>
                <a:cubicBezTo>
                  <a:pt x="13510" y="16659"/>
                  <a:pt x="13610" y="17093"/>
                  <a:pt x="13643" y="17493"/>
                </a:cubicBezTo>
                <a:cubicBezTo>
                  <a:pt x="13810" y="18694"/>
                  <a:pt x="13777" y="19862"/>
                  <a:pt x="13643" y="21096"/>
                </a:cubicBezTo>
                <a:cubicBezTo>
                  <a:pt x="13610" y="21329"/>
                  <a:pt x="13610" y="21630"/>
                  <a:pt x="13543" y="21863"/>
                </a:cubicBezTo>
                <a:cubicBezTo>
                  <a:pt x="13510" y="22130"/>
                  <a:pt x="13477" y="22330"/>
                  <a:pt x="13443" y="22597"/>
                </a:cubicBezTo>
                <a:cubicBezTo>
                  <a:pt x="13276" y="20962"/>
                  <a:pt x="12876" y="19361"/>
                  <a:pt x="12276" y="17860"/>
                </a:cubicBezTo>
                <a:cubicBezTo>
                  <a:pt x="12145" y="17521"/>
                  <a:pt x="11953" y="17181"/>
                  <a:pt x="11780" y="16858"/>
                </a:cubicBezTo>
                <a:lnTo>
                  <a:pt x="11780" y="16858"/>
                </a:lnTo>
                <a:cubicBezTo>
                  <a:pt x="12069" y="17502"/>
                  <a:pt x="12353" y="18170"/>
                  <a:pt x="12588" y="18864"/>
                </a:cubicBezTo>
                <a:lnTo>
                  <a:pt x="12588" y="18864"/>
                </a:lnTo>
                <a:cubicBezTo>
                  <a:pt x="12585" y="18862"/>
                  <a:pt x="12581" y="18861"/>
                  <a:pt x="12576" y="18861"/>
                </a:cubicBezTo>
                <a:cubicBezTo>
                  <a:pt x="12443" y="18661"/>
                  <a:pt x="12276" y="18427"/>
                  <a:pt x="12109" y="18194"/>
                </a:cubicBezTo>
                <a:cubicBezTo>
                  <a:pt x="11842" y="17860"/>
                  <a:pt x="11509" y="17527"/>
                  <a:pt x="11175" y="17260"/>
                </a:cubicBezTo>
                <a:lnTo>
                  <a:pt x="11175" y="17193"/>
                </a:lnTo>
                <a:lnTo>
                  <a:pt x="11175" y="17126"/>
                </a:lnTo>
                <a:cubicBezTo>
                  <a:pt x="11142" y="16993"/>
                  <a:pt x="11075" y="16960"/>
                  <a:pt x="10975" y="16926"/>
                </a:cubicBezTo>
                <a:lnTo>
                  <a:pt x="10941" y="16859"/>
                </a:lnTo>
                <a:lnTo>
                  <a:pt x="10841" y="16859"/>
                </a:lnTo>
                <a:cubicBezTo>
                  <a:pt x="10808" y="16859"/>
                  <a:pt x="10808" y="16926"/>
                  <a:pt x="10775" y="16926"/>
                </a:cubicBezTo>
                <a:cubicBezTo>
                  <a:pt x="10741" y="16960"/>
                  <a:pt x="10741" y="16960"/>
                  <a:pt x="10741" y="16993"/>
                </a:cubicBezTo>
                <a:cubicBezTo>
                  <a:pt x="10741" y="17026"/>
                  <a:pt x="10675" y="17026"/>
                  <a:pt x="10675" y="17060"/>
                </a:cubicBezTo>
                <a:lnTo>
                  <a:pt x="10675" y="17193"/>
                </a:lnTo>
                <a:cubicBezTo>
                  <a:pt x="10675" y="17260"/>
                  <a:pt x="10741" y="17293"/>
                  <a:pt x="10775" y="17326"/>
                </a:cubicBezTo>
                <a:cubicBezTo>
                  <a:pt x="10808" y="17360"/>
                  <a:pt x="10841" y="17360"/>
                  <a:pt x="10908" y="17360"/>
                </a:cubicBezTo>
                <a:cubicBezTo>
                  <a:pt x="10941" y="17360"/>
                  <a:pt x="10975" y="17360"/>
                  <a:pt x="11008" y="17326"/>
                </a:cubicBezTo>
                <a:cubicBezTo>
                  <a:pt x="11075" y="17326"/>
                  <a:pt x="11075" y="17293"/>
                  <a:pt x="11108" y="17260"/>
                </a:cubicBezTo>
                <a:cubicBezTo>
                  <a:pt x="11375" y="17527"/>
                  <a:pt x="11675" y="17860"/>
                  <a:pt x="11942" y="18194"/>
                </a:cubicBezTo>
                <a:cubicBezTo>
                  <a:pt x="12109" y="18427"/>
                  <a:pt x="12209" y="18627"/>
                  <a:pt x="12342" y="18861"/>
                </a:cubicBezTo>
                <a:cubicBezTo>
                  <a:pt x="12443" y="18994"/>
                  <a:pt x="12476" y="19094"/>
                  <a:pt x="12509" y="19194"/>
                </a:cubicBezTo>
                <a:cubicBezTo>
                  <a:pt x="12576" y="19328"/>
                  <a:pt x="12609" y="19428"/>
                  <a:pt x="12709" y="19495"/>
                </a:cubicBezTo>
                <a:cubicBezTo>
                  <a:pt x="12943" y="20195"/>
                  <a:pt x="13043" y="20962"/>
                  <a:pt x="13176" y="21696"/>
                </a:cubicBezTo>
                <a:cubicBezTo>
                  <a:pt x="13276" y="22197"/>
                  <a:pt x="13310" y="22764"/>
                  <a:pt x="13310" y="23264"/>
                </a:cubicBezTo>
                <a:cubicBezTo>
                  <a:pt x="13243" y="23664"/>
                  <a:pt x="13143" y="24098"/>
                  <a:pt x="13043" y="24532"/>
                </a:cubicBezTo>
                <a:lnTo>
                  <a:pt x="13043" y="24598"/>
                </a:lnTo>
                <a:lnTo>
                  <a:pt x="13043" y="24632"/>
                </a:lnTo>
                <a:cubicBezTo>
                  <a:pt x="13010" y="24765"/>
                  <a:pt x="13010" y="24865"/>
                  <a:pt x="12976" y="25032"/>
                </a:cubicBezTo>
                <a:cubicBezTo>
                  <a:pt x="12409" y="27701"/>
                  <a:pt x="11642" y="30469"/>
                  <a:pt x="10274" y="32871"/>
                </a:cubicBezTo>
                <a:cubicBezTo>
                  <a:pt x="10341" y="32637"/>
                  <a:pt x="10441" y="32437"/>
                  <a:pt x="10508" y="32170"/>
                </a:cubicBezTo>
                <a:cubicBezTo>
                  <a:pt x="10675" y="31703"/>
                  <a:pt x="10808" y="31270"/>
                  <a:pt x="10941" y="30769"/>
                </a:cubicBezTo>
                <a:cubicBezTo>
                  <a:pt x="11175" y="29835"/>
                  <a:pt x="11408" y="28868"/>
                  <a:pt x="11509" y="27867"/>
                </a:cubicBezTo>
                <a:cubicBezTo>
                  <a:pt x="11609" y="26933"/>
                  <a:pt x="11609" y="25933"/>
                  <a:pt x="11375" y="24999"/>
                </a:cubicBezTo>
                <a:cubicBezTo>
                  <a:pt x="11242" y="24031"/>
                  <a:pt x="10808" y="23164"/>
                  <a:pt x="10508" y="22263"/>
                </a:cubicBezTo>
                <a:cubicBezTo>
                  <a:pt x="10141" y="21196"/>
                  <a:pt x="9841" y="20128"/>
                  <a:pt x="10041" y="19028"/>
                </a:cubicBezTo>
                <a:cubicBezTo>
                  <a:pt x="10041" y="18994"/>
                  <a:pt x="10024" y="18978"/>
                  <a:pt x="10003" y="18978"/>
                </a:cubicBezTo>
                <a:cubicBezTo>
                  <a:pt x="9982" y="18978"/>
                  <a:pt x="9957" y="18994"/>
                  <a:pt x="9941" y="19028"/>
                </a:cubicBezTo>
                <a:lnTo>
                  <a:pt x="9941" y="19094"/>
                </a:lnTo>
                <a:lnTo>
                  <a:pt x="9874" y="19128"/>
                </a:lnTo>
                <a:cubicBezTo>
                  <a:pt x="9607" y="20095"/>
                  <a:pt x="9440" y="21096"/>
                  <a:pt x="9307" y="22130"/>
                </a:cubicBezTo>
                <a:cubicBezTo>
                  <a:pt x="9207" y="23131"/>
                  <a:pt x="9174" y="24131"/>
                  <a:pt x="9207" y="25165"/>
                </a:cubicBezTo>
                <a:cubicBezTo>
                  <a:pt x="9274" y="26166"/>
                  <a:pt x="9374" y="27200"/>
                  <a:pt x="9540" y="28201"/>
                </a:cubicBezTo>
                <a:cubicBezTo>
                  <a:pt x="9707" y="29202"/>
                  <a:pt x="10007" y="30202"/>
                  <a:pt x="10108" y="31270"/>
                </a:cubicBezTo>
                <a:cubicBezTo>
                  <a:pt x="10141" y="31770"/>
                  <a:pt x="10141" y="32304"/>
                  <a:pt x="10007" y="32804"/>
                </a:cubicBezTo>
                <a:cubicBezTo>
                  <a:pt x="10007" y="32838"/>
                  <a:pt x="9974" y="32938"/>
                  <a:pt x="9974" y="32971"/>
                </a:cubicBezTo>
                <a:cubicBezTo>
                  <a:pt x="9874" y="33171"/>
                  <a:pt x="9841" y="33338"/>
                  <a:pt x="9774" y="33538"/>
                </a:cubicBezTo>
                <a:lnTo>
                  <a:pt x="9774" y="33605"/>
                </a:lnTo>
                <a:cubicBezTo>
                  <a:pt x="9707" y="33671"/>
                  <a:pt x="9707" y="33705"/>
                  <a:pt x="9674" y="33805"/>
                </a:cubicBezTo>
                <a:cubicBezTo>
                  <a:pt x="9507" y="34105"/>
                  <a:pt x="9307" y="34339"/>
                  <a:pt x="9107" y="34639"/>
                </a:cubicBezTo>
                <a:lnTo>
                  <a:pt x="9040" y="34672"/>
                </a:lnTo>
                <a:cubicBezTo>
                  <a:pt x="7172" y="37107"/>
                  <a:pt x="4370" y="38975"/>
                  <a:pt x="1268" y="39175"/>
                </a:cubicBezTo>
                <a:cubicBezTo>
                  <a:pt x="1146" y="39187"/>
                  <a:pt x="1016" y="39190"/>
                  <a:pt x="884" y="39190"/>
                </a:cubicBezTo>
                <a:cubicBezTo>
                  <a:pt x="619" y="39190"/>
                  <a:pt x="345" y="39175"/>
                  <a:pt x="100" y="39175"/>
                </a:cubicBezTo>
                <a:cubicBezTo>
                  <a:pt x="34" y="39175"/>
                  <a:pt x="0" y="39275"/>
                  <a:pt x="100" y="39275"/>
                </a:cubicBezTo>
                <a:cubicBezTo>
                  <a:pt x="404" y="39312"/>
                  <a:pt x="706" y="39330"/>
                  <a:pt x="1007" y="39330"/>
                </a:cubicBezTo>
                <a:cubicBezTo>
                  <a:pt x="3720" y="39330"/>
                  <a:pt x="6311" y="37895"/>
                  <a:pt x="8173" y="35973"/>
                </a:cubicBezTo>
                <a:cubicBezTo>
                  <a:pt x="8673" y="35473"/>
                  <a:pt x="9107" y="34939"/>
                  <a:pt x="9507" y="34372"/>
                </a:cubicBezTo>
                <a:cubicBezTo>
                  <a:pt x="9674" y="34205"/>
                  <a:pt x="9874" y="34038"/>
                  <a:pt x="10041" y="33872"/>
                </a:cubicBezTo>
                <a:cubicBezTo>
                  <a:pt x="10308" y="33705"/>
                  <a:pt x="10508" y="33505"/>
                  <a:pt x="10708" y="33305"/>
                </a:cubicBezTo>
                <a:cubicBezTo>
                  <a:pt x="10941" y="33138"/>
                  <a:pt x="11175" y="32938"/>
                  <a:pt x="11375" y="32771"/>
                </a:cubicBezTo>
                <a:lnTo>
                  <a:pt x="11375" y="32771"/>
                </a:lnTo>
                <a:cubicBezTo>
                  <a:pt x="11375" y="32771"/>
                  <a:pt x="11375" y="32804"/>
                  <a:pt x="11342" y="32804"/>
                </a:cubicBezTo>
                <a:cubicBezTo>
                  <a:pt x="11342" y="32828"/>
                  <a:pt x="11342" y="32851"/>
                  <a:pt x="11354" y="32851"/>
                </a:cubicBezTo>
                <a:cubicBezTo>
                  <a:pt x="11358" y="32851"/>
                  <a:pt x="11365" y="32847"/>
                  <a:pt x="11375" y="32838"/>
                </a:cubicBezTo>
                <a:lnTo>
                  <a:pt x="11742" y="32504"/>
                </a:lnTo>
                <a:cubicBezTo>
                  <a:pt x="11976" y="32304"/>
                  <a:pt x="12276" y="32104"/>
                  <a:pt x="12576" y="31937"/>
                </a:cubicBezTo>
                <a:cubicBezTo>
                  <a:pt x="13677" y="31136"/>
                  <a:pt x="14911" y="30503"/>
                  <a:pt x="16112" y="29802"/>
                </a:cubicBezTo>
                <a:cubicBezTo>
                  <a:pt x="17279" y="29135"/>
                  <a:pt x="18447" y="28434"/>
                  <a:pt x="19448" y="27534"/>
                </a:cubicBezTo>
                <a:cubicBezTo>
                  <a:pt x="20482" y="26666"/>
                  <a:pt x="21316" y="25599"/>
                  <a:pt x="21949" y="24365"/>
                </a:cubicBezTo>
                <a:cubicBezTo>
                  <a:pt x="22616" y="23164"/>
                  <a:pt x="23017" y="21830"/>
                  <a:pt x="23317" y="20495"/>
                </a:cubicBezTo>
                <a:lnTo>
                  <a:pt x="23317" y="20429"/>
                </a:lnTo>
                <a:cubicBezTo>
                  <a:pt x="23350" y="20329"/>
                  <a:pt x="23350" y="20295"/>
                  <a:pt x="23417" y="20195"/>
                </a:cubicBezTo>
                <a:cubicBezTo>
                  <a:pt x="23450" y="20162"/>
                  <a:pt x="23450" y="20128"/>
                  <a:pt x="23484" y="20095"/>
                </a:cubicBezTo>
                <a:cubicBezTo>
                  <a:pt x="23517" y="20028"/>
                  <a:pt x="23517" y="19995"/>
                  <a:pt x="23484" y="19962"/>
                </a:cubicBezTo>
                <a:cubicBezTo>
                  <a:pt x="23484" y="19928"/>
                  <a:pt x="23484" y="19928"/>
                  <a:pt x="23517" y="19862"/>
                </a:cubicBezTo>
                <a:cubicBezTo>
                  <a:pt x="23554" y="19770"/>
                  <a:pt x="23500" y="19719"/>
                  <a:pt x="23438" y="19719"/>
                </a:cubicBezTo>
                <a:cubicBezTo>
                  <a:pt x="23388" y="19719"/>
                  <a:pt x="23332" y="19753"/>
                  <a:pt x="23317" y="19828"/>
                </a:cubicBezTo>
                <a:cubicBezTo>
                  <a:pt x="23284" y="19928"/>
                  <a:pt x="23284" y="19995"/>
                  <a:pt x="23250" y="20095"/>
                </a:cubicBezTo>
                <a:cubicBezTo>
                  <a:pt x="22583" y="21163"/>
                  <a:pt x="21649" y="22097"/>
                  <a:pt x="20682" y="22864"/>
                </a:cubicBezTo>
                <a:cubicBezTo>
                  <a:pt x="19648" y="23764"/>
                  <a:pt x="18514" y="24498"/>
                  <a:pt x="17446" y="25332"/>
                </a:cubicBezTo>
                <a:cubicBezTo>
                  <a:pt x="16879" y="25766"/>
                  <a:pt x="16345" y="26166"/>
                  <a:pt x="15845" y="26666"/>
                </a:cubicBezTo>
                <a:cubicBezTo>
                  <a:pt x="15664" y="26848"/>
                  <a:pt x="15488" y="27029"/>
                  <a:pt x="15315" y="27212"/>
                </a:cubicBezTo>
                <a:lnTo>
                  <a:pt x="15315" y="27212"/>
                </a:lnTo>
                <a:cubicBezTo>
                  <a:pt x="15879" y="26643"/>
                  <a:pt x="16484" y="26119"/>
                  <a:pt x="17113" y="25632"/>
                </a:cubicBezTo>
                <a:cubicBezTo>
                  <a:pt x="18180" y="24798"/>
                  <a:pt x="19314" y="24031"/>
                  <a:pt x="20415" y="23164"/>
                </a:cubicBezTo>
                <a:cubicBezTo>
                  <a:pt x="20582" y="23031"/>
                  <a:pt x="20748" y="22897"/>
                  <a:pt x="20915" y="22764"/>
                </a:cubicBezTo>
                <a:lnTo>
                  <a:pt x="20915" y="22764"/>
                </a:lnTo>
                <a:lnTo>
                  <a:pt x="20648" y="22997"/>
                </a:lnTo>
                <a:cubicBezTo>
                  <a:pt x="19948" y="23698"/>
                  <a:pt x="19147" y="24432"/>
                  <a:pt x="18413" y="25099"/>
                </a:cubicBezTo>
                <a:cubicBezTo>
                  <a:pt x="16779" y="26533"/>
                  <a:pt x="15278" y="28134"/>
                  <a:pt x="13810" y="29769"/>
                </a:cubicBezTo>
                <a:cubicBezTo>
                  <a:pt x="13410" y="30202"/>
                  <a:pt x="12976" y="30669"/>
                  <a:pt x="12576" y="31170"/>
                </a:cubicBezTo>
                <a:cubicBezTo>
                  <a:pt x="12342" y="31437"/>
                  <a:pt x="12142" y="31637"/>
                  <a:pt x="11942" y="31870"/>
                </a:cubicBezTo>
                <a:lnTo>
                  <a:pt x="11842" y="31970"/>
                </a:lnTo>
                <a:cubicBezTo>
                  <a:pt x="11775" y="32004"/>
                  <a:pt x="11742" y="32070"/>
                  <a:pt x="11642" y="32137"/>
                </a:cubicBezTo>
                <a:cubicBezTo>
                  <a:pt x="11634" y="32141"/>
                  <a:pt x="11626" y="32145"/>
                  <a:pt x="11617" y="32150"/>
                </a:cubicBezTo>
                <a:lnTo>
                  <a:pt x="11617" y="32150"/>
                </a:lnTo>
                <a:cubicBezTo>
                  <a:pt x="11907" y="31787"/>
                  <a:pt x="12180" y="31412"/>
                  <a:pt x="12443" y="31036"/>
                </a:cubicBezTo>
                <a:cubicBezTo>
                  <a:pt x="13110" y="30036"/>
                  <a:pt x="13777" y="29035"/>
                  <a:pt x="14511" y="28101"/>
                </a:cubicBezTo>
                <a:cubicBezTo>
                  <a:pt x="14776" y="27795"/>
                  <a:pt x="15042" y="27501"/>
                  <a:pt x="15315" y="27212"/>
                </a:cubicBezTo>
                <a:lnTo>
                  <a:pt x="15315" y="27212"/>
                </a:lnTo>
                <a:cubicBezTo>
                  <a:pt x="14951" y="27578"/>
                  <a:pt x="14604" y="27963"/>
                  <a:pt x="14277" y="28368"/>
                </a:cubicBezTo>
                <a:cubicBezTo>
                  <a:pt x="13510" y="29368"/>
                  <a:pt x="12843" y="30369"/>
                  <a:pt x="12142" y="31370"/>
                </a:cubicBezTo>
                <a:cubicBezTo>
                  <a:pt x="11909" y="31703"/>
                  <a:pt x="11642" y="32004"/>
                  <a:pt x="11408" y="32304"/>
                </a:cubicBezTo>
                <a:cubicBezTo>
                  <a:pt x="11467" y="32245"/>
                  <a:pt x="11552" y="32186"/>
                  <a:pt x="11617" y="32150"/>
                </a:cubicBezTo>
                <a:lnTo>
                  <a:pt x="11617" y="32150"/>
                </a:lnTo>
                <a:cubicBezTo>
                  <a:pt x="11391" y="32433"/>
                  <a:pt x="11156" y="32708"/>
                  <a:pt x="10908" y="32971"/>
                </a:cubicBezTo>
                <a:lnTo>
                  <a:pt x="9907" y="33838"/>
                </a:lnTo>
                <a:cubicBezTo>
                  <a:pt x="11108" y="31970"/>
                  <a:pt x="11942" y="29869"/>
                  <a:pt x="12509" y="27701"/>
                </a:cubicBezTo>
                <a:cubicBezTo>
                  <a:pt x="12509" y="27734"/>
                  <a:pt x="12526" y="27751"/>
                  <a:pt x="12547" y="27751"/>
                </a:cubicBezTo>
                <a:cubicBezTo>
                  <a:pt x="12568" y="27751"/>
                  <a:pt x="12593" y="27734"/>
                  <a:pt x="12609" y="27701"/>
                </a:cubicBezTo>
                <a:cubicBezTo>
                  <a:pt x="12843" y="27267"/>
                  <a:pt x="13076" y="26800"/>
                  <a:pt x="13410" y="26366"/>
                </a:cubicBezTo>
                <a:cubicBezTo>
                  <a:pt x="13677" y="25966"/>
                  <a:pt x="14010" y="25599"/>
                  <a:pt x="14377" y="25199"/>
                </a:cubicBezTo>
                <a:cubicBezTo>
                  <a:pt x="15144" y="24465"/>
                  <a:pt x="16012" y="23831"/>
                  <a:pt x="16946" y="23264"/>
                </a:cubicBezTo>
                <a:cubicBezTo>
                  <a:pt x="18680" y="22130"/>
                  <a:pt x="20548" y="21096"/>
                  <a:pt x="21949" y="19461"/>
                </a:cubicBezTo>
                <a:cubicBezTo>
                  <a:pt x="22350" y="19328"/>
                  <a:pt x="22717" y="19128"/>
                  <a:pt x="23017" y="18828"/>
                </a:cubicBezTo>
                <a:cubicBezTo>
                  <a:pt x="23184" y="18661"/>
                  <a:pt x="23317" y="18527"/>
                  <a:pt x="23450" y="18327"/>
                </a:cubicBezTo>
                <a:cubicBezTo>
                  <a:pt x="23517" y="18260"/>
                  <a:pt x="23584" y="18160"/>
                  <a:pt x="23617" y="18027"/>
                </a:cubicBezTo>
                <a:cubicBezTo>
                  <a:pt x="23617" y="18027"/>
                  <a:pt x="23617" y="17994"/>
                  <a:pt x="23651" y="17994"/>
                </a:cubicBezTo>
                <a:cubicBezTo>
                  <a:pt x="23668" y="17999"/>
                  <a:pt x="23686" y="18002"/>
                  <a:pt x="23703" y="18002"/>
                </a:cubicBezTo>
                <a:cubicBezTo>
                  <a:pt x="23783" y="18002"/>
                  <a:pt x="23851" y="17942"/>
                  <a:pt x="23851" y="17860"/>
                </a:cubicBezTo>
                <a:cubicBezTo>
                  <a:pt x="23917" y="17827"/>
                  <a:pt x="23951" y="17793"/>
                  <a:pt x="23984" y="17693"/>
                </a:cubicBezTo>
                <a:cubicBezTo>
                  <a:pt x="23984" y="17660"/>
                  <a:pt x="23984" y="17593"/>
                  <a:pt x="23951" y="17527"/>
                </a:cubicBezTo>
                <a:lnTo>
                  <a:pt x="23884" y="17493"/>
                </a:lnTo>
                <a:cubicBezTo>
                  <a:pt x="23851" y="17460"/>
                  <a:pt x="23851" y="17460"/>
                  <a:pt x="23817" y="17460"/>
                </a:cubicBezTo>
                <a:lnTo>
                  <a:pt x="23651" y="17460"/>
                </a:lnTo>
                <a:lnTo>
                  <a:pt x="23517" y="17593"/>
                </a:lnTo>
                <a:cubicBezTo>
                  <a:pt x="23484" y="17627"/>
                  <a:pt x="23484" y="17693"/>
                  <a:pt x="23517" y="17793"/>
                </a:cubicBezTo>
                <a:cubicBezTo>
                  <a:pt x="23517" y="17827"/>
                  <a:pt x="23484" y="17860"/>
                  <a:pt x="23484" y="17927"/>
                </a:cubicBezTo>
                <a:cubicBezTo>
                  <a:pt x="23450" y="17994"/>
                  <a:pt x="23350" y="18094"/>
                  <a:pt x="23317" y="18160"/>
                </a:cubicBezTo>
                <a:cubicBezTo>
                  <a:pt x="23184" y="18327"/>
                  <a:pt x="23050" y="18494"/>
                  <a:pt x="22917" y="18627"/>
                </a:cubicBezTo>
                <a:cubicBezTo>
                  <a:pt x="22650" y="18828"/>
                  <a:pt x="22350" y="19028"/>
                  <a:pt x="22083" y="19161"/>
                </a:cubicBezTo>
                <a:lnTo>
                  <a:pt x="22116" y="19128"/>
                </a:lnTo>
                <a:cubicBezTo>
                  <a:pt x="22750" y="18294"/>
                  <a:pt x="23284" y="17326"/>
                  <a:pt x="23350" y="16292"/>
                </a:cubicBezTo>
                <a:lnTo>
                  <a:pt x="23450" y="16292"/>
                </a:lnTo>
                <a:cubicBezTo>
                  <a:pt x="23484" y="16292"/>
                  <a:pt x="23484" y="16259"/>
                  <a:pt x="23517" y="16192"/>
                </a:cubicBezTo>
                <a:cubicBezTo>
                  <a:pt x="23517" y="16192"/>
                  <a:pt x="23584" y="16159"/>
                  <a:pt x="23584" y="16126"/>
                </a:cubicBezTo>
                <a:lnTo>
                  <a:pt x="23584" y="15992"/>
                </a:lnTo>
                <a:cubicBezTo>
                  <a:pt x="23584" y="15959"/>
                  <a:pt x="23517" y="15925"/>
                  <a:pt x="23484" y="15859"/>
                </a:cubicBezTo>
                <a:cubicBezTo>
                  <a:pt x="23484" y="15859"/>
                  <a:pt x="23450" y="15859"/>
                  <a:pt x="23450" y="15825"/>
                </a:cubicBezTo>
                <a:cubicBezTo>
                  <a:pt x="23417" y="15792"/>
                  <a:pt x="23417" y="15792"/>
                  <a:pt x="23350" y="15792"/>
                </a:cubicBezTo>
                <a:lnTo>
                  <a:pt x="23250" y="15792"/>
                </a:lnTo>
                <a:cubicBezTo>
                  <a:pt x="23184" y="15792"/>
                  <a:pt x="23184" y="15792"/>
                  <a:pt x="23150" y="15825"/>
                </a:cubicBezTo>
                <a:cubicBezTo>
                  <a:pt x="23117" y="15825"/>
                  <a:pt x="23083" y="15859"/>
                  <a:pt x="23083" y="15925"/>
                </a:cubicBezTo>
                <a:cubicBezTo>
                  <a:pt x="23017" y="15959"/>
                  <a:pt x="22983" y="16026"/>
                  <a:pt x="23017" y="16126"/>
                </a:cubicBezTo>
                <a:cubicBezTo>
                  <a:pt x="23017" y="16159"/>
                  <a:pt x="23083" y="16192"/>
                  <a:pt x="23083" y="16192"/>
                </a:cubicBezTo>
                <a:lnTo>
                  <a:pt x="23117" y="16259"/>
                </a:lnTo>
                <a:cubicBezTo>
                  <a:pt x="23017" y="16659"/>
                  <a:pt x="22917" y="17093"/>
                  <a:pt x="22750" y="17493"/>
                </a:cubicBezTo>
                <a:cubicBezTo>
                  <a:pt x="22516" y="17960"/>
                  <a:pt x="22283" y="18427"/>
                  <a:pt x="21983" y="18828"/>
                </a:cubicBezTo>
                <a:cubicBezTo>
                  <a:pt x="21672" y="19263"/>
                  <a:pt x="21331" y="19641"/>
                  <a:pt x="20935" y="20041"/>
                </a:cubicBezTo>
                <a:lnTo>
                  <a:pt x="20935" y="20041"/>
                </a:lnTo>
                <a:cubicBezTo>
                  <a:pt x="21152" y="19678"/>
                  <a:pt x="21342" y="19303"/>
                  <a:pt x="21482" y="18928"/>
                </a:cubicBezTo>
                <a:lnTo>
                  <a:pt x="21482" y="18928"/>
                </a:lnTo>
                <a:cubicBezTo>
                  <a:pt x="21316" y="19328"/>
                  <a:pt x="21115" y="19762"/>
                  <a:pt x="20849" y="20128"/>
                </a:cubicBezTo>
                <a:cubicBezTo>
                  <a:pt x="20878" y="20099"/>
                  <a:pt x="20907" y="20070"/>
                  <a:pt x="20935" y="20041"/>
                </a:cubicBezTo>
                <a:lnTo>
                  <a:pt x="20935" y="20041"/>
                </a:lnTo>
                <a:cubicBezTo>
                  <a:pt x="20844" y="20195"/>
                  <a:pt x="20748" y="20347"/>
                  <a:pt x="20648" y="20495"/>
                </a:cubicBezTo>
                <a:cubicBezTo>
                  <a:pt x="20415" y="20696"/>
                  <a:pt x="20181" y="20929"/>
                  <a:pt x="19948" y="21096"/>
                </a:cubicBezTo>
                <a:cubicBezTo>
                  <a:pt x="18180" y="22430"/>
                  <a:pt x="16145" y="23364"/>
                  <a:pt x="14511" y="24932"/>
                </a:cubicBezTo>
                <a:cubicBezTo>
                  <a:pt x="13743" y="25666"/>
                  <a:pt x="12976" y="26533"/>
                  <a:pt x="12609" y="27600"/>
                </a:cubicBezTo>
                <a:cubicBezTo>
                  <a:pt x="12643" y="27434"/>
                  <a:pt x="12676" y="27267"/>
                  <a:pt x="12743" y="27033"/>
                </a:cubicBezTo>
                <a:cubicBezTo>
                  <a:pt x="12943" y="26266"/>
                  <a:pt x="13110" y="25499"/>
                  <a:pt x="13276" y="24698"/>
                </a:cubicBezTo>
                <a:lnTo>
                  <a:pt x="13276" y="24665"/>
                </a:lnTo>
                <a:cubicBezTo>
                  <a:pt x="13410" y="24298"/>
                  <a:pt x="13610" y="23965"/>
                  <a:pt x="13844" y="23631"/>
                </a:cubicBezTo>
                <a:cubicBezTo>
                  <a:pt x="14444" y="23097"/>
                  <a:pt x="15011" y="22597"/>
                  <a:pt x="15678" y="22130"/>
                </a:cubicBezTo>
                <a:cubicBezTo>
                  <a:pt x="16479" y="21596"/>
                  <a:pt x="17279" y="21029"/>
                  <a:pt x="17980" y="20462"/>
                </a:cubicBezTo>
                <a:cubicBezTo>
                  <a:pt x="18680" y="19828"/>
                  <a:pt x="19314" y="19161"/>
                  <a:pt x="19814" y="18361"/>
                </a:cubicBezTo>
                <a:cubicBezTo>
                  <a:pt x="20315" y="17593"/>
                  <a:pt x="20715" y="16759"/>
                  <a:pt x="21115" y="15859"/>
                </a:cubicBezTo>
                <a:cubicBezTo>
                  <a:pt x="21382" y="15158"/>
                  <a:pt x="21649" y="14424"/>
                  <a:pt x="21883" y="13657"/>
                </a:cubicBezTo>
                <a:lnTo>
                  <a:pt x="21883" y="13624"/>
                </a:lnTo>
                <a:cubicBezTo>
                  <a:pt x="21949" y="13590"/>
                  <a:pt x="21949" y="13524"/>
                  <a:pt x="21949" y="13524"/>
                </a:cubicBezTo>
                <a:cubicBezTo>
                  <a:pt x="21983" y="13357"/>
                  <a:pt x="22016" y="13257"/>
                  <a:pt x="22116" y="13090"/>
                </a:cubicBezTo>
                <a:cubicBezTo>
                  <a:pt x="22149" y="12990"/>
                  <a:pt x="22149" y="12957"/>
                  <a:pt x="22183" y="12857"/>
                </a:cubicBezTo>
                <a:cubicBezTo>
                  <a:pt x="22183" y="12823"/>
                  <a:pt x="22183" y="12823"/>
                  <a:pt x="22216" y="12790"/>
                </a:cubicBezTo>
                <a:cubicBezTo>
                  <a:pt x="22261" y="12701"/>
                  <a:pt x="22201" y="12642"/>
                  <a:pt x="22147" y="12642"/>
                </a:cubicBezTo>
                <a:cubicBezTo>
                  <a:pt x="22120" y="12642"/>
                  <a:pt x="22094" y="12656"/>
                  <a:pt x="22083" y="12690"/>
                </a:cubicBezTo>
                <a:cubicBezTo>
                  <a:pt x="22016" y="12857"/>
                  <a:pt x="21949" y="13023"/>
                  <a:pt x="21916" y="13190"/>
                </a:cubicBezTo>
                <a:lnTo>
                  <a:pt x="21783" y="13457"/>
                </a:lnTo>
                <a:cubicBezTo>
                  <a:pt x="21582" y="13691"/>
                  <a:pt x="21416" y="13957"/>
                  <a:pt x="21249" y="14191"/>
                </a:cubicBezTo>
                <a:cubicBezTo>
                  <a:pt x="20949" y="14524"/>
                  <a:pt x="20615" y="14825"/>
                  <a:pt x="20281" y="15092"/>
                </a:cubicBezTo>
                <a:cubicBezTo>
                  <a:pt x="20244" y="15122"/>
                  <a:pt x="20206" y="15152"/>
                  <a:pt x="20168" y="15182"/>
                </a:cubicBezTo>
                <a:lnTo>
                  <a:pt x="20168" y="15182"/>
                </a:lnTo>
                <a:cubicBezTo>
                  <a:pt x="20281" y="15056"/>
                  <a:pt x="20389" y="14940"/>
                  <a:pt x="20482" y="14825"/>
                </a:cubicBezTo>
                <a:lnTo>
                  <a:pt x="20482" y="14825"/>
                </a:lnTo>
                <a:cubicBezTo>
                  <a:pt x="20315" y="14991"/>
                  <a:pt x="20115" y="15158"/>
                  <a:pt x="19948" y="15292"/>
                </a:cubicBezTo>
                <a:cubicBezTo>
                  <a:pt x="19552" y="15593"/>
                  <a:pt x="19135" y="15884"/>
                  <a:pt x="18714" y="16171"/>
                </a:cubicBezTo>
                <a:lnTo>
                  <a:pt x="18714" y="16171"/>
                </a:lnTo>
                <a:cubicBezTo>
                  <a:pt x="19220" y="15856"/>
                  <a:pt x="19713" y="15538"/>
                  <a:pt x="20168" y="15182"/>
                </a:cubicBezTo>
                <a:lnTo>
                  <a:pt x="20168" y="15182"/>
                </a:lnTo>
                <a:cubicBezTo>
                  <a:pt x="20117" y="15238"/>
                  <a:pt x="20066" y="15297"/>
                  <a:pt x="20015" y="15358"/>
                </a:cubicBezTo>
                <a:cubicBezTo>
                  <a:pt x="19448" y="15992"/>
                  <a:pt x="18814" y="16526"/>
                  <a:pt x="18113" y="17026"/>
                </a:cubicBezTo>
                <a:cubicBezTo>
                  <a:pt x="16912" y="17927"/>
                  <a:pt x="15678" y="18861"/>
                  <a:pt x="14711" y="20028"/>
                </a:cubicBezTo>
                <a:cubicBezTo>
                  <a:pt x="14528" y="20289"/>
                  <a:pt x="14346" y="20571"/>
                  <a:pt x="14163" y="20872"/>
                </a:cubicBezTo>
                <a:lnTo>
                  <a:pt x="14163" y="20872"/>
                </a:lnTo>
                <a:cubicBezTo>
                  <a:pt x="14465" y="19993"/>
                  <a:pt x="14958" y="19180"/>
                  <a:pt x="15611" y="18527"/>
                </a:cubicBezTo>
                <a:cubicBezTo>
                  <a:pt x="16245" y="17860"/>
                  <a:pt x="16979" y="17360"/>
                  <a:pt x="17746" y="16826"/>
                </a:cubicBezTo>
                <a:cubicBezTo>
                  <a:pt x="18065" y="16609"/>
                  <a:pt x="18391" y="16391"/>
                  <a:pt x="18714" y="16171"/>
                </a:cubicBezTo>
                <a:lnTo>
                  <a:pt x="18714" y="16171"/>
                </a:lnTo>
                <a:cubicBezTo>
                  <a:pt x="18471" y="16322"/>
                  <a:pt x="18226" y="16472"/>
                  <a:pt x="17980" y="16626"/>
                </a:cubicBezTo>
                <a:cubicBezTo>
                  <a:pt x="17213" y="17126"/>
                  <a:pt x="16479" y="17660"/>
                  <a:pt x="15812" y="18294"/>
                </a:cubicBezTo>
                <a:cubicBezTo>
                  <a:pt x="15144" y="18961"/>
                  <a:pt x="14611" y="19695"/>
                  <a:pt x="14277" y="20529"/>
                </a:cubicBezTo>
                <a:cubicBezTo>
                  <a:pt x="14227" y="20654"/>
                  <a:pt x="14177" y="20790"/>
                  <a:pt x="14130" y="20927"/>
                </a:cubicBezTo>
                <a:lnTo>
                  <a:pt x="14130" y="20927"/>
                </a:lnTo>
                <a:cubicBezTo>
                  <a:pt x="14093" y="20988"/>
                  <a:pt x="14057" y="21049"/>
                  <a:pt x="14020" y="21112"/>
                </a:cubicBezTo>
                <a:lnTo>
                  <a:pt x="14020" y="21112"/>
                </a:lnTo>
                <a:cubicBezTo>
                  <a:pt x="14329" y="19568"/>
                  <a:pt x="14647" y="18002"/>
                  <a:pt x="15078" y="16493"/>
                </a:cubicBezTo>
                <a:cubicBezTo>
                  <a:pt x="15511" y="14825"/>
                  <a:pt x="16145" y="13190"/>
                  <a:pt x="16946" y="11656"/>
                </a:cubicBezTo>
                <a:cubicBezTo>
                  <a:pt x="17513" y="10622"/>
                  <a:pt x="18247" y="9621"/>
                  <a:pt x="19014" y="8687"/>
                </a:cubicBezTo>
                <a:lnTo>
                  <a:pt x="19147" y="8587"/>
                </a:lnTo>
                <a:cubicBezTo>
                  <a:pt x="19281" y="8487"/>
                  <a:pt x="19414" y="8420"/>
                  <a:pt x="19581" y="8320"/>
                </a:cubicBezTo>
                <a:cubicBezTo>
                  <a:pt x="19614" y="8320"/>
                  <a:pt x="19614" y="8287"/>
                  <a:pt x="19648" y="8287"/>
                </a:cubicBezTo>
                <a:cubicBezTo>
                  <a:pt x="19754" y="8275"/>
                  <a:pt x="19858" y="8269"/>
                  <a:pt x="19962" y="8269"/>
                </a:cubicBezTo>
                <a:cubicBezTo>
                  <a:pt x="20661" y="8269"/>
                  <a:pt x="21308" y="8532"/>
                  <a:pt x="21888" y="8899"/>
                </a:cubicBezTo>
                <a:lnTo>
                  <a:pt x="21888" y="8899"/>
                </a:lnTo>
                <a:cubicBezTo>
                  <a:pt x="21647" y="8741"/>
                  <a:pt x="21392" y="8601"/>
                  <a:pt x="21115" y="8487"/>
                </a:cubicBezTo>
                <a:cubicBezTo>
                  <a:pt x="21098" y="8487"/>
                  <a:pt x="21090" y="8478"/>
                  <a:pt x="21077" y="8470"/>
                </a:cubicBezTo>
                <a:lnTo>
                  <a:pt x="21077" y="8470"/>
                </a:lnTo>
                <a:cubicBezTo>
                  <a:pt x="21165" y="8488"/>
                  <a:pt x="21262" y="8493"/>
                  <a:pt x="21316" y="8520"/>
                </a:cubicBezTo>
                <a:cubicBezTo>
                  <a:pt x="21482" y="8620"/>
                  <a:pt x="21649" y="8654"/>
                  <a:pt x="21816" y="8754"/>
                </a:cubicBezTo>
                <a:cubicBezTo>
                  <a:pt x="22250" y="8954"/>
                  <a:pt x="22650" y="9254"/>
                  <a:pt x="23017" y="9521"/>
                </a:cubicBezTo>
                <a:cubicBezTo>
                  <a:pt x="23817" y="10121"/>
                  <a:pt x="24518" y="10822"/>
                  <a:pt x="25285" y="11422"/>
                </a:cubicBezTo>
                <a:lnTo>
                  <a:pt x="26152" y="12023"/>
                </a:lnTo>
                <a:cubicBezTo>
                  <a:pt x="25889" y="11959"/>
                  <a:pt x="25629" y="11860"/>
                  <a:pt x="25377" y="11734"/>
                </a:cubicBezTo>
                <a:lnTo>
                  <a:pt x="25377" y="11734"/>
                </a:lnTo>
                <a:cubicBezTo>
                  <a:pt x="25391" y="11741"/>
                  <a:pt x="25405" y="11748"/>
                  <a:pt x="25419" y="11756"/>
                </a:cubicBezTo>
                <a:cubicBezTo>
                  <a:pt x="25819" y="11989"/>
                  <a:pt x="26286" y="12156"/>
                  <a:pt x="26786" y="12189"/>
                </a:cubicBezTo>
                <a:cubicBezTo>
                  <a:pt x="26820" y="12189"/>
                  <a:pt x="26820" y="12256"/>
                  <a:pt x="26853" y="12256"/>
                </a:cubicBezTo>
                <a:cubicBezTo>
                  <a:pt x="26920" y="12256"/>
                  <a:pt x="26953" y="12256"/>
                  <a:pt x="26953" y="12189"/>
                </a:cubicBezTo>
                <a:lnTo>
                  <a:pt x="27186" y="12189"/>
                </a:lnTo>
                <a:cubicBezTo>
                  <a:pt x="27287" y="12189"/>
                  <a:pt x="27287" y="12123"/>
                  <a:pt x="27253" y="12089"/>
                </a:cubicBezTo>
                <a:cubicBezTo>
                  <a:pt x="26686" y="11255"/>
                  <a:pt x="26019" y="10488"/>
                  <a:pt x="25252" y="9854"/>
                </a:cubicBezTo>
                <a:lnTo>
                  <a:pt x="25252" y="9854"/>
                </a:lnTo>
                <a:cubicBezTo>
                  <a:pt x="26252" y="10288"/>
                  <a:pt x="27287" y="10655"/>
                  <a:pt x="28354" y="10688"/>
                </a:cubicBezTo>
                <a:cubicBezTo>
                  <a:pt x="28511" y="10701"/>
                  <a:pt x="28669" y="10708"/>
                  <a:pt x="28828" y="10708"/>
                </a:cubicBezTo>
                <a:cubicBezTo>
                  <a:pt x="29479" y="10708"/>
                  <a:pt x="30139" y="10596"/>
                  <a:pt x="30756" y="10355"/>
                </a:cubicBezTo>
                <a:cubicBezTo>
                  <a:pt x="30789" y="10321"/>
                  <a:pt x="30822" y="10255"/>
                  <a:pt x="30756" y="10188"/>
                </a:cubicBezTo>
                <a:cubicBezTo>
                  <a:pt x="30022" y="9754"/>
                  <a:pt x="29255" y="9421"/>
                  <a:pt x="28421" y="9154"/>
                </a:cubicBezTo>
                <a:cubicBezTo>
                  <a:pt x="28688" y="9121"/>
                  <a:pt x="29021" y="9020"/>
                  <a:pt x="29321" y="8920"/>
                </a:cubicBezTo>
                <a:cubicBezTo>
                  <a:pt x="29822" y="8754"/>
                  <a:pt x="30289" y="8520"/>
                  <a:pt x="30689" y="8287"/>
                </a:cubicBezTo>
                <a:cubicBezTo>
                  <a:pt x="30856" y="8153"/>
                  <a:pt x="31123" y="8020"/>
                  <a:pt x="31123" y="7820"/>
                </a:cubicBezTo>
                <a:cubicBezTo>
                  <a:pt x="30989" y="7653"/>
                  <a:pt x="30822" y="7486"/>
                  <a:pt x="30689" y="7353"/>
                </a:cubicBezTo>
                <a:cubicBezTo>
                  <a:pt x="30289" y="6986"/>
                  <a:pt x="29788" y="6752"/>
                  <a:pt x="29255" y="6519"/>
                </a:cubicBezTo>
                <a:cubicBezTo>
                  <a:pt x="28788" y="6352"/>
                  <a:pt x="28321" y="6319"/>
                  <a:pt x="27820" y="6285"/>
                </a:cubicBezTo>
                <a:cubicBezTo>
                  <a:pt x="28087" y="6118"/>
                  <a:pt x="28287" y="5918"/>
                  <a:pt x="28487" y="5651"/>
                </a:cubicBezTo>
                <a:cubicBezTo>
                  <a:pt x="29021" y="5018"/>
                  <a:pt x="29355" y="4284"/>
                  <a:pt x="29355" y="3450"/>
                </a:cubicBezTo>
                <a:cubicBezTo>
                  <a:pt x="29355" y="3375"/>
                  <a:pt x="29336" y="3337"/>
                  <a:pt x="29298" y="3337"/>
                </a:cubicBezTo>
                <a:cubicBezTo>
                  <a:pt x="29286" y="3337"/>
                  <a:pt x="29271" y="3341"/>
                  <a:pt x="29255" y="3350"/>
                </a:cubicBezTo>
                <a:lnTo>
                  <a:pt x="29088" y="3350"/>
                </a:lnTo>
                <a:cubicBezTo>
                  <a:pt x="29088" y="3316"/>
                  <a:pt x="29021" y="3316"/>
                  <a:pt x="28988" y="3316"/>
                </a:cubicBezTo>
                <a:cubicBezTo>
                  <a:pt x="28120" y="3183"/>
                  <a:pt x="27253" y="3083"/>
                  <a:pt x="26319" y="3083"/>
                </a:cubicBezTo>
                <a:cubicBezTo>
                  <a:pt x="25752" y="3083"/>
                  <a:pt x="25152" y="3150"/>
                  <a:pt x="24585" y="3283"/>
                </a:cubicBezTo>
                <a:cubicBezTo>
                  <a:pt x="25352" y="2449"/>
                  <a:pt x="25752" y="1182"/>
                  <a:pt x="25519" y="81"/>
                </a:cubicBezTo>
                <a:cubicBezTo>
                  <a:pt x="25519" y="32"/>
                  <a:pt x="25501" y="1"/>
                  <a:pt x="254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79" name="Google Shape;37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3588" y="132813"/>
            <a:ext cx="19823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485089" y="122450"/>
            <a:ext cx="293392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30380" y="1507093"/>
            <a:ext cx="2535846" cy="411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99732">
            <a:off x="1622730" y="3639624"/>
            <a:ext cx="1399800" cy="33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1750" y="780700"/>
            <a:ext cx="2535832" cy="4989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22416">
            <a:off x="5761751" y="3723187"/>
            <a:ext cx="1813925" cy="3161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40"/>
          <p:cNvPicPr preferRelativeResize="0"/>
          <p:nvPr/>
        </p:nvPicPr>
        <p:blipFill rotWithShape="1">
          <a:blip r:embed="rId9">
            <a:alphaModFix/>
          </a:blip>
          <a:srcRect l="23215" t="26872" r="19177" b="41657"/>
          <a:stretch/>
        </p:blipFill>
        <p:spPr>
          <a:xfrm rot="20">
            <a:off x="4037803" y="122451"/>
            <a:ext cx="1209691" cy="4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23">
            <a:extLst>
              <a:ext uri="{FF2B5EF4-FFF2-40B4-BE49-F238E27FC236}">
                <a16:creationId xmlns:a16="http://schemas.microsoft.com/office/drawing/2014/main" id="{21B3199E-A8FC-13B6-F0BA-5E5299F87EA2}"/>
              </a:ext>
            </a:extLst>
          </p:cNvPr>
          <p:cNvSpPr txBox="1"/>
          <p:nvPr/>
        </p:nvSpPr>
        <p:spPr>
          <a:xfrm>
            <a:off x="546734" y="1275280"/>
            <a:ext cx="80772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834"/>
              </a:lnSpc>
              <a:buClrTx/>
            </a:pPr>
            <a:r>
              <a:rPr lang="en-US" sz="3600" b="1" kern="1200" dirty="0" err="1">
                <a:ln w="0"/>
                <a:solidFill>
                  <a:srgbClr val="560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Chủ</a:t>
            </a:r>
            <a:r>
              <a:rPr lang="en-US" sz="3600" b="1" kern="1200" dirty="0">
                <a:ln w="0"/>
                <a:solidFill>
                  <a:srgbClr val="560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 </a:t>
            </a:r>
            <a:r>
              <a:rPr lang="en-US" sz="3600" b="1" kern="1200" dirty="0" err="1">
                <a:ln w="0"/>
                <a:solidFill>
                  <a:srgbClr val="560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đề</a:t>
            </a:r>
            <a:r>
              <a:rPr lang="en-US" sz="3600" b="1" kern="1200" dirty="0">
                <a:ln w="0"/>
                <a:solidFill>
                  <a:srgbClr val="560E1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เอฟซี เดซี่"/>
                <a:cs typeface="Times New Roman" panose="02020603050405020304" pitchFamily="18" charset="0"/>
                <a:sym typeface="เอฟซี เดซี่"/>
              </a:rPr>
              <a:t>: THIÊN NHIÊN TƯƠI ĐẸP </a:t>
            </a:r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C887EF93-3156-D610-EC42-93699FEE7B29}"/>
              </a:ext>
            </a:extLst>
          </p:cNvPr>
          <p:cNvSpPr txBox="1"/>
          <p:nvPr/>
        </p:nvSpPr>
        <p:spPr>
          <a:xfrm>
            <a:off x="270665" y="2261468"/>
            <a:ext cx="874395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457200">
              <a:lnSpc>
                <a:spcPts val="3834"/>
              </a:lnSpc>
              <a:buClrTx/>
            </a:pPr>
            <a:r>
              <a:rPr lang="en-US" sz="3300" b="1" kern="1200" dirty="0" err="1">
                <a:solidFill>
                  <a:srgbClr val="2A3C0B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  <a:sym typeface="เอฟซี เดซี่"/>
              </a:rPr>
              <a:t>Bài</a:t>
            </a:r>
            <a:r>
              <a:rPr lang="en-US" sz="3300" b="1" kern="1200" dirty="0">
                <a:solidFill>
                  <a:srgbClr val="2A3C0B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  <a:sym typeface="เอฟซี เดซี่"/>
              </a:rPr>
              <a:t> 2: </a:t>
            </a:r>
          </a:p>
          <a:p>
            <a:pPr algn="ctr" defTabSz="457200">
              <a:lnSpc>
                <a:spcPts val="3834"/>
              </a:lnSpc>
              <a:buClrTx/>
            </a:pPr>
            <a:r>
              <a:rPr lang="en-US" sz="3300" b="1" kern="1200" dirty="0" err="1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Những</a:t>
            </a:r>
            <a:r>
              <a:rPr lang="en-US" sz="3300" b="1" kern="1200" dirty="0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 </a:t>
            </a:r>
            <a:r>
              <a:rPr lang="en-US" sz="3300" b="1" kern="1200" dirty="0" err="1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sắc</a:t>
            </a:r>
            <a:r>
              <a:rPr lang="en-US" sz="3300" b="1" kern="1200" dirty="0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 </a:t>
            </a:r>
            <a:r>
              <a:rPr lang="en-US" sz="3300" b="1" kern="1200" dirty="0" err="1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màu</a:t>
            </a:r>
            <a:r>
              <a:rPr lang="en-US" sz="3300" b="1" kern="1200" dirty="0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 </a:t>
            </a:r>
            <a:r>
              <a:rPr lang="en-US" sz="3300" b="1" kern="1200" dirty="0" err="1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thiên</a:t>
            </a:r>
            <a:r>
              <a:rPr lang="en-US" sz="3300" b="1" kern="1200" dirty="0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 </a:t>
            </a:r>
            <a:r>
              <a:rPr lang="en-US" sz="3300" b="1" kern="1200" dirty="0" err="1">
                <a:solidFill>
                  <a:srgbClr val="4B091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เอฟซี เดซี่"/>
              </a:rPr>
              <a:t>nhiên</a:t>
            </a:r>
            <a:endParaRPr lang="en-US" sz="3300" b="1" kern="1200" dirty="0">
              <a:solidFill>
                <a:srgbClr val="4B0915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เอฟซี เดซี่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6F733A-B5F8-85D1-5701-F36AF3EDE619}"/>
              </a:ext>
            </a:extLst>
          </p:cNvPr>
          <p:cNvSpPr txBox="1"/>
          <p:nvPr/>
        </p:nvSpPr>
        <p:spPr>
          <a:xfrm>
            <a:off x="3933032" y="3342733"/>
            <a:ext cx="25520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kern="1200" dirty="0" err="1">
                <a:solidFill>
                  <a:srgbClr val="89233E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Tiết</a:t>
            </a:r>
            <a:r>
              <a:rPr lang="en-US" sz="2000" b="1" kern="1200" dirty="0">
                <a:solidFill>
                  <a:srgbClr val="89233E"/>
                </a:solidFill>
                <a:latin typeface="#9Slide05 SVNQuarzo" panose="04000000000000000000" pitchFamily="82" charset="0"/>
                <a:ea typeface="#9Slide05 SVNQuarzo" panose="04000000000000000000" pitchFamily="82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/>
          <p:nvPr/>
        </p:nvSpPr>
        <p:spPr>
          <a:xfrm rot="6310642">
            <a:off x="-231433" y="1046094"/>
            <a:ext cx="1889318" cy="668864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29"/>
          <p:cNvSpPr/>
          <p:nvPr/>
        </p:nvSpPr>
        <p:spPr>
          <a:xfrm rot="6310708">
            <a:off x="-360783" y="3012449"/>
            <a:ext cx="2526102" cy="894358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29"/>
          <p:cNvSpPr txBox="1">
            <a:spLocks noGrp="1"/>
          </p:cNvSpPr>
          <p:nvPr>
            <p:ph type="title"/>
          </p:nvPr>
        </p:nvSpPr>
        <p:spPr>
          <a:xfrm>
            <a:off x="751010" y="23739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ormorant Garamond"/>
              </a:rPr>
              <a:t>Yêu cầu cần đạt</a:t>
            </a:r>
            <a:endParaRPr sz="3500" b="1" dirty="0">
              <a:solidFill>
                <a:srgbClr val="771A33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ormorant Garamond"/>
            </a:endParaRPr>
          </a:p>
        </p:txBody>
      </p:sp>
      <p:sp>
        <p:nvSpPr>
          <p:cNvPr id="207" name="Google Shape;207;p29"/>
          <p:cNvSpPr txBox="1">
            <a:spLocks noGrp="1"/>
          </p:cNvSpPr>
          <p:nvPr>
            <p:ph type="subTitle" idx="1"/>
          </p:nvPr>
        </p:nvSpPr>
        <p:spPr>
          <a:xfrm>
            <a:off x="1092448" y="1153724"/>
            <a:ext cx="7899174" cy="60480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Nêu được cách sử dụng hòa sắc nóng, lạnh trong tranh vẽ.</a:t>
            </a:r>
            <a:endParaRPr b="1" dirty="0">
              <a:solidFill>
                <a:srgbClr val="B450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08880">
            <a:off x="-725687" y="1586927"/>
            <a:ext cx="1575628" cy="3676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35549">
            <a:off x="-485164" y="3090044"/>
            <a:ext cx="2472348" cy="3923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29"/>
          <p:cNvSpPr/>
          <p:nvPr/>
        </p:nvSpPr>
        <p:spPr>
          <a:xfrm rot="-6310642" flipH="1">
            <a:off x="7368065" y="1046094"/>
            <a:ext cx="1889318" cy="668864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29"/>
          <p:cNvSpPr/>
          <p:nvPr/>
        </p:nvSpPr>
        <p:spPr>
          <a:xfrm rot="-6310708" flipH="1">
            <a:off x="7118680" y="3268674"/>
            <a:ext cx="2526102" cy="894358"/>
          </a:xfrm>
          <a:custGeom>
            <a:avLst/>
            <a:gdLst/>
            <a:ahLst/>
            <a:cxnLst/>
            <a:rect l="l" t="t" r="r" b="b"/>
            <a:pathLst>
              <a:path w="66439" h="23521" extrusionOk="0">
                <a:moveTo>
                  <a:pt x="35517" y="4073"/>
                </a:moveTo>
                <a:cubicBezTo>
                  <a:pt x="35788" y="4209"/>
                  <a:pt x="36060" y="4362"/>
                  <a:pt x="36332" y="4524"/>
                </a:cubicBezTo>
                <a:lnTo>
                  <a:pt x="36332" y="4524"/>
                </a:lnTo>
                <a:cubicBezTo>
                  <a:pt x="36677" y="4672"/>
                  <a:pt x="37018" y="4833"/>
                  <a:pt x="37351" y="5007"/>
                </a:cubicBezTo>
                <a:cubicBezTo>
                  <a:pt x="38275" y="5480"/>
                  <a:pt x="39144" y="6036"/>
                  <a:pt x="39922" y="6702"/>
                </a:cubicBezTo>
                <a:lnTo>
                  <a:pt x="39922" y="6702"/>
                </a:lnTo>
                <a:cubicBezTo>
                  <a:pt x="39791" y="6578"/>
                  <a:pt x="39657" y="6457"/>
                  <a:pt x="39519" y="6342"/>
                </a:cubicBezTo>
                <a:cubicBezTo>
                  <a:pt x="38886" y="5841"/>
                  <a:pt x="38218" y="5374"/>
                  <a:pt x="37518" y="5007"/>
                </a:cubicBezTo>
                <a:cubicBezTo>
                  <a:pt x="36884" y="4640"/>
                  <a:pt x="36217" y="4340"/>
                  <a:pt x="35517" y="4073"/>
                </a:cubicBezTo>
                <a:close/>
                <a:moveTo>
                  <a:pt x="45390" y="6842"/>
                </a:moveTo>
                <a:lnTo>
                  <a:pt x="45390" y="6842"/>
                </a:lnTo>
                <a:cubicBezTo>
                  <a:pt x="45395" y="6873"/>
                  <a:pt x="45399" y="6903"/>
                  <a:pt x="45404" y="6934"/>
                </a:cubicBezTo>
                <a:lnTo>
                  <a:pt x="45404" y="6934"/>
                </a:lnTo>
                <a:cubicBezTo>
                  <a:pt x="45420" y="6933"/>
                  <a:pt x="45435" y="6932"/>
                  <a:pt x="45451" y="6932"/>
                </a:cubicBezTo>
                <a:cubicBezTo>
                  <a:pt x="45452" y="6932"/>
                  <a:pt x="45453" y="6932"/>
                  <a:pt x="45454" y="6932"/>
                </a:cubicBezTo>
                <a:lnTo>
                  <a:pt x="45454" y="6932"/>
                </a:lnTo>
                <a:cubicBezTo>
                  <a:pt x="45433" y="6902"/>
                  <a:pt x="45412" y="6872"/>
                  <a:pt x="45390" y="6842"/>
                </a:cubicBezTo>
                <a:close/>
                <a:moveTo>
                  <a:pt x="44890" y="6875"/>
                </a:moveTo>
                <a:cubicBezTo>
                  <a:pt x="44756" y="7009"/>
                  <a:pt x="44723" y="7242"/>
                  <a:pt x="44723" y="7442"/>
                </a:cubicBezTo>
                <a:cubicBezTo>
                  <a:pt x="44723" y="7518"/>
                  <a:pt x="44728" y="7595"/>
                  <a:pt x="44737" y="7671"/>
                </a:cubicBezTo>
                <a:lnTo>
                  <a:pt x="44737" y="7671"/>
                </a:lnTo>
                <a:cubicBezTo>
                  <a:pt x="44766" y="7489"/>
                  <a:pt x="44840" y="7309"/>
                  <a:pt x="44952" y="7172"/>
                </a:cubicBezTo>
                <a:lnTo>
                  <a:pt x="44952" y="7172"/>
                </a:lnTo>
                <a:cubicBezTo>
                  <a:pt x="44931" y="7074"/>
                  <a:pt x="44910" y="6975"/>
                  <a:pt x="44890" y="6875"/>
                </a:cubicBezTo>
                <a:close/>
                <a:moveTo>
                  <a:pt x="48507" y="8632"/>
                </a:moveTo>
                <a:cubicBezTo>
                  <a:pt x="48467" y="8632"/>
                  <a:pt x="48426" y="8654"/>
                  <a:pt x="48392" y="8710"/>
                </a:cubicBezTo>
                <a:cubicBezTo>
                  <a:pt x="48379" y="8744"/>
                  <a:pt x="48368" y="8783"/>
                  <a:pt x="48359" y="8824"/>
                </a:cubicBezTo>
                <a:lnTo>
                  <a:pt x="48359" y="8824"/>
                </a:lnTo>
                <a:cubicBezTo>
                  <a:pt x="48447" y="8794"/>
                  <a:pt x="48540" y="8778"/>
                  <a:pt x="48635" y="8778"/>
                </a:cubicBezTo>
                <a:cubicBezTo>
                  <a:pt x="48651" y="8778"/>
                  <a:pt x="48667" y="8778"/>
                  <a:pt x="48683" y="8779"/>
                </a:cubicBezTo>
                <a:lnTo>
                  <a:pt x="48683" y="8779"/>
                </a:lnTo>
                <a:cubicBezTo>
                  <a:pt x="48652" y="8702"/>
                  <a:pt x="48579" y="8632"/>
                  <a:pt x="48507" y="8632"/>
                </a:cubicBezTo>
                <a:close/>
                <a:moveTo>
                  <a:pt x="48359" y="8543"/>
                </a:moveTo>
                <a:lnTo>
                  <a:pt x="48359" y="8543"/>
                </a:lnTo>
                <a:cubicBezTo>
                  <a:pt x="48192" y="8610"/>
                  <a:pt x="48025" y="8710"/>
                  <a:pt x="47892" y="8877"/>
                </a:cubicBezTo>
                <a:cubicBezTo>
                  <a:pt x="47739" y="9098"/>
                  <a:pt x="47690" y="9336"/>
                  <a:pt x="47701" y="9579"/>
                </a:cubicBezTo>
                <a:lnTo>
                  <a:pt x="47701" y="9579"/>
                </a:lnTo>
                <a:cubicBezTo>
                  <a:pt x="47737" y="9438"/>
                  <a:pt x="47798" y="9302"/>
                  <a:pt x="47892" y="9177"/>
                </a:cubicBezTo>
                <a:cubicBezTo>
                  <a:pt x="47982" y="9048"/>
                  <a:pt x="48102" y="8945"/>
                  <a:pt x="48238" y="8875"/>
                </a:cubicBezTo>
                <a:lnTo>
                  <a:pt x="48238" y="8875"/>
                </a:lnTo>
                <a:cubicBezTo>
                  <a:pt x="48253" y="8756"/>
                  <a:pt x="48286" y="8635"/>
                  <a:pt x="48359" y="8543"/>
                </a:cubicBezTo>
                <a:close/>
                <a:moveTo>
                  <a:pt x="19450" y="8258"/>
                </a:moveTo>
                <a:cubicBezTo>
                  <a:pt x="20269" y="8258"/>
                  <a:pt x="21088" y="8284"/>
                  <a:pt x="21907" y="8343"/>
                </a:cubicBezTo>
                <a:cubicBezTo>
                  <a:pt x="23808" y="8476"/>
                  <a:pt x="25643" y="8677"/>
                  <a:pt x="27477" y="9010"/>
                </a:cubicBezTo>
                <a:cubicBezTo>
                  <a:pt x="28812" y="9277"/>
                  <a:pt x="30113" y="9611"/>
                  <a:pt x="31514" y="10011"/>
                </a:cubicBezTo>
                <a:cubicBezTo>
                  <a:pt x="30947" y="10011"/>
                  <a:pt x="30380" y="10044"/>
                  <a:pt x="29846" y="10044"/>
                </a:cubicBezTo>
                <a:cubicBezTo>
                  <a:pt x="29045" y="10111"/>
                  <a:pt x="28211" y="10111"/>
                  <a:pt x="27411" y="10111"/>
                </a:cubicBezTo>
                <a:cubicBezTo>
                  <a:pt x="25943" y="10111"/>
                  <a:pt x="24542" y="10111"/>
                  <a:pt x="23074" y="9977"/>
                </a:cubicBezTo>
                <a:cubicBezTo>
                  <a:pt x="21673" y="9844"/>
                  <a:pt x="20239" y="9677"/>
                  <a:pt x="18871" y="9477"/>
                </a:cubicBezTo>
                <a:cubicBezTo>
                  <a:pt x="17504" y="9277"/>
                  <a:pt x="16069" y="9043"/>
                  <a:pt x="14702" y="8910"/>
                </a:cubicBezTo>
                <a:cubicBezTo>
                  <a:pt x="14068" y="8877"/>
                  <a:pt x="13401" y="8843"/>
                  <a:pt x="12800" y="8810"/>
                </a:cubicBezTo>
                <a:cubicBezTo>
                  <a:pt x="13968" y="8643"/>
                  <a:pt x="15102" y="8510"/>
                  <a:pt x="16303" y="8376"/>
                </a:cubicBezTo>
                <a:cubicBezTo>
                  <a:pt x="17352" y="8301"/>
                  <a:pt x="18401" y="8258"/>
                  <a:pt x="19450" y="8258"/>
                </a:cubicBezTo>
                <a:close/>
                <a:moveTo>
                  <a:pt x="24642" y="1872"/>
                </a:moveTo>
                <a:lnTo>
                  <a:pt x="24642" y="1872"/>
                </a:lnTo>
                <a:cubicBezTo>
                  <a:pt x="25109" y="2205"/>
                  <a:pt x="25676" y="2539"/>
                  <a:pt x="26210" y="2806"/>
                </a:cubicBezTo>
                <a:cubicBezTo>
                  <a:pt x="27411" y="3439"/>
                  <a:pt x="28712" y="3940"/>
                  <a:pt x="30013" y="4474"/>
                </a:cubicBezTo>
                <a:cubicBezTo>
                  <a:pt x="31314" y="5007"/>
                  <a:pt x="32648" y="5641"/>
                  <a:pt x="33815" y="6408"/>
                </a:cubicBezTo>
                <a:cubicBezTo>
                  <a:pt x="35016" y="7242"/>
                  <a:pt x="36050" y="8276"/>
                  <a:pt x="37218" y="9144"/>
                </a:cubicBezTo>
                <a:cubicBezTo>
                  <a:pt x="37751" y="9510"/>
                  <a:pt x="38285" y="9877"/>
                  <a:pt x="38919" y="10178"/>
                </a:cubicBezTo>
                <a:cubicBezTo>
                  <a:pt x="39119" y="10244"/>
                  <a:pt x="39319" y="10344"/>
                  <a:pt x="39519" y="10411"/>
                </a:cubicBezTo>
                <a:cubicBezTo>
                  <a:pt x="39419" y="10411"/>
                  <a:pt x="39353" y="10378"/>
                  <a:pt x="39319" y="10378"/>
                </a:cubicBezTo>
                <a:cubicBezTo>
                  <a:pt x="38519" y="10211"/>
                  <a:pt x="37751" y="10011"/>
                  <a:pt x="37018" y="9711"/>
                </a:cubicBezTo>
                <a:cubicBezTo>
                  <a:pt x="36250" y="9444"/>
                  <a:pt x="35550" y="9010"/>
                  <a:pt x="34883" y="8510"/>
                </a:cubicBezTo>
                <a:cubicBezTo>
                  <a:pt x="34216" y="8009"/>
                  <a:pt x="33582" y="7442"/>
                  <a:pt x="32981" y="6875"/>
                </a:cubicBezTo>
                <a:cubicBezTo>
                  <a:pt x="32314" y="6342"/>
                  <a:pt x="31580" y="5841"/>
                  <a:pt x="30847" y="5374"/>
                </a:cubicBezTo>
                <a:cubicBezTo>
                  <a:pt x="29379" y="4507"/>
                  <a:pt x="27811" y="3806"/>
                  <a:pt x="26310" y="2972"/>
                </a:cubicBezTo>
                <a:cubicBezTo>
                  <a:pt x="25710" y="2639"/>
                  <a:pt x="25176" y="2305"/>
                  <a:pt x="24642" y="1872"/>
                </a:cubicBezTo>
                <a:close/>
                <a:moveTo>
                  <a:pt x="24530" y="1641"/>
                </a:moveTo>
                <a:cubicBezTo>
                  <a:pt x="25316" y="2154"/>
                  <a:pt x="26134" y="2528"/>
                  <a:pt x="27010" y="2872"/>
                </a:cubicBezTo>
                <a:cubicBezTo>
                  <a:pt x="28378" y="3473"/>
                  <a:pt x="29746" y="3940"/>
                  <a:pt x="31147" y="4507"/>
                </a:cubicBezTo>
                <a:cubicBezTo>
                  <a:pt x="31814" y="4807"/>
                  <a:pt x="32481" y="5141"/>
                  <a:pt x="33148" y="5474"/>
                </a:cubicBezTo>
                <a:cubicBezTo>
                  <a:pt x="33882" y="5875"/>
                  <a:pt x="34583" y="6375"/>
                  <a:pt x="35250" y="6875"/>
                </a:cubicBezTo>
                <a:cubicBezTo>
                  <a:pt x="36584" y="7876"/>
                  <a:pt x="37885" y="8977"/>
                  <a:pt x="39319" y="9877"/>
                </a:cubicBezTo>
                <a:cubicBezTo>
                  <a:pt x="39686" y="10144"/>
                  <a:pt x="40053" y="10344"/>
                  <a:pt x="40420" y="10545"/>
                </a:cubicBezTo>
                <a:lnTo>
                  <a:pt x="40353" y="10545"/>
                </a:lnTo>
                <a:cubicBezTo>
                  <a:pt x="39019" y="10278"/>
                  <a:pt x="37818" y="9510"/>
                  <a:pt x="36751" y="8677"/>
                </a:cubicBezTo>
                <a:cubicBezTo>
                  <a:pt x="35650" y="7809"/>
                  <a:pt x="34583" y="6809"/>
                  <a:pt x="33382" y="6041"/>
                </a:cubicBezTo>
                <a:cubicBezTo>
                  <a:pt x="32214" y="5307"/>
                  <a:pt x="30913" y="4774"/>
                  <a:pt x="29646" y="4207"/>
                </a:cubicBezTo>
                <a:cubicBezTo>
                  <a:pt x="28378" y="3673"/>
                  <a:pt x="27144" y="3173"/>
                  <a:pt x="25976" y="2539"/>
                </a:cubicBezTo>
                <a:cubicBezTo>
                  <a:pt x="25438" y="2240"/>
                  <a:pt x="24980" y="1940"/>
                  <a:pt x="24530" y="1641"/>
                </a:cubicBezTo>
                <a:close/>
                <a:moveTo>
                  <a:pt x="12834" y="8977"/>
                </a:moveTo>
                <a:cubicBezTo>
                  <a:pt x="13601" y="8977"/>
                  <a:pt x="14401" y="9010"/>
                  <a:pt x="15202" y="9110"/>
                </a:cubicBezTo>
                <a:cubicBezTo>
                  <a:pt x="16603" y="9210"/>
                  <a:pt x="18004" y="9477"/>
                  <a:pt x="19372" y="9677"/>
                </a:cubicBezTo>
                <a:cubicBezTo>
                  <a:pt x="20773" y="9877"/>
                  <a:pt x="22174" y="10044"/>
                  <a:pt x="23575" y="10144"/>
                </a:cubicBezTo>
                <a:cubicBezTo>
                  <a:pt x="25009" y="10211"/>
                  <a:pt x="26410" y="10211"/>
                  <a:pt x="27878" y="10211"/>
                </a:cubicBezTo>
                <a:cubicBezTo>
                  <a:pt x="28578" y="10211"/>
                  <a:pt x="29279" y="10178"/>
                  <a:pt x="30046" y="10178"/>
                </a:cubicBezTo>
                <a:cubicBezTo>
                  <a:pt x="30613" y="10178"/>
                  <a:pt x="31213" y="10144"/>
                  <a:pt x="31781" y="10111"/>
                </a:cubicBezTo>
                <a:cubicBezTo>
                  <a:pt x="31981" y="10144"/>
                  <a:pt x="32081" y="10178"/>
                  <a:pt x="32214" y="10211"/>
                </a:cubicBezTo>
                <a:lnTo>
                  <a:pt x="32081" y="10211"/>
                </a:lnTo>
                <a:cubicBezTo>
                  <a:pt x="30580" y="10378"/>
                  <a:pt x="29045" y="10511"/>
                  <a:pt x="27544" y="10611"/>
                </a:cubicBezTo>
                <a:cubicBezTo>
                  <a:pt x="26596" y="10652"/>
                  <a:pt x="25660" y="10681"/>
                  <a:pt x="24714" y="10681"/>
                </a:cubicBezTo>
                <a:cubicBezTo>
                  <a:pt x="24129" y="10681"/>
                  <a:pt x="23540" y="10670"/>
                  <a:pt x="22941" y="10645"/>
                </a:cubicBezTo>
                <a:cubicBezTo>
                  <a:pt x="21440" y="10545"/>
                  <a:pt x="20005" y="10344"/>
                  <a:pt x="18504" y="10111"/>
                </a:cubicBezTo>
                <a:cubicBezTo>
                  <a:pt x="17037" y="9844"/>
                  <a:pt x="15569" y="9544"/>
                  <a:pt x="14101" y="9377"/>
                </a:cubicBezTo>
                <a:cubicBezTo>
                  <a:pt x="13000" y="9277"/>
                  <a:pt x="11900" y="9144"/>
                  <a:pt x="10766" y="9144"/>
                </a:cubicBezTo>
                <a:cubicBezTo>
                  <a:pt x="11032" y="9110"/>
                  <a:pt x="11233" y="9043"/>
                  <a:pt x="11499" y="9010"/>
                </a:cubicBezTo>
                <a:cubicBezTo>
                  <a:pt x="11900" y="8977"/>
                  <a:pt x="12367" y="8977"/>
                  <a:pt x="12834" y="8977"/>
                </a:cubicBezTo>
                <a:close/>
                <a:moveTo>
                  <a:pt x="14135" y="10878"/>
                </a:moveTo>
                <a:cubicBezTo>
                  <a:pt x="14168" y="10878"/>
                  <a:pt x="14201" y="10945"/>
                  <a:pt x="14235" y="10945"/>
                </a:cubicBezTo>
                <a:cubicBezTo>
                  <a:pt x="14297" y="10963"/>
                  <a:pt x="14355" y="10985"/>
                  <a:pt x="14408" y="11013"/>
                </a:cubicBezTo>
                <a:lnTo>
                  <a:pt x="14408" y="11013"/>
                </a:lnTo>
                <a:cubicBezTo>
                  <a:pt x="14470" y="11007"/>
                  <a:pt x="14533" y="11004"/>
                  <a:pt x="14594" y="11004"/>
                </a:cubicBezTo>
                <a:cubicBezTo>
                  <a:pt x="14623" y="11004"/>
                  <a:pt x="14652" y="11004"/>
                  <a:pt x="14681" y="11006"/>
                </a:cubicBezTo>
                <a:lnTo>
                  <a:pt x="14681" y="11006"/>
                </a:lnTo>
                <a:cubicBezTo>
                  <a:pt x="14611" y="10978"/>
                  <a:pt x="14539" y="10958"/>
                  <a:pt x="14468" y="10945"/>
                </a:cubicBezTo>
                <a:cubicBezTo>
                  <a:pt x="14335" y="10878"/>
                  <a:pt x="14235" y="10878"/>
                  <a:pt x="14135" y="10878"/>
                </a:cubicBezTo>
                <a:close/>
                <a:moveTo>
                  <a:pt x="44223" y="10444"/>
                </a:moveTo>
                <a:lnTo>
                  <a:pt x="44590" y="10678"/>
                </a:lnTo>
                <a:cubicBezTo>
                  <a:pt x="44823" y="10811"/>
                  <a:pt x="45057" y="10878"/>
                  <a:pt x="45257" y="10945"/>
                </a:cubicBezTo>
                <a:cubicBezTo>
                  <a:pt x="45405" y="10966"/>
                  <a:pt x="45556" y="10977"/>
                  <a:pt x="45707" y="10977"/>
                </a:cubicBezTo>
                <a:cubicBezTo>
                  <a:pt x="46034" y="10977"/>
                  <a:pt x="46361" y="10925"/>
                  <a:pt x="46658" y="10811"/>
                </a:cubicBezTo>
                <a:lnTo>
                  <a:pt x="46658" y="10811"/>
                </a:lnTo>
                <a:cubicBezTo>
                  <a:pt x="46359" y="11070"/>
                  <a:pt x="45966" y="11210"/>
                  <a:pt x="45562" y="11210"/>
                </a:cubicBezTo>
                <a:cubicBezTo>
                  <a:pt x="45289" y="11210"/>
                  <a:pt x="45012" y="11146"/>
                  <a:pt x="44756" y="11012"/>
                </a:cubicBezTo>
                <a:cubicBezTo>
                  <a:pt x="44556" y="10845"/>
                  <a:pt x="44356" y="10645"/>
                  <a:pt x="44223" y="10444"/>
                </a:cubicBezTo>
                <a:close/>
                <a:moveTo>
                  <a:pt x="39922" y="6702"/>
                </a:moveTo>
                <a:cubicBezTo>
                  <a:pt x="40396" y="7152"/>
                  <a:pt x="40829" y="7654"/>
                  <a:pt x="41221" y="8176"/>
                </a:cubicBezTo>
                <a:cubicBezTo>
                  <a:pt x="42016" y="9162"/>
                  <a:pt x="42689" y="10329"/>
                  <a:pt x="43531" y="11274"/>
                </a:cubicBezTo>
                <a:lnTo>
                  <a:pt x="43531" y="11274"/>
                </a:lnTo>
                <a:cubicBezTo>
                  <a:pt x="42725" y="10165"/>
                  <a:pt x="42010" y="8961"/>
                  <a:pt x="41121" y="7909"/>
                </a:cubicBezTo>
                <a:cubicBezTo>
                  <a:pt x="40753" y="7470"/>
                  <a:pt x="40351" y="7070"/>
                  <a:pt x="39922" y="6702"/>
                </a:cubicBezTo>
                <a:close/>
                <a:moveTo>
                  <a:pt x="43531" y="11274"/>
                </a:moveTo>
                <a:lnTo>
                  <a:pt x="43531" y="11274"/>
                </a:lnTo>
                <a:cubicBezTo>
                  <a:pt x="43559" y="11314"/>
                  <a:pt x="43588" y="11353"/>
                  <a:pt x="43617" y="11392"/>
                </a:cubicBezTo>
                <a:lnTo>
                  <a:pt x="43617" y="11392"/>
                </a:lnTo>
                <a:cubicBezTo>
                  <a:pt x="43629" y="11399"/>
                  <a:pt x="43643" y="11405"/>
                  <a:pt x="43656" y="11412"/>
                </a:cubicBezTo>
                <a:cubicBezTo>
                  <a:pt x="43614" y="11367"/>
                  <a:pt x="43572" y="11321"/>
                  <a:pt x="43531" y="11274"/>
                </a:cubicBezTo>
                <a:close/>
                <a:moveTo>
                  <a:pt x="23875" y="1004"/>
                </a:moveTo>
                <a:lnTo>
                  <a:pt x="23875" y="1004"/>
                </a:lnTo>
                <a:cubicBezTo>
                  <a:pt x="25243" y="1705"/>
                  <a:pt x="26744" y="2172"/>
                  <a:pt x="28211" y="2639"/>
                </a:cubicBezTo>
                <a:cubicBezTo>
                  <a:pt x="30013" y="3173"/>
                  <a:pt x="31847" y="3640"/>
                  <a:pt x="33582" y="4340"/>
                </a:cubicBezTo>
                <a:cubicBezTo>
                  <a:pt x="34482" y="4674"/>
                  <a:pt x="35350" y="5074"/>
                  <a:pt x="36150" y="5574"/>
                </a:cubicBezTo>
                <a:cubicBezTo>
                  <a:pt x="36984" y="6108"/>
                  <a:pt x="37818" y="6708"/>
                  <a:pt x="38552" y="7342"/>
                </a:cubicBezTo>
                <a:cubicBezTo>
                  <a:pt x="40086" y="8576"/>
                  <a:pt x="41521" y="10011"/>
                  <a:pt x="43089" y="11212"/>
                </a:cubicBezTo>
                <a:cubicBezTo>
                  <a:pt x="43189" y="11312"/>
                  <a:pt x="43322" y="11378"/>
                  <a:pt x="43389" y="11479"/>
                </a:cubicBezTo>
                <a:cubicBezTo>
                  <a:pt x="43322" y="11479"/>
                  <a:pt x="43222" y="11412"/>
                  <a:pt x="43155" y="11412"/>
                </a:cubicBezTo>
                <a:cubicBezTo>
                  <a:pt x="42522" y="11178"/>
                  <a:pt x="41821" y="10978"/>
                  <a:pt x="41154" y="10811"/>
                </a:cubicBezTo>
                <a:cubicBezTo>
                  <a:pt x="40320" y="10411"/>
                  <a:pt x="39486" y="9977"/>
                  <a:pt x="38719" y="9410"/>
                </a:cubicBezTo>
                <a:cubicBezTo>
                  <a:pt x="37351" y="8476"/>
                  <a:pt x="36084" y="7376"/>
                  <a:pt x="34716" y="6375"/>
                </a:cubicBezTo>
                <a:cubicBezTo>
                  <a:pt x="34049" y="5908"/>
                  <a:pt x="33382" y="5474"/>
                  <a:pt x="32681" y="5074"/>
                </a:cubicBezTo>
                <a:cubicBezTo>
                  <a:pt x="32014" y="4740"/>
                  <a:pt x="31347" y="4474"/>
                  <a:pt x="30680" y="4173"/>
                </a:cubicBezTo>
                <a:cubicBezTo>
                  <a:pt x="29279" y="3640"/>
                  <a:pt x="27911" y="3139"/>
                  <a:pt x="26577" y="2539"/>
                </a:cubicBezTo>
                <a:cubicBezTo>
                  <a:pt x="25609" y="2139"/>
                  <a:pt x="24709" y="1638"/>
                  <a:pt x="23875" y="1004"/>
                </a:cubicBezTo>
                <a:close/>
                <a:moveTo>
                  <a:pt x="43556" y="11545"/>
                </a:moveTo>
                <a:cubicBezTo>
                  <a:pt x="43589" y="11545"/>
                  <a:pt x="43589" y="11612"/>
                  <a:pt x="43622" y="11612"/>
                </a:cubicBezTo>
                <a:cubicBezTo>
                  <a:pt x="43556" y="11612"/>
                  <a:pt x="43522" y="11545"/>
                  <a:pt x="43489" y="11545"/>
                </a:cubicBezTo>
                <a:close/>
                <a:moveTo>
                  <a:pt x="48917" y="8712"/>
                </a:moveTo>
                <a:cubicBezTo>
                  <a:pt x="48949" y="8761"/>
                  <a:pt x="48980" y="8812"/>
                  <a:pt x="49009" y="8864"/>
                </a:cubicBezTo>
                <a:lnTo>
                  <a:pt x="49009" y="8864"/>
                </a:lnTo>
                <a:cubicBezTo>
                  <a:pt x="49001" y="8860"/>
                  <a:pt x="48993" y="8857"/>
                  <a:pt x="48984" y="8853"/>
                </a:cubicBezTo>
                <a:lnTo>
                  <a:pt x="48984" y="8853"/>
                </a:lnTo>
                <a:cubicBezTo>
                  <a:pt x="49160" y="9241"/>
                  <a:pt x="49274" y="9666"/>
                  <a:pt x="49326" y="10111"/>
                </a:cubicBezTo>
                <a:cubicBezTo>
                  <a:pt x="49326" y="10378"/>
                  <a:pt x="49326" y="10678"/>
                  <a:pt x="49260" y="10978"/>
                </a:cubicBezTo>
                <a:cubicBezTo>
                  <a:pt x="49226" y="11112"/>
                  <a:pt x="49193" y="11212"/>
                  <a:pt x="49160" y="11378"/>
                </a:cubicBezTo>
                <a:lnTo>
                  <a:pt x="49026" y="11645"/>
                </a:lnTo>
                <a:lnTo>
                  <a:pt x="48993" y="11679"/>
                </a:lnTo>
                <a:lnTo>
                  <a:pt x="48993" y="11378"/>
                </a:lnTo>
                <a:lnTo>
                  <a:pt x="48993" y="10978"/>
                </a:lnTo>
                <a:lnTo>
                  <a:pt x="48993" y="10044"/>
                </a:lnTo>
                <a:cubicBezTo>
                  <a:pt x="48993" y="9777"/>
                  <a:pt x="48926" y="9510"/>
                  <a:pt x="48926" y="9210"/>
                </a:cubicBezTo>
                <a:cubicBezTo>
                  <a:pt x="48926" y="9112"/>
                  <a:pt x="48894" y="8951"/>
                  <a:pt x="48893" y="8819"/>
                </a:cubicBezTo>
                <a:lnTo>
                  <a:pt x="48893" y="8819"/>
                </a:lnTo>
                <a:cubicBezTo>
                  <a:pt x="48915" y="8826"/>
                  <a:pt x="48937" y="8834"/>
                  <a:pt x="48959" y="8843"/>
                </a:cubicBezTo>
                <a:cubicBezTo>
                  <a:pt x="48968" y="8847"/>
                  <a:pt x="48976" y="8850"/>
                  <a:pt x="48984" y="8853"/>
                </a:cubicBezTo>
                <a:lnTo>
                  <a:pt x="48984" y="8853"/>
                </a:lnTo>
                <a:cubicBezTo>
                  <a:pt x="48963" y="8805"/>
                  <a:pt x="48940" y="8758"/>
                  <a:pt x="48917" y="8712"/>
                </a:cubicBezTo>
                <a:close/>
                <a:moveTo>
                  <a:pt x="51928" y="7476"/>
                </a:moveTo>
                <a:cubicBezTo>
                  <a:pt x="52529" y="8210"/>
                  <a:pt x="53263" y="8843"/>
                  <a:pt x="53730" y="9677"/>
                </a:cubicBezTo>
                <a:cubicBezTo>
                  <a:pt x="53996" y="10111"/>
                  <a:pt x="54096" y="10545"/>
                  <a:pt x="54230" y="11012"/>
                </a:cubicBezTo>
                <a:cubicBezTo>
                  <a:pt x="54263" y="11245"/>
                  <a:pt x="54330" y="11479"/>
                  <a:pt x="54363" y="11712"/>
                </a:cubicBezTo>
                <a:lnTo>
                  <a:pt x="54363" y="11879"/>
                </a:lnTo>
                <a:cubicBezTo>
                  <a:pt x="54230" y="11412"/>
                  <a:pt x="54063" y="10978"/>
                  <a:pt x="53863" y="10545"/>
                </a:cubicBezTo>
                <a:cubicBezTo>
                  <a:pt x="53529" y="9877"/>
                  <a:pt x="53029" y="9310"/>
                  <a:pt x="52595" y="8677"/>
                </a:cubicBezTo>
                <a:cubicBezTo>
                  <a:pt x="52362" y="8310"/>
                  <a:pt x="52162" y="7876"/>
                  <a:pt x="51928" y="7476"/>
                </a:cubicBezTo>
                <a:close/>
                <a:moveTo>
                  <a:pt x="13334" y="11278"/>
                </a:moveTo>
                <a:cubicBezTo>
                  <a:pt x="13188" y="11569"/>
                  <a:pt x="13343" y="11878"/>
                  <a:pt x="13566" y="12115"/>
                </a:cubicBezTo>
                <a:lnTo>
                  <a:pt x="13566" y="12115"/>
                </a:lnTo>
                <a:cubicBezTo>
                  <a:pt x="13460" y="11868"/>
                  <a:pt x="13461" y="11575"/>
                  <a:pt x="13668" y="11345"/>
                </a:cubicBezTo>
                <a:cubicBezTo>
                  <a:pt x="13672" y="11339"/>
                  <a:pt x="13677" y="11334"/>
                  <a:pt x="13682" y="11328"/>
                </a:cubicBezTo>
                <a:lnTo>
                  <a:pt x="13682" y="11328"/>
                </a:lnTo>
                <a:cubicBezTo>
                  <a:pt x="13666" y="11322"/>
                  <a:pt x="13650" y="11317"/>
                  <a:pt x="13634" y="11312"/>
                </a:cubicBezTo>
                <a:cubicBezTo>
                  <a:pt x="13534" y="11278"/>
                  <a:pt x="13467" y="11278"/>
                  <a:pt x="13334" y="11278"/>
                </a:cubicBezTo>
                <a:close/>
                <a:moveTo>
                  <a:pt x="51228" y="5441"/>
                </a:moveTo>
                <a:lnTo>
                  <a:pt x="51228" y="5441"/>
                </a:lnTo>
                <a:cubicBezTo>
                  <a:pt x="51361" y="5641"/>
                  <a:pt x="51495" y="5875"/>
                  <a:pt x="51661" y="6108"/>
                </a:cubicBezTo>
                <a:cubicBezTo>
                  <a:pt x="52395" y="7209"/>
                  <a:pt x="53363" y="8210"/>
                  <a:pt x="53996" y="9410"/>
                </a:cubicBezTo>
                <a:cubicBezTo>
                  <a:pt x="54263" y="10011"/>
                  <a:pt x="54530" y="10678"/>
                  <a:pt x="54563" y="11345"/>
                </a:cubicBezTo>
                <a:cubicBezTo>
                  <a:pt x="54597" y="11843"/>
                  <a:pt x="54597" y="12340"/>
                  <a:pt x="54662" y="12838"/>
                </a:cubicBezTo>
                <a:lnTo>
                  <a:pt x="54662" y="12838"/>
                </a:lnTo>
                <a:cubicBezTo>
                  <a:pt x="54654" y="12803"/>
                  <a:pt x="54597" y="12744"/>
                  <a:pt x="54597" y="12713"/>
                </a:cubicBezTo>
                <a:cubicBezTo>
                  <a:pt x="54563" y="12546"/>
                  <a:pt x="54530" y="12413"/>
                  <a:pt x="54497" y="12246"/>
                </a:cubicBezTo>
                <a:cubicBezTo>
                  <a:pt x="54497" y="12046"/>
                  <a:pt x="54430" y="11845"/>
                  <a:pt x="54430" y="11645"/>
                </a:cubicBezTo>
                <a:cubicBezTo>
                  <a:pt x="54397" y="11378"/>
                  <a:pt x="54363" y="11078"/>
                  <a:pt x="54330" y="10845"/>
                </a:cubicBezTo>
                <a:cubicBezTo>
                  <a:pt x="54230" y="10378"/>
                  <a:pt x="54063" y="9911"/>
                  <a:pt x="53830" y="9510"/>
                </a:cubicBezTo>
                <a:cubicBezTo>
                  <a:pt x="53563" y="9077"/>
                  <a:pt x="53263" y="8710"/>
                  <a:pt x="52996" y="8376"/>
                </a:cubicBezTo>
                <a:cubicBezTo>
                  <a:pt x="52662" y="8009"/>
                  <a:pt x="52329" y="7676"/>
                  <a:pt x="52062" y="7309"/>
                </a:cubicBezTo>
                <a:cubicBezTo>
                  <a:pt x="51928" y="7142"/>
                  <a:pt x="51828" y="6909"/>
                  <a:pt x="51728" y="6708"/>
                </a:cubicBezTo>
                <a:cubicBezTo>
                  <a:pt x="51695" y="6675"/>
                  <a:pt x="51695" y="6575"/>
                  <a:pt x="51661" y="6542"/>
                </a:cubicBezTo>
                <a:cubicBezTo>
                  <a:pt x="51428" y="6208"/>
                  <a:pt x="51361" y="5808"/>
                  <a:pt x="51228" y="5441"/>
                </a:cubicBezTo>
                <a:close/>
                <a:moveTo>
                  <a:pt x="24793" y="12641"/>
                </a:moveTo>
                <a:cubicBezTo>
                  <a:pt x="24117" y="12741"/>
                  <a:pt x="23447" y="12859"/>
                  <a:pt x="22781" y="12993"/>
                </a:cubicBezTo>
                <a:lnTo>
                  <a:pt x="22781" y="12993"/>
                </a:lnTo>
                <a:cubicBezTo>
                  <a:pt x="22933" y="12989"/>
                  <a:pt x="23087" y="12985"/>
                  <a:pt x="23241" y="12980"/>
                </a:cubicBezTo>
                <a:lnTo>
                  <a:pt x="24008" y="12846"/>
                </a:lnTo>
                <a:cubicBezTo>
                  <a:pt x="24409" y="12746"/>
                  <a:pt x="24876" y="12713"/>
                  <a:pt x="25343" y="12646"/>
                </a:cubicBezTo>
                <a:cubicBezTo>
                  <a:pt x="25160" y="12646"/>
                  <a:pt x="24976" y="12644"/>
                  <a:pt x="24793" y="12641"/>
                </a:cubicBezTo>
                <a:close/>
                <a:moveTo>
                  <a:pt x="36350" y="13013"/>
                </a:moveTo>
                <a:cubicBezTo>
                  <a:pt x="36345" y="13014"/>
                  <a:pt x="36339" y="13016"/>
                  <a:pt x="36333" y="13017"/>
                </a:cubicBezTo>
                <a:lnTo>
                  <a:pt x="36333" y="13017"/>
                </a:lnTo>
                <a:cubicBezTo>
                  <a:pt x="36326" y="13024"/>
                  <a:pt x="36318" y="13031"/>
                  <a:pt x="36310" y="13037"/>
                </a:cubicBezTo>
                <a:lnTo>
                  <a:pt x="36310" y="13037"/>
                </a:lnTo>
                <a:cubicBezTo>
                  <a:pt x="36325" y="13031"/>
                  <a:pt x="36339" y="13024"/>
                  <a:pt x="36350" y="13013"/>
                </a:cubicBezTo>
                <a:close/>
                <a:moveTo>
                  <a:pt x="37969" y="13175"/>
                </a:moveTo>
                <a:cubicBezTo>
                  <a:pt x="37839" y="13175"/>
                  <a:pt x="37715" y="13199"/>
                  <a:pt x="37614" y="13264"/>
                </a:cubicBezTo>
                <a:lnTo>
                  <a:pt x="37614" y="13264"/>
                </a:lnTo>
                <a:cubicBezTo>
                  <a:pt x="37726" y="13219"/>
                  <a:pt x="37855" y="13203"/>
                  <a:pt x="37984" y="13203"/>
                </a:cubicBezTo>
                <a:cubicBezTo>
                  <a:pt x="38125" y="13203"/>
                  <a:pt x="38266" y="13223"/>
                  <a:pt x="38385" y="13246"/>
                </a:cubicBezTo>
                <a:cubicBezTo>
                  <a:pt x="38631" y="13328"/>
                  <a:pt x="38877" y="13473"/>
                  <a:pt x="39068" y="13665"/>
                </a:cubicBezTo>
                <a:lnTo>
                  <a:pt x="39068" y="13665"/>
                </a:lnTo>
                <a:cubicBezTo>
                  <a:pt x="38929" y="13493"/>
                  <a:pt x="38758" y="13352"/>
                  <a:pt x="38519" y="13280"/>
                </a:cubicBezTo>
                <a:cubicBezTo>
                  <a:pt x="38362" y="13228"/>
                  <a:pt x="38160" y="13175"/>
                  <a:pt x="37969" y="13175"/>
                </a:cubicBezTo>
                <a:close/>
                <a:moveTo>
                  <a:pt x="41221" y="13914"/>
                </a:moveTo>
                <a:cubicBezTo>
                  <a:pt x="41215" y="13914"/>
                  <a:pt x="41209" y="13915"/>
                  <a:pt x="41204" y="13919"/>
                </a:cubicBezTo>
                <a:lnTo>
                  <a:pt x="41204" y="13919"/>
                </a:lnTo>
                <a:cubicBezTo>
                  <a:pt x="41210" y="13917"/>
                  <a:pt x="41215" y="13915"/>
                  <a:pt x="41221" y="13914"/>
                </a:cubicBezTo>
                <a:close/>
                <a:moveTo>
                  <a:pt x="37939" y="13522"/>
                </a:moveTo>
                <a:cubicBezTo>
                  <a:pt x="38085" y="13522"/>
                  <a:pt x="38235" y="13530"/>
                  <a:pt x="38385" y="13547"/>
                </a:cubicBezTo>
                <a:cubicBezTo>
                  <a:pt x="38619" y="13647"/>
                  <a:pt x="38886" y="13780"/>
                  <a:pt x="39119" y="13947"/>
                </a:cubicBezTo>
                <a:cubicBezTo>
                  <a:pt x="38919" y="13914"/>
                  <a:pt x="38685" y="13880"/>
                  <a:pt x="38452" y="13880"/>
                </a:cubicBezTo>
                <a:cubicBezTo>
                  <a:pt x="38252" y="13847"/>
                  <a:pt x="38018" y="13847"/>
                  <a:pt x="37818" y="13814"/>
                </a:cubicBezTo>
                <a:cubicBezTo>
                  <a:pt x="37685" y="13780"/>
                  <a:pt x="37518" y="13680"/>
                  <a:pt x="37451" y="13547"/>
                </a:cubicBezTo>
                <a:lnTo>
                  <a:pt x="37518" y="13547"/>
                </a:lnTo>
                <a:cubicBezTo>
                  <a:pt x="37651" y="13530"/>
                  <a:pt x="37793" y="13522"/>
                  <a:pt x="37939" y="13522"/>
                </a:cubicBezTo>
                <a:close/>
                <a:moveTo>
                  <a:pt x="54830" y="6508"/>
                </a:moveTo>
                <a:lnTo>
                  <a:pt x="55064" y="7142"/>
                </a:lnTo>
                <a:cubicBezTo>
                  <a:pt x="55231" y="7542"/>
                  <a:pt x="55331" y="7976"/>
                  <a:pt x="55497" y="8376"/>
                </a:cubicBezTo>
                <a:cubicBezTo>
                  <a:pt x="55598" y="8810"/>
                  <a:pt x="55764" y="9277"/>
                  <a:pt x="55998" y="9644"/>
                </a:cubicBezTo>
                <a:cubicBezTo>
                  <a:pt x="56198" y="10011"/>
                  <a:pt x="56431" y="10311"/>
                  <a:pt x="56732" y="10645"/>
                </a:cubicBezTo>
                <a:cubicBezTo>
                  <a:pt x="57032" y="10945"/>
                  <a:pt x="57365" y="11212"/>
                  <a:pt x="57666" y="11545"/>
                </a:cubicBezTo>
                <a:cubicBezTo>
                  <a:pt x="57933" y="11879"/>
                  <a:pt x="58133" y="12246"/>
                  <a:pt x="58266" y="12713"/>
                </a:cubicBezTo>
                <a:cubicBezTo>
                  <a:pt x="58400" y="13080"/>
                  <a:pt x="58500" y="13547"/>
                  <a:pt x="58533" y="14047"/>
                </a:cubicBezTo>
                <a:cubicBezTo>
                  <a:pt x="58400" y="13713"/>
                  <a:pt x="58233" y="13447"/>
                  <a:pt x="58066" y="13146"/>
                </a:cubicBezTo>
                <a:cubicBezTo>
                  <a:pt x="57332" y="11845"/>
                  <a:pt x="56165" y="10778"/>
                  <a:pt x="55564" y="9377"/>
                </a:cubicBezTo>
                <a:cubicBezTo>
                  <a:pt x="55264" y="8710"/>
                  <a:pt x="55164" y="8009"/>
                  <a:pt x="55030" y="7309"/>
                </a:cubicBezTo>
                <a:cubicBezTo>
                  <a:pt x="54997" y="7042"/>
                  <a:pt x="54897" y="6775"/>
                  <a:pt x="54830" y="6508"/>
                </a:cubicBezTo>
                <a:close/>
                <a:moveTo>
                  <a:pt x="37385" y="13613"/>
                </a:moveTo>
                <a:lnTo>
                  <a:pt x="37385" y="13613"/>
                </a:lnTo>
                <a:cubicBezTo>
                  <a:pt x="37418" y="13647"/>
                  <a:pt x="37418" y="13713"/>
                  <a:pt x="37518" y="13780"/>
                </a:cubicBezTo>
                <a:cubicBezTo>
                  <a:pt x="37618" y="13980"/>
                  <a:pt x="37885" y="13980"/>
                  <a:pt x="38152" y="13980"/>
                </a:cubicBezTo>
                <a:cubicBezTo>
                  <a:pt x="38485" y="14014"/>
                  <a:pt x="38819" y="14014"/>
                  <a:pt x="39152" y="14014"/>
                </a:cubicBezTo>
                <a:cubicBezTo>
                  <a:pt x="38869" y="14108"/>
                  <a:pt x="38586" y="14202"/>
                  <a:pt x="38315" y="14202"/>
                </a:cubicBezTo>
                <a:cubicBezTo>
                  <a:pt x="38203" y="14202"/>
                  <a:pt x="38092" y="14186"/>
                  <a:pt x="37985" y="14147"/>
                </a:cubicBezTo>
                <a:cubicBezTo>
                  <a:pt x="37818" y="14114"/>
                  <a:pt x="37685" y="14014"/>
                  <a:pt x="37551" y="13880"/>
                </a:cubicBezTo>
                <a:cubicBezTo>
                  <a:pt x="37485" y="13814"/>
                  <a:pt x="37418" y="13680"/>
                  <a:pt x="37385" y="13613"/>
                </a:cubicBezTo>
                <a:close/>
                <a:moveTo>
                  <a:pt x="37351" y="13814"/>
                </a:moveTo>
                <a:cubicBezTo>
                  <a:pt x="37385" y="13880"/>
                  <a:pt x="37418" y="13947"/>
                  <a:pt x="37485" y="14014"/>
                </a:cubicBezTo>
                <a:cubicBezTo>
                  <a:pt x="37585" y="14147"/>
                  <a:pt x="37718" y="14214"/>
                  <a:pt x="37885" y="14281"/>
                </a:cubicBezTo>
                <a:cubicBezTo>
                  <a:pt x="38009" y="14308"/>
                  <a:pt x="38134" y="14324"/>
                  <a:pt x="38256" y="14324"/>
                </a:cubicBezTo>
                <a:cubicBezTo>
                  <a:pt x="38428" y="14324"/>
                  <a:pt x="38596" y="14292"/>
                  <a:pt x="38752" y="14214"/>
                </a:cubicBezTo>
                <a:lnTo>
                  <a:pt x="38752" y="14214"/>
                </a:lnTo>
                <a:cubicBezTo>
                  <a:pt x="38719" y="14281"/>
                  <a:pt x="38685" y="14281"/>
                  <a:pt x="38652" y="14314"/>
                </a:cubicBezTo>
                <a:cubicBezTo>
                  <a:pt x="38466" y="14360"/>
                  <a:pt x="38297" y="14423"/>
                  <a:pt x="38121" y="14423"/>
                </a:cubicBezTo>
                <a:cubicBezTo>
                  <a:pt x="38044" y="14423"/>
                  <a:pt x="37966" y="14411"/>
                  <a:pt x="37885" y="14381"/>
                </a:cubicBezTo>
                <a:cubicBezTo>
                  <a:pt x="37685" y="14347"/>
                  <a:pt x="37451" y="14214"/>
                  <a:pt x="37351" y="13980"/>
                </a:cubicBezTo>
                <a:lnTo>
                  <a:pt x="37351" y="13814"/>
                </a:lnTo>
                <a:close/>
                <a:moveTo>
                  <a:pt x="48025" y="14134"/>
                </a:moveTo>
                <a:lnTo>
                  <a:pt x="48025" y="14134"/>
                </a:lnTo>
                <a:cubicBezTo>
                  <a:pt x="48093" y="14161"/>
                  <a:pt x="48159" y="14187"/>
                  <a:pt x="48226" y="14214"/>
                </a:cubicBezTo>
                <a:lnTo>
                  <a:pt x="49613" y="14547"/>
                </a:lnTo>
                <a:lnTo>
                  <a:pt x="49860" y="14547"/>
                </a:lnTo>
                <a:cubicBezTo>
                  <a:pt x="49270" y="14406"/>
                  <a:pt x="48646" y="14264"/>
                  <a:pt x="48025" y="14134"/>
                </a:cubicBezTo>
                <a:close/>
                <a:moveTo>
                  <a:pt x="51015" y="14848"/>
                </a:moveTo>
                <a:cubicBezTo>
                  <a:pt x="51041" y="14854"/>
                  <a:pt x="51066" y="14861"/>
                  <a:pt x="51091" y="14867"/>
                </a:cubicBezTo>
                <a:lnTo>
                  <a:pt x="51091" y="14867"/>
                </a:lnTo>
                <a:cubicBezTo>
                  <a:pt x="51088" y="14858"/>
                  <a:pt x="51080" y="14848"/>
                  <a:pt x="51061" y="14848"/>
                </a:cubicBezTo>
                <a:close/>
                <a:moveTo>
                  <a:pt x="51091" y="14867"/>
                </a:moveTo>
                <a:cubicBezTo>
                  <a:pt x="51094" y="14875"/>
                  <a:pt x="51094" y="14881"/>
                  <a:pt x="51094" y="14881"/>
                </a:cubicBezTo>
                <a:cubicBezTo>
                  <a:pt x="51194" y="14914"/>
                  <a:pt x="51294" y="14914"/>
                  <a:pt x="51428" y="14981"/>
                </a:cubicBezTo>
                <a:cubicBezTo>
                  <a:pt x="51649" y="15028"/>
                  <a:pt x="51855" y="15076"/>
                  <a:pt x="52057" y="15127"/>
                </a:cubicBezTo>
                <a:lnTo>
                  <a:pt x="52057" y="15127"/>
                </a:lnTo>
                <a:cubicBezTo>
                  <a:pt x="51724" y="15037"/>
                  <a:pt x="51407" y="14949"/>
                  <a:pt x="51091" y="14867"/>
                </a:cubicBezTo>
                <a:close/>
                <a:moveTo>
                  <a:pt x="52057" y="15127"/>
                </a:moveTo>
                <a:lnTo>
                  <a:pt x="52057" y="15127"/>
                </a:lnTo>
                <a:cubicBezTo>
                  <a:pt x="52117" y="15143"/>
                  <a:pt x="52179" y="15159"/>
                  <a:pt x="52241" y="15176"/>
                </a:cubicBezTo>
                <a:lnTo>
                  <a:pt x="52241" y="15176"/>
                </a:lnTo>
                <a:cubicBezTo>
                  <a:pt x="52243" y="15176"/>
                  <a:pt x="52245" y="15176"/>
                  <a:pt x="52247" y="15176"/>
                </a:cubicBezTo>
                <a:lnTo>
                  <a:pt x="52247" y="15176"/>
                </a:lnTo>
                <a:cubicBezTo>
                  <a:pt x="52184" y="15159"/>
                  <a:pt x="52120" y="15143"/>
                  <a:pt x="52057" y="15127"/>
                </a:cubicBezTo>
                <a:close/>
                <a:moveTo>
                  <a:pt x="51661" y="15157"/>
                </a:moveTo>
                <a:cubicBezTo>
                  <a:pt x="51379" y="15157"/>
                  <a:pt x="51094" y="15170"/>
                  <a:pt x="50807" y="15196"/>
                </a:cubicBezTo>
                <a:lnTo>
                  <a:pt x="50807" y="15196"/>
                </a:lnTo>
                <a:cubicBezTo>
                  <a:pt x="51094" y="15178"/>
                  <a:pt x="51381" y="15169"/>
                  <a:pt x="51667" y="15169"/>
                </a:cubicBezTo>
                <a:cubicBezTo>
                  <a:pt x="51866" y="15169"/>
                  <a:pt x="52065" y="15173"/>
                  <a:pt x="52262" y="15181"/>
                </a:cubicBezTo>
                <a:cubicBezTo>
                  <a:pt x="52255" y="15179"/>
                  <a:pt x="52248" y="15177"/>
                  <a:pt x="52241" y="15176"/>
                </a:cubicBezTo>
                <a:lnTo>
                  <a:pt x="52241" y="15176"/>
                </a:lnTo>
                <a:cubicBezTo>
                  <a:pt x="52049" y="15163"/>
                  <a:pt x="51855" y="15157"/>
                  <a:pt x="51661" y="15157"/>
                </a:cubicBezTo>
                <a:close/>
                <a:moveTo>
                  <a:pt x="45190" y="6675"/>
                </a:moveTo>
                <a:cubicBezTo>
                  <a:pt x="45090" y="6708"/>
                  <a:pt x="45023" y="6775"/>
                  <a:pt x="44990" y="6809"/>
                </a:cubicBezTo>
                <a:cubicBezTo>
                  <a:pt x="44990" y="6809"/>
                  <a:pt x="45023" y="6809"/>
                  <a:pt x="45023" y="6842"/>
                </a:cubicBezTo>
                <a:cubicBezTo>
                  <a:pt x="45027" y="6922"/>
                  <a:pt x="45034" y="7001"/>
                  <a:pt x="45042" y="7080"/>
                </a:cubicBezTo>
                <a:lnTo>
                  <a:pt x="45042" y="7080"/>
                </a:lnTo>
                <a:cubicBezTo>
                  <a:pt x="45058" y="7066"/>
                  <a:pt x="45074" y="7054"/>
                  <a:pt x="45090" y="7042"/>
                </a:cubicBezTo>
                <a:cubicBezTo>
                  <a:pt x="45157" y="7000"/>
                  <a:pt x="45224" y="6971"/>
                  <a:pt x="45291" y="6953"/>
                </a:cubicBezTo>
                <a:lnTo>
                  <a:pt x="45291" y="6953"/>
                </a:lnTo>
                <a:cubicBezTo>
                  <a:pt x="45455" y="8122"/>
                  <a:pt x="45878" y="9250"/>
                  <a:pt x="46558" y="10178"/>
                </a:cubicBezTo>
                <a:cubicBezTo>
                  <a:pt x="46157" y="9744"/>
                  <a:pt x="45824" y="9277"/>
                  <a:pt x="45557" y="8710"/>
                </a:cubicBezTo>
                <a:cubicBezTo>
                  <a:pt x="45293" y="8211"/>
                  <a:pt x="45106" y="7660"/>
                  <a:pt x="45042" y="7080"/>
                </a:cubicBezTo>
                <a:lnTo>
                  <a:pt x="45042" y="7080"/>
                </a:lnTo>
                <a:cubicBezTo>
                  <a:pt x="45010" y="7107"/>
                  <a:pt x="44980" y="7139"/>
                  <a:pt x="44952" y="7172"/>
                </a:cubicBezTo>
                <a:lnTo>
                  <a:pt x="44952" y="7172"/>
                </a:lnTo>
                <a:cubicBezTo>
                  <a:pt x="45076" y="7732"/>
                  <a:pt x="45235" y="8271"/>
                  <a:pt x="45490" y="8810"/>
                </a:cubicBezTo>
                <a:cubicBezTo>
                  <a:pt x="45690" y="9277"/>
                  <a:pt x="45991" y="9677"/>
                  <a:pt x="46324" y="10044"/>
                </a:cubicBezTo>
                <a:cubicBezTo>
                  <a:pt x="45991" y="9777"/>
                  <a:pt x="45657" y="9477"/>
                  <a:pt x="45390" y="9144"/>
                </a:cubicBezTo>
                <a:cubicBezTo>
                  <a:pt x="45070" y="8736"/>
                  <a:pt x="44800" y="8200"/>
                  <a:pt x="44737" y="7671"/>
                </a:cubicBezTo>
                <a:lnTo>
                  <a:pt x="44737" y="7671"/>
                </a:lnTo>
                <a:cubicBezTo>
                  <a:pt x="44728" y="7729"/>
                  <a:pt x="44723" y="7786"/>
                  <a:pt x="44723" y="7843"/>
                </a:cubicBezTo>
                <a:cubicBezTo>
                  <a:pt x="44723" y="8510"/>
                  <a:pt x="45057" y="9177"/>
                  <a:pt x="45457" y="9677"/>
                </a:cubicBezTo>
                <a:cubicBezTo>
                  <a:pt x="45584" y="9804"/>
                  <a:pt x="45711" y="9941"/>
                  <a:pt x="45843" y="10077"/>
                </a:cubicBezTo>
                <a:lnTo>
                  <a:pt x="45843" y="10077"/>
                </a:lnTo>
                <a:cubicBezTo>
                  <a:pt x="45611" y="9943"/>
                  <a:pt x="45387" y="9801"/>
                  <a:pt x="45090" y="9677"/>
                </a:cubicBezTo>
                <a:cubicBezTo>
                  <a:pt x="44929" y="9585"/>
                  <a:pt x="44657" y="9430"/>
                  <a:pt x="44427" y="9430"/>
                </a:cubicBezTo>
                <a:cubicBezTo>
                  <a:pt x="44323" y="9430"/>
                  <a:pt x="44228" y="9461"/>
                  <a:pt x="44156" y="9544"/>
                </a:cubicBezTo>
                <a:lnTo>
                  <a:pt x="44156" y="9611"/>
                </a:lnTo>
                <a:cubicBezTo>
                  <a:pt x="44221" y="9653"/>
                  <a:pt x="44288" y="9694"/>
                  <a:pt x="44355" y="9733"/>
                </a:cubicBezTo>
                <a:lnTo>
                  <a:pt x="44355" y="9733"/>
                </a:lnTo>
                <a:cubicBezTo>
                  <a:pt x="44414" y="9704"/>
                  <a:pt x="44481" y="9685"/>
                  <a:pt x="44556" y="9677"/>
                </a:cubicBezTo>
                <a:cubicBezTo>
                  <a:pt x="44756" y="9677"/>
                  <a:pt x="44923" y="9711"/>
                  <a:pt x="45090" y="9811"/>
                </a:cubicBezTo>
                <a:cubicBezTo>
                  <a:pt x="45290" y="9877"/>
                  <a:pt x="45457" y="10011"/>
                  <a:pt x="45624" y="10078"/>
                </a:cubicBezTo>
                <a:cubicBezTo>
                  <a:pt x="45791" y="10211"/>
                  <a:pt x="46024" y="10311"/>
                  <a:pt x="46191" y="10411"/>
                </a:cubicBezTo>
                <a:cubicBezTo>
                  <a:pt x="46069" y="10304"/>
                  <a:pt x="45954" y="10191"/>
                  <a:pt x="45843" y="10077"/>
                </a:cubicBezTo>
                <a:lnTo>
                  <a:pt x="45843" y="10077"/>
                </a:lnTo>
                <a:cubicBezTo>
                  <a:pt x="45923" y="10123"/>
                  <a:pt x="46005" y="10168"/>
                  <a:pt x="46091" y="10211"/>
                </a:cubicBezTo>
                <a:cubicBezTo>
                  <a:pt x="46324" y="10344"/>
                  <a:pt x="46524" y="10478"/>
                  <a:pt x="46725" y="10645"/>
                </a:cubicBezTo>
                <a:cubicBezTo>
                  <a:pt x="45900" y="10400"/>
                  <a:pt x="45076" y="10156"/>
                  <a:pt x="44355" y="9733"/>
                </a:cubicBezTo>
                <a:lnTo>
                  <a:pt x="44355" y="9733"/>
                </a:lnTo>
                <a:cubicBezTo>
                  <a:pt x="44315" y="9753"/>
                  <a:pt x="44279" y="9777"/>
                  <a:pt x="44246" y="9804"/>
                </a:cubicBezTo>
                <a:lnTo>
                  <a:pt x="44246" y="9804"/>
                </a:lnTo>
                <a:cubicBezTo>
                  <a:pt x="44193" y="9773"/>
                  <a:pt x="44141" y="9742"/>
                  <a:pt x="44089" y="9711"/>
                </a:cubicBezTo>
                <a:cubicBezTo>
                  <a:pt x="44042" y="9806"/>
                  <a:pt x="44045" y="9935"/>
                  <a:pt x="44063" y="10074"/>
                </a:cubicBezTo>
                <a:lnTo>
                  <a:pt x="44063" y="10074"/>
                </a:lnTo>
                <a:cubicBezTo>
                  <a:pt x="44100" y="9971"/>
                  <a:pt x="44161" y="9876"/>
                  <a:pt x="44246" y="9804"/>
                </a:cubicBezTo>
                <a:lnTo>
                  <a:pt x="44246" y="9804"/>
                </a:lnTo>
                <a:cubicBezTo>
                  <a:pt x="44974" y="10226"/>
                  <a:pt x="45782" y="10556"/>
                  <a:pt x="46591" y="10711"/>
                </a:cubicBezTo>
                <a:cubicBezTo>
                  <a:pt x="46324" y="10800"/>
                  <a:pt x="46028" y="10845"/>
                  <a:pt x="45741" y="10845"/>
                </a:cubicBezTo>
                <a:cubicBezTo>
                  <a:pt x="45598" y="10845"/>
                  <a:pt x="45457" y="10834"/>
                  <a:pt x="45324" y="10811"/>
                </a:cubicBezTo>
                <a:cubicBezTo>
                  <a:pt x="45090" y="10778"/>
                  <a:pt x="44857" y="10678"/>
                  <a:pt x="44656" y="10578"/>
                </a:cubicBezTo>
                <a:cubicBezTo>
                  <a:pt x="44423" y="10511"/>
                  <a:pt x="44256" y="10344"/>
                  <a:pt x="44089" y="10244"/>
                </a:cubicBezTo>
                <a:cubicBezTo>
                  <a:pt x="44080" y="10187"/>
                  <a:pt x="44070" y="10130"/>
                  <a:pt x="44063" y="10074"/>
                </a:cubicBezTo>
                <a:lnTo>
                  <a:pt x="44063" y="10074"/>
                </a:lnTo>
                <a:cubicBezTo>
                  <a:pt x="44043" y="10129"/>
                  <a:pt x="44030" y="10187"/>
                  <a:pt x="44023" y="10244"/>
                </a:cubicBezTo>
                <a:cubicBezTo>
                  <a:pt x="43956" y="10911"/>
                  <a:pt x="44590" y="11512"/>
                  <a:pt x="45190" y="11679"/>
                </a:cubicBezTo>
                <a:cubicBezTo>
                  <a:pt x="45361" y="11730"/>
                  <a:pt x="45535" y="11755"/>
                  <a:pt x="45709" y="11755"/>
                </a:cubicBezTo>
                <a:cubicBezTo>
                  <a:pt x="46215" y="11755"/>
                  <a:pt x="46710" y="11542"/>
                  <a:pt x="47058" y="11145"/>
                </a:cubicBezTo>
                <a:cubicBezTo>
                  <a:pt x="47392" y="11378"/>
                  <a:pt x="47759" y="11579"/>
                  <a:pt x="48092" y="11845"/>
                </a:cubicBezTo>
                <a:cubicBezTo>
                  <a:pt x="48392" y="12046"/>
                  <a:pt x="48693" y="12312"/>
                  <a:pt x="48959" y="12546"/>
                </a:cubicBezTo>
                <a:cubicBezTo>
                  <a:pt x="49093" y="12646"/>
                  <a:pt x="49193" y="12713"/>
                  <a:pt x="49293" y="12846"/>
                </a:cubicBezTo>
                <a:cubicBezTo>
                  <a:pt x="49727" y="13246"/>
                  <a:pt x="50127" y="13647"/>
                  <a:pt x="50627" y="14014"/>
                </a:cubicBezTo>
                <a:cubicBezTo>
                  <a:pt x="51094" y="14347"/>
                  <a:pt x="51561" y="14647"/>
                  <a:pt x="52028" y="14881"/>
                </a:cubicBezTo>
                <a:cubicBezTo>
                  <a:pt x="52198" y="14978"/>
                  <a:pt x="52350" y="15092"/>
                  <a:pt x="52523" y="15199"/>
                </a:cubicBezTo>
                <a:lnTo>
                  <a:pt x="52523" y="15199"/>
                </a:lnTo>
                <a:cubicBezTo>
                  <a:pt x="52602" y="15207"/>
                  <a:pt x="52681" y="15216"/>
                  <a:pt x="52760" y="15226"/>
                </a:cubicBezTo>
                <a:lnTo>
                  <a:pt x="52760" y="15226"/>
                </a:lnTo>
                <a:cubicBezTo>
                  <a:pt x="52487" y="15073"/>
                  <a:pt x="52224" y="14934"/>
                  <a:pt x="51962" y="14781"/>
                </a:cubicBezTo>
                <a:cubicBezTo>
                  <a:pt x="51461" y="14481"/>
                  <a:pt x="51028" y="14180"/>
                  <a:pt x="50561" y="13814"/>
                </a:cubicBezTo>
                <a:cubicBezTo>
                  <a:pt x="50027" y="13380"/>
                  <a:pt x="49527" y="12946"/>
                  <a:pt x="49060" y="12446"/>
                </a:cubicBezTo>
                <a:cubicBezTo>
                  <a:pt x="49760" y="11779"/>
                  <a:pt x="50060" y="10711"/>
                  <a:pt x="49760" y="9811"/>
                </a:cubicBezTo>
                <a:cubicBezTo>
                  <a:pt x="49657" y="9477"/>
                  <a:pt x="49495" y="9182"/>
                  <a:pt x="49228" y="8988"/>
                </a:cubicBezTo>
                <a:lnTo>
                  <a:pt x="49228" y="8988"/>
                </a:lnTo>
                <a:cubicBezTo>
                  <a:pt x="49372" y="9200"/>
                  <a:pt x="49463" y="9456"/>
                  <a:pt x="49527" y="9711"/>
                </a:cubicBezTo>
                <a:cubicBezTo>
                  <a:pt x="49593" y="10211"/>
                  <a:pt x="49527" y="10778"/>
                  <a:pt x="49260" y="11212"/>
                </a:cubicBezTo>
                <a:cubicBezTo>
                  <a:pt x="49260" y="11145"/>
                  <a:pt x="49326" y="11045"/>
                  <a:pt x="49326" y="11012"/>
                </a:cubicBezTo>
                <a:cubicBezTo>
                  <a:pt x="49360" y="10711"/>
                  <a:pt x="49393" y="10411"/>
                  <a:pt x="49360" y="10144"/>
                </a:cubicBezTo>
                <a:cubicBezTo>
                  <a:pt x="49331" y="9714"/>
                  <a:pt x="49228" y="9258"/>
                  <a:pt x="49009" y="8864"/>
                </a:cubicBezTo>
                <a:lnTo>
                  <a:pt x="49009" y="8864"/>
                </a:lnTo>
                <a:cubicBezTo>
                  <a:pt x="49089" y="8898"/>
                  <a:pt x="49162" y="8940"/>
                  <a:pt x="49228" y="8988"/>
                </a:cubicBezTo>
                <a:lnTo>
                  <a:pt x="49228" y="8988"/>
                </a:lnTo>
                <a:cubicBezTo>
                  <a:pt x="49146" y="8868"/>
                  <a:pt x="49047" y="8761"/>
                  <a:pt x="48926" y="8677"/>
                </a:cubicBezTo>
                <a:lnTo>
                  <a:pt x="48899" y="8677"/>
                </a:lnTo>
                <a:cubicBezTo>
                  <a:pt x="48875" y="8631"/>
                  <a:pt x="48851" y="8587"/>
                  <a:pt x="48826" y="8543"/>
                </a:cubicBezTo>
                <a:lnTo>
                  <a:pt x="48826" y="8543"/>
                </a:lnTo>
                <a:cubicBezTo>
                  <a:pt x="48859" y="8643"/>
                  <a:pt x="48893" y="8710"/>
                  <a:pt x="48893" y="8810"/>
                </a:cubicBezTo>
                <a:cubicBezTo>
                  <a:pt x="48893" y="8813"/>
                  <a:pt x="48893" y="8816"/>
                  <a:pt x="48893" y="8819"/>
                </a:cubicBezTo>
                <a:lnTo>
                  <a:pt x="48893" y="8819"/>
                </a:lnTo>
                <a:cubicBezTo>
                  <a:pt x="48823" y="8796"/>
                  <a:pt x="48752" y="8783"/>
                  <a:pt x="48683" y="8779"/>
                </a:cubicBezTo>
                <a:lnTo>
                  <a:pt x="48683" y="8779"/>
                </a:lnTo>
                <a:cubicBezTo>
                  <a:pt x="48687" y="8789"/>
                  <a:pt x="48690" y="8800"/>
                  <a:pt x="48693" y="8810"/>
                </a:cubicBezTo>
                <a:cubicBezTo>
                  <a:pt x="48759" y="8843"/>
                  <a:pt x="48759" y="8977"/>
                  <a:pt x="48759" y="9110"/>
                </a:cubicBezTo>
                <a:cubicBezTo>
                  <a:pt x="48826" y="9544"/>
                  <a:pt x="48859" y="10011"/>
                  <a:pt x="48859" y="10511"/>
                </a:cubicBezTo>
                <a:lnTo>
                  <a:pt x="48859" y="11278"/>
                </a:lnTo>
                <a:cubicBezTo>
                  <a:pt x="48859" y="11479"/>
                  <a:pt x="48826" y="11679"/>
                  <a:pt x="48826" y="11879"/>
                </a:cubicBezTo>
                <a:cubicBezTo>
                  <a:pt x="48826" y="11879"/>
                  <a:pt x="48826" y="11845"/>
                  <a:pt x="48759" y="11845"/>
                </a:cubicBezTo>
                <a:cubicBezTo>
                  <a:pt x="48593" y="11445"/>
                  <a:pt x="48492" y="11012"/>
                  <a:pt x="48392" y="10611"/>
                </a:cubicBezTo>
                <a:cubicBezTo>
                  <a:pt x="48326" y="10178"/>
                  <a:pt x="48326" y="9711"/>
                  <a:pt x="48326" y="9310"/>
                </a:cubicBezTo>
                <a:cubicBezTo>
                  <a:pt x="48326" y="9178"/>
                  <a:pt x="48326" y="8982"/>
                  <a:pt x="48359" y="8824"/>
                </a:cubicBezTo>
                <a:lnTo>
                  <a:pt x="48359" y="8824"/>
                </a:lnTo>
                <a:cubicBezTo>
                  <a:pt x="48318" y="8838"/>
                  <a:pt x="48277" y="8855"/>
                  <a:pt x="48238" y="8875"/>
                </a:cubicBezTo>
                <a:lnTo>
                  <a:pt x="48238" y="8875"/>
                </a:lnTo>
                <a:cubicBezTo>
                  <a:pt x="48226" y="8973"/>
                  <a:pt x="48226" y="9068"/>
                  <a:pt x="48226" y="9144"/>
                </a:cubicBezTo>
                <a:cubicBezTo>
                  <a:pt x="48160" y="9935"/>
                  <a:pt x="48257" y="10759"/>
                  <a:pt x="48549" y="11487"/>
                </a:cubicBezTo>
                <a:lnTo>
                  <a:pt x="48549" y="11487"/>
                </a:lnTo>
                <a:cubicBezTo>
                  <a:pt x="48544" y="11482"/>
                  <a:pt x="48537" y="11479"/>
                  <a:pt x="48526" y="11479"/>
                </a:cubicBezTo>
                <a:cubicBezTo>
                  <a:pt x="48259" y="11112"/>
                  <a:pt x="48025" y="10678"/>
                  <a:pt x="47859" y="10278"/>
                </a:cubicBezTo>
                <a:cubicBezTo>
                  <a:pt x="47777" y="10049"/>
                  <a:pt x="47711" y="9812"/>
                  <a:pt x="47701" y="9579"/>
                </a:cubicBezTo>
                <a:lnTo>
                  <a:pt x="47701" y="9579"/>
                </a:lnTo>
                <a:cubicBezTo>
                  <a:pt x="47623" y="9888"/>
                  <a:pt x="47667" y="10224"/>
                  <a:pt x="47759" y="10545"/>
                </a:cubicBezTo>
                <a:cubicBezTo>
                  <a:pt x="47892" y="11012"/>
                  <a:pt x="48126" y="11479"/>
                  <a:pt x="48426" y="11879"/>
                </a:cubicBezTo>
                <a:cubicBezTo>
                  <a:pt x="48526" y="11979"/>
                  <a:pt x="48559" y="12079"/>
                  <a:pt x="48626" y="12179"/>
                </a:cubicBezTo>
                <a:cubicBezTo>
                  <a:pt x="48292" y="11912"/>
                  <a:pt x="48025" y="11645"/>
                  <a:pt x="47692" y="11412"/>
                </a:cubicBezTo>
                <a:cubicBezTo>
                  <a:pt x="47458" y="11312"/>
                  <a:pt x="47258" y="11145"/>
                  <a:pt x="47058" y="11012"/>
                </a:cubicBezTo>
                <a:cubicBezTo>
                  <a:pt x="47025" y="10978"/>
                  <a:pt x="46925" y="10911"/>
                  <a:pt x="46891" y="10845"/>
                </a:cubicBezTo>
                <a:cubicBezTo>
                  <a:pt x="47058" y="10144"/>
                  <a:pt x="47058" y="9410"/>
                  <a:pt x="46891" y="8710"/>
                </a:cubicBezTo>
                <a:cubicBezTo>
                  <a:pt x="46791" y="8410"/>
                  <a:pt x="46691" y="8076"/>
                  <a:pt x="46524" y="7843"/>
                </a:cubicBezTo>
                <a:cubicBezTo>
                  <a:pt x="46458" y="7724"/>
                  <a:pt x="46392" y="7615"/>
                  <a:pt x="46318" y="7513"/>
                </a:cubicBezTo>
                <a:lnTo>
                  <a:pt x="46318" y="7513"/>
                </a:lnTo>
                <a:cubicBezTo>
                  <a:pt x="46504" y="7862"/>
                  <a:pt x="46636" y="8245"/>
                  <a:pt x="46725" y="8643"/>
                </a:cubicBezTo>
                <a:cubicBezTo>
                  <a:pt x="46758" y="9043"/>
                  <a:pt x="46758" y="9510"/>
                  <a:pt x="46691" y="9944"/>
                </a:cubicBezTo>
                <a:cubicBezTo>
                  <a:pt x="46691" y="9711"/>
                  <a:pt x="46658" y="9477"/>
                  <a:pt x="46591" y="9277"/>
                </a:cubicBezTo>
                <a:cubicBezTo>
                  <a:pt x="46524" y="8910"/>
                  <a:pt x="46424" y="8643"/>
                  <a:pt x="46358" y="8310"/>
                </a:cubicBezTo>
                <a:cubicBezTo>
                  <a:pt x="46195" y="7822"/>
                  <a:pt x="45944" y="7378"/>
                  <a:pt x="45641" y="6960"/>
                </a:cubicBezTo>
                <a:lnTo>
                  <a:pt x="45641" y="6960"/>
                </a:lnTo>
                <a:cubicBezTo>
                  <a:pt x="45724" y="6984"/>
                  <a:pt x="45808" y="7023"/>
                  <a:pt x="45891" y="7075"/>
                </a:cubicBezTo>
                <a:cubicBezTo>
                  <a:pt x="46072" y="7216"/>
                  <a:pt x="46204" y="7357"/>
                  <a:pt x="46318" y="7513"/>
                </a:cubicBezTo>
                <a:lnTo>
                  <a:pt x="46318" y="7513"/>
                </a:lnTo>
                <a:cubicBezTo>
                  <a:pt x="46223" y="7335"/>
                  <a:pt x="46114" y="7166"/>
                  <a:pt x="45991" y="7009"/>
                </a:cubicBezTo>
                <a:cubicBezTo>
                  <a:pt x="45824" y="6875"/>
                  <a:pt x="45657" y="6708"/>
                  <a:pt x="45424" y="6675"/>
                </a:cubicBezTo>
                <a:lnTo>
                  <a:pt x="45424" y="6675"/>
                </a:lnTo>
                <a:cubicBezTo>
                  <a:pt x="45499" y="6769"/>
                  <a:pt x="45571" y="6864"/>
                  <a:pt x="45641" y="6960"/>
                </a:cubicBezTo>
                <a:lnTo>
                  <a:pt x="45641" y="6960"/>
                </a:lnTo>
                <a:cubicBezTo>
                  <a:pt x="45579" y="6942"/>
                  <a:pt x="45517" y="6933"/>
                  <a:pt x="45454" y="6932"/>
                </a:cubicBezTo>
                <a:lnTo>
                  <a:pt x="45454" y="6932"/>
                </a:lnTo>
                <a:cubicBezTo>
                  <a:pt x="45762" y="7373"/>
                  <a:pt x="46037" y="7844"/>
                  <a:pt x="46224" y="8343"/>
                </a:cubicBezTo>
                <a:cubicBezTo>
                  <a:pt x="46358" y="8677"/>
                  <a:pt x="46424" y="8977"/>
                  <a:pt x="46524" y="9310"/>
                </a:cubicBezTo>
                <a:cubicBezTo>
                  <a:pt x="46558" y="9477"/>
                  <a:pt x="46558" y="9577"/>
                  <a:pt x="46591" y="9744"/>
                </a:cubicBezTo>
                <a:lnTo>
                  <a:pt x="46591" y="10044"/>
                </a:lnTo>
                <a:cubicBezTo>
                  <a:pt x="46007" y="9071"/>
                  <a:pt x="45581" y="8034"/>
                  <a:pt x="45404" y="6934"/>
                </a:cubicBezTo>
                <a:lnTo>
                  <a:pt x="45404" y="6934"/>
                </a:lnTo>
                <a:cubicBezTo>
                  <a:pt x="45367" y="6937"/>
                  <a:pt x="45329" y="6943"/>
                  <a:pt x="45291" y="6953"/>
                </a:cubicBezTo>
                <a:lnTo>
                  <a:pt x="45291" y="6953"/>
                </a:lnTo>
                <a:cubicBezTo>
                  <a:pt x="45278" y="6861"/>
                  <a:pt x="45267" y="6768"/>
                  <a:pt x="45257" y="6675"/>
                </a:cubicBezTo>
                <a:close/>
                <a:moveTo>
                  <a:pt x="41187" y="14047"/>
                </a:moveTo>
                <a:cubicBezTo>
                  <a:pt x="41198" y="14069"/>
                  <a:pt x="41209" y="14077"/>
                  <a:pt x="41219" y="14077"/>
                </a:cubicBezTo>
                <a:cubicBezTo>
                  <a:pt x="41226" y="14077"/>
                  <a:pt x="41232" y="14073"/>
                  <a:pt x="41238" y="14069"/>
                </a:cubicBezTo>
                <a:lnTo>
                  <a:pt x="41238" y="14069"/>
                </a:lnTo>
                <a:cubicBezTo>
                  <a:pt x="41041" y="14325"/>
                  <a:pt x="40813" y="14519"/>
                  <a:pt x="40553" y="14714"/>
                </a:cubicBezTo>
                <a:cubicBezTo>
                  <a:pt x="40387" y="14848"/>
                  <a:pt x="40253" y="14948"/>
                  <a:pt x="40086" y="15048"/>
                </a:cubicBezTo>
                <a:cubicBezTo>
                  <a:pt x="40020" y="15114"/>
                  <a:pt x="39920" y="15148"/>
                  <a:pt x="39853" y="15215"/>
                </a:cubicBezTo>
                <a:cubicBezTo>
                  <a:pt x="39820" y="15215"/>
                  <a:pt x="39753" y="15281"/>
                  <a:pt x="39720" y="15281"/>
                </a:cubicBezTo>
                <a:cubicBezTo>
                  <a:pt x="39720" y="15215"/>
                  <a:pt x="39753" y="15181"/>
                  <a:pt x="39753" y="15148"/>
                </a:cubicBezTo>
                <a:cubicBezTo>
                  <a:pt x="39820" y="15048"/>
                  <a:pt x="39886" y="14981"/>
                  <a:pt x="39986" y="14881"/>
                </a:cubicBezTo>
                <a:cubicBezTo>
                  <a:pt x="40086" y="14748"/>
                  <a:pt x="40253" y="14647"/>
                  <a:pt x="40420" y="14514"/>
                </a:cubicBezTo>
                <a:cubicBezTo>
                  <a:pt x="40587" y="14381"/>
                  <a:pt x="40754" y="14314"/>
                  <a:pt x="40920" y="14180"/>
                </a:cubicBezTo>
                <a:lnTo>
                  <a:pt x="41187" y="14047"/>
                </a:lnTo>
                <a:close/>
                <a:moveTo>
                  <a:pt x="52247" y="15176"/>
                </a:moveTo>
                <a:cubicBezTo>
                  <a:pt x="52406" y="15219"/>
                  <a:pt x="52565" y="15264"/>
                  <a:pt x="52729" y="15315"/>
                </a:cubicBezTo>
                <a:cubicBezTo>
                  <a:pt x="52656" y="15278"/>
                  <a:pt x="52588" y="15239"/>
                  <a:pt x="52523" y="15199"/>
                </a:cubicBezTo>
                <a:lnTo>
                  <a:pt x="52523" y="15199"/>
                </a:lnTo>
                <a:cubicBezTo>
                  <a:pt x="52431" y="15190"/>
                  <a:pt x="52339" y="15182"/>
                  <a:pt x="52247" y="15176"/>
                </a:cubicBezTo>
                <a:close/>
                <a:moveTo>
                  <a:pt x="41387" y="14047"/>
                </a:moveTo>
                <a:lnTo>
                  <a:pt x="41387" y="14047"/>
                </a:lnTo>
                <a:cubicBezTo>
                  <a:pt x="41354" y="14447"/>
                  <a:pt x="41187" y="14748"/>
                  <a:pt x="40887" y="15014"/>
                </a:cubicBezTo>
                <a:cubicBezTo>
                  <a:pt x="40720" y="15148"/>
                  <a:pt x="40553" y="15281"/>
                  <a:pt x="40387" y="15315"/>
                </a:cubicBezTo>
                <a:cubicBezTo>
                  <a:pt x="40320" y="15348"/>
                  <a:pt x="40187" y="15348"/>
                  <a:pt x="40086" y="15381"/>
                </a:cubicBezTo>
                <a:cubicBezTo>
                  <a:pt x="40020" y="15381"/>
                  <a:pt x="39920" y="15381"/>
                  <a:pt x="39853" y="15415"/>
                </a:cubicBezTo>
                <a:lnTo>
                  <a:pt x="39753" y="15348"/>
                </a:lnTo>
                <a:cubicBezTo>
                  <a:pt x="39820" y="15315"/>
                  <a:pt x="39886" y="15315"/>
                  <a:pt x="39920" y="15281"/>
                </a:cubicBezTo>
                <a:lnTo>
                  <a:pt x="40187" y="15148"/>
                </a:lnTo>
                <a:cubicBezTo>
                  <a:pt x="40353" y="15048"/>
                  <a:pt x="40520" y="14948"/>
                  <a:pt x="40654" y="14814"/>
                </a:cubicBezTo>
                <a:cubicBezTo>
                  <a:pt x="40920" y="14614"/>
                  <a:pt x="41187" y="14347"/>
                  <a:pt x="41387" y="14047"/>
                </a:cubicBezTo>
                <a:close/>
                <a:moveTo>
                  <a:pt x="52760" y="15226"/>
                </a:moveTo>
                <a:cubicBezTo>
                  <a:pt x="52902" y="15306"/>
                  <a:pt x="53047" y="15390"/>
                  <a:pt x="53196" y="15481"/>
                </a:cubicBezTo>
                <a:cubicBezTo>
                  <a:pt x="53285" y="15481"/>
                  <a:pt x="53400" y="15508"/>
                  <a:pt x="53518" y="15537"/>
                </a:cubicBezTo>
                <a:lnTo>
                  <a:pt x="53518" y="15537"/>
                </a:lnTo>
                <a:cubicBezTo>
                  <a:pt x="53522" y="15537"/>
                  <a:pt x="53526" y="15537"/>
                  <a:pt x="53531" y="15537"/>
                </a:cubicBezTo>
                <a:cubicBezTo>
                  <a:pt x="53679" y="15537"/>
                  <a:pt x="53828" y="15539"/>
                  <a:pt x="53976" y="15545"/>
                </a:cubicBezTo>
                <a:lnTo>
                  <a:pt x="53976" y="15545"/>
                </a:lnTo>
                <a:cubicBezTo>
                  <a:pt x="53938" y="15513"/>
                  <a:pt x="53900" y="15481"/>
                  <a:pt x="53862" y="15448"/>
                </a:cubicBezTo>
                <a:lnTo>
                  <a:pt x="53862" y="15448"/>
                </a:lnTo>
                <a:cubicBezTo>
                  <a:pt x="53501" y="15348"/>
                  <a:pt x="53134" y="15274"/>
                  <a:pt x="52760" y="15226"/>
                </a:cubicBezTo>
                <a:close/>
                <a:moveTo>
                  <a:pt x="41454" y="14147"/>
                </a:moveTo>
                <a:lnTo>
                  <a:pt x="41454" y="14147"/>
                </a:lnTo>
                <a:cubicBezTo>
                  <a:pt x="41654" y="14381"/>
                  <a:pt x="41554" y="14714"/>
                  <a:pt x="41387" y="15014"/>
                </a:cubicBezTo>
                <a:cubicBezTo>
                  <a:pt x="41154" y="15348"/>
                  <a:pt x="40754" y="15615"/>
                  <a:pt x="40353" y="15648"/>
                </a:cubicBezTo>
                <a:cubicBezTo>
                  <a:pt x="40220" y="15648"/>
                  <a:pt x="40086" y="15615"/>
                  <a:pt x="39986" y="15548"/>
                </a:cubicBezTo>
                <a:lnTo>
                  <a:pt x="40153" y="15548"/>
                </a:lnTo>
                <a:cubicBezTo>
                  <a:pt x="40220" y="15548"/>
                  <a:pt x="40353" y="15515"/>
                  <a:pt x="40420" y="15481"/>
                </a:cubicBezTo>
                <a:cubicBezTo>
                  <a:pt x="40620" y="15381"/>
                  <a:pt x="40820" y="15281"/>
                  <a:pt x="40987" y="15148"/>
                </a:cubicBezTo>
                <a:cubicBezTo>
                  <a:pt x="41254" y="14881"/>
                  <a:pt x="41421" y="14514"/>
                  <a:pt x="41454" y="14147"/>
                </a:cubicBezTo>
                <a:close/>
                <a:moveTo>
                  <a:pt x="54060" y="15675"/>
                </a:moveTo>
                <a:cubicBezTo>
                  <a:pt x="54086" y="15683"/>
                  <a:pt x="54113" y="15691"/>
                  <a:pt x="54140" y="15698"/>
                </a:cubicBezTo>
                <a:lnTo>
                  <a:pt x="54140" y="15698"/>
                </a:lnTo>
                <a:cubicBezTo>
                  <a:pt x="54148" y="15696"/>
                  <a:pt x="54156" y="15694"/>
                  <a:pt x="54164" y="15692"/>
                </a:cubicBezTo>
                <a:lnTo>
                  <a:pt x="54164" y="15692"/>
                </a:lnTo>
                <a:cubicBezTo>
                  <a:pt x="54159" y="15687"/>
                  <a:pt x="54153" y="15683"/>
                  <a:pt x="54148" y="15679"/>
                </a:cubicBezTo>
                <a:lnTo>
                  <a:pt x="54148" y="15679"/>
                </a:lnTo>
                <a:cubicBezTo>
                  <a:pt x="54119" y="15678"/>
                  <a:pt x="54089" y="15676"/>
                  <a:pt x="54060" y="15675"/>
                </a:cubicBezTo>
                <a:close/>
                <a:moveTo>
                  <a:pt x="50807" y="15196"/>
                </a:moveTo>
                <a:cubicBezTo>
                  <a:pt x="50444" y="15219"/>
                  <a:pt x="50082" y="15258"/>
                  <a:pt x="49727" y="15315"/>
                </a:cubicBezTo>
                <a:cubicBezTo>
                  <a:pt x="49084" y="15408"/>
                  <a:pt x="48457" y="15561"/>
                  <a:pt x="47844" y="15756"/>
                </a:cubicBezTo>
                <a:lnTo>
                  <a:pt x="47844" y="15756"/>
                </a:lnTo>
                <a:cubicBezTo>
                  <a:pt x="48527" y="15556"/>
                  <a:pt x="49220" y="15405"/>
                  <a:pt x="49927" y="15315"/>
                </a:cubicBezTo>
                <a:cubicBezTo>
                  <a:pt x="50223" y="15262"/>
                  <a:pt x="50516" y="15222"/>
                  <a:pt x="50807" y="15196"/>
                </a:cubicBezTo>
                <a:close/>
                <a:moveTo>
                  <a:pt x="50636" y="1547"/>
                </a:moveTo>
                <a:cubicBezTo>
                  <a:pt x="51011" y="1797"/>
                  <a:pt x="51375" y="2074"/>
                  <a:pt x="51728" y="2372"/>
                </a:cubicBezTo>
                <a:cubicBezTo>
                  <a:pt x="52729" y="3206"/>
                  <a:pt x="53563" y="4207"/>
                  <a:pt x="54230" y="5341"/>
                </a:cubicBezTo>
                <a:lnTo>
                  <a:pt x="54230" y="5374"/>
                </a:lnTo>
                <a:cubicBezTo>
                  <a:pt x="54397" y="5741"/>
                  <a:pt x="54563" y="6075"/>
                  <a:pt x="54697" y="6475"/>
                </a:cubicBezTo>
                <a:cubicBezTo>
                  <a:pt x="54830" y="6842"/>
                  <a:pt x="54897" y="7242"/>
                  <a:pt x="54997" y="7642"/>
                </a:cubicBezTo>
                <a:cubicBezTo>
                  <a:pt x="55164" y="8343"/>
                  <a:pt x="55331" y="9010"/>
                  <a:pt x="55598" y="9644"/>
                </a:cubicBezTo>
                <a:cubicBezTo>
                  <a:pt x="55931" y="10311"/>
                  <a:pt x="56365" y="10878"/>
                  <a:pt x="56765" y="11479"/>
                </a:cubicBezTo>
                <a:cubicBezTo>
                  <a:pt x="57432" y="12379"/>
                  <a:pt x="58199" y="13313"/>
                  <a:pt x="58566" y="14381"/>
                </a:cubicBezTo>
                <a:cubicBezTo>
                  <a:pt x="58600" y="14647"/>
                  <a:pt x="58700" y="14948"/>
                  <a:pt x="58766" y="15181"/>
                </a:cubicBezTo>
                <a:cubicBezTo>
                  <a:pt x="58766" y="15248"/>
                  <a:pt x="58833" y="15315"/>
                  <a:pt x="58833" y="15381"/>
                </a:cubicBezTo>
                <a:lnTo>
                  <a:pt x="58833" y="15248"/>
                </a:lnTo>
                <a:cubicBezTo>
                  <a:pt x="59072" y="15875"/>
                  <a:pt x="59471" y="16421"/>
                  <a:pt x="59983" y="16840"/>
                </a:cubicBezTo>
                <a:lnTo>
                  <a:pt x="59983" y="16840"/>
                </a:lnTo>
                <a:cubicBezTo>
                  <a:pt x="59944" y="16800"/>
                  <a:pt x="59906" y="16758"/>
                  <a:pt x="59867" y="16716"/>
                </a:cubicBezTo>
                <a:cubicBezTo>
                  <a:pt x="59600" y="16415"/>
                  <a:pt x="59367" y="16082"/>
                  <a:pt x="59200" y="15748"/>
                </a:cubicBezTo>
                <a:cubicBezTo>
                  <a:pt x="59033" y="15381"/>
                  <a:pt x="58900" y="14981"/>
                  <a:pt x="58800" y="14547"/>
                </a:cubicBezTo>
                <a:cubicBezTo>
                  <a:pt x="58633" y="13713"/>
                  <a:pt x="58600" y="12813"/>
                  <a:pt x="58099" y="12079"/>
                </a:cubicBezTo>
                <a:cubicBezTo>
                  <a:pt x="57666" y="11378"/>
                  <a:pt x="56898" y="10911"/>
                  <a:pt x="56431" y="10211"/>
                </a:cubicBezTo>
                <a:cubicBezTo>
                  <a:pt x="55898" y="9477"/>
                  <a:pt x="55698" y="8543"/>
                  <a:pt x="55431" y="7676"/>
                </a:cubicBezTo>
                <a:cubicBezTo>
                  <a:pt x="55197" y="6909"/>
                  <a:pt x="54897" y="6208"/>
                  <a:pt x="54463" y="5541"/>
                </a:cubicBezTo>
                <a:cubicBezTo>
                  <a:pt x="53696" y="4207"/>
                  <a:pt x="52629" y="3006"/>
                  <a:pt x="51428" y="2072"/>
                </a:cubicBezTo>
                <a:cubicBezTo>
                  <a:pt x="51169" y="1895"/>
                  <a:pt x="50904" y="1717"/>
                  <a:pt x="50636" y="1547"/>
                </a:cubicBezTo>
                <a:close/>
                <a:moveTo>
                  <a:pt x="49060" y="704"/>
                </a:moveTo>
                <a:lnTo>
                  <a:pt x="49060" y="704"/>
                </a:lnTo>
                <a:cubicBezTo>
                  <a:pt x="49560" y="1038"/>
                  <a:pt x="50060" y="1405"/>
                  <a:pt x="50527" y="1838"/>
                </a:cubicBezTo>
                <a:cubicBezTo>
                  <a:pt x="51061" y="2339"/>
                  <a:pt x="51561" y="2906"/>
                  <a:pt x="52028" y="3540"/>
                </a:cubicBezTo>
                <a:cubicBezTo>
                  <a:pt x="53029" y="4874"/>
                  <a:pt x="53730" y="6375"/>
                  <a:pt x="54330" y="7909"/>
                </a:cubicBezTo>
                <a:cubicBezTo>
                  <a:pt x="54597" y="8710"/>
                  <a:pt x="54864" y="9544"/>
                  <a:pt x="55097" y="10378"/>
                </a:cubicBezTo>
                <a:cubicBezTo>
                  <a:pt x="55331" y="11178"/>
                  <a:pt x="55531" y="11979"/>
                  <a:pt x="55764" y="12713"/>
                </a:cubicBezTo>
                <a:cubicBezTo>
                  <a:pt x="56031" y="13480"/>
                  <a:pt x="56365" y="14180"/>
                  <a:pt x="56832" y="14814"/>
                </a:cubicBezTo>
                <a:cubicBezTo>
                  <a:pt x="57232" y="15381"/>
                  <a:pt x="57766" y="15848"/>
                  <a:pt x="58366" y="16215"/>
                </a:cubicBezTo>
                <a:cubicBezTo>
                  <a:pt x="58733" y="16482"/>
                  <a:pt x="59100" y="16682"/>
                  <a:pt x="59534" y="16849"/>
                </a:cubicBezTo>
                <a:cubicBezTo>
                  <a:pt x="59367" y="16816"/>
                  <a:pt x="59267" y="16816"/>
                  <a:pt x="59200" y="16782"/>
                </a:cubicBezTo>
                <a:cubicBezTo>
                  <a:pt x="57866" y="16315"/>
                  <a:pt x="56565" y="15782"/>
                  <a:pt x="55598" y="14681"/>
                </a:cubicBezTo>
                <a:cubicBezTo>
                  <a:pt x="55264" y="14314"/>
                  <a:pt x="55030" y="13880"/>
                  <a:pt x="54864" y="13447"/>
                </a:cubicBezTo>
                <a:cubicBezTo>
                  <a:pt x="54730" y="13013"/>
                  <a:pt x="54697" y="12646"/>
                  <a:pt x="54697" y="12212"/>
                </a:cubicBezTo>
                <a:cubicBezTo>
                  <a:pt x="54697" y="11845"/>
                  <a:pt x="54664" y="11412"/>
                  <a:pt x="54597" y="11045"/>
                </a:cubicBezTo>
                <a:cubicBezTo>
                  <a:pt x="54397" y="9711"/>
                  <a:pt x="53596" y="8576"/>
                  <a:pt x="52862" y="7542"/>
                </a:cubicBezTo>
                <a:cubicBezTo>
                  <a:pt x="52429" y="7009"/>
                  <a:pt x="52062" y="6475"/>
                  <a:pt x="51695" y="5908"/>
                </a:cubicBezTo>
                <a:cubicBezTo>
                  <a:pt x="51528" y="5641"/>
                  <a:pt x="51328" y="5341"/>
                  <a:pt x="51194" y="5041"/>
                </a:cubicBezTo>
                <a:cubicBezTo>
                  <a:pt x="51161" y="4974"/>
                  <a:pt x="51094" y="4874"/>
                  <a:pt x="51094" y="4807"/>
                </a:cubicBezTo>
                <a:cubicBezTo>
                  <a:pt x="50861" y="3973"/>
                  <a:pt x="50594" y="3173"/>
                  <a:pt x="50227" y="2372"/>
                </a:cubicBezTo>
                <a:cubicBezTo>
                  <a:pt x="49927" y="1805"/>
                  <a:pt x="49560" y="1238"/>
                  <a:pt x="49093" y="738"/>
                </a:cubicBezTo>
                <a:lnTo>
                  <a:pt x="49060" y="704"/>
                </a:lnTo>
                <a:close/>
                <a:moveTo>
                  <a:pt x="49393" y="14547"/>
                </a:moveTo>
                <a:cubicBezTo>
                  <a:pt x="48893" y="14547"/>
                  <a:pt x="48392" y="14581"/>
                  <a:pt x="47892" y="14681"/>
                </a:cubicBezTo>
                <a:cubicBezTo>
                  <a:pt x="46958" y="14748"/>
                  <a:pt x="46091" y="14914"/>
                  <a:pt x="45223" y="15181"/>
                </a:cubicBezTo>
                <a:cubicBezTo>
                  <a:pt x="45090" y="15215"/>
                  <a:pt x="44957" y="15248"/>
                  <a:pt x="44890" y="15248"/>
                </a:cubicBezTo>
                <a:cubicBezTo>
                  <a:pt x="44790" y="15081"/>
                  <a:pt x="44690" y="14914"/>
                  <a:pt x="44456" y="14814"/>
                </a:cubicBezTo>
                <a:cubicBezTo>
                  <a:pt x="44289" y="14714"/>
                  <a:pt x="44123" y="14647"/>
                  <a:pt x="43923" y="14647"/>
                </a:cubicBezTo>
                <a:cubicBezTo>
                  <a:pt x="43756" y="14647"/>
                  <a:pt x="43556" y="14748"/>
                  <a:pt x="43622" y="14981"/>
                </a:cubicBezTo>
                <a:cubicBezTo>
                  <a:pt x="43689" y="15048"/>
                  <a:pt x="43756" y="15148"/>
                  <a:pt x="43856" y="15181"/>
                </a:cubicBezTo>
                <a:cubicBezTo>
                  <a:pt x="43923" y="15215"/>
                  <a:pt x="44056" y="15248"/>
                  <a:pt x="44189" y="15315"/>
                </a:cubicBezTo>
                <a:cubicBezTo>
                  <a:pt x="44256" y="15348"/>
                  <a:pt x="44356" y="15348"/>
                  <a:pt x="44423" y="15381"/>
                </a:cubicBezTo>
                <a:cubicBezTo>
                  <a:pt x="44256" y="15415"/>
                  <a:pt x="44089" y="15481"/>
                  <a:pt x="43923" y="15548"/>
                </a:cubicBezTo>
                <a:cubicBezTo>
                  <a:pt x="43522" y="15682"/>
                  <a:pt x="43089" y="15848"/>
                  <a:pt x="42722" y="16048"/>
                </a:cubicBezTo>
                <a:cubicBezTo>
                  <a:pt x="42555" y="16149"/>
                  <a:pt x="42355" y="16249"/>
                  <a:pt x="42221" y="16382"/>
                </a:cubicBezTo>
                <a:cubicBezTo>
                  <a:pt x="42088" y="16482"/>
                  <a:pt x="41954" y="16649"/>
                  <a:pt x="41954" y="16816"/>
                </a:cubicBezTo>
                <a:cubicBezTo>
                  <a:pt x="41954" y="16982"/>
                  <a:pt x="42088" y="17083"/>
                  <a:pt x="42221" y="17149"/>
                </a:cubicBezTo>
                <a:cubicBezTo>
                  <a:pt x="42270" y="17169"/>
                  <a:pt x="42322" y="17177"/>
                  <a:pt x="42375" y="17177"/>
                </a:cubicBezTo>
                <a:cubicBezTo>
                  <a:pt x="42502" y="17177"/>
                  <a:pt x="42637" y="17130"/>
                  <a:pt x="42755" y="17083"/>
                </a:cubicBezTo>
                <a:cubicBezTo>
                  <a:pt x="43522" y="16749"/>
                  <a:pt x="44223" y="16249"/>
                  <a:pt x="44857" y="15682"/>
                </a:cubicBezTo>
                <a:cubicBezTo>
                  <a:pt x="44890" y="15648"/>
                  <a:pt x="44890" y="15548"/>
                  <a:pt x="44790" y="15515"/>
                </a:cubicBezTo>
                <a:lnTo>
                  <a:pt x="44857" y="15515"/>
                </a:lnTo>
                <a:cubicBezTo>
                  <a:pt x="44890" y="15515"/>
                  <a:pt x="44890" y="15515"/>
                  <a:pt x="44923" y="15481"/>
                </a:cubicBezTo>
                <a:cubicBezTo>
                  <a:pt x="45290" y="15348"/>
                  <a:pt x="45690" y="15248"/>
                  <a:pt x="46091" y="15181"/>
                </a:cubicBezTo>
                <a:cubicBezTo>
                  <a:pt x="46891" y="15014"/>
                  <a:pt x="47725" y="14881"/>
                  <a:pt x="48526" y="14814"/>
                </a:cubicBezTo>
                <a:cubicBezTo>
                  <a:pt x="49150" y="14752"/>
                  <a:pt x="49715" y="14748"/>
                  <a:pt x="50331" y="14720"/>
                </a:cubicBezTo>
                <a:lnTo>
                  <a:pt x="50331" y="14720"/>
                </a:lnTo>
                <a:lnTo>
                  <a:pt x="50861" y="14848"/>
                </a:lnTo>
                <a:lnTo>
                  <a:pt x="51015" y="14848"/>
                </a:lnTo>
                <a:cubicBezTo>
                  <a:pt x="50831" y="14801"/>
                  <a:pt x="50648" y="14756"/>
                  <a:pt x="50461" y="14714"/>
                </a:cubicBezTo>
                <a:cubicBezTo>
                  <a:pt x="50417" y="14716"/>
                  <a:pt x="50374" y="14718"/>
                  <a:pt x="50331" y="14720"/>
                </a:cubicBezTo>
                <a:lnTo>
                  <a:pt x="50331" y="14720"/>
                </a:lnTo>
                <a:lnTo>
                  <a:pt x="49613" y="14547"/>
                </a:lnTo>
                <a:close/>
                <a:moveTo>
                  <a:pt x="18871" y="15648"/>
                </a:moveTo>
                <a:lnTo>
                  <a:pt x="18871" y="15648"/>
                </a:lnTo>
                <a:cubicBezTo>
                  <a:pt x="18905" y="15882"/>
                  <a:pt x="18871" y="16149"/>
                  <a:pt x="18738" y="16382"/>
                </a:cubicBezTo>
                <a:cubicBezTo>
                  <a:pt x="18638" y="16616"/>
                  <a:pt x="18504" y="16816"/>
                  <a:pt x="18338" y="17016"/>
                </a:cubicBezTo>
                <a:cubicBezTo>
                  <a:pt x="18071" y="17316"/>
                  <a:pt x="17871" y="17616"/>
                  <a:pt x="17804" y="17983"/>
                </a:cubicBezTo>
                <a:cubicBezTo>
                  <a:pt x="17570" y="17716"/>
                  <a:pt x="17537" y="17383"/>
                  <a:pt x="17637" y="17049"/>
                </a:cubicBezTo>
                <a:cubicBezTo>
                  <a:pt x="17737" y="16515"/>
                  <a:pt x="18204" y="16115"/>
                  <a:pt x="18671" y="15782"/>
                </a:cubicBezTo>
                <a:cubicBezTo>
                  <a:pt x="18738" y="15715"/>
                  <a:pt x="18838" y="15682"/>
                  <a:pt x="18871" y="15648"/>
                </a:cubicBezTo>
                <a:close/>
                <a:moveTo>
                  <a:pt x="19138" y="15715"/>
                </a:moveTo>
                <a:lnTo>
                  <a:pt x="19138" y="15715"/>
                </a:lnTo>
                <a:cubicBezTo>
                  <a:pt x="19338" y="15815"/>
                  <a:pt x="19472" y="16015"/>
                  <a:pt x="19538" y="16215"/>
                </a:cubicBezTo>
                <a:cubicBezTo>
                  <a:pt x="19672" y="16549"/>
                  <a:pt x="19572" y="16949"/>
                  <a:pt x="19505" y="17216"/>
                </a:cubicBezTo>
                <a:cubicBezTo>
                  <a:pt x="19405" y="17616"/>
                  <a:pt x="19172" y="18017"/>
                  <a:pt x="18838" y="18183"/>
                </a:cubicBezTo>
                <a:cubicBezTo>
                  <a:pt x="18838" y="18183"/>
                  <a:pt x="18838" y="18150"/>
                  <a:pt x="18871" y="18150"/>
                </a:cubicBezTo>
                <a:cubicBezTo>
                  <a:pt x="18971" y="18050"/>
                  <a:pt x="19005" y="17950"/>
                  <a:pt x="19038" y="17850"/>
                </a:cubicBezTo>
                <a:cubicBezTo>
                  <a:pt x="19172" y="17616"/>
                  <a:pt x="19205" y="17383"/>
                  <a:pt x="19238" y="17149"/>
                </a:cubicBezTo>
                <a:cubicBezTo>
                  <a:pt x="19338" y="16682"/>
                  <a:pt x="19272" y="16182"/>
                  <a:pt x="19138" y="15715"/>
                </a:cubicBezTo>
                <a:close/>
                <a:moveTo>
                  <a:pt x="19005" y="15648"/>
                </a:moveTo>
                <a:lnTo>
                  <a:pt x="19038" y="15682"/>
                </a:lnTo>
                <a:cubicBezTo>
                  <a:pt x="19172" y="16149"/>
                  <a:pt x="19205" y="16649"/>
                  <a:pt x="19138" y="17116"/>
                </a:cubicBezTo>
                <a:cubicBezTo>
                  <a:pt x="19071" y="17349"/>
                  <a:pt x="19005" y="17550"/>
                  <a:pt x="18905" y="17816"/>
                </a:cubicBezTo>
                <a:cubicBezTo>
                  <a:pt x="18871" y="17950"/>
                  <a:pt x="18805" y="18017"/>
                  <a:pt x="18738" y="18150"/>
                </a:cubicBezTo>
                <a:cubicBezTo>
                  <a:pt x="18705" y="18183"/>
                  <a:pt x="18671" y="18283"/>
                  <a:pt x="18638" y="18317"/>
                </a:cubicBezTo>
                <a:cubicBezTo>
                  <a:pt x="18599" y="18327"/>
                  <a:pt x="18560" y="18331"/>
                  <a:pt x="18521" y="18331"/>
                </a:cubicBezTo>
                <a:cubicBezTo>
                  <a:pt x="18426" y="18331"/>
                  <a:pt x="18332" y="18307"/>
                  <a:pt x="18238" y="18283"/>
                </a:cubicBezTo>
                <a:cubicBezTo>
                  <a:pt x="18137" y="18217"/>
                  <a:pt x="18037" y="18183"/>
                  <a:pt x="17937" y="18117"/>
                </a:cubicBezTo>
                <a:cubicBezTo>
                  <a:pt x="18004" y="17650"/>
                  <a:pt x="18371" y="17283"/>
                  <a:pt x="18671" y="16882"/>
                </a:cubicBezTo>
                <a:cubicBezTo>
                  <a:pt x="18905" y="16549"/>
                  <a:pt x="19205" y="16048"/>
                  <a:pt x="19005" y="15648"/>
                </a:cubicBezTo>
                <a:close/>
                <a:moveTo>
                  <a:pt x="16236" y="14881"/>
                </a:moveTo>
                <a:lnTo>
                  <a:pt x="16236" y="14881"/>
                </a:lnTo>
                <a:cubicBezTo>
                  <a:pt x="15702" y="15381"/>
                  <a:pt x="15235" y="16015"/>
                  <a:pt x="14868" y="16682"/>
                </a:cubicBezTo>
                <a:cubicBezTo>
                  <a:pt x="14502" y="17183"/>
                  <a:pt x="14168" y="17783"/>
                  <a:pt x="13734" y="18283"/>
                </a:cubicBezTo>
                <a:cubicBezTo>
                  <a:pt x="13401" y="18684"/>
                  <a:pt x="13067" y="19051"/>
                  <a:pt x="12667" y="19351"/>
                </a:cubicBezTo>
                <a:cubicBezTo>
                  <a:pt x="12233" y="19651"/>
                  <a:pt x="11733" y="19885"/>
                  <a:pt x="11233" y="20118"/>
                </a:cubicBezTo>
                <a:cubicBezTo>
                  <a:pt x="10198" y="20485"/>
                  <a:pt x="9031" y="20618"/>
                  <a:pt x="7897" y="20652"/>
                </a:cubicBezTo>
                <a:cubicBezTo>
                  <a:pt x="6696" y="20718"/>
                  <a:pt x="5495" y="20718"/>
                  <a:pt x="4328" y="20952"/>
                </a:cubicBezTo>
                <a:cubicBezTo>
                  <a:pt x="3994" y="20985"/>
                  <a:pt x="3594" y="21052"/>
                  <a:pt x="3227" y="21186"/>
                </a:cubicBezTo>
                <a:cubicBezTo>
                  <a:pt x="6362" y="19351"/>
                  <a:pt x="9565" y="17650"/>
                  <a:pt x="12967" y="16182"/>
                </a:cubicBezTo>
                <a:cubicBezTo>
                  <a:pt x="14035" y="15715"/>
                  <a:pt x="15169" y="15315"/>
                  <a:pt x="16236" y="14881"/>
                </a:cubicBezTo>
                <a:close/>
                <a:moveTo>
                  <a:pt x="36751" y="12880"/>
                </a:moveTo>
                <a:lnTo>
                  <a:pt x="36751" y="12880"/>
                </a:lnTo>
                <a:cubicBezTo>
                  <a:pt x="36717" y="12913"/>
                  <a:pt x="36684" y="12980"/>
                  <a:pt x="36617" y="13046"/>
                </a:cubicBezTo>
                <a:cubicBezTo>
                  <a:pt x="35717" y="14281"/>
                  <a:pt x="34749" y="15481"/>
                  <a:pt x="33548" y="16382"/>
                </a:cubicBezTo>
                <a:cubicBezTo>
                  <a:pt x="32248" y="17349"/>
                  <a:pt x="30713" y="17883"/>
                  <a:pt x="29279" y="18550"/>
                </a:cubicBezTo>
                <a:cubicBezTo>
                  <a:pt x="28678" y="18850"/>
                  <a:pt x="28078" y="19151"/>
                  <a:pt x="27444" y="19484"/>
                </a:cubicBezTo>
                <a:cubicBezTo>
                  <a:pt x="26977" y="19684"/>
                  <a:pt x="26510" y="19851"/>
                  <a:pt x="25943" y="19985"/>
                </a:cubicBezTo>
                <a:cubicBezTo>
                  <a:pt x="24776" y="20318"/>
                  <a:pt x="23541" y="20552"/>
                  <a:pt x="22340" y="20752"/>
                </a:cubicBezTo>
                <a:cubicBezTo>
                  <a:pt x="21707" y="20885"/>
                  <a:pt x="21073" y="21019"/>
                  <a:pt x="20406" y="21152"/>
                </a:cubicBezTo>
                <a:cubicBezTo>
                  <a:pt x="20072" y="21219"/>
                  <a:pt x="19705" y="21252"/>
                  <a:pt x="19372" y="21352"/>
                </a:cubicBezTo>
                <a:lnTo>
                  <a:pt x="22107" y="20485"/>
                </a:lnTo>
                <a:cubicBezTo>
                  <a:pt x="23408" y="20018"/>
                  <a:pt x="24709" y="19518"/>
                  <a:pt x="26010" y="18984"/>
                </a:cubicBezTo>
                <a:cubicBezTo>
                  <a:pt x="27244" y="18417"/>
                  <a:pt x="28512" y="17850"/>
                  <a:pt x="29712" y="17183"/>
                </a:cubicBezTo>
                <a:cubicBezTo>
                  <a:pt x="30913" y="16549"/>
                  <a:pt x="32081" y="15848"/>
                  <a:pt x="33248" y="15148"/>
                </a:cubicBezTo>
                <a:cubicBezTo>
                  <a:pt x="33849" y="14748"/>
                  <a:pt x="34416" y="14381"/>
                  <a:pt x="34949" y="14014"/>
                </a:cubicBezTo>
                <a:cubicBezTo>
                  <a:pt x="35397" y="13715"/>
                  <a:pt x="35899" y="13390"/>
                  <a:pt x="36310" y="13037"/>
                </a:cubicBezTo>
                <a:lnTo>
                  <a:pt x="36310" y="13037"/>
                </a:lnTo>
                <a:cubicBezTo>
                  <a:pt x="36280" y="13050"/>
                  <a:pt x="36250" y="13057"/>
                  <a:pt x="36250" y="13080"/>
                </a:cubicBezTo>
                <a:cubicBezTo>
                  <a:pt x="35150" y="13880"/>
                  <a:pt x="34015" y="14647"/>
                  <a:pt x="32848" y="15348"/>
                </a:cubicBezTo>
                <a:cubicBezTo>
                  <a:pt x="31680" y="16048"/>
                  <a:pt x="30480" y="16716"/>
                  <a:pt x="29245" y="17349"/>
                </a:cubicBezTo>
                <a:cubicBezTo>
                  <a:pt x="28045" y="17983"/>
                  <a:pt x="26810" y="18550"/>
                  <a:pt x="25543" y="19051"/>
                </a:cubicBezTo>
                <a:cubicBezTo>
                  <a:pt x="24309" y="19618"/>
                  <a:pt x="23008" y="20051"/>
                  <a:pt x="21707" y="20518"/>
                </a:cubicBezTo>
                <a:cubicBezTo>
                  <a:pt x="20873" y="20819"/>
                  <a:pt x="20072" y="21052"/>
                  <a:pt x="19238" y="21286"/>
                </a:cubicBezTo>
                <a:cubicBezTo>
                  <a:pt x="19739" y="21119"/>
                  <a:pt x="20206" y="20885"/>
                  <a:pt x="20706" y="20685"/>
                </a:cubicBezTo>
                <a:cubicBezTo>
                  <a:pt x="22307" y="19985"/>
                  <a:pt x="23808" y="19184"/>
                  <a:pt x="25309" y="18350"/>
                </a:cubicBezTo>
                <a:cubicBezTo>
                  <a:pt x="26810" y="17516"/>
                  <a:pt x="28311" y="16649"/>
                  <a:pt x="29812" y="15815"/>
                </a:cubicBezTo>
                <a:cubicBezTo>
                  <a:pt x="31314" y="14981"/>
                  <a:pt x="32881" y="14214"/>
                  <a:pt x="34516" y="13647"/>
                </a:cubicBezTo>
                <a:cubicBezTo>
                  <a:pt x="35078" y="13382"/>
                  <a:pt x="35705" y="13183"/>
                  <a:pt x="36333" y="13017"/>
                </a:cubicBezTo>
                <a:lnTo>
                  <a:pt x="36333" y="13017"/>
                </a:lnTo>
                <a:cubicBezTo>
                  <a:pt x="36373" y="12983"/>
                  <a:pt x="36412" y="12948"/>
                  <a:pt x="36451" y="12913"/>
                </a:cubicBezTo>
                <a:cubicBezTo>
                  <a:pt x="36533" y="12927"/>
                  <a:pt x="36588" y="12935"/>
                  <a:pt x="36628" y="12935"/>
                </a:cubicBezTo>
                <a:cubicBezTo>
                  <a:pt x="36684" y="12935"/>
                  <a:pt x="36712" y="12919"/>
                  <a:pt x="36751" y="12880"/>
                </a:cubicBezTo>
                <a:close/>
                <a:moveTo>
                  <a:pt x="35850" y="12980"/>
                </a:moveTo>
                <a:cubicBezTo>
                  <a:pt x="35183" y="13180"/>
                  <a:pt x="34516" y="13380"/>
                  <a:pt x="33882" y="13647"/>
                </a:cubicBezTo>
                <a:cubicBezTo>
                  <a:pt x="32248" y="14281"/>
                  <a:pt x="30713" y="15014"/>
                  <a:pt x="29212" y="15848"/>
                </a:cubicBezTo>
                <a:cubicBezTo>
                  <a:pt x="27711" y="16682"/>
                  <a:pt x="26210" y="17550"/>
                  <a:pt x="24709" y="18383"/>
                </a:cubicBezTo>
                <a:cubicBezTo>
                  <a:pt x="23208" y="19217"/>
                  <a:pt x="21673" y="20018"/>
                  <a:pt x="20072" y="20685"/>
                </a:cubicBezTo>
                <a:cubicBezTo>
                  <a:pt x="19405" y="20985"/>
                  <a:pt x="18705" y="21219"/>
                  <a:pt x="18004" y="21486"/>
                </a:cubicBezTo>
                <a:cubicBezTo>
                  <a:pt x="18805" y="21052"/>
                  <a:pt x="19572" y="20618"/>
                  <a:pt x="20306" y="20118"/>
                </a:cubicBezTo>
                <a:cubicBezTo>
                  <a:pt x="21540" y="19217"/>
                  <a:pt x="22741" y="18283"/>
                  <a:pt x="24008" y="17349"/>
                </a:cubicBezTo>
                <a:cubicBezTo>
                  <a:pt x="25243" y="16449"/>
                  <a:pt x="26543" y="15548"/>
                  <a:pt x="28011" y="14881"/>
                </a:cubicBezTo>
                <a:cubicBezTo>
                  <a:pt x="29412" y="14281"/>
                  <a:pt x="30913" y="13847"/>
                  <a:pt x="32414" y="13547"/>
                </a:cubicBezTo>
                <a:cubicBezTo>
                  <a:pt x="33182" y="13380"/>
                  <a:pt x="33915" y="13280"/>
                  <a:pt x="34716" y="13180"/>
                </a:cubicBezTo>
                <a:cubicBezTo>
                  <a:pt x="35083" y="13046"/>
                  <a:pt x="35483" y="13013"/>
                  <a:pt x="35850" y="12980"/>
                </a:cubicBezTo>
                <a:close/>
                <a:moveTo>
                  <a:pt x="26243" y="20051"/>
                </a:moveTo>
                <a:cubicBezTo>
                  <a:pt x="25810" y="20285"/>
                  <a:pt x="25343" y="20485"/>
                  <a:pt x="24842" y="20652"/>
                </a:cubicBezTo>
                <a:cubicBezTo>
                  <a:pt x="23308" y="21186"/>
                  <a:pt x="21640" y="21386"/>
                  <a:pt x="20005" y="21519"/>
                </a:cubicBezTo>
                <a:cubicBezTo>
                  <a:pt x="19549" y="21519"/>
                  <a:pt x="19121" y="21547"/>
                  <a:pt x="18669" y="21628"/>
                </a:cubicBezTo>
                <a:lnTo>
                  <a:pt x="18669" y="21628"/>
                </a:lnTo>
                <a:cubicBezTo>
                  <a:pt x="19334" y="21502"/>
                  <a:pt x="20049" y="21375"/>
                  <a:pt x="20706" y="21219"/>
                </a:cubicBezTo>
                <a:cubicBezTo>
                  <a:pt x="21974" y="20985"/>
                  <a:pt x="23208" y="20785"/>
                  <a:pt x="24475" y="20518"/>
                </a:cubicBezTo>
                <a:cubicBezTo>
                  <a:pt x="25042" y="20385"/>
                  <a:pt x="25643" y="20285"/>
                  <a:pt x="26210" y="20051"/>
                </a:cubicBezTo>
                <a:close/>
                <a:moveTo>
                  <a:pt x="17037" y="14281"/>
                </a:moveTo>
                <a:lnTo>
                  <a:pt x="17037" y="14281"/>
                </a:lnTo>
                <a:cubicBezTo>
                  <a:pt x="15135" y="14981"/>
                  <a:pt x="13201" y="15715"/>
                  <a:pt x="11366" y="16549"/>
                </a:cubicBezTo>
                <a:cubicBezTo>
                  <a:pt x="9398" y="17449"/>
                  <a:pt x="7497" y="18450"/>
                  <a:pt x="5629" y="19484"/>
                </a:cubicBezTo>
                <a:cubicBezTo>
                  <a:pt x="4328" y="20185"/>
                  <a:pt x="3027" y="20952"/>
                  <a:pt x="1726" y="21719"/>
                </a:cubicBezTo>
                <a:cubicBezTo>
                  <a:pt x="2393" y="20985"/>
                  <a:pt x="3160" y="20218"/>
                  <a:pt x="3961" y="19551"/>
                </a:cubicBezTo>
                <a:cubicBezTo>
                  <a:pt x="4895" y="18717"/>
                  <a:pt x="5962" y="18017"/>
                  <a:pt x="7030" y="17349"/>
                </a:cubicBezTo>
                <a:cubicBezTo>
                  <a:pt x="8130" y="16716"/>
                  <a:pt x="9298" y="16149"/>
                  <a:pt x="10465" y="15682"/>
                </a:cubicBezTo>
                <a:cubicBezTo>
                  <a:pt x="11666" y="15215"/>
                  <a:pt x="12867" y="14881"/>
                  <a:pt x="14135" y="14647"/>
                </a:cubicBezTo>
                <a:cubicBezTo>
                  <a:pt x="15069" y="14447"/>
                  <a:pt x="16036" y="14347"/>
                  <a:pt x="17037" y="14281"/>
                </a:cubicBezTo>
                <a:close/>
                <a:moveTo>
                  <a:pt x="14502" y="17383"/>
                </a:moveTo>
                <a:lnTo>
                  <a:pt x="14502" y="17383"/>
                </a:lnTo>
                <a:cubicBezTo>
                  <a:pt x="14001" y="18317"/>
                  <a:pt x="13534" y="19284"/>
                  <a:pt x="12867" y="20051"/>
                </a:cubicBezTo>
                <a:cubicBezTo>
                  <a:pt x="12734" y="20151"/>
                  <a:pt x="12667" y="20185"/>
                  <a:pt x="12533" y="20285"/>
                </a:cubicBezTo>
                <a:cubicBezTo>
                  <a:pt x="12133" y="20518"/>
                  <a:pt x="11666" y="20785"/>
                  <a:pt x="11199" y="20952"/>
                </a:cubicBezTo>
                <a:cubicBezTo>
                  <a:pt x="9753" y="21531"/>
                  <a:pt x="8156" y="21733"/>
                  <a:pt x="6604" y="21733"/>
                </a:cubicBezTo>
                <a:cubicBezTo>
                  <a:pt x="6367" y="21733"/>
                  <a:pt x="6130" y="21728"/>
                  <a:pt x="5895" y="21719"/>
                </a:cubicBezTo>
                <a:cubicBezTo>
                  <a:pt x="5267" y="21699"/>
                  <a:pt x="4651" y="21666"/>
                  <a:pt x="4032" y="21666"/>
                </a:cubicBezTo>
                <a:cubicBezTo>
                  <a:pt x="3633" y="21666"/>
                  <a:pt x="3232" y="21680"/>
                  <a:pt x="2827" y="21719"/>
                </a:cubicBezTo>
                <a:cubicBezTo>
                  <a:pt x="2526" y="21786"/>
                  <a:pt x="2226" y="21819"/>
                  <a:pt x="1993" y="21886"/>
                </a:cubicBezTo>
                <a:cubicBezTo>
                  <a:pt x="2059" y="21853"/>
                  <a:pt x="2159" y="21819"/>
                  <a:pt x="2226" y="21719"/>
                </a:cubicBezTo>
                <a:cubicBezTo>
                  <a:pt x="2526" y="21552"/>
                  <a:pt x="2827" y="21452"/>
                  <a:pt x="3093" y="21352"/>
                </a:cubicBezTo>
                <a:cubicBezTo>
                  <a:pt x="3694" y="21152"/>
                  <a:pt x="4261" y="21019"/>
                  <a:pt x="4895" y="20952"/>
                </a:cubicBezTo>
                <a:cubicBezTo>
                  <a:pt x="7196" y="20652"/>
                  <a:pt x="9565" y="20952"/>
                  <a:pt x="11733" y="19985"/>
                </a:cubicBezTo>
                <a:cubicBezTo>
                  <a:pt x="12200" y="19751"/>
                  <a:pt x="12667" y="19484"/>
                  <a:pt x="13067" y="19151"/>
                </a:cubicBezTo>
                <a:cubicBezTo>
                  <a:pt x="13434" y="18817"/>
                  <a:pt x="13768" y="18450"/>
                  <a:pt x="14035" y="18050"/>
                </a:cubicBezTo>
                <a:cubicBezTo>
                  <a:pt x="14201" y="17850"/>
                  <a:pt x="14335" y="17616"/>
                  <a:pt x="14502" y="17383"/>
                </a:cubicBezTo>
                <a:close/>
                <a:moveTo>
                  <a:pt x="22637" y="199"/>
                </a:moveTo>
                <a:cubicBezTo>
                  <a:pt x="22595" y="199"/>
                  <a:pt x="22546" y="218"/>
                  <a:pt x="22507" y="237"/>
                </a:cubicBezTo>
                <a:cubicBezTo>
                  <a:pt x="22498" y="234"/>
                  <a:pt x="22489" y="233"/>
                  <a:pt x="22480" y="233"/>
                </a:cubicBezTo>
                <a:cubicBezTo>
                  <a:pt x="22385" y="233"/>
                  <a:pt x="22286" y="374"/>
                  <a:pt x="22407" y="404"/>
                </a:cubicBezTo>
                <a:cubicBezTo>
                  <a:pt x="22507" y="471"/>
                  <a:pt x="22574" y="537"/>
                  <a:pt x="22674" y="571"/>
                </a:cubicBezTo>
                <a:cubicBezTo>
                  <a:pt x="22741" y="671"/>
                  <a:pt x="22841" y="738"/>
                  <a:pt x="22874" y="838"/>
                </a:cubicBezTo>
                <a:cubicBezTo>
                  <a:pt x="23942" y="2038"/>
                  <a:pt x="25343" y="2906"/>
                  <a:pt x="26777" y="3706"/>
                </a:cubicBezTo>
                <a:cubicBezTo>
                  <a:pt x="28345" y="4540"/>
                  <a:pt x="29946" y="5241"/>
                  <a:pt x="31414" y="6208"/>
                </a:cubicBezTo>
                <a:cubicBezTo>
                  <a:pt x="32181" y="6675"/>
                  <a:pt x="32848" y="7209"/>
                  <a:pt x="33515" y="7743"/>
                </a:cubicBezTo>
                <a:cubicBezTo>
                  <a:pt x="34116" y="8310"/>
                  <a:pt x="34749" y="8877"/>
                  <a:pt x="35450" y="9344"/>
                </a:cubicBezTo>
                <a:cubicBezTo>
                  <a:pt x="36784" y="10244"/>
                  <a:pt x="38352" y="10678"/>
                  <a:pt x="39920" y="11012"/>
                </a:cubicBezTo>
                <a:cubicBezTo>
                  <a:pt x="40553" y="11145"/>
                  <a:pt x="41187" y="11245"/>
                  <a:pt x="41788" y="11412"/>
                </a:cubicBezTo>
                <a:cubicBezTo>
                  <a:pt x="42221" y="11579"/>
                  <a:pt x="42588" y="11712"/>
                  <a:pt x="43022" y="11812"/>
                </a:cubicBezTo>
                <a:cubicBezTo>
                  <a:pt x="43122" y="11845"/>
                  <a:pt x="43255" y="11879"/>
                  <a:pt x="43422" y="11912"/>
                </a:cubicBezTo>
                <a:cubicBezTo>
                  <a:pt x="43756" y="12046"/>
                  <a:pt x="44089" y="12212"/>
                  <a:pt x="44423" y="12379"/>
                </a:cubicBezTo>
                <a:cubicBezTo>
                  <a:pt x="44857" y="12679"/>
                  <a:pt x="45257" y="12913"/>
                  <a:pt x="45724" y="13180"/>
                </a:cubicBezTo>
                <a:cubicBezTo>
                  <a:pt x="46124" y="13413"/>
                  <a:pt x="46558" y="13647"/>
                  <a:pt x="47025" y="13814"/>
                </a:cubicBezTo>
                <a:cubicBezTo>
                  <a:pt x="47050" y="13814"/>
                  <a:pt x="47075" y="13832"/>
                  <a:pt x="47100" y="13842"/>
                </a:cubicBezTo>
                <a:lnTo>
                  <a:pt x="47100" y="13842"/>
                </a:lnTo>
                <a:cubicBezTo>
                  <a:pt x="44706" y="13344"/>
                  <a:pt x="42280" y="12912"/>
                  <a:pt x="39886" y="12646"/>
                </a:cubicBezTo>
                <a:lnTo>
                  <a:pt x="39853" y="12646"/>
                </a:lnTo>
                <a:lnTo>
                  <a:pt x="39853" y="12579"/>
                </a:lnTo>
                <a:cubicBezTo>
                  <a:pt x="39086" y="12246"/>
                  <a:pt x="38352" y="11912"/>
                  <a:pt x="37618" y="11545"/>
                </a:cubicBezTo>
                <a:cubicBezTo>
                  <a:pt x="36284" y="10878"/>
                  <a:pt x="34949" y="10144"/>
                  <a:pt x="33715" y="9310"/>
                </a:cubicBezTo>
                <a:cubicBezTo>
                  <a:pt x="33415" y="9144"/>
                  <a:pt x="33182" y="8910"/>
                  <a:pt x="32881" y="8743"/>
                </a:cubicBezTo>
                <a:lnTo>
                  <a:pt x="32881" y="8677"/>
                </a:lnTo>
                <a:cubicBezTo>
                  <a:pt x="32681" y="8143"/>
                  <a:pt x="32414" y="7542"/>
                  <a:pt x="32047" y="7142"/>
                </a:cubicBezTo>
                <a:cubicBezTo>
                  <a:pt x="31714" y="6809"/>
                  <a:pt x="31280" y="6542"/>
                  <a:pt x="30847" y="6508"/>
                </a:cubicBezTo>
                <a:cubicBezTo>
                  <a:pt x="30847" y="6508"/>
                  <a:pt x="30780" y="6508"/>
                  <a:pt x="30780" y="6475"/>
                </a:cubicBezTo>
                <a:cubicBezTo>
                  <a:pt x="30750" y="6445"/>
                  <a:pt x="30727" y="6428"/>
                  <a:pt x="30704" y="6428"/>
                </a:cubicBezTo>
                <a:cubicBezTo>
                  <a:pt x="30676" y="6428"/>
                  <a:pt x="30650" y="6453"/>
                  <a:pt x="30613" y="6508"/>
                </a:cubicBezTo>
                <a:cubicBezTo>
                  <a:pt x="30546" y="6508"/>
                  <a:pt x="30546" y="6575"/>
                  <a:pt x="30546" y="6642"/>
                </a:cubicBezTo>
                <a:cubicBezTo>
                  <a:pt x="30847" y="7342"/>
                  <a:pt x="31380" y="7876"/>
                  <a:pt x="31947" y="8310"/>
                </a:cubicBezTo>
                <a:cubicBezTo>
                  <a:pt x="32548" y="8743"/>
                  <a:pt x="33182" y="9177"/>
                  <a:pt x="33782" y="9544"/>
                </a:cubicBezTo>
                <a:cubicBezTo>
                  <a:pt x="34416" y="9977"/>
                  <a:pt x="35083" y="10344"/>
                  <a:pt x="35750" y="10711"/>
                </a:cubicBezTo>
                <a:cubicBezTo>
                  <a:pt x="36951" y="11378"/>
                  <a:pt x="38252" y="12012"/>
                  <a:pt x="39553" y="12513"/>
                </a:cubicBezTo>
                <a:cubicBezTo>
                  <a:pt x="39019" y="12479"/>
                  <a:pt x="38519" y="12379"/>
                  <a:pt x="37952" y="12346"/>
                </a:cubicBezTo>
                <a:cubicBezTo>
                  <a:pt x="37918" y="12346"/>
                  <a:pt x="37885" y="12312"/>
                  <a:pt x="37852" y="12312"/>
                </a:cubicBezTo>
                <a:cubicBezTo>
                  <a:pt x="36184" y="11512"/>
                  <a:pt x="34449" y="10845"/>
                  <a:pt x="32748" y="10311"/>
                </a:cubicBezTo>
                <a:cubicBezTo>
                  <a:pt x="32681" y="10278"/>
                  <a:pt x="32581" y="10178"/>
                  <a:pt x="32514" y="10144"/>
                </a:cubicBezTo>
                <a:cubicBezTo>
                  <a:pt x="31847" y="9711"/>
                  <a:pt x="31180" y="9344"/>
                  <a:pt x="30446" y="8977"/>
                </a:cubicBezTo>
                <a:cubicBezTo>
                  <a:pt x="29746" y="8576"/>
                  <a:pt x="29045" y="8276"/>
                  <a:pt x="28278" y="8009"/>
                </a:cubicBezTo>
                <a:cubicBezTo>
                  <a:pt x="26777" y="7476"/>
                  <a:pt x="25176" y="7209"/>
                  <a:pt x="23541" y="7142"/>
                </a:cubicBezTo>
                <a:cubicBezTo>
                  <a:pt x="22871" y="7100"/>
                  <a:pt x="22206" y="7082"/>
                  <a:pt x="21547" y="7082"/>
                </a:cubicBezTo>
                <a:cubicBezTo>
                  <a:pt x="20633" y="7082"/>
                  <a:pt x="19730" y="7117"/>
                  <a:pt x="18838" y="7175"/>
                </a:cubicBezTo>
                <a:cubicBezTo>
                  <a:pt x="18714" y="7186"/>
                  <a:pt x="18591" y="7197"/>
                  <a:pt x="18469" y="7208"/>
                </a:cubicBezTo>
                <a:lnTo>
                  <a:pt x="18469" y="7208"/>
                </a:lnTo>
                <a:cubicBezTo>
                  <a:pt x="18670" y="7195"/>
                  <a:pt x="18871" y="7184"/>
                  <a:pt x="19071" y="7175"/>
                </a:cubicBezTo>
                <a:cubicBezTo>
                  <a:pt x="19928" y="7122"/>
                  <a:pt x="20766" y="7087"/>
                  <a:pt x="21605" y="7087"/>
                </a:cubicBezTo>
                <a:cubicBezTo>
                  <a:pt x="22334" y="7087"/>
                  <a:pt x="23064" y="7113"/>
                  <a:pt x="23808" y="7175"/>
                </a:cubicBezTo>
                <a:cubicBezTo>
                  <a:pt x="25376" y="7309"/>
                  <a:pt x="26977" y="7576"/>
                  <a:pt x="28478" y="8176"/>
                </a:cubicBezTo>
                <a:cubicBezTo>
                  <a:pt x="29479" y="8610"/>
                  <a:pt x="30480" y="9144"/>
                  <a:pt x="31480" y="9677"/>
                </a:cubicBezTo>
                <a:cubicBezTo>
                  <a:pt x="31380" y="9644"/>
                  <a:pt x="31314" y="9611"/>
                  <a:pt x="31180" y="9544"/>
                </a:cubicBezTo>
                <a:cubicBezTo>
                  <a:pt x="29879" y="9010"/>
                  <a:pt x="28545" y="8543"/>
                  <a:pt x="27211" y="8210"/>
                </a:cubicBezTo>
                <a:cubicBezTo>
                  <a:pt x="25843" y="7876"/>
                  <a:pt x="24475" y="7609"/>
                  <a:pt x="23041" y="7476"/>
                </a:cubicBezTo>
                <a:cubicBezTo>
                  <a:pt x="22027" y="7352"/>
                  <a:pt x="20976" y="7283"/>
                  <a:pt x="19942" y="7283"/>
                </a:cubicBezTo>
                <a:cubicBezTo>
                  <a:pt x="19582" y="7283"/>
                  <a:pt x="19225" y="7292"/>
                  <a:pt x="18871" y="7309"/>
                </a:cubicBezTo>
                <a:cubicBezTo>
                  <a:pt x="17518" y="7341"/>
                  <a:pt x="16134" y="7498"/>
                  <a:pt x="14809" y="7719"/>
                </a:cubicBezTo>
                <a:lnTo>
                  <a:pt x="14809" y="7719"/>
                </a:lnTo>
                <a:cubicBezTo>
                  <a:pt x="14734" y="7735"/>
                  <a:pt x="14659" y="7751"/>
                  <a:pt x="14584" y="7768"/>
                </a:cubicBezTo>
                <a:lnTo>
                  <a:pt x="14584" y="7768"/>
                </a:lnTo>
                <a:cubicBezTo>
                  <a:pt x="14506" y="7790"/>
                  <a:pt x="14426" y="7808"/>
                  <a:pt x="14347" y="7823"/>
                </a:cubicBezTo>
                <a:lnTo>
                  <a:pt x="14347" y="7823"/>
                </a:lnTo>
                <a:cubicBezTo>
                  <a:pt x="14426" y="7804"/>
                  <a:pt x="14505" y="7786"/>
                  <a:pt x="14584" y="7768"/>
                </a:cubicBezTo>
                <a:lnTo>
                  <a:pt x="14584" y="7768"/>
                </a:lnTo>
                <a:cubicBezTo>
                  <a:pt x="14613" y="7760"/>
                  <a:pt x="14641" y="7752"/>
                  <a:pt x="14668" y="7743"/>
                </a:cubicBezTo>
                <a:cubicBezTo>
                  <a:pt x="14715" y="7735"/>
                  <a:pt x="14762" y="7727"/>
                  <a:pt x="14809" y="7719"/>
                </a:cubicBezTo>
                <a:lnTo>
                  <a:pt x="14809" y="7719"/>
                </a:lnTo>
                <a:cubicBezTo>
                  <a:pt x="16012" y="7461"/>
                  <a:pt x="17221" y="7320"/>
                  <a:pt x="18469" y="7208"/>
                </a:cubicBezTo>
                <a:lnTo>
                  <a:pt x="18469" y="7208"/>
                </a:lnTo>
                <a:cubicBezTo>
                  <a:pt x="17162" y="7290"/>
                  <a:pt x="15840" y="7454"/>
                  <a:pt x="14568" y="7743"/>
                </a:cubicBezTo>
                <a:lnTo>
                  <a:pt x="14068" y="7876"/>
                </a:lnTo>
                <a:cubicBezTo>
                  <a:pt x="14149" y="7860"/>
                  <a:pt x="14246" y="7843"/>
                  <a:pt x="14347" y="7823"/>
                </a:cubicBezTo>
                <a:lnTo>
                  <a:pt x="14347" y="7823"/>
                </a:lnTo>
                <a:cubicBezTo>
                  <a:pt x="14321" y="7830"/>
                  <a:pt x="14294" y="7836"/>
                  <a:pt x="14268" y="7843"/>
                </a:cubicBezTo>
                <a:cubicBezTo>
                  <a:pt x="13888" y="7940"/>
                  <a:pt x="13506" y="8046"/>
                  <a:pt x="13124" y="8163"/>
                </a:cubicBezTo>
                <a:lnTo>
                  <a:pt x="13124" y="8163"/>
                </a:lnTo>
                <a:cubicBezTo>
                  <a:pt x="13822" y="8008"/>
                  <a:pt x="14512" y="7875"/>
                  <a:pt x="15202" y="7776"/>
                </a:cubicBezTo>
                <a:cubicBezTo>
                  <a:pt x="16570" y="7542"/>
                  <a:pt x="18004" y="7442"/>
                  <a:pt x="19372" y="7376"/>
                </a:cubicBezTo>
                <a:cubicBezTo>
                  <a:pt x="19554" y="7371"/>
                  <a:pt x="19735" y="7369"/>
                  <a:pt x="19915" y="7369"/>
                </a:cubicBezTo>
                <a:cubicBezTo>
                  <a:pt x="21153" y="7369"/>
                  <a:pt x="22347" y="7468"/>
                  <a:pt x="23541" y="7642"/>
                </a:cubicBezTo>
                <a:cubicBezTo>
                  <a:pt x="24909" y="7809"/>
                  <a:pt x="26310" y="8076"/>
                  <a:pt x="27644" y="8476"/>
                </a:cubicBezTo>
                <a:lnTo>
                  <a:pt x="29646" y="9110"/>
                </a:lnTo>
                <a:cubicBezTo>
                  <a:pt x="30213" y="9310"/>
                  <a:pt x="30746" y="9510"/>
                  <a:pt x="31314" y="9744"/>
                </a:cubicBezTo>
                <a:cubicBezTo>
                  <a:pt x="29812" y="9344"/>
                  <a:pt x="28245" y="8977"/>
                  <a:pt x="26710" y="8677"/>
                </a:cubicBezTo>
                <a:cubicBezTo>
                  <a:pt x="24842" y="8343"/>
                  <a:pt x="22974" y="8143"/>
                  <a:pt x="21073" y="8043"/>
                </a:cubicBezTo>
                <a:cubicBezTo>
                  <a:pt x="20481" y="8022"/>
                  <a:pt x="19890" y="8011"/>
                  <a:pt x="19299" y="8011"/>
                </a:cubicBezTo>
                <a:cubicBezTo>
                  <a:pt x="18022" y="8011"/>
                  <a:pt x="16745" y="8062"/>
                  <a:pt x="15469" y="8176"/>
                </a:cubicBezTo>
                <a:cubicBezTo>
                  <a:pt x="14177" y="8291"/>
                  <a:pt x="12885" y="8455"/>
                  <a:pt x="11593" y="8690"/>
                </a:cubicBezTo>
                <a:lnTo>
                  <a:pt x="11593" y="8690"/>
                </a:lnTo>
                <a:cubicBezTo>
                  <a:pt x="12097" y="8495"/>
                  <a:pt x="12610" y="8320"/>
                  <a:pt x="13124" y="8163"/>
                </a:cubicBezTo>
                <a:lnTo>
                  <a:pt x="13124" y="8163"/>
                </a:lnTo>
                <a:cubicBezTo>
                  <a:pt x="12642" y="8270"/>
                  <a:pt x="12157" y="8387"/>
                  <a:pt x="11666" y="8510"/>
                </a:cubicBezTo>
                <a:cubicBezTo>
                  <a:pt x="11399" y="8610"/>
                  <a:pt x="11199" y="8710"/>
                  <a:pt x="10966" y="8810"/>
                </a:cubicBezTo>
                <a:cubicBezTo>
                  <a:pt x="11175" y="8768"/>
                  <a:pt x="11384" y="8728"/>
                  <a:pt x="11593" y="8690"/>
                </a:cubicBezTo>
                <a:lnTo>
                  <a:pt x="11593" y="8690"/>
                </a:lnTo>
                <a:cubicBezTo>
                  <a:pt x="11059" y="8897"/>
                  <a:pt x="10536" y="9125"/>
                  <a:pt x="10032" y="9377"/>
                </a:cubicBezTo>
                <a:cubicBezTo>
                  <a:pt x="9885" y="9465"/>
                  <a:pt x="9970" y="9656"/>
                  <a:pt x="10061" y="9656"/>
                </a:cubicBezTo>
                <a:cubicBezTo>
                  <a:pt x="10073" y="9656"/>
                  <a:pt x="10086" y="9652"/>
                  <a:pt x="10098" y="9644"/>
                </a:cubicBezTo>
                <a:cubicBezTo>
                  <a:pt x="10265" y="9644"/>
                  <a:pt x="10432" y="9644"/>
                  <a:pt x="10665" y="9577"/>
                </a:cubicBezTo>
                <a:cubicBezTo>
                  <a:pt x="10789" y="9574"/>
                  <a:pt x="10914" y="9573"/>
                  <a:pt x="11039" y="9573"/>
                </a:cubicBezTo>
                <a:cubicBezTo>
                  <a:pt x="12359" y="9573"/>
                  <a:pt x="13728" y="9728"/>
                  <a:pt x="15069" y="9911"/>
                </a:cubicBezTo>
                <a:cubicBezTo>
                  <a:pt x="16536" y="10144"/>
                  <a:pt x="18004" y="10411"/>
                  <a:pt x="19438" y="10645"/>
                </a:cubicBezTo>
                <a:cubicBezTo>
                  <a:pt x="20939" y="10878"/>
                  <a:pt x="22407" y="11045"/>
                  <a:pt x="23908" y="11078"/>
                </a:cubicBezTo>
                <a:cubicBezTo>
                  <a:pt x="24327" y="11097"/>
                  <a:pt x="24749" y="11105"/>
                  <a:pt x="25172" y="11105"/>
                </a:cubicBezTo>
                <a:cubicBezTo>
                  <a:pt x="26264" y="11105"/>
                  <a:pt x="27363" y="11050"/>
                  <a:pt x="28445" y="10978"/>
                </a:cubicBezTo>
                <a:cubicBezTo>
                  <a:pt x="29212" y="10911"/>
                  <a:pt x="30013" y="10845"/>
                  <a:pt x="30746" y="10745"/>
                </a:cubicBezTo>
                <a:cubicBezTo>
                  <a:pt x="31447" y="10678"/>
                  <a:pt x="32214" y="10645"/>
                  <a:pt x="32915" y="10511"/>
                </a:cubicBezTo>
                <a:lnTo>
                  <a:pt x="32948" y="10511"/>
                </a:lnTo>
                <a:cubicBezTo>
                  <a:pt x="33048" y="10545"/>
                  <a:pt x="33115" y="10545"/>
                  <a:pt x="33215" y="10578"/>
                </a:cubicBezTo>
                <a:cubicBezTo>
                  <a:pt x="34082" y="10878"/>
                  <a:pt x="34949" y="11178"/>
                  <a:pt x="35850" y="11545"/>
                </a:cubicBezTo>
                <a:cubicBezTo>
                  <a:pt x="36417" y="11745"/>
                  <a:pt x="36951" y="12012"/>
                  <a:pt x="37551" y="12246"/>
                </a:cubicBezTo>
                <a:cubicBezTo>
                  <a:pt x="35938" y="12128"/>
                  <a:pt x="34325" y="12063"/>
                  <a:pt x="32715" y="12063"/>
                </a:cubicBezTo>
                <a:cubicBezTo>
                  <a:pt x="30662" y="12063"/>
                  <a:pt x="28614" y="12170"/>
                  <a:pt x="26577" y="12413"/>
                </a:cubicBezTo>
                <a:lnTo>
                  <a:pt x="25576" y="12413"/>
                </a:lnTo>
                <a:cubicBezTo>
                  <a:pt x="24409" y="12413"/>
                  <a:pt x="23208" y="12312"/>
                  <a:pt x="22040" y="12179"/>
                </a:cubicBezTo>
                <a:cubicBezTo>
                  <a:pt x="21940" y="12179"/>
                  <a:pt x="21873" y="12146"/>
                  <a:pt x="21740" y="12146"/>
                </a:cubicBezTo>
                <a:cubicBezTo>
                  <a:pt x="21740" y="12146"/>
                  <a:pt x="21740" y="12079"/>
                  <a:pt x="21707" y="12079"/>
                </a:cubicBezTo>
                <a:cubicBezTo>
                  <a:pt x="21092" y="11643"/>
                  <a:pt x="20358" y="11168"/>
                  <a:pt x="19582" y="11168"/>
                </a:cubicBezTo>
                <a:cubicBezTo>
                  <a:pt x="19349" y="11168"/>
                  <a:pt x="19111" y="11211"/>
                  <a:pt x="18871" y="11312"/>
                </a:cubicBezTo>
                <a:cubicBezTo>
                  <a:pt x="18771" y="11345"/>
                  <a:pt x="18771" y="11412"/>
                  <a:pt x="18838" y="11512"/>
                </a:cubicBezTo>
                <a:cubicBezTo>
                  <a:pt x="19238" y="11912"/>
                  <a:pt x="19772" y="12046"/>
                  <a:pt x="20339" y="12179"/>
                </a:cubicBezTo>
                <a:cubicBezTo>
                  <a:pt x="21824" y="12476"/>
                  <a:pt x="23309" y="12614"/>
                  <a:pt x="24793" y="12641"/>
                </a:cubicBezTo>
                <a:lnTo>
                  <a:pt x="24793" y="12641"/>
                </a:lnTo>
                <a:cubicBezTo>
                  <a:pt x="25020" y="12607"/>
                  <a:pt x="25248" y="12576"/>
                  <a:pt x="25476" y="12546"/>
                </a:cubicBezTo>
                <a:lnTo>
                  <a:pt x="26477" y="12446"/>
                </a:lnTo>
                <a:lnTo>
                  <a:pt x="26477" y="12446"/>
                </a:lnTo>
                <a:cubicBezTo>
                  <a:pt x="25743" y="12613"/>
                  <a:pt x="25042" y="12813"/>
                  <a:pt x="24342" y="13013"/>
                </a:cubicBezTo>
                <a:cubicBezTo>
                  <a:pt x="23074" y="13380"/>
                  <a:pt x="21873" y="13880"/>
                  <a:pt x="20673" y="14481"/>
                </a:cubicBezTo>
                <a:cubicBezTo>
                  <a:pt x="20072" y="14781"/>
                  <a:pt x="19505" y="15048"/>
                  <a:pt x="18905" y="15381"/>
                </a:cubicBezTo>
                <a:cubicBezTo>
                  <a:pt x="18404" y="15682"/>
                  <a:pt x="17871" y="16015"/>
                  <a:pt x="17570" y="16549"/>
                </a:cubicBezTo>
                <a:cubicBezTo>
                  <a:pt x="17337" y="17016"/>
                  <a:pt x="17304" y="17650"/>
                  <a:pt x="17637" y="18117"/>
                </a:cubicBezTo>
                <a:lnTo>
                  <a:pt x="17737" y="18217"/>
                </a:lnTo>
                <a:lnTo>
                  <a:pt x="17737" y="18283"/>
                </a:lnTo>
                <a:cubicBezTo>
                  <a:pt x="17737" y="18307"/>
                  <a:pt x="17771" y="18331"/>
                  <a:pt x="17802" y="18331"/>
                </a:cubicBezTo>
                <a:cubicBezTo>
                  <a:pt x="17815" y="18331"/>
                  <a:pt x="17827" y="18327"/>
                  <a:pt x="17837" y="18317"/>
                </a:cubicBezTo>
                <a:cubicBezTo>
                  <a:pt x="18010" y="18438"/>
                  <a:pt x="18202" y="18496"/>
                  <a:pt x="18401" y="18496"/>
                </a:cubicBezTo>
                <a:cubicBezTo>
                  <a:pt x="18587" y="18496"/>
                  <a:pt x="18779" y="18446"/>
                  <a:pt x="18971" y="18350"/>
                </a:cubicBezTo>
                <a:cubicBezTo>
                  <a:pt x="19472" y="18017"/>
                  <a:pt x="19672" y="17349"/>
                  <a:pt x="19705" y="16816"/>
                </a:cubicBezTo>
                <a:cubicBezTo>
                  <a:pt x="19739" y="16315"/>
                  <a:pt x="19538" y="15715"/>
                  <a:pt x="19038" y="15548"/>
                </a:cubicBezTo>
                <a:cubicBezTo>
                  <a:pt x="19372" y="15348"/>
                  <a:pt x="19739" y="15181"/>
                  <a:pt x="20139" y="14981"/>
                </a:cubicBezTo>
                <a:cubicBezTo>
                  <a:pt x="20673" y="14681"/>
                  <a:pt x="21206" y="14447"/>
                  <a:pt x="21740" y="14214"/>
                </a:cubicBezTo>
                <a:cubicBezTo>
                  <a:pt x="23708" y="13380"/>
                  <a:pt x="25710" y="12813"/>
                  <a:pt x="27811" y="12379"/>
                </a:cubicBezTo>
                <a:cubicBezTo>
                  <a:pt x="29012" y="12246"/>
                  <a:pt x="30213" y="12212"/>
                  <a:pt x="31414" y="12212"/>
                </a:cubicBezTo>
                <a:cubicBezTo>
                  <a:pt x="30680" y="12312"/>
                  <a:pt x="29879" y="12479"/>
                  <a:pt x="29145" y="12613"/>
                </a:cubicBezTo>
                <a:cubicBezTo>
                  <a:pt x="28178" y="12779"/>
                  <a:pt x="27211" y="13013"/>
                  <a:pt x="26243" y="13280"/>
                </a:cubicBezTo>
                <a:cubicBezTo>
                  <a:pt x="25409" y="13480"/>
                  <a:pt x="24542" y="13680"/>
                  <a:pt x="23741" y="14114"/>
                </a:cubicBezTo>
                <a:cubicBezTo>
                  <a:pt x="23408" y="14281"/>
                  <a:pt x="23041" y="14514"/>
                  <a:pt x="22741" y="14848"/>
                </a:cubicBezTo>
                <a:cubicBezTo>
                  <a:pt x="22641" y="14981"/>
                  <a:pt x="22574" y="15181"/>
                  <a:pt x="22741" y="15315"/>
                </a:cubicBezTo>
                <a:cubicBezTo>
                  <a:pt x="22797" y="15343"/>
                  <a:pt x="22865" y="15353"/>
                  <a:pt x="22936" y="15353"/>
                </a:cubicBezTo>
                <a:cubicBezTo>
                  <a:pt x="23031" y="15353"/>
                  <a:pt x="23131" y="15334"/>
                  <a:pt x="23208" y="15315"/>
                </a:cubicBezTo>
                <a:cubicBezTo>
                  <a:pt x="23375" y="15215"/>
                  <a:pt x="23508" y="15181"/>
                  <a:pt x="23675" y="15114"/>
                </a:cubicBezTo>
                <a:cubicBezTo>
                  <a:pt x="24475" y="14848"/>
                  <a:pt x="25176" y="14381"/>
                  <a:pt x="25710" y="13780"/>
                </a:cubicBezTo>
                <a:cubicBezTo>
                  <a:pt x="25743" y="13713"/>
                  <a:pt x="25743" y="13680"/>
                  <a:pt x="25743" y="13680"/>
                </a:cubicBezTo>
                <a:lnTo>
                  <a:pt x="27144" y="13313"/>
                </a:lnTo>
                <a:cubicBezTo>
                  <a:pt x="28878" y="12846"/>
                  <a:pt x="30680" y="12546"/>
                  <a:pt x="32481" y="12279"/>
                </a:cubicBezTo>
                <a:cubicBezTo>
                  <a:pt x="34149" y="12279"/>
                  <a:pt x="35817" y="12346"/>
                  <a:pt x="37485" y="12479"/>
                </a:cubicBezTo>
                <a:cubicBezTo>
                  <a:pt x="37418" y="12479"/>
                  <a:pt x="37385" y="12513"/>
                  <a:pt x="37351" y="12513"/>
                </a:cubicBezTo>
                <a:cubicBezTo>
                  <a:pt x="37184" y="12613"/>
                  <a:pt x="37018" y="12679"/>
                  <a:pt x="36851" y="12813"/>
                </a:cubicBezTo>
                <a:cubicBezTo>
                  <a:pt x="36717" y="12813"/>
                  <a:pt x="36551" y="12846"/>
                  <a:pt x="36417" y="12846"/>
                </a:cubicBezTo>
                <a:cubicBezTo>
                  <a:pt x="34883" y="13013"/>
                  <a:pt x="33348" y="13280"/>
                  <a:pt x="31814" y="13613"/>
                </a:cubicBezTo>
                <a:cubicBezTo>
                  <a:pt x="30313" y="13947"/>
                  <a:pt x="28845" y="14381"/>
                  <a:pt x="27411" y="15048"/>
                </a:cubicBezTo>
                <a:cubicBezTo>
                  <a:pt x="26010" y="15715"/>
                  <a:pt x="24742" y="16649"/>
                  <a:pt x="23508" y="17550"/>
                </a:cubicBezTo>
                <a:cubicBezTo>
                  <a:pt x="22307" y="18484"/>
                  <a:pt x="21073" y="19451"/>
                  <a:pt x="19805" y="20285"/>
                </a:cubicBezTo>
                <a:cubicBezTo>
                  <a:pt x="19172" y="20685"/>
                  <a:pt x="18504" y="21052"/>
                  <a:pt x="17804" y="21386"/>
                </a:cubicBezTo>
                <a:cubicBezTo>
                  <a:pt x="17470" y="21552"/>
                  <a:pt x="17137" y="21686"/>
                  <a:pt x="16736" y="21853"/>
                </a:cubicBezTo>
                <a:cubicBezTo>
                  <a:pt x="16470" y="21986"/>
                  <a:pt x="16169" y="22053"/>
                  <a:pt x="15869" y="22153"/>
                </a:cubicBezTo>
                <a:cubicBezTo>
                  <a:pt x="15569" y="22186"/>
                  <a:pt x="15335" y="22286"/>
                  <a:pt x="15069" y="22353"/>
                </a:cubicBezTo>
                <a:cubicBezTo>
                  <a:pt x="14976" y="22384"/>
                  <a:pt x="15026" y="22557"/>
                  <a:pt x="15113" y="22557"/>
                </a:cubicBezTo>
                <a:cubicBezTo>
                  <a:pt x="15120" y="22557"/>
                  <a:pt x="15128" y="22556"/>
                  <a:pt x="15135" y="22553"/>
                </a:cubicBezTo>
                <a:cubicBezTo>
                  <a:pt x="15302" y="22520"/>
                  <a:pt x="15502" y="22486"/>
                  <a:pt x="15669" y="22420"/>
                </a:cubicBezTo>
                <a:cubicBezTo>
                  <a:pt x="15702" y="22420"/>
                  <a:pt x="15736" y="22420"/>
                  <a:pt x="15802" y="22386"/>
                </a:cubicBezTo>
                <a:cubicBezTo>
                  <a:pt x="15869" y="22386"/>
                  <a:pt x="16003" y="22353"/>
                  <a:pt x="16069" y="22353"/>
                </a:cubicBezTo>
                <a:cubicBezTo>
                  <a:pt x="17570" y="22053"/>
                  <a:pt x="19138" y="21986"/>
                  <a:pt x="20673" y="21819"/>
                </a:cubicBezTo>
                <a:cubicBezTo>
                  <a:pt x="22340" y="21653"/>
                  <a:pt x="23908" y="21386"/>
                  <a:pt x="25476" y="20752"/>
                </a:cubicBezTo>
                <a:cubicBezTo>
                  <a:pt x="27010" y="20151"/>
                  <a:pt x="28411" y="19317"/>
                  <a:pt x="29913" y="18650"/>
                </a:cubicBezTo>
                <a:cubicBezTo>
                  <a:pt x="30680" y="18317"/>
                  <a:pt x="31380" y="18017"/>
                  <a:pt x="32081" y="17650"/>
                </a:cubicBezTo>
                <a:cubicBezTo>
                  <a:pt x="32781" y="17249"/>
                  <a:pt x="33415" y="16849"/>
                  <a:pt x="34049" y="16349"/>
                </a:cubicBezTo>
                <a:cubicBezTo>
                  <a:pt x="34616" y="15848"/>
                  <a:pt x="35116" y="15315"/>
                  <a:pt x="35617" y="14714"/>
                </a:cubicBezTo>
                <a:cubicBezTo>
                  <a:pt x="36050" y="14214"/>
                  <a:pt x="36451" y="13680"/>
                  <a:pt x="36851" y="13146"/>
                </a:cubicBezTo>
                <a:cubicBezTo>
                  <a:pt x="36984" y="13080"/>
                  <a:pt x="37051" y="13046"/>
                  <a:pt x="37118" y="13013"/>
                </a:cubicBezTo>
                <a:cubicBezTo>
                  <a:pt x="37184" y="13013"/>
                  <a:pt x="37218" y="12980"/>
                  <a:pt x="37284" y="12980"/>
                </a:cubicBezTo>
                <a:cubicBezTo>
                  <a:pt x="37852" y="12846"/>
                  <a:pt x="38385" y="12746"/>
                  <a:pt x="38952" y="12679"/>
                </a:cubicBezTo>
                <a:cubicBezTo>
                  <a:pt x="39086" y="12679"/>
                  <a:pt x="39219" y="12713"/>
                  <a:pt x="39353" y="12713"/>
                </a:cubicBezTo>
                <a:cubicBezTo>
                  <a:pt x="41688" y="12980"/>
                  <a:pt x="44056" y="13347"/>
                  <a:pt x="46358" y="13814"/>
                </a:cubicBezTo>
                <a:cubicBezTo>
                  <a:pt x="46224" y="13814"/>
                  <a:pt x="46091" y="13814"/>
                  <a:pt x="45991" y="13747"/>
                </a:cubicBezTo>
                <a:cubicBezTo>
                  <a:pt x="45424" y="13713"/>
                  <a:pt x="44923" y="13713"/>
                  <a:pt x="44390" y="13713"/>
                </a:cubicBezTo>
                <a:cubicBezTo>
                  <a:pt x="43422" y="13713"/>
                  <a:pt x="42488" y="13747"/>
                  <a:pt x="41554" y="13914"/>
                </a:cubicBezTo>
                <a:lnTo>
                  <a:pt x="41387" y="13914"/>
                </a:lnTo>
                <a:cubicBezTo>
                  <a:pt x="41316" y="13928"/>
                  <a:pt x="41244" y="13941"/>
                  <a:pt x="41171" y="13953"/>
                </a:cubicBezTo>
                <a:lnTo>
                  <a:pt x="41171" y="13953"/>
                </a:lnTo>
                <a:cubicBezTo>
                  <a:pt x="41180" y="13940"/>
                  <a:pt x="41191" y="13926"/>
                  <a:pt x="41204" y="13919"/>
                </a:cubicBezTo>
                <a:lnTo>
                  <a:pt x="41204" y="13919"/>
                </a:lnTo>
                <a:cubicBezTo>
                  <a:pt x="41140" y="13938"/>
                  <a:pt x="41077" y="13957"/>
                  <a:pt x="41013" y="13976"/>
                </a:cubicBezTo>
                <a:lnTo>
                  <a:pt x="41013" y="13976"/>
                </a:lnTo>
                <a:cubicBezTo>
                  <a:pt x="41066" y="13969"/>
                  <a:pt x="41119" y="13961"/>
                  <a:pt x="41171" y="13953"/>
                </a:cubicBezTo>
                <a:lnTo>
                  <a:pt x="41171" y="13953"/>
                </a:lnTo>
                <a:cubicBezTo>
                  <a:pt x="41160" y="13967"/>
                  <a:pt x="41154" y="13980"/>
                  <a:pt x="41154" y="13980"/>
                </a:cubicBezTo>
                <a:cubicBezTo>
                  <a:pt x="41054" y="14014"/>
                  <a:pt x="40920" y="14047"/>
                  <a:pt x="40854" y="14147"/>
                </a:cubicBezTo>
                <a:cubicBezTo>
                  <a:pt x="40687" y="14281"/>
                  <a:pt x="40487" y="14347"/>
                  <a:pt x="40320" y="14514"/>
                </a:cubicBezTo>
                <a:cubicBezTo>
                  <a:pt x="40153" y="14647"/>
                  <a:pt x="39986" y="14814"/>
                  <a:pt x="39853" y="14981"/>
                </a:cubicBezTo>
                <a:cubicBezTo>
                  <a:pt x="39820" y="15014"/>
                  <a:pt x="39720" y="15148"/>
                  <a:pt x="39686" y="15215"/>
                </a:cubicBezTo>
                <a:cubicBezTo>
                  <a:pt x="39686" y="15181"/>
                  <a:pt x="39653" y="15081"/>
                  <a:pt x="39653" y="15048"/>
                </a:cubicBezTo>
                <a:cubicBezTo>
                  <a:pt x="39653" y="14681"/>
                  <a:pt x="39986" y="14381"/>
                  <a:pt x="40253" y="14247"/>
                </a:cubicBezTo>
                <a:cubicBezTo>
                  <a:pt x="40491" y="14141"/>
                  <a:pt x="40750" y="14057"/>
                  <a:pt x="41013" y="13976"/>
                </a:cubicBezTo>
                <a:lnTo>
                  <a:pt x="41013" y="13976"/>
                </a:lnTo>
                <a:cubicBezTo>
                  <a:pt x="40623" y="14030"/>
                  <a:pt x="40214" y="14055"/>
                  <a:pt x="39786" y="14080"/>
                </a:cubicBezTo>
                <a:lnTo>
                  <a:pt x="39353" y="14080"/>
                </a:lnTo>
                <a:cubicBezTo>
                  <a:pt x="39288" y="13926"/>
                  <a:pt x="39189" y="13786"/>
                  <a:pt x="39068" y="13665"/>
                </a:cubicBezTo>
                <a:lnTo>
                  <a:pt x="39068" y="13665"/>
                </a:lnTo>
                <a:cubicBezTo>
                  <a:pt x="39123" y="13733"/>
                  <a:pt x="39172" y="13805"/>
                  <a:pt x="39219" y="13880"/>
                </a:cubicBezTo>
                <a:cubicBezTo>
                  <a:pt x="38860" y="13598"/>
                  <a:pt x="38383" y="13434"/>
                  <a:pt x="37923" y="13434"/>
                </a:cubicBezTo>
                <a:cubicBezTo>
                  <a:pt x="37785" y="13434"/>
                  <a:pt x="37649" y="13449"/>
                  <a:pt x="37518" y="13480"/>
                </a:cubicBezTo>
                <a:lnTo>
                  <a:pt x="37485" y="13480"/>
                </a:lnTo>
                <a:cubicBezTo>
                  <a:pt x="37485" y="13447"/>
                  <a:pt x="37485" y="13380"/>
                  <a:pt x="37518" y="13347"/>
                </a:cubicBezTo>
                <a:cubicBezTo>
                  <a:pt x="37547" y="13314"/>
                  <a:pt x="37579" y="13286"/>
                  <a:pt x="37614" y="13264"/>
                </a:cubicBezTo>
                <a:lnTo>
                  <a:pt x="37614" y="13264"/>
                </a:lnTo>
                <a:cubicBezTo>
                  <a:pt x="37507" y="13307"/>
                  <a:pt x="37414" y="13375"/>
                  <a:pt x="37351" y="13480"/>
                </a:cubicBezTo>
                <a:cubicBezTo>
                  <a:pt x="37184" y="13647"/>
                  <a:pt x="37118" y="13880"/>
                  <a:pt x="37218" y="14147"/>
                </a:cubicBezTo>
                <a:cubicBezTo>
                  <a:pt x="37284" y="14381"/>
                  <a:pt x="37518" y="14547"/>
                  <a:pt x="37718" y="14647"/>
                </a:cubicBezTo>
                <a:cubicBezTo>
                  <a:pt x="37842" y="14675"/>
                  <a:pt x="37961" y="14691"/>
                  <a:pt x="38076" y="14691"/>
                </a:cubicBezTo>
                <a:cubicBezTo>
                  <a:pt x="38239" y="14691"/>
                  <a:pt x="38396" y="14659"/>
                  <a:pt x="38552" y="14581"/>
                </a:cubicBezTo>
                <a:cubicBezTo>
                  <a:pt x="38786" y="14514"/>
                  <a:pt x="39052" y="14347"/>
                  <a:pt x="39253" y="14180"/>
                </a:cubicBezTo>
                <a:cubicBezTo>
                  <a:pt x="39686" y="14180"/>
                  <a:pt x="40053" y="14147"/>
                  <a:pt x="40453" y="14080"/>
                </a:cubicBezTo>
                <a:lnTo>
                  <a:pt x="40453" y="14080"/>
                </a:lnTo>
                <a:cubicBezTo>
                  <a:pt x="40387" y="14147"/>
                  <a:pt x="40353" y="14147"/>
                  <a:pt x="40253" y="14180"/>
                </a:cubicBezTo>
                <a:cubicBezTo>
                  <a:pt x="39920" y="14314"/>
                  <a:pt x="39586" y="14547"/>
                  <a:pt x="39453" y="14914"/>
                </a:cubicBezTo>
                <a:cubicBezTo>
                  <a:pt x="39353" y="15248"/>
                  <a:pt x="39519" y="15648"/>
                  <a:pt x="39786" y="15815"/>
                </a:cubicBezTo>
                <a:cubicBezTo>
                  <a:pt x="39914" y="15891"/>
                  <a:pt x="40061" y="15924"/>
                  <a:pt x="40212" y="15924"/>
                </a:cubicBezTo>
                <a:cubicBezTo>
                  <a:pt x="40457" y="15924"/>
                  <a:pt x="40714" y="15839"/>
                  <a:pt x="40920" y="15715"/>
                </a:cubicBezTo>
                <a:cubicBezTo>
                  <a:pt x="41254" y="15548"/>
                  <a:pt x="41554" y="15248"/>
                  <a:pt x="41688" y="14881"/>
                </a:cubicBezTo>
                <a:cubicBezTo>
                  <a:pt x="41754" y="14581"/>
                  <a:pt x="41721" y="14214"/>
                  <a:pt x="41521" y="14014"/>
                </a:cubicBezTo>
                <a:cubicBezTo>
                  <a:pt x="41888" y="13914"/>
                  <a:pt x="42255" y="13880"/>
                  <a:pt x="42622" y="13847"/>
                </a:cubicBezTo>
                <a:cubicBezTo>
                  <a:pt x="43081" y="13792"/>
                  <a:pt x="43540" y="13767"/>
                  <a:pt x="44010" y="13767"/>
                </a:cubicBezTo>
                <a:cubicBezTo>
                  <a:pt x="44394" y="13767"/>
                  <a:pt x="44785" y="13784"/>
                  <a:pt x="45190" y="13814"/>
                </a:cubicBezTo>
                <a:cubicBezTo>
                  <a:pt x="45590" y="13814"/>
                  <a:pt x="46024" y="13847"/>
                  <a:pt x="46424" y="13880"/>
                </a:cubicBezTo>
                <a:cubicBezTo>
                  <a:pt x="46725" y="13880"/>
                  <a:pt x="46958" y="13914"/>
                  <a:pt x="47258" y="13980"/>
                </a:cubicBezTo>
                <a:cubicBezTo>
                  <a:pt x="47512" y="14029"/>
                  <a:pt x="47768" y="14081"/>
                  <a:pt x="48025" y="14134"/>
                </a:cubicBezTo>
                <a:lnTo>
                  <a:pt x="48025" y="14134"/>
                </a:lnTo>
                <a:cubicBezTo>
                  <a:pt x="47921" y="14094"/>
                  <a:pt x="47812" y="14054"/>
                  <a:pt x="47692" y="14014"/>
                </a:cubicBezTo>
                <a:cubicBezTo>
                  <a:pt x="46424" y="13547"/>
                  <a:pt x="45290" y="12880"/>
                  <a:pt x="44223" y="12146"/>
                </a:cubicBezTo>
                <a:cubicBezTo>
                  <a:pt x="44189" y="12079"/>
                  <a:pt x="44189" y="12046"/>
                  <a:pt x="44123" y="12046"/>
                </a:cubicBezTo>
                <a:cubicBezTo>
                  <a:pt x="43949" y="11833"/>
                  <a:pt x="43781" y="11615"/>
                  <a:pt x="43617" y="11392"/>
                </a:cubicBezTo>
                <a:lnTo>
                  <a:pt x="43617" y="11392"/>
                </a:lnTo>
                <a:cubicBezTo>
                  <a:pt x="43564" y="11365"/>
                  <a:pt x="43516" y="11339"/>
                  <a:pt x="43489" y="11312"/>
                </a:cubicBezTo>
                <a:cubicBezTo>
                  <a:pt x="43422" y="11212"/>
                  <a:pt x="43389" y="11178"/>
                  <a:pt x="43322" y="11078"/>
                </a:cubicBezTo>
                <a:cubicBezTo>
                  <a:pt x="42388" y="9977"/>
                  <a:pt x="41421" y="8843"/>
                  <a:pt x="40420" y="7809"/>
                </a:cubicBezTo>
                <a:cubicBezTo>
                  <a:pt x="39419" y="6742"/>
                  <a:pt x="38352" y="5808"/>
                  <a:pt x="37118" y="5007"/>
                </a:cubicBezTo>
                <a:cubicBezTo>
                  <a:pt x="36856" y="4844"/>
                  <a:pt x="36594" y="4680"/>
                  <a:pt x="36332" y="4524"/>
                </a:cubicBezTo>
                <a:lnTo>
                  <a:pt x="36332" y="4524"/>
                </a:lnTo>
                <a:cubicBezTo>
                  <a:pt x="35959" y="4364"/>
                  <a:pt x="35580" y="4218"/>
                  <a:pt x="35199" y="4084"/>
                </a:cubicBezTo>
                <a:lnTo>
                  <a:pt x="35199" y="4084"/>
                </a:lnTo>
                <a:cubicBezTo>
                  <a:pt x="35991" y="4447"/>
                  <a:pt x="36755" y="4881"/>
                  <a:pt x="37485" y="5374"/>
                </a:cubicBezTo>
                <a:cubicBezTo>
                  <a:pt x="38685" y="6208"/>
                  <a:pt x="39720" y="7209"/>
                  <a:pt x="40754" y="8276"/>
                </a:cubicBezTo>
                <a:cubicBezTo>
                  <a:pt x="41254" y="8810"/>
                  <a:pt x="41754" y="9344"/>
                  <a:pt x="42221" y="9877"/>
                </a:cubicBezTo>
                <a:cubicBezTo>
                  <a:pt x="42555" y="10278"/>
                  <a:pt x="42855" y="10645"/>
                  <a:pt x="43189" y="11012"/>
                </a:cubicBezTo>
                <a:cubicBezTo>
                  <a:pt x="42989" y="10845"/>
                  <a:pt x="42822" y="10711"/>
                  <a:pt x="42588" y="10545"/>
                </a:cubicBezTo>
                <a:cubicBezTo>
                  <a:pt x="41054" y="9310"/>
                  <a:pt x="39653" y="7876"/>
                  <a:pt x="38085" y="6642"/>
                </a:cubicBezTo>
                <a:cubicBezTo>
                  <a:pt x="37318" y="6008"/>
                  <a:pt x="36517" y="5474"/>
                  <a:pt x="35650" y="5007"/>
                </a:cubicBezTo>
                <a:cubicBezTo>
                  <a:pt x="34816" y="4540"/>
                  <a:pt x="33982" y="4173"/>
                  <a:pt x="33081" y="3873"/>
                </a:cubicBezTo>
                <a:cubicBezTo>
                  <a:pt x="31455" y="3247"/>
                  <a:pt x="29740" y="2798"/>
                  <a:pt x="28047" y="2304"/>
                </a:cubicBezTo>
                <a:lnTo>
                  <a:pt x="28047" y="2304"/>
                </a:lnTo>
                <a:cubicBezTo>
                  <a:pt x="29592" y="2693"/>
                  <a:pt x="31180" y="2952"/>
                  <a:pt x="32715" y="3373"/>
                </a:cubicBezTo>
                <a:cubicBezTo>
                  <a:pt x="33541" y="3566"/>
                  <a:pt x="34378" y="3797"/>
                  <a:pt x="35199" y="4084"/>
                </a:cubicBezTo>
                <a:lnTo>
                  <a:pt x="35199" y="4084"/>
                </a:lnTo>
                <a:cubicBezTo>
                  <a:pt x="34650" y="3833"/>
                  <a:pt x="34088" y="3617"/>
                  <a:pt x="33515" y="3439"/>
                </a:cubicBezTo>
                <a:cubicBezTo>
                  <a:pt x="33182" y="3339"/>
                  <a:pt x="32848" y="3206"/>
                  <a:pt x="32548" y="3139"/>
                </a:cubicBezTo>
                <a:cubicBezTo>
                  <a:pt x="32047" y="3006"/>
                  <a:pt x="31580" y="2906"/>
                  <a:pt x="31080" y="2806"/>
                </a:cubicBezTo>
                <a:cubicBezTo>
                  <a:pt x="30413" y="2672"/>
                  <a:pt x="29712" y="2505"/>
                  <a:pt x="29045" y="2372"/>
                </a:cubicBezTo>
                <a:cubicBezTo>
                  <a:pt x="28211" y="2205"/>
                  <a:pt x="27344" y="2005"/>
                  <a:pt x="26510" y="1805"/>
                </a:cubicBezTo>
                <a:lnTo>
                  <a:pt x="26510" y="1805"/>
                </a:lnTo>
                <a:cubicBezTo>
                  <a:pt x="26910" y="1972"/>
                  <a:pt x="27311" y="2072"/>
                  <a:pt x="27711" y="2205"/>
                </a:cubicBezTo>
                <a:cubicBezTo>
                  <a:pt x="27823" y="2238"/>
                  <a:pt x="27935" y="2271"/>
                  <a:pt x="28047" y="2304"/>
                </a:cubicBezTo>
                <a:lnTo>
                  <a:pt x="28047" y="2304"/>
                </a:lnTo>
                <a:cubicBezTo>
                  <a:pt x="27879" y="2262"/>
                  <a:pt x="27711" y="2218"/>
                  <a:pt x="27544" y="2172"/>
                </a:cubicBezTo>
                <a:cubicBezTo>
                  <a:pt x="26677" y="1972"/>
                  <a:pt x="25776" y="1705"/>
                  <a:pt x="24942" y="1371"/>
                </a:cubicBezTo>
                <a:lnTo>
                  <a:pt x="23708" y="871"/>
                </a:lnTo>
                <a:cubicBezTo>
                  <a:pt x="23441" y="738"/>
                  <a:pt x="23208" y="671"/>
                  <a:pt x="23008" y="537"/>
                </a:cubicBezTo>
                <a:lnTo>
                  <a:pt x="23008" y="504"/>
                </a:lnTo>
                <a:cubicBezTo>
                  <a:pt x="22941" y="471"/>
                  <a:pt x="22941" y="471"/>
                  <a:pt x="22908" y="471"/>
                </a:cubicBezTo>
                <a:cubicBezTo>
                  <a:pt x="22874" y="471"/>
                  <a:pt x="22841" y="404"/>
                  <a:pt x="22841" y="404"/>
                </a:cubicBezTo>
                <a:cubicBezTo>
                  <a:pt x="22774" y="371"/>
                  <a:pt x="22741" y="337"/>
                  <a:pt x="22707" y="237"/>
                </a:cubicBezTo>
                <a:cubicBezTo>
                  <a:pt x="22693" y="209"/>
                  <a:pt x="22667" y="199"/>
                  <a:pt x="22637" y="199"/>
                </a:cubicBezTo>
                <a:close/>
                <a:moveTo>
                  <a:pt x="12667" y="20318"/>
                </a:moveTo>
                <a:cubicBezTo>
                  <a:pt x="12634" y="20352"/>
                  <a:pt x="12634" y="20385"/>
                  <a:pt x="12567" y="20385"/>
                </a:cubicBezTo>
                <a:cubicBezTo>
                  <a:pt x="11666" y="21352"/>
                  <a:pt x="10399" y="21886"/>
                  <a:pt x="9131" y="22153"/>
                </a:cubicBezTo>
                <a:cubicBezTo>
                  <a:pt x="7975" y="22395"/>
                  <a:pt x="6840" y="22463"/>
                  <a:pt x="5692" y="22463"/>
                </a:cubicBezTo>
                <a:cubicBezTo>
                  <a:pt x="5416" y="22463"/>
                  <a:pt x="5139" y="22460"/>
                  <a:pt x="4861" y="22453"/>
                </a:cubicBezTo>
                <a:cubicBezTo>
                  <a:pt x="4328" y="22453"/>
                  <a:pt x="3809" y="22423"/>
                  <a:pt x="3285" y="22423"/>
                </a:cubicBezTo>
                <a:cubicBezTo>
                  <a:pt x="3023" y="22423"/>
                  <a:pt x="2760" y="22431"/>
                  <a:pt x="2493" y="22453"/>
                </a:cubicBezTo>
                <a:cubicBezTo>
                  <a:pt x="2059" y="22453"/>
                  <a:pt x="1692" y="22486"/>
                  <a:pt x="1292" y="22520"/>
                </a:cubicBezTo>
                <a:cubicBezTo>
                  <a:pt x="1159" y="22620"/>
                  <a:pt x="1025" y="22620"/>
                  <a:pt x="959" y="22653"/>
                </a:cubicBezTo>
                <a:cubicBezTo>
                  <a:pt x="1059" y="22553"/>
                  <a:pt x="1159" y="22520"/>
                  <a:pt x="1225" y="22453"/>
                </a:cubicBezTo>
                <a:cubicBezTo>
                  <a:pt x="1459" y="22320"/>
                  <a:pt x="1692" y="22220"/>
                  <a:pt x="1959" y="22153"/>
                </a:cubicBezTo>
                <a:cubicBezTo>
                  <a:pt x="2460" y="21986"/>
                  <a:pt x="2993" y="21886"/>
                  <a:pt x="3527" y="21853"/>
                </a:cubicBezTo>
                <a:cubicBezTo>
                  <a:pt x="3798" y="21835"/>
                  <a:pt x="4066" y="21829"/>
                  <a:pt x="4333" y="21829"/>
                </a:cubicBezTo>
                <a:cubicBezTo>
                  <a:pt x="4935" y="21829"/>
                  <a:pt x="5534" y="21860"/>
                  <a:pt x="6152" y="21860"/>
                </a:cubicBezTo>
                <a:cubicBezTo>
                  <a:pt x="6310" y="21860"/>
                  <a:pt x="6469" y="21858"/>
                  <a:pt x="6629" y="21853"/>
                </a:cubicBezTo>
                <a:cubicBezTo>
                  <a:pt x="7530" y="21853"/>
                  <a:pt x="8464" y="21786"/>
                  <a:pt x="9365" y="21619"/>
                </a:cubicBezTo>
                <a:cubicBezTo>
                  <a:pt x="10232" y="21452"/>
                  <a:pt x="11066" y="21186"/>
                  <a:pt x="11866" y="20785"/>
                </a:cubicBezTo>
                <a:cubicBezTo>
                  <a:pt x="12133" y="20652"/>
                  <a:pt x="12400" y="20485"/>
                  <a:pt x="12667" y="20318"/>
                </a:cubicBezTo>
                <a:close/>
                <a:moveTo>
                  <a:pt x="47844" y="15756"/>
                </a:moveTo>
                <a:lnTo>
                  <a:pt x="47844" y="15756"/>
                </a:lnTo>
                <a:cubicBezTo>
                  <a:pt x="47013" y="16000"/>
                  <a:pt x="46196" y="16316"/>
                  <a:pt x="45390" y="16682"/>
                </a:cubicBezTo>
                <a:cubicBezTo>
                  <a:pt x="43889" y="17383"/>
                  <a:pt x="42522" y="18217"/>
                  <a:pt x="41087" y="19051"/>
                </a:cubicBezTo>
                <a:cubicBezTo>
                  <a:pt x="39720" y="19885"/>
                  <a:pt x="38352" y="20718"/>
                  <a:pt x="36884" y="21386"/>
                </a:cubicBezTo>
                <a:cubicBezTo>
                  <a:pt x="35583" y="21986"/>
                  <a:pt x="34216" y="22520"/>
                  <a:pt x="32781" y="22720"/>
                </a:cubicBezTo>
                <a:cubicBezTo>
                  <a:pt x="32987" y="22720"/>
                  <a:pt x="33212" y="22720"/>
                  <a:pt x="33411" y="22705"/>
                </a:cubicBezTo>
                <a:lnTo>
                  <a:pt x="33411" y="22705"/>
                </a:lnTo>
                <a:cubicBezTo>
                  <a:pt x="33749" y="22634"/>
                  <a:pt x="34086" y="22552"/>
                  <a:pt x="34416" y="22453"/>
                </a:cubicBezTo>
                <a:cubicBezTo>
                  <a:pt x="35216" y="22220"/>
                  <a:pt x="35950" y="21953"/>
                  <a:pt x="36684" y="21619"/>
                </a:cubicBezTo>
                <a:cubicBezTo>
                  <a:pt x="38118" y="20952"/>
                  <a:pt x="39553" y="20118"/>
                  <a:pt x="40920" y="19284"/>
                </a:cubicBezTo>
                <a:cubicBezTo>
                  <a:pt x="42288" y="18450"/>
                  <a:pt x="43722" y="17550"/>
                  <a:pt x="45190" y="16849"/>
                </a:cubicBezTo>
                <a:cubicBezTo>
                  <a:pt x="46049" y="16430"/>
                  <a:pt x="46931" y="16046"/>
                  <a:pt x="47844" y="15756"/>
                </a:cubicBezTo>
                <a:close/>
                <a:moveTo>
                  <a:pt x="54130" y="15766"/>
                </a:moveTo>
                <a:cubicBezTo>
                  <a:pt x="52840" y="16435"/>
                  <a:pt x="51765" y="17471"/>
                  <a:pt x="50594" y="18317"/>
                </a:cubicBezTo>
                <a:cubicBezTo>
                  <a:pt x="49927" y="18750"/>
                  <a:pt x="49226" y="19151"/>
                  <a:pt x="48492" y="19384"/>
                </a:cubicBezTo>
                <a:cubicBezTo>
                  <a:pt x="47692" y="19684"/>
                  <a:pt x="46825" y="19851"/>
                  <a:pt x="45991" y="20018"/>
                </a:cubicBezTo>
                <a:cubicBezTo>
                  <a:pt x="45157" y="20185"/>
                  <a:pt x="44323" y="20385"/>
                  <a:pt x="43489" y="20685"/>
                </a:cubicBezTo>
                <a:cubicBezTo>
                  <a:pt x="42655" y="20919"/>
                  <a:pt x="41821" y="21252"/>
                  <a:pt x="40987" y="21552"/>
                </a:cubicBezTo>
                <a:cubicBezTo>
                  <a:pt x="39653" y="22019"/>
                  <a:pt x="38218" y="22520"/>
                  <a:pt x="36751" y="22820"/>
                </a:cubicBezTo>
                <a:cubicBezTo>
                  <a:pt x="37018" y="22720"/>
                  <a:pt x="37318" y="22653"/>
                  <a:pt x="37551" y="22520"/>
                </a:cubicBezTo>
                <a:cubicBezTo>
                  <a:pt x="39019" y="21953"/>
                  <a:pt x="40420" y="21152"/>
                  <a:pt x="41921" y="20652"/>
                </a:cubicBezTo>
                <a:cubicBezTo>
                  <a:pt x="43422" y="20151"/>
                  <a:pt x="45023" y="19885"/>
                  <a:pt x="46524" y="19484"/>
                </a:cubicBezTo>
                <a:cubicBezTo>
                  <a:pt x="47258" y="19284"/>
                  <a:pt x="47992" y="18984"/>
                  <a:pt x="48659" y="18650"/>
                </a:cubicBezTo>
                <a:cubicBezTo>
                  <a:pt x="49326" y="18317"/>
                  <a:pt x="49927" y="17983"/>
                  <a:pt x="50561" y="17616"/>
                </a:cubicBezTo>
                <a:cubicBezTo>
                  <a:pt x="51194" y="17216"/>
                  <a:pt x="51862" y="16849"/>
                  <a:pt x="52495" y="16515"/>
                </a:cubicBezTo>
                <a:cubicBezTo>
                  <a:pt x="53015" y="16227"/>
                  <a:pt x="53560" y="16013"/>
                  <a:pt x="54130" y="15766"/>
                </a:cubicBezTo>
                <a:close/>
                <a:moveTo>
                  <a:pt x="53518" y="15537"/>
                </a:moveTo>
                <a:lnTo>
                  <a:pt x="53518" y="15537"/>
                </a:lnTo>
                <a:cubicBezTo>
                  <a:pt x="52132" y="15538"/>
                  <a:pt x="50750" y="15765"/>
                  <a:pt x="49393" y="16149"/>
                </a:cubicBezTo>
                <a:cubicBezTo>
                  <a:pt x="47859" y="16616"/>
                  <a:pt x="46358" y="17216"/>
                  <a:pt x="44890" y="17950"/>
                </a:cubicBezTo>
                <a:cubicBezTo>
                  <a:pt x="43422" y="18650"/>
                  <a:pt x="42021" y="19484"/>
                  <a:pt x="40553" y="20285"/>
                </a:cubicBezTo>
                <a:cubicBezTo>
                  <a:pt x="39086" y="21052"/>
                  <a:pt x="37585" y="21786"/>
                  <a:pt x="36017" y="22220"/>
                </a:cubicBezTo>
                <a:cubicBezTo>
                  <a:pt x="35216" y="22453"/>
                  <a:pt x="34416" y="22620"/>
                  <a:pt x="33582" y="22687"/>
                </a:cubicBezTo>
                <a:cubicBezTo>
                  <a:pt x="33528" y="22694"/>
                  <a:pt x="33471" y="22700"/>
                  <a:pt x="33411" y="22705"/>
                </a:cubicBezTo>
                <a:lnTo>
                  <a:pt x="33411" y="22705"/>
                </a:lnTo>
                <a:cubicBezTo>
                  <a:pt x="33138" y="22762"/>
                  <a:pt x="32865" y="22810"/>
                  <a:pt x="32596" y="22853"/>
                </a:cubicBezTo>
                <a:lnTo>
                  <a:pt x="32596" y="22853"/>
                </a:lnTo>
                <a:cubicBezTo>
                  <a:pt x="33158" y="22853"/>
                  <a:pt x="33687" y="22853"/>
                  <a:pt x="34216" y="22787"/>
                </a:cubicBezTo>
                <a:cubicBezTo>
                  <a:pt x="35016" y="22687"/>
                  <a:pt x="35817" y="22486"/>
                  <a:pt x="36551" y="22220"/>
                </a:cubicBezTo>
                <a:cubicBezTo>
                  <a:pt x="38152" y="21719"/>
                  <a:pt x="39586" y="20985"/>
                  <a:pt x="41054" y="20185"/>
                </a:cubicBezTo>
                <a:cubicBezTo>
                  <a:pt x="42488" y="19384"/>
                  <a:pt x="43889" y="18550"/>
                  <a:pt x="45357" y="17850"/>
                </a:cubicBezTo>
                <a:cubicBezTo>
                  <a:pt x="46825" y="17149"/>
                  <a:pt x="48326" y="16515"/>
                  <a:pt x="49893" y="16149"/>
                </a:cubicBezTo>
                <a:cubicBezTo>
                  <a:pt x="50661" y="15948"/>
                  <a:pt x="51428" y="15815"/>
                  <a:pt x="52228" y="15715"/>
                </a:cubicBezTo>
                <a:cubicBezTo>
                  <a:pt x="52619" y="15676"/>
                  <a:pt x="52999" y="15660"/>
                  <a:pt x="53380" y="15660"/>
                </a:cubicBezTo>
                <a:cubicBezTo>
                  <a:pt x="53605" y="15660"/>
                  <a:pt x="53831" y="15665"/>
                  <a:pt x="54060" y="15675"/>
                </a:cubicBezTo>
                <a:lnTo>
                  <a:pt x="54060" y="15675"/>
                </a:lnTo>
                <a:cubicBezTo>
                  <a:pt x="53883" y="15623"/>
                  <a:pt x="53723" y="15575"/>
                  <a:pt x="53563" y="15548"/>
                </a:cubicBezTo>
                <a:cubicBezTo>
                  <a:pt x="53548" y="15544"/>
                  <a:pt x="53533" y="15541"/>
                  <a:pt x="53518" y="15537"/>
                </a:cubicBezTo>
                <a:close/>
                <a:moveTo>
                  <a:pt x="32596" y="22853"/>
                </a:moveTo>
                <a:cubicBezTo>
                  <a:pt x="32591" y="22853"/>
                  <a:pt x="32586" y="22853"/>
                  <a:pt x="32581" y="22853"/>
                </a:cubicBezTo>
                <a:cubicBezTo>
                  <a:pt x="32584" y="22853"/>
                  <a:pt x="32588" y="22854"/>
                  <a:pt x="32591" y="22854"/>
                </a:cubicBezTo>
                <a:lnTo>
                  <a:pt x="32591" y="22854"/>
                </a:lnTo>
                <a:cubicBezTo>
                  <a:pt x="32593" y="22854"/>
                  <a:pt x="32595" y="22854"/>
                  <a:pt x="32596" y="22853"/>
                </a:cubicBezTo>
                <a:close/>
                <a:moveTo>
                  <a:pt x="13668" y="10978"/>
                </a:moveTo>
                <a:cubicBezTo>
                  <a:pt x="13568" y="11012"/>
                  <a:pt x="13467" y="11112"/>
                  <a:pt x="13367" y="11178"/>
                </a:cubicBezTo>
                <a:cubicBezTo>
                  <a:pt x="13500" y="11178"/>
                  <a:pt x="13633" y="11199"/>
                  <a:pt x="13749" y="11259"/>
                </a:cubicBezTo>
                <a:lnTo>
                  <a:pt x="13749" y="11259"/>
                </a:lnTo>
                <a:cubicBezTo>
                  <a:pt x="13886" y="11137"/>
                  <a:pt x="14075" y="11066"/>
                  <a:pt x="14272" y="11031"/>
                </a:cubicBezTo>
                <a:lnTo>
                  <a:pt x="14272" y="11031"/>
                </a:lnTo>
                <a:cubicBezTo>
                  <a:pt x="14282" y="11035"/>
                  <a:pt x="14291" y="11040"/>
                  <a:pt x="14301" y="11045"/>
                </a:cubicBezTo>
                <a:cubicBezTo>
                  <a:pt x="14502" y="11178"/>
                  <a:pt x="14668" y="11345"/>
                  <a:pt x="14735" y="11612"/>
                </a:cubicBezTo>
                <a:cubicBezTo>
                  <a:pt x="14835" y="11845"/>
                  <a:pt x="14868" y="12112"/>
                  <a:pt x="15002" y="12312"/>
                </a:cubicBezTo>
                <a:cubicBezTo>
                  <a:pt x="15035" y="12346"/>
                  <a:pt x="15035" y="12446"/>
                  <a:pt x="15069" y="12479"/>
                </a:cubicBezTo>
                <a:cubicBezTo>
                  <a:pt x="15035" y="12479"/>
                  <a:pt x="15002" y="12446"/>
                  <a:pt x="14969" y="12446"/>
                </a:cubicBezTo>
                <a:cubicBezTo>
                  <a:pt x="14868" y="12379"/>
                  <a:pt x="14802" y="12312"/>
                  <a:pt x="14702" y="12212"/>
                </a:cubicBezTo>
                <a:cubicBezTo>
                  <a:pt x="14535" y="12046"/>
                  <a:pt x="14401" y="11879"/>
                  <a:pt x="14301" y="11712"/>
                </a:cubicBezTo>
                <a:cubicBezTo>
                  <a:pt x="14168" y="11545"/>
                  <a:pt x="14035" y="11445"/>
                  <a:pt x="13834" y="11312"/>
                </a:cubicBezTo>
                <a:cubicBezTo>
                  <a:pt x="13807" y="11291"/>
                  <a:pt x="13779" y="11274"/>
                  <a:pt x="13749" y="11259"/>
                </a:cubicBezTo>
                <a:lnTo>
                  <a:pt x="13749" y="11259"/>
                </a:lnTo>
                <a:cubicBezTo>
                  <a:pt x="13725" y="11280"/>
                  <a:pt x="13702" y="11303"/>
                  <a:pt x="13682" y="11328"/>
                </a:cubicBezTo>
                <a:lnTo>
                  <a:pt x="13682" y="11328"/>
                </a:lnTo>
                <a:cubicBezTo>
                  <a:pt x="13765" y="11357"/>
                  <a:pt x="13845" y="11394"/>
                  <a:pt x="13901" y="11479"/>
                </a:cubicBezTo>
                <a:cubicBezTo>
                  <a:pt x="14068" y="11612"/>
                  <a:pt x="14201" y="11812"/>
                  <a:pt x="14335" y="11979"/>
                </a:cubicBezTo>
                <a:cubicBezTo>
                  <a:pt x="14468" y="12146"/>
                  <a:pt x="14568" y="12312"/>
                  <a:pt x="14735" y="12446"/>
                </a:cubicBezTo>
                <a:cubicBezTo>
                  <a:pt x="14868" y="12513"/>
                  <a:pt x="15002" y="12613"/>
                  <a:pt x="15169" y="12646"/>
                </a:cubicBezTo>
                <a:lnTo>
                  <a:pt x="15202" y="12679"/>
                </a:lnTo>
                <a:cubicBezTo>
                  <a:pt x="14735" y="12613"/>
                  <a:pt x="14235" y="12546"/>
                  <a:pt x="13834" y="12346"/>
                </a:cubicBezTo>
                <a:cubicBezTo>
                  <a:pt x="13743" y="12282"/>
                  <a:pt x="13650" y="12204"/>
                  <a:pt x="13566" y="12115"/>
                </a:cubicBezTo>
                <a:lnTo>
                  <a:pt x="13566" y="12115"/>
                </a:lnTo>
                <a:cubicBezTo>
                  <a:pt x="13614" y="12227"/>
                  <a:pt x="13684" y="12329"/>
                  <a:pt x="13768" y="12413"/>
                </a:cubicBezTo>
                <a:cubicBezTo>
                  <a:pt x="14101" y="12746"/>
                  <a:pt x="14668" y="12880"/>
                  <a:pt x="15102" y="12980"/>
                </a:cubicBezTo>
                <a:cubicBezTo>
                  <a:pt x="15702" y="13080"/>
                  <a:pt x="16269" y="13146"/>
                  <a:pt x="16837" y="13146"/>
                </a:cubicBezTo>
                <a:cubicBezTo>
                  <a:pt x="17640" y="13175"/>
                  <a:pt x="18456" y="13185"/>
                  <a:pt x="19273" y="13185"/>
                </a:cubicBezTo>
                <a:cubicBezTo>
                  <a:pt x="20185" y="13185"/>
                  <a:pt x="21100" y="13172"/>
                  <a:pt x="22003" y="13157"/>
                </a:cubicBezTo>
                <a:lnTo>
                  <a:pt x="22003" y="13157"/>
                </a:lnTo>
                <a:cubicBezTo>
                  <a:pt x="20904" y="13400"/>
                  <a:pt x="19817" y="13687"/>
                  <a:pt x="18738" y="14014"/>
                </a:cubicBezTo>
                <a:cubicBezTo>
                  <a:pt x="18738" y="14047"/>
                  <a:pt x="18705" y="14114"/>
                  <a:pt x="18638" y="14114"/>
                </a:cubicBezTo>
                <a:lnTo>
                  <a:pt x="18504" y="14114"/>
                </a:lnTo>
                <a:cubicBezTo>
                  <a:pt x="18493" y="14117"/>
                  <a:pt x="18482" y="14121"/>
                  <a:pt x="18471" y="14124"/>
                </a:cubicBezTo>
                <a:lnTo>
                  <a:pt x="18471" y="14124"/>
                </a:lnTo>
                <a:cubicBezTo>
                  <a:pt x="18460" y="14121"/>
                  <a:pt x="18449" y="14118"/>
                  <a:pt x="18438" y="14114"/>
                </a:cubicBezTo>
                <a:cubicBezTo>
                  <a:pt x="18189" y="14092"/>
                  <a:pt x="17940" y="14075"/>
                  <a:pt x="17691" y="14064"/>
                </a:cubicBezTo>
                <a:lnTo>
                  <a:pt x="17691" y="14064"/>
                </a:lnTo>
                <a:lnTo>
                  <a:pt x="17370" y="14180"/>
                </a:lnTo>
                <a:cubicBezTo>
                  <a:pt x="17337" y="14180"/>
                  <a:pt x="17337" y="14180"/>
                  <a:pt x="17337" y="14214"/>
                </a:cubicBezTo>
                <a:cubicBezTo>
                  <a:pt x="16069" y="14247"/>
                  <a:pt x="14868" y="14414"/>
                  <a:pt x="13668" y="14681"/>
                </a:cubicBezTo>
                <a:cubicBezTo>
                  <a:pt x="12400" y="14914"/>
                  <a:pt x="11199" y="15315"/>
                  <a:pt x="9998" y="15815"/>
                </a:cubicBezTo>
                <a:cubicBezTo>
                  <a:pt x="8797" y="16249"/>
                  <a:pt x="7663" y="16849"/>
                  <a:pt x="6529" y="17516"/>
                </a:cubicBezTo>
                <a:cubicBezTo>
                  <a:pt x="5462" y="18183"/>
                  <a:pt x="4394" y="18917"/>
                  <a:pt x="3460" y="19751"/>
                </a:cubicBezTo>
                <a:cubicBezTo>
                  <a:pt x="2626" y="20485"/>
                  <a:pt x="1859" y="21252"/>
                  <a:pt x="1159" y="22086"/>
                </a:cubicBezTo>
                <a:cubicBezTo>
                  <a:pt x="1093" y="22119"/>
                  <a:pt x="1032" y="22155"/>
                  <a:pt x="972" y="22193"/>
                </a:cubicBezTo>
                <a:lnTo>
                  <a:pt x="972" y="22193"/>
                </a:lnTo>
                <a:cubicBezTo>
                  <a:pt x="1514" y="21429"/>
                  <a:pt x="2125" y="20711"/>
                  <a:pt x="2760" y="20018"/>
                </a:cubicBezTo>
                <a:cubicBezTo>
                  <a:pt x="3727" y="19017"/>
                  <a:pt x="4761" y="18150"/>
                  <a:pt x="5895" y="17383"/>
                </a:cubicBezTo>
                <a:cubicBezTo>
                  <a:pt x="7063" y="16616"/>
                  <a:pt x="8330" y="15948"/>
                  <a:pt x="9598" y="15448"/>
                </a:cubicBezTo>
                <a:cubicBezTo>
                  <a:pt x="10999" y="14881"/>
                  <a:pt x="12433" y="14481"/>
                  <a:pt x="13934" y="14281"/>
                </a:cubicBezTo>
                <a:cubicBezTo>
                  <a:pt x="14920" y="14127"/>
                  <a:pt x="15906" y="14046"/>
                  <a:pt x="16892" y="14046"/>
                </a:cubicBezTo>
                <a:cubicBezTo>
                  <a:pt x="17159" y="14046"/>
                  <a:pt x="17425" y="14052"/>
                  <a:pt x="17691" y="14064"/>
                </a:cubicBezTo>
                <a:lnTo>
                  <a:pt x="17691" y="14064"/>
                </a:lnTo>
                <a:lnTo>
                  <a:pt x="17737" y="14047"/>
                </a:lnTo>
                <a:cubicBezTo>
                  <a:pt x="17462" y="14039"/>
                  <a:pt x="17186" y="14035"/>
                  <a:pt x="16910" y="14035"/>
                </a:cubicBezTo>
                <a:cubicBezTo>
                  <a:pt x="16018" y="14035"/>
                  <a:pt x="15127" y="14079"/>
                  <a:pt x="14235" y="14180"/>
                </a:cubicBezTo>
                <a:cubicBezTo>
                  <a:pt x="12800" y="14347"/>
                  <a:pt x="11333" y="14714"/>
                  <a:pt x="9898" y="15215"/>
                </a:cubicBezTo>
                <a:cubicBezTo>
                  <a:pt x="8564" y="15715"/>
                  <a:pt x="7330" y="16349"/>
                  <a:pt x="6162" y="17083"/>
                </a:cubicBezTo>
                <a:cubicBezTo>
                  <a:pt x="5028" y="17850"/>
                  <a:pt x="3994" y="18684"/>
                  <a:pt x="3027" y="19584"/>
                </a:cubicBezTo>
                <a:cubicBezTo>
                  <a:pt x="2159" y="20485"/>
                  <a:pt x="1359" y="21452"/>
                  <a:pt x="625" y="22453"/>
                </a:cubicBezTo>
                <a:cubicBezTo>
                  <a:pt x="737" y="22363"/>
                  <a:pt x="850" y="22273"/>
                  <a:pt x="972" y="22193"/>
                </a:cubicBezTo>
                <a:lnTo>
                  <a:pt x="972" y="22193"/>
                </a:lnTo>
                <a:cubicBezTo>
                  <a:pt x="888" y="22312"/>
                  <a:pt x="806" y="22432"/>
                  <a:pt x="725" y="22553"/>
                </a:cubicBezTo>
                <a:cubicBezTo>
                  <a:pt x="692" y="22553"/>
                  <a:pt x="692" y="22620"/>
                  <a:pt x="658" y="22620"/>
                </a:cubicBezTo>
                <a:cubicBezTo>
                  <a:pt x="592" y="22620"/>
                  <a:pt x="592" y="22653"/>
                  <a:pt x="558" y="22687"/>
                </a:cubicBezTo>
                <a:cubicBezTo>
                  <a:pt x="492" y="22820"/>
                  <a:pt x="391" y="22887"/>
                  <a:pt x="358" y="23020"/>
                </a:cubicBezTo>
                <a:cubicBezTo>
                  <a:pt x="358" y="23020"/>
                  <a:pt x="325" y="23020"/>
                  <a:pt x="325" y="23054"/>
                </a:cubicBezTo>
                <a:cubicBezTo>
                  <a:pt x="305" y="23074"/>
                  <a:pt x="291" y="23091"/>
                  <a:pt x="281" y="23106"/>
                </a:cubicBezTo>
                <a:lnTo>
                  <a:pt x="281" y="23106"/>
                </a:lnTo>
                <a:cubicBezTo>
                  <a:pt x="373" y="23048"/>
                  <a:pt x="461" y="23018"/>
                  <a:pt x="492" y="22987"/>
                </a:cubicBezTo>
                <a:cubicBezTo>
                  <a:pt x="558" y="22987"/>
                  <a:pt x="592" y="22953"/>
                  <a:pt x="692" y="22953"/>
                </a:cubicBezTo>
                <a:cubicBezTo>
                  <a:pt x="1946" y="22740"/>
                  <a:pt x="3243" y="22719"/>
                  <a:pt x="4531" y="22719"/>
                </a:cubicBezTo>
                <a:cubicBezTo>
                  <a:pt x="4853" y="22719"/>
                  <a:pt x="5175" y="22720"/>
                  <a:pt x="5495" y="22720"/>
                </a:cubicBezTo>
                <a:cubicBezTo>
                  <a:pt x="6863" y="22720"/>
                  <a:pt x="8230" y="22653"/>
                  <a:pt x="9565" y="22286"/>
                </a:cubicBezTo>
                <a:cubicBezTo>
                  <a:pt x="10832" y="21953"/>
                  <a:pt x="12033" y="21319"/>
                  <a:pt x="12867" y="20318"/>
                </a:cubicBezTo>
                <a:cubicBezTo>
                  <a:pt x="13034" y="20151"/>
                  <a:pt x="13167" y="19951"/>
                  <a:pt x="13301" y="19784"/>
                </a:cubicBezTo>
                <a:cubicBezTo>
                  <a:pt x="13367" y="19684"/>
                  <a:pt x="13401" y="19618"/>
                  <a:pt x="13467" y="19518"/>
                </a:cubicBezTo>
                <a:cubicBezTo>
                  <a:pt x="14035" y="18650"/>
                  <a:pt x="14468" y="17650"/>
                  <a:pt x="15035" y="16716"/>
                </a:cubicBezTo>
                <a:cubicBezTo>
                  <a:pt x="15235" y="16382"/>
                  <a:pt x="15469" y="16048"/>
                  <a:pt x="15702" y="15715"/>
                </a:cubicBezTo>
                <a:lnTo>
                  <a:pt x="15802" y="15648"/>
                </a:lnTo>
                <a:cubicBezTo>
                  <a:pt x="16069" y="15281"/>
                  <a:pt x="16470" y="14948"/>
                  <a:pt x="16837" y="14647"/>
                </a:cubicBezTo>
                <a:cubicBezTo>
                  <a:pt x="17359" y="14451"/>
                  <a:pt x="17946" y="14287"/>
                  <a:pt x="18471" y="14124"/>
                </a:cubicBezTo>
                <a:lnTo>
                  <a:pt x="18471" y="14124"/>
                </a:lnTo>
                <a:cubicBezTo>
                  <a:pt x="18554" y="14147"/>
                  <a:pt x="18616" y="14147"/>
                  <a:pt x="18705" y="14147"/>
                </a:cubicBezTo>
                <a:cubicBezTo>
                  <a:pt x="20005" y="13747"/>
                  <a:pt x="21273" y="13413"/>
                  <a:pt x="22607" y="13146"/>
                </a:cubicBezTo>
                <a:lnTo>
                  <a:pt x="22607" y="13146"/>
                </a:lnTo>
                <a:cubicBezTo>
                  <a:pt x="22407" y="13150"/>
                  <a:pt x="22205" y="13153"/>
                  <a:pt x="22003" y="13157"/>
                </a:cubicBezTo>
                <a:lnTo>
                  <a:pt x="22003" y="13157"/>
                </a:lnTo>
                <a:cubicBezTo>
                  <a:pt x="22262" y="13100"/>
                  <a:pt x="22521" y="13045"/>
                  <a:pt x="22781" y="12993"/>
                </a:cubicBezTo>
                <a:lnTo>
                  <a:pt x="22781" y="12993"/>
                </a:lnTo>
                <a:cubicBezTo>
                  <a:pt x="21941" y="13013"/>
                  <a:pt x="21119" y="13013"/>
                  <a:pt x="20272" y="13013"/>
                </a:cubicBezTo>
                <a:cubicBezTo>
                  <a:pt x="19205" y="13013"/>
                  <a:pt x="18171" y="13013"/>
                  <a:pt x="17070" y="12980"/>
                </a:cubicBezTo>
                <a:cubicBezTo>
                  <a:pt x="16603" y="12980"/>
                  <a:pt x="16169" y="12913"/>
                  <a:pt x="15702" y="12880"/>
                </a:cubicBezTo>
                <a:cubicBezTo>
                  <a:pt x="15936" y="12546"/>
                  <a:pt x="15936" y="12079"/>
                  <a:pt x="15836" y="11745"/>
                </a:cubicBezTo>
                <a:cubicBezTo>
                  <a:pt x="15669" y="11345"/>
                  <a:pt x="15202" y="11045"/>
                  <a:pt x="14768" y="11012"/>
                </a:cubicBezTo>
                <a:cubicBezTo>
                  <a:pt x="14740" y="11009"/>
                  <a:pt x="14711" y="11007"/>
                  <a:pt x="14681" y="11006"/>
                </a:cubicBezTo>
                <a:lnTo>
                  <a:pt x="14681" y="11006"/>
                </a:lnTo>
                <a:cubicBezTo>
                  <a:pt x="14970" y="11119"/>
                  <a:pt x="15234" y="11350"/>
                  <a:pt x="15369" y="11645"/>
                </a:cubicBezTo>
                <a:cubicBezTo>
                  <a:pt x="15536" y="11879"/>
                  <a:pt x="15502" y="12246"/>
                  <a:pt x="15335" y="12546"/>
                </a:cubicBezTo>
                <a:cubicBezTo>
                  <a:pt x="15302" y="12513"/>
                  <a:pt x="15235" y="12446"/>
                  <a:pt x="15202" y="12379"/>
                </a:cubicBezTo>
                <a:cubicBezTo>
                  <a:pt x="15135" y="12312"/>
                  <a:pt x="15069" y="12179"/>
                  <a:pt x="15035" y="12046"/>
                </a:cubicBezTo>
                <a:cubicBezTo>
                  <a:pt x="14969" y="11812"/>
                  <a:pt x="14902" y="11545"/>
                  <a:pt x="14735" y="11345"/>
                </a:cubicBezTo>
                <a:cubicBezTo>
                  <a:pt x="14662" y="11198"/>
                  <a:pt x="14553" y="11088"/>
                  <a:pt x="14408" y="11013"/>
                </a:cubicBezTo>
                <a:lnTo>
                  <a:pt x="14408" y="11013"/>
                </a:lnTo>
                <a:cubicBezTo>
                  <a:pt x="14362" y="11017"/>
                  <a:pt x="14317" y="11023"/>
                  <a:pt x="14272" y="11031"/>
                </a:cubicBezTo>
                <a:lnTo>
                  <a:pt x="14272" y="11031"/>
                </a:lnTo>
                <a:cubicBezTo>
                  <a:pt x="14153" y="10978"/>
                  <a:pt x="14055" y="10978"/>
                  <a:pt x="13901" y="10978"/>
                </a:cubicBezTo>
                <a:close/>
                <a:moveTo>
                  <a:pt x="1" y="23178"/>
                </a:moveTo>
                <a:lnTo>
                  <a:pt x="1" y="23178"/>
                </a:lnTo>
                <a:cubicBezTo>
                  <a:pt x="1" y="23178"/>
                  <a:pt x="3" y="23180"/>
                  <a:pt x="7" y="23182"/>
                </a:cubicBezTo>
                <a:lnTo>
                  <a:pt x="7" y="23182"/>
                </a:lnTo>
                <a:cubicBezTo>
                  <a:pt x="3" y="23179"/>
                  <a:pt x="1" y="23178"/>
                  <a:pt x="1" y="23178"/>
                </a:cubicBezTo>
                <a:close/>
                <a:moveTo>
                  <a:pt x="281" y="23106"/>
                </a:moveTo>
                <a:cubicBezTo>
                  <a:pt x="273" y="23110"/>
                  <a:pt x="266" y="23115"/>
                  <a:pt x="258" y="23120"/>
                </a:cubicBezTo>
                <a:cubicBezTo>
                  <a:pt x="225" y="23120"/>
                  <a:pt x="191" y="23154"/>
                  <a:pt x="158" y="23154"/>
                </a:cubicBezTo>
                <a:cubicBezTo>
                  <a:pt x="125" y="23154"/>
                  <a:pt x="58" y="23187"/>
                  <a:pt x="25" y="23187"/>
                </a:cubicBezTo>
                <a:cubicBezTo>
                  <a:pt x="18" y="23187"/>
                  <a:pt x="11" y="23184"/>
                  <a:pt x="7" y="23182"/>
                </a:cubicBezTo>
                <a:lnTo>
                  <a:pt x="7" y="23182"/>
                </a:lnTo>
                <a:cubicBezTo>
                  <a:pt x="22" y="23193"/>
                  <a:pt x="72" y="23234"/>
                  <a:pt x="191" y="23354"/>
                </a:cubicBezTo>
                <a:cubicBezTo>
                  <a:pt x="225" y="23287"/>
                  <a:pt x="225" y="23220"/>
                  <a:pt x="258" y="23187"/>
                </a:cubicBezTo>
                <a:cubicBezTo>
                  <a:pt x="258" y="23164"/>
                  <a:pt x="258" y="23140"/>
                  <a:pt x="281" y="23106"/>
                </a:cubicBezTo>
                <a:close/>
                <a:moveTo>
                  <a:pt x="47275" y="1"/>
                </a:moveTo>
                <a:cubicBezTo>
                  <a:pt x="47167" y="1"/>
                  <a:pt x="47060" y="12"/>
                  <a:pt x="46958" y="37"/>
                </a:cubicBezTo>
                <a:cubicBezTo>
                  <a:pt x="46858" y="70"/>
                  <a:pt x="46891" y="204"/>
                  <a:pt x="47025" y="237"/>
                </a:cubicBezTo>
                <a:cubicBezTo>
                  <a:pt x="47091" y="237"/>
                  <a:pt x="47192" y="304"/>
                  <a:pt x="47225" y="304"/>
                </a:cubicBezTo>
                <a:lnTo>
                  <a:pt x="47258" y="337"/>
                </a:lnTo>
                <a:cubicBezTo>
                  <a:pt x="47425" y="371"/>
                  <a:pt x="47625" y="471"/>
                  <a:pt x="47792" y="504"/>
                </a:cubicBezTo>
                <a:cubicBezTo>
                  <a:pt x="47892" y="537"/>
                  <a:pt x="47959" y="537"/>
                  <a:pt x="48092" y="571"/>
                </a:cubicBezTo>
                <a:cubicBezTo>
                  <a:pt x="49226" y="1205"/>
                  <a:pt x="49927" y="2339"/>
                  <a:pt x="50427" y="3473"/>
                </a:cubicBezTo>
                <a:cubicBezTo>
                  <a:pt x="51028" y="4874"/>
                  <a:pt x="51261" y="6375"/>
                  <a:pt x="51895" y="7809"/>
                </a:cubicBezTo>
                <a:cubicBezTo>
                  <a:pt x="52195" y="8510"/>
                  <a:pt x="52629" y="9144"/>
                  <a:pt x="53062" y="9711"/>
                </a:cubicBezTo>
                <a:cubicBezTo>
                  <a:pt x="53529" y="10344"/>
                  <a:pt x="53930" y="10978"/>
                  <a:pt x="54197" y="11712"/>
                </a:cubicBezTo>
                <a:cubicBezTo>
                  <a:pt x="54430" y="12479"/>
                  <a:pt x="54563" y="13213"/>
                  <a:pt x="54864" y="13914"/>
                </a:cubicBezTo>
                <a:cubicBezTo>
                  <a:pt x="55131" y="14581"/>
                  <a:pt x="55564" y="15148"/>
                  <a:pt x="56098" y="15581"/>
                </a:cubicBezTo>
                <a:cubicBezTo>
                  <a:pt x="56598" y="16048"/>
                  <a:pt x="57232" y="16382"/>
                  <a:pt x="57866" y="16682"/>
                </a:cubicBezTo>
                <a:cubicBezTo>
                  <a:pt x="56732" y="16349"/>
                  <a:pt x="55598" y="16015"/>
                  <a:pt x="54463" y="15715"/>
                </a:cubicBezTo>
                <a:lnTo>
                  <a:pt x="54430" y="15715"/>
                </a:lnTo>
                <a:lnTo>
                  <a:pt x="54430" y="15682"/>
                </a:lnTo>
                <a:cubicBezTo>
                  <a:pt x="54418" y="15671"/>
                  <a:pt x="54407" y="15660"/>
                  <a:pt x="54395" y="15650"/>
                </a:cubicBezTo>
                <a:lnTo>
                  <a:pt x="54395" y="15650"/>
                </a:lnTo>
                <a:cubicBezTo>
                  <a:pt x="54381" y="15662"/>
                  <a:pt x="54359" y="15670"/>
                  <a:pt x="54334" y="15676"/>
                </a:cubicBezTo>
                <a:lnTo>
                  <a:pt x="54334" y="15676"/>
                </a:lnTo>
                <a:cubicBezTo>
                  <a:pt x="54354" y="15667"/>
                  <a:pt x="54374" y="15658"/>
                  <a:pt x="54394" y="15649"/>
                </a:cubicBezTo>
                <a:lnTo>
                  <a:pt x="54394" y="15649"/>
                </a:lnTo>
                <a:cubicBezTo>
                  <a:pt x="54395" y="15649"/>
                  <a:pt x="54395" y="15650"/>
                  <a:pt x="54395" y="15650"/>
                </a:cubicBezTo>
                <a:lnTo>
                  <a:pt x="54395" y="15650"/>
                </a:lnTo>
                <a:cubicBezTo>
                  <a:pt x="54396" y="15649"/>
                  <a:pt x="54396" y="15649"/>
                  <a:pt x="54397" y="15648"/>
                </a:cubicBezTo>
                <a:lnTo>
                  <a:pt x="54397" y="15648"/>
                </a:lnTo>
                <a:cubicBezTo>
                  <a:pt x="54396" y="15649"/>
                  <a:pt x="54395" y="15649"/>
                  <a:pt x="54394" y="15649"/>
                </a:cubicBezTo>
                <a:lnTo>
                  <a:pt x="54394" y="15649"/>
                </a:lnTo>
                <a:cubicBezTo>
                  <a:pt x="54073" y="15358"/>
                  <a:pt x="53752" y="15036"/>
                  <a:pt x="53463" y="14714"/>
                </a:cubicBezTo>
                <a:cubicBezTo>
                  <a:pt x="52962" y="14147"/>
                  <a:pt x="52562" y="13480"/>
                  <a:pt x="52228" y="12746"/>
                </a:cubicBezTo>
                <a:lnTo>
                  <a:pt x="52095" y="12513"/>
                </a:lnTo>
                <a:cubicBezTo>
                  <a:pt x="52195" y="12513"/>
                  <a:pt x="52228" y="12479"/>
                  <a:pt x="52262" y="12446"/>
                </a:cubicBezTo>
                <a:cubicBezTo>
                  <a:pt x="52395" y="12312"/>
                  <a:pt x="52395" y="12146"/>
                  <a:pt x="52395" y="12012"/>
                </a:cubicBezTo>
                <a:cubicBezTo>
                  <a:pt x="52395" y="11812"/>
                  <a:pt x="52395" y="11645"/>
                  <a:pt x="52362" y="11412"/>
                </a:cubicBezTo>
                <a:cubicBezTo>
                  <a:pt x="52262" y="11045"/>
                  <a:pt x="52128" y="10678"/>
                  <a:pt x="51895" y="10344"/>
                </a:cubicBezTo>
                <a:cubicBezTo>
                  <a:pt x="51878" y="10328"/>
                  <a:pt x="51845" y="10319"/>
                  <a:pt x="51811" y="10319"/>
                </a:cubicBezTo>
                <a:cubicBezTo>
                  <a:pt x="51778" y="10319"/>
                  <a:pt x="51745" y="10328"/>
                  <a:pt x="51728" y="10344"/>
                </a:cubicBezTo>
                <a:cubicBezTo>
                  <a:pt x="51528" y="10778"/>
                  <a:pt x="51561" y="11245"/>
                  <a:pt x="51628" y="11712"/>
                </a:cubicBezTo>
                <a:cubicBezTo>
                  <a:pt x="51628" y="11812"/>
                  <a:pt x="51695" y="11845"/>
                  <a:pt x="51695" y="11946"/>
                </a:cubicBezTo>
                <a:lnTo>
                  <a:pt x="51695" y="12112"/>
                </a:lnTo>
                <a:cubicBezTo>
                  <a:pt x="51695" y="12212"/>
                  <a:pt x="51728" y="12379"/>
                  <a:pt x="51862" y="12479"/>
                </a:cubicBezTo>
                <a:cubicBezTo>
                  <a:pt x="52062" y="13013"/>
                  <a:pt x="52295" y="13513"/>
                  <a:pt x="52629" y="14014"/>
                </a:cubicBezTo>
                <a:cubicBezTo>
                  <a:pt x="52980" y="14527"/>
                  <a:pt x="53397" y="15041"/>
                  <a:pt x="53862" y="15448"/>
                </a:cubicBezTo>
                <a:lnTo>
                  <a:pt x="53862" y="15448"/>
                </a:lnTo>
                <a:cubicBezTo>
                  <a:pt x="53974" y="15479"/>
                  <a:pt x="54086" y="15512"/>
                  <a:pt x="54197" y="15548"/>
                </a:cubicBezTo>
                <a:lnTo>
                  <a:pt x="54063" y="15548"/>
                </a:lnTo>
                <a:cubicBezTo>
                  <a:pt x="54034" y="15547"/>
                  <a:pt x="54005" y="15546"/>
                  <a:pt x="53976" y="15545"/>
                </a:cubicBezTo>
                <a:lnTo>
                  <a:pt x="53976" y="15545"/>
                </a:lnTo>
                <a:cubicBezTo>
                  <a:pt x="54033" y="15591"/>
                  <a:pt x="54090" y="15636"/>
                  <a:pt x="54148" y="15679"/>
                </a:cubicBezTo>
                <a:lnTo>
                  <a:pt x="54148" y="15679"/>
                </a:lnTo>
                <a:cubicBezTo>
                  <a:pt x="54164" y="15680"/>
                  <a:pt x="54180" y="15681"/>
                  <a:pt x="54197" y="15682"/>
                </a:cubicBezTo>
                <a:cubicBezTo>
                  <a:pt x="54185" y="15685"/>
                  <a:pt x="54175" y="15689"/>
                  <a:pt x="54164" y="15692"/>
                </a:cubicBezTo>
                <a:lnTo>
                  <a:pt x="54164" y="15692"/>
                </a:lnTo>
                <a:cubicBezTo>
                  <a:pt x="54175" y="15699"/>
                  <a:pt x="54186" y="15707"/>
                  <a:pt x="54197" y="15715"/>
                </a:cubicBezTo>
                <a:cubicBezTo>
                  <a:pt x="54177" y="15709"/>
                  <a:pt x="54158" y="15704"/>
                  <a:pt x="54140" y="15698"/>
                </a:cubicBezTo>
                <a:lnTo>
                  <a:pt x="54140" y="15698"/>
                </a:lnTo>
                <a:cubicBezTo>
                  <a:pt x="54068" y="15718"/>
                  <a:pt x="54010" y="15728"/>
                  <a:pt x="53930" y="15782"/>
                </a:cubicBezTo>
                <a:cubicBezTo>
                  <a:pt x="52562" y="16249"/>
                  <a:pt x="51328" y="17049"/>
                  <a:pt x="50060" y="17783"/>
                </a:cubicBezTo>
                <a:cubicBezTo>
                  <a:pt x="49426" y="18150"/>
                  <a:pt x="48826" y="18484"/>
                  <a:pt x="48159" y="18784"/>
                </a:cubicBezTo>
                <a:cubicBezTo>
                  <a:pt x="47425" y="19051"/>
                  <a:pt x="46725" y="19317"/>
                  <a:pt x="45991" y="19518"/>
                </a:cubicBezTo>
                <a:cubicBezTo>
                  <a:pt x="44490" y="19951"/>
                  <a:pt x="42888" y="20185"/>
                  <a:pt x="41421" y="20718"/>
                </a:cubicBezTo>
                <a:cubicBezTo>
                  <a:pt x="39986" y="21286"/>
                  <a:pt x="38585" y="22053"/>
                  <a:pt x="37084" y="22620"/>
                </a:cubicBezTo>
                <a:cubicBezTo>
                  <a:pt x="36517" y="22820"/>
                  <a:pt x="35917" y="22987"/>
                  <a:pt x="35316" y="23054"/>
                </a:cubicBezTo>
                <a:cubicBezTo>
                  <a:pt x="35004" y="23091"/>
                  <a:pt x="34682" y="23110"/>
                  <a:pt x="34357" y="23110"/>
                </a:cubicBezTo>
                <a:cubicBezTo>
                  <a:pt x="33816" y="23110"/>
                  <a:pt x="33269" y="23058"/>
                  <a:pt x="32748" y="22953"/>
                </a:cubicBezTo>
                <a:cubicBezTo>
                  <a:pt x="32687" y="22893"/>
                  <a:pt x="32627" y="22860"/>
                  <a:pt x="32591" y="22854"/>
                </a:cubicBezTo>
                <a:lnTo>
                  <a:pt x="32591" y="22854"/>
                </a:lnTo>
                <a:cubicBezTo>
                  <a:pt x="32521" y="22865"/>
                  <a:pt x="32451" y="22876"/>
                  <a:pt x="32381" y="22887"/>
                </a:cubicBezTo>
                <a:cubicBezTo>
                  <a:pt x="32181" y="22887"/>
                  <a:pt x="32014" y="22853"/>
                  <a:pt x="31781" y="22853"/>
                </a:cubicBezTo>
                <a:cubicBezTo>
                  <a:pt x="31614" y="22820"/>
                  <a:pt x="31514" y="22720"/>
                  <a:pt x="31347" y="22687"/>
                </a:cubicBezTo>
                <a:cubicBezTo>
                  <a:pt x="31337" y="22684"/>
                  <a:pt x="31327" y="22683"/>
                  <a:pt x="31317" y="22683"/>
                </a:cubicBezTo>
                <a:cubicBezTo>
                  <a:pt x="31200" y="22683"/>
                  <a:pt x="31124" y="22856"/>
                  <a:pt x="31247" y="22887"/>
                </a:cubicBezTo>
                <a:cubicBezTo>
                  <a:pt x="31447" y="22987"/>
                  <a:pt x="31614" y="23054"/>
                  <a:pt x="31847" y="23120"/>
                </a:cubicBezTo>
                <a:cubicBezTo>
                  <a:pt x="32448" y="23320"/>
                  <a:pt x="33115" y="23454"/>
                  <a:pt x="33749" y="23487"/>
                </a:cubicBezTo>
                <a:cubicBezTo>
                  <a:pt x="34082" y="23521"/>
                  <a:pt x="34449" y="23521"/>
                  <a:pt x="34783" y="23521"/>
                </a:cubicBezTo>
                <a:cubicBezTo>
                  <a:pt x="35450" y="23521"/>
                  <a:pt x="36084" y="23454"/>
                  <a:pt x="36717" y="23320"/>
                </a:cubicBezTo>
                <a:cubicBezTo>
                  <a:pt x="38419" y="23020"/>
                  <a:pt x="40086" y="22386"/>
                  <a:pt x="41721" y="21819"/>
                </a:cubicBezTo>
                <a:cubicBezTo>
                  <a:pt x="42555" y="21519"/>
                  <a:pt x="43389" y="21219"/>
                  <a:pt x="44256" y="20985"/>
                </a:cubicBezTo>
                <a:cubicBezTo>
                  <a:pt x="45090" y="20718"/>
                  <a:pt x="45957" y="20552"/>
                  <a:pt x="46791" y="20352"/>
                </a:cubicBezTo>
                <a:cubicBezTo>
                  <a:pt x="47625" y="20185"/>
                  <a:pt x="48459" y="19985"/>
                  <a:pt x="49226" y="19651"/>
                </a:cubicBezTo>
                <a:cubicBezTo>
                  <a:pt x="49927" y="19351"/>
                  <a:pt x="50594" y="18951"/>
                  <a:pt x="51228" y="18484"/>
                </a:cubicBezTo>
                <a:cubicBezTo>
                  <a:pt x="52395" y="17616"/>
                  <a:pt x="53463" y="16616"/>
                  <a:pt x="54764" y="15982"/>
                </a:cubicBezTo>
                <a:lnTo>
                  <a:pt x="54797" y="15982"/>
                </a:lnTo>
                <a:cubicBezTo>
                  <a:pt x="54817" y="15992"/>
                  <a:pt x="54836" y="15996"/>
                  <a:pt x="54854" y="15996"/>
                </a:cubicBezTo>
                <a:cubicBezTo>
                  <a:pt x="54897" y="15996"/>
                  <a:pt x="54930" y="15972"/>
                  <a:pt x="54930" y="15948"/>
                </a:cubicBezTo>
                <a:cubicBezTo>
                  <a:pt x="56898" y="16482"/>
                  <a:pt x="58867" y="17049"/>
                  <a:pt x="60801" y="17683"/>
                </a:cubicBezTo>
                <a:lnTo>
                  <a:pt x="60067" y="17550"/>
                </a:lnTo>
                <a:cubicBezTo>
                  <a:pt x="59050" y="17404"/>
                  <a:pt x="58020" y="17323"/>
                  <a:pt x="56984" y="17323"/>
                </a:cubicBezTo>
                <a:cubicBezTo>
                  <a:pt x="56356" y="17323"/>
                  <a:pt x="55727" y="17353"/>
                  <a:pt x="55097" y="17416"/>
                </a:cubicBezTo>
                <a:cubicBezTo>
                  <a:pt x="54897" y="17416"/>
                  <a:pt x="54697" y="17483"/>
                  <a:pt x="54463" y="17516"/>
                </a:cubicBezTo>
                <a:cubicBezTo>
                  <a:pt x="54297" y="17550"/>
                  <a:pt x="54130" y="17550"/>
                  <a:pt x="53963" y="17650"/>
                </a:cubicBezTo>
                <a:cubicBezTo>
                  <a:pt x="53863" y="17716"/>
                  <a:pt x="53763" y="17850"/>
                  <a:pt x="53796" y="18017"/>
                </a:cubicBezTo>
                <a:cubicBezTo>
                  <a:pt x="53796" y="18150"/>
                  <a:pt x="53930" y="18250"/>
                  <a:pt x="54063" y="18317"/>
                </a:cubicBezTo>
                <a:cubicBezTo>
                  <a:pt x="54169" y="18340"/>
                  <a:pt x="54288" y="18351"/>
                  <a:pt x="54411" y="18351"/>
                </a:cubicBezTo>
                <a:cubicBezTo>
                  <a:pt x="54634" y="18351"/>
                  <a:pt x="54870" y="18315"/>
                  <a:pt x="55064" y="18250"/>
                </a:cubicBezTo>
                <a:cubicBezTo>
                  <a:pt x="55397" y="18183"/>
                  <a:pt x="55731" y="18017"/>
                  <a:pt x="55964" y="17750"/>
                </a:cubicBezTo>
                <a:cubicBezTo>
                  <a:pt x="56065" y="17716"/>
                  <a:pt x="56065" y="17583"/>
                  <a:pt x="55931" y="17550"/>
                </a:cubicBezTo>
                <a:lnTo>
                  <a:pt x="56098" y="17550"/>
                </a:lnTo>
                <a:cubicBezTo>
                  <a:pt x="56482" y="17533"/>
                  <a:pt x="56857" y="17525"/>
                  <a:pt x="57232" y="17525"/>
                </a:cubicBezTo>
                <a:cubicBezTo>
                  <a:pt x="57607" y="17525"/>
                  <a:pt x="57983" y="17533"/>
                  <a:pt x="58366" y="17550"/>
                </a:cubicBezTo>
                <a:cubicBezTo>
                  <a:pt x="59700" y="17650"/>
                  <a:pt x="61035" y="17850"/>
                  <a:pt x="62302" y="18150"/>
                </a:cubicBezTo>
                <a:cubicBezTo>
                  <a:pt x="63703" y="18550"/>
                  <a:pt x="65038" y="18984"/>
                  <a:pt x="66405" y="19384"/>
                </a:cubicBezTo>
                <a:cubicBezTo>
                  <a:pt x="66439" y="19384"/>
                  <a:pt x="66439" y="19351"/>
                  <a:pt x="66405" y="19351"/>
                </a:cubicBezTo>
                <a:cubicBezTo>
                  <a:pt x="65872" y="19184"/>
                  <a:pt x="65304" y="18984"/>
                  <a:pt x="64771" y="18817"/>
                </a:cubicBezTo>
                <a:cubicBezTo>
                  <a:pt x="63970" y="18550"/>
                  <a:pt x="63236" y="18317"/>
                  <a:pt x="62436" y="18050"/>
                </a:cubicBezTo>
                <a:cubicBezTo>
                  <a:pt x="62436" y="18017"/>
                  <a:pt x="62436" y="18017"/>
                  <a:pt x="62402" y="18017"/>
                </a:cubicBezTo>
                <a:cubicBezTo>
                  <a:pt x="62302" y="18017"/>
                  <a:pt x="62236" y="17983"/>
                  <a:pt x="62136" y="17983"/>
                </a:cubicBezTo>
                <a:cubicBezTo>
                  <a:pt x="62069" y="17916"/>
                  <a:pt x="61969" y="17883"/>
                  <a:pt x="61902" y="17883"/>
                </a:cubicBezTo>
                <a:cubicBezTo>
                  <a:pt x="61568" y="17750"/>
                  <a:pt x="61202" y="17650"/>
                  <a:pt x="60868" y="17516"/>
                </a:cubicBezTo>
                <a:cubicBezTo>
                  <a:pt x="60567" y="17366"/>
                  <a:pt x="60323" y="17178"/>
                  <a:pt x="60093" y="16952"/>
                </a:cubicBezTo>
                <a:lnTo>
                  <a:pt x="60093" y="16952"/>
                </a:lnTo>
                <a:cubicBezTo>
                  <a:pt x="60118" y="16963"/>
                  <a:pt x="60143" y="16973"/>
                  <a:pt x="60167" y="16982"/>
                </a:cubicBezTo>
                <a:cubicBezTo>
                  <a:pt x="60104" y="16937"/>
                  <a:pt x="60043" y="16889"/>
                  <a:pt x="59983" y="16840"/>
                </a:cubicBezTo>
                <a:lnTo>
                  <a:pt x="59983" y="16840"/>
                </a:lnTo>
                <a:cubicBezTo>
                  <a:pt x="60019" y="16879"/>
                  <a:pt x="60056" y="16916"/>
                  <a:pt x="60093" y="16952"/>
                </a:cubicBezTo>
                <a:lnTo>
                  <a:pt x="60093" y="16952"/>
                </a:lnTo>
                <a:cubicBezTo>
                  <a:pt x="59286" y="16623"/>
                  <a:pt x="58513" y="16199"/>
                  <a:pt x="57866" y="15682"/>
                </a:cubicBezTo>
                <a:cubicBezTo>
                  <a:pt x="57265" y="15215"/>
                  <a:pt x="56765" y="14647"/>
                  <a:pt x="56398" y="14014"/>
                </a:cubicBezTo>
                <a:cubicBezTo>
                  <a:pt x="56031" y="13313"/>
                  <a:pt x="55764" y="12546"/>
                  <a:pt x="55531" y="11812"/>
                </a:cubicBezTo>
                <a:cubicBezTo>
                  <a:pt x="55331" y="11012"/>
                  <a:pt x="55097" y="10211"/>
                  <a:pt x="54864" y="9377"/>
                </a:cubicBezTo>
                <a:cubicBezTo>
                  <a:pt x="54597" y="8543"/>
                  <a:pt x="54330" y="7743"/>
                  <a:pt x="54030" y="6975"/>
                </a:cubicBezTo>
                <a:cubicBezTo>
                  <a:pt x="53429" y="5508"/>
                  <a:pt x="52662" y="4040"/>
                  <a:pt x="51661" y="2839"/>
                </a:cubicBezTo>
                <a:cubicBezTo>
                  <a:pt x="51102" y="2181"/>
                  <a:pt x="50445" y="1523"/>
                  <a:pt x="49756" y="1025"/>
                </a:cubicBezTo>
                <a:lnTo>
                  <a:pt x="49756" y="1025"/>
                </a:lnTo>
                <a:cubicBezTo>
                  <a:pt x="50051" y="1185"/>
                  <a:pt x="50346" y="1362"/>
                  <a:pt x="50636" y="1547"/>
                </a:cubicBezTo>
                <a:lnTo>
                  <a:pt x="50636" y="1547"/>
                </a:lnTo>
                <a:cubicBezTo>
                  <a:pt x="50340" y="1348"/>
                  <a:pt x="50036" y="1167"/>
                  <a:pt x="49727" y="1004"/>
                </a:cubicBezTo>
                <a:lnTo>
                  <a:pt x="49727" y="1004"/>
                </a:lnTo>
                <a:cubicBezTo>
                  <a:pt x="49736" y="1011"/>
                  <a:pt x="49746" y="1018"/>
                  <a:pt x="49756" y="1025"/>
                </a:cubicBezTo>
                <a:lnTo>
                  <a:pt x="49756" y="1025"/>
                </a:lnTo>
                <a:cubicBezTo>
                  <a:pt x="49657" y="972"/>
                  <a:pt x="49558" y="920"/>
                  <a:pt x="49460" y="871"/>
                </a:cubicBezTo>
                <a:cubicBezTo>
                  <a:pt x="49126" y="704"/>
                  <a:pt x="48759" y="537"/>
                  <a:pt x="48426" y="404"/>
                </a:cubicBezTo>
                <a:cubicBezTo>
                  <a:pt x="48359" y="337"/>
                  <a:pt x="48259" y="304"/>
                  <a:pt x="48192" y="237"/>
                </a:cubicBezTo>
                <a:cubicBezTo>
                  <a:pt x="48059" y="170"/>
                  <a:pt x="47925" y="137"/>
                  <a:pt x="47792" y="70"/>
                </a:cubicBezTo>
                <a:cubicBezTo>
                  <a:pt x="47627" y="29"/>
                  <a:pt x="47449" y="1"/>
                  <a:pt x="4727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17" name="Google Shape;21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13893" y="805291"/>
            <a:ext cx="267960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9"/>
          <p:cNvPicPr preferRelativeResize="0"/>
          <p:nvPr/>
        </p:nvPicPr>
        <p:blipFill rotWithShape="1">
          <a:blip r:embed="rId6">
            <a:alphaModFix/>
          </a:blip>
          <a:srcRect l="23215" t="26872" r="19177" b="41657"/>
          <a:stretch/>
        </p:blipFill>
        <p:spPr>
          <a:xfrm rot="3">
            <a:off x="3875042" y="4725"/>
            <a:ext cx="1550875" cy="4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431;p42">
            <a:extLst>
              <a:ext uri="{FF2B5EF4-FFF2-40B4-BE49-F238E27FC236}">
                <a16:creationId xmlns:a16="http://schemas.microsoft.com/office/drawing/2014/main" id="{1C873531-1325-BD93-2F76-017C9E0782AB}"/>
              </a:ext>
            </a:extLst>
          </p:cNvPr>
          <p:cNvSpPr/>
          <p:nvPr/>
        </p:nvSpPr>
        <p:spPr>
          <a:xfrm>
            <a:off x="1161509" y="1766441"/>
            <a:ext cx="351860" cy="326390"/>
          </a:xfrm>
          <a:custGeom>
            <a:avLst/>
            <a:gdLst/>
            <a:ahLst/>
            <a:cxnLst/>
            <a:rect l="l" t="t" r="r" b="b"/>
            <a:pathLst>
              <a:path w="56683" h="52580" extrusionOk="0">
                <a:moveTo>
                  <a:pt x="28642" y="1"/>
                </a:moveTo>
                <a:cubicBezTo>
                  <a:pt x="26547" y="1"/>
                  <a:pt x="24260" y="661"/>
                  <a:pt x="22291" y="953"/>
                </a:cubicBezTo>
                <a:cubicBezTo>
                  <a:pt x="8115" y="3088"/>
                  <a:pt x="11951" y="12761"/>
                  <a:pt x="20123" y="21501"/>
                </a:cubicBezTo>
                <a:cubicBezTo>
                  <a:pt x="15181" y="17463"/>
                  <a:pt x="10436" y="15035"/>
                  <a:pt x="6810" y="15035"/>
                </a:cubicBezTo>
                <a:cubicBezTo>
                  <a:pt x="2678" y="15035"/>
                  <a:pt x="0" y="18188"/>
                  <a:pt x="142" y="25704"/>
                </a:cubicBezTo>
                <a:cubicBezTo>
                  <a:pt x="308" y="32973"/>
                  <a:pt x="2321" y="35670"/>
                  <a:pt x="6142" y="35670"/>
                </a:cubicBezTo>
                <a:cubicBezTo>
                  <a:pt x="9229" y="35670"/>
                  <a:pt x="13496" y="33909"/>
                  <a:pt x="18922" y="31375"/>
                </a:cubicBezTo>
                <a:lnTo>
                  <a:pt x="18922" y="31375"/>
                </a:lnTo>
                <a:cubicBezTo>
                  <a:pt x="9916" y="38880"/>
                  <a:pt x="2444" y="45818"/>
                  <a:pt x="13685" y="50388"/>
                </a:cubicBezTo>
                <a:cubicBezTo>
                  <a:pt x="16062" y="51343"/>
                  <a:pt x="19875" y="52580"/>
                  <a:pt x="23142" y="52580"/>
                </a:cubicBezTo>
                <a:cubicBezTo>
                  <a:pt x="24780" y="52580"/>
                  <a:pt x="26281" y="52269"/>
                  <a:pt x="27395" y="51456"/>
                </a:cubicBezTo>
                <a:cubicBezTo>
                  <a:pt x="31298" y="48387"/>
                  <a:pt x="29296" y="41382"/>
                  <a:pt x="29330" y="34777"/>
                </a:cubicBezTo>
                <a:lnTo>
                  <a:pt x="29330" y="34777"/>
                </a:lnTo>
                <a:cubicBezTo>
                  <a:pt x="31402" y="45325"/>
                  <a:pt x="34515" y="49567"/>
                  <a:pt x="39076" y="49567"/>
                </a:cubicBezTo>
                <a:cubicBezTo>
                  <a:pt x="41049" y="49567"/>
                  <a:pt x="43293" y="48773"/>
                  <a:pt x="45842" y="47353"/>
                </a:cubicBezTo>
                <a:cubicBezTo>
                  <a:pt x="55515" y="41982"/>
                  <a:pt x="56683" y="33843"/>
                  <a:pt x="37402" y="27805"/>
                </a:cubicBezTo>
                <a:lnTo>
                  <a:pt x="37402" y="27805"/>
                </a:lnTo>
                <a:cubicBezTo>
                  <a:pt x="39426" y="28080"/>
                  <a:pt x="42193" y="28411"/>
                  <a:pt x="44942" y="28411"/>
                </a:cubicBezTo>
                <a:cubicBezTo>
                  <a:pt x="49534" y="28411"/>
                  <a:pt x="54076" y="27488"/>
                  <a:pt x="55015" y="23836"/>
                </a:cubicBezTo>
                <a:cubicBezTo>
                  <a:pt x="56116" y="19766"/>
                  <a:pt x="52980" y="15663"/>
                  <a:pt x="51346" y="11927"/>
                </a:cubicBezTo>
                <a:cubicBezTo>
                  <a:pt x="49789" y="8731"/>
                  <a:pt x="47700" y="7465"/>
                  <a:pt x="45489" y="7465"/>
                </a:cubicBezTo>
                <a:cubicBezTo>
                  <a:pt x="40592" y="7465"/>
                  <a:pt x="35098" y="13672"/>
                  <a:pt x="33466" y="18866"/>
                </a:cubicBezTo>
                <a:cubicBezTo>
                  <a:pt x="35334" y="12328"/>
                  <a:pt x="36335" y="5856"/>
                  <a:pt x="33166" y="1954"/>
                </a:cubicBezTo>
                <a:cubicBezTo>
                  <a:pt x="31986" y="456"/>
                  <a:pt x="30380" y="1"/>
                  <a:pt x="2864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430;p42">
            <a:extLst>
              <a:ext uri="{FF2B5EF4-FFF2-40B4-BE49-F238E27FC236}">
                <a16:creationId xmlns:a16="http://schemas.microsoft.com/office/drawing/2014/main" id="{6CC208F7-9A39-81CA-867D-24AADB37D18A}"/>
              </a:ext>
            </a:extLst>
          </p:cNvPr>
          <p:cNvSpPr/>
          <p:nvPr/>
        </p:nvSpPr>
        <p:spPr>
          <a:xfrm>
            <a:off x="1092448" y="899009"/>
            <a:ext cx="351860" cy="326390"/>
          </a:xfrm>
          <a:custGeom>
            <a:avLst/>
            <a:gdLst/>
            <a:ahLst/>
            <a:cxnLst/>
            <a:rect l="l" t="t" r="r" b="b"/>
            <a:pathLst>
              <a:path w="56683" h="52580" extrusionOk="0">
                <a:moveTo>
                  <a:pt x="28642" y="1"/>
                </a:moveTo>
                <a:cubicBezTo>
                  <a:pt x="26547" y="1"/>
                  <a:pt x="24260" y="661"/>
                  <a:pt x="22291" y="953"/>
                </a:cubicBezTo>
                <a:cubicBezTo>
                  <a:pt x="8115" y="3088"/>
                  <a:pt x="11951" y="12761"/>
                  <a:pt x="20123" y="21501"/>
                </a:cubicBezTo>
                <a:cubicBezTo>
                  <a:pt x="15181" y="17463"/>
                  <a:pt x="10436" y="15035"/>
                  <a:pt x="6810" y="15035"/>
                </a:cubicBezTo>
                <a:cubicBezTo>
                  <a:pt x="2678" y="15035"/>
                  <a:pt x="0" y="18188"/>
                  <a:pt x="142" y="25704"/>
                </a:cubicBezTo>
                <a:cubicBezTo>
                  <a:pt x="308" y="32973"/>
                  <a:pt x="2321" y="35670"/>
                  <a:pt x="6142" y="35670"/>
                </a:cubicBezTo>
                <a:cubicBezTo>
                  <a:pt x="9229" y="35670"/>
                  <a:pt x="13496" y="33909"/>
                  <a:pt x="18922" y="31375"/>
                </a:cubicBezTo>
                <a:lnTo>
                  <a:pt x="18922" y="31375"/>
                </a:lnTo>
                <a:cubicBezTo>
                  <a:pt x="9916" y="38880"/>
                  <a:pt x="2444" y="45818"/>
                  <a:pt x="13685" y="50388"/>
                </a:cubicBezTo>
                <a:cubicBezTo>
                  <a:pt x="16062" y="51343"/>
                  <a:pt x="19875" y="52580"/>
                  <a:pt x="23142" y="52580"/>
                </a:cubicBezTo>
                <a:cubicBezTo>
                  <a:pt x="24780" y="52580"/>
                  <a:pt x="26281" y="52269"/>
                  <a:pt x="27395" y="51456"/>
                </a:cubicBezTo>
                <a:cubicBezTo>
                  <a:pt x="31298" y="48387"/>
                  <a:pt x="29296" y="41382"/>
                  <a:pt x="29330" y="34777"/>
                </a:cubicBezTo>
                <a:lnTo>
                  <a:pt x="29330" y="34777"/>
                </a:lnTo>
                <a:cubicBezTo>
                  <a:pt x="31402" y="45325"/>
                  <a:pt x="34515" y="49567"/>
                  <a:pt x="39076" y="49567"/>
                </a:cubicBezTo>
                <a:cubicBezTo>
                  <a:pt x="41049" y="49567"/>
                  <a:pt x="43293" y="48773"/>
                  <a:pt x="45842" y="47353"/>
                </a:cubicBezTo>
                <a:cubicBezTo>
                  <a:pt x="55515" y="41982"/>
                  <a:pt x="56683" y="33843"/>
                  <a:pt x="37402" y="27805"/>
                </a:cubicBezTo>
                <a:lnTo>
                  <a:pt x="37402" y="27805"/>
                </a:lnTo>
                <a:cubicBezTo>
                  <a:pt x="39426" y="28080"/>
                  <a:pt x="42193" y="28411"/>
                  <a:pt x="44942" y="28411"/>
                </a:cubicBezTo>
                <a:cubicBezTo>
                  <a:pt x="49534" y="28411"/>
                  <a:pt x="54076" y="27488"/>
                  <a:pt x="55015" y="23836"/>
                </a:cubicBezTo>
                <a:cubicBezTo>
                  <a:pt x="56116" y="19766"/>
                  <a:pt x="52980" y="15663"/>
                  <a:pt x="51346" y="11927"/>
                </a:cubicBezTo>
                <a:cubicBezTo>
                  <a:pt x="49789" y="8731"/>
                  <a:pt x="47700" y="7465"/>
                  <a:pt x="45489" y="7465"/>
                </a:cubicBezTo>
                <a:cubicBezTo>
                  <a:pt x="40592" y="7465"/>
                  <a:pt x="35098" y="13672"/>
                  <a:pt x="33466" y="18866"/>
                </a:cubicBezTo>
                <a:cubicBezTo>
                  <a:pt x="35334" y="12328"/>
                  <a:pt x="36335" y="5856"/>
                  <a:pt x="33166" y="1954"/>
                </a:cubicBezTo>
                <a:cubicBezTo>
                  <a:pt x="31986" y="456"/>
                  <a:pt x="30380" y="1"/>
                  <a:pt x="2864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42"/>
          <p:cNvSpPr/>
          <p:nvPr/>
        </p:nvSpPr>
        <p:spPr>
          <a:xfrm>
            <a:off x="1312688" y="2568181"/>
            <a:ext cx="351860" cy="326390"/>
          </a:xfrm>
          <a:custGeom>
            <a:avLst/>
            <a:gdLst/>
            <a:ahLst/>
            <a:cxnLst/>
            <a:rect l="l" t="t" r="r" b="b"/>
            <a:pathLst>
              <a:path w="56683" h="52580" extrusionOk="0">
                <a:moveTo>
                  <a:pt x="28642" y="1"/>
                </a:moveTo>
                <a:cubicBezTo>
                  <a:pt x="26547" y="1"/>
                  <a:pt x="24260" y="661"/>
                  <a:pt x="22291" y="953"/>
                </a:cubicBezTo>
                <a:cubicBezTo>
                  <a:pt x="8115" y="3088"/>
                  <a:pt x="11951" y="12761"/>
                  <a:pt x="20123" y="21501"/>
                </a:cubicBezTo>
                <a:cubicBezTo>
                  <a:pt x="15181" y="17463"/>
                  <a:pt x="10436" y="15035"/>
                  <a:pt x="6810" y="15035"/>
                </a:cubicBezTo>
                <a:cubicBezTo>
                  <a:pt x="2678" y="15035"/>
                  <a:pt x="0" y="18188"/>
                  <a:pt x="142" y="25704"/>
                </a:cubicBezTo>
                <a:cubicBezTo>
                  <a:pt x="308" y="32973"/>
                  <a:pt x="2321" y="35670"/>
                  <a:pt x="6142" y="35670"/>
                </a:cubicBezTo>
                <a:cubicBezTo>
                  <a:pt x="9229" y="35670"/>
                  <a:pt x="13496" y="33909"/>
                  <a:pt x="18922" y="31375"/>
                </a:cubicBezTo>
                <a:lnTo>
                  <a:pt x="18922" y="31375"/>
                </a:lnTo>
                <a:cubicBezTo>
                  <a:pt x="9916" y="38880"/>
                  <a:pt x="2444" y="45818"/>
                  <a:pt x="13685" y="50388"/>
                </a:cubicBezTo>
                <a:cubicBezTo>
                  <a:pt x="16062" y="51343"/>
                  <a:pt x="19875" y="52580"/>
                  <a:pt x="23142" y="52580"/>
                </a:cubicBezTo>
                <a:cubicBezTo>
                  <a:pt x="24780" y="52580"/>
                  <a:pt x="26281" y="52269"/>
                  <a:pt x="27395" y="51456"/>
                </a:cubicBezTo>
                <a:cubicBezTo>
                  <a:pt x="31298" y="48387"/>
                  <a:pt x="29296" y="41382"/>
                  <a:pt x="29330" y="34777"/>
                </a:cubicBezTo>
                <a:lnTo>
                  <a:pt x="29330" y="34777"/>
                </a:lnTo>
                <a:cubicBezTo>
                  <a:pt x="31402" y="45325"/>
                  <a:pt x="34515" y="49567"/>
                  <a:pt x="39076" y="49567"/>
                </a:cubicBezTo>
                <a:cubicBezTo>
                  <a:pt x="41049" y="49567"/>
                  <a:pt x="43293" y="48773"/>
                  <a:pt x="45842" y="47353"/>
                </a:cubicBezTo>
                <a:cubicBezTo>
                  <a:pt x="55515" y="41982"/>
                  <a:pt x="56683" y="33843"/>
                  <a:pt x="37402" y="27805"/>
                </a:cubicBezTo>
                <a:lnTo>
                  <a:pt x="37402" y="27805"/>
                </a:lnTo>
                <a:cubicBezTo>
                  <a:pt x="39426" y="28080"/>
                  <a:pt x="42193" y="28411"/>
                  <a:pt x="44942" y="28411"/>
                </a:cubicBezTo>
                <a:cubicBezTo>
                  <a:pt x="49534" y="28411"/>
                  <a:pt x="54076" y="27488"/>
                  <a:pt x="55015" y="23836"/>
                </a:cubicBezTo>
                <a:cubicBezTo>
                  <a:pt x="56116" y="19766"/>
                  <a:pt x="52980" y="15663"/>
                  <a:pt x="51346" y="11927"/>
                </a:cubicBezTo>
                <a:cubicBezTo>
                  <a:pt x="49789" y="8731"/>
                  <a:pt x="47700" y="7465"/>
                  <a:pt x="45489" y="7465"/>
                </a:cubicBezTo>
                <a:cubicBezTo>
                  <a:pt x="40592" y="7465"/>
                  <a:pt x="35098" y="13672"/>
                  <a:pt x="33466" y="18866"/>
                </a:cubicBezTo>
                <a:cubicBezTo>
                  <a:pt x="35334" y="12328"/>
                  <a:pt x="36335" y="5856"/>
                  <a:pt x="33166" y="1954"/>
                </a:cubicBezTo>
                <a:cubicBezTo>
                  <a:pt x="31986" y="456"/>
                  <a:pt x="30380" y="1"/>
                  <a:pt x="286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42"/>
          <p:cNvSpPr/>
          <p:nvPr/>
        </p:nvSpPr>
        <p:spPr>
          <a:xfrm>
            <a:off x="1312688" y="3377042"/>
            <a:ext cx="351860" cy="326390"/>
          </a:xfrm>
          <a:custGeom>
            <a:avLst/>
            <a:gdLst/>
            <a:ahLst/>
            <a:cxnLst/>
            <a:rect l="l" t="t" r="r" b="b"/>
            <a:pathLst>
              <a:path w="56683" h="52580" extrusionOk="0">
                <a:moveTo>
                  <a:pt x="28642" y="1"/>
                </a:moveTo>
                <a:cubicBezTo>
                  <a:pt x="26547" y="1"/>
                  <a:pt x="24260" y="661"/>
                  <a:pt x="22291" y="953"/>
                </a:cubicBezTo>
                <a:cubicBezTo>
                  <a:pt x="8115" y="3088"/>
                  <a:pt x="11951" y="12761"/>
                  <a:pt x="20123" y="21501"/>
                </a:cubicBezTo>
                <a:cubicBezTo>
                  <a:pt x="15181" y="17463"/>
                  <a:pt x="10436" y="15035"/>
                  <a:pt x="6810" y="15035"/>
                </a:cubicBezTo>
                <a:cubicBezTo>
                  <a:pt x="2678" y="15035"/>
                  <a:pt x="0" y="18188"/>
                  <a:pt x="142" y="25704"/>
                </a:cubicBezTo>
                <a:cubicBezTo>
                  <a:pt x="308" y="32973"/>
                  <a:pt x="2321" y="35670"/>
                  <a:pt x="6142" y="35670"/>
                </a:cubicBezTo>
                <a:cubicBezTo>
                  <a:pt x="9229" y="35670"/>
                  <a:pt x="13496" y="33909"/>
                  <a:pt x="18922" y="31375"/>
                </a:cubicBezTo>
                <a:lnTo>
                  <a:pt x="18922" y="31375"/>
                </a:lnTo>
                <a:cubicBezTo>
                  <a:pt x="9916" y="38880"/>
                  <a:pt x="2444" y="45818"/>
                  <a:pt x="13685" y="50388"/>
                </a:cubicBezTo>
                <a:cubicBezTo>
                  <a:pt x="16062" y="51343"/>
                  <a:pt x="19875" y="52580"/>
                  <a:pt x="23142" y="52580"/>
                </a:cubicBezTo>
                <a:cubicBezTo>
                  <a:pt x="24780" y="52580"/>
                  <a:pt x="26281" y="52269"/>
                  <a:pt x="27395" y="51456"/>
                </a:cubicBezTo>
                <a:cubicBezTo>
                  <a:pt x="31298" y="48387"/>
                  <a:pt x="29296" y="41382"/>
                  <a:pt x="29330" y="34777"/>
                </a:cubicBezTo>
                <a:lnTo>
                  <a:pt x="29330" y="34777"/>
                </a:lnTo>
                <a:cubicBezTo>
                  <a:pt x="31402" y="45325"/>
                  <a:pt x="34515" y="49567"/>
                  <a:pt x="39076" y="49567"/>
                </a:cubicBezTo>
                <a:cubicBezTo>
                  <a:pt x="41049" y="49567"/>
                  <a:pt x="43293" y="48773"/>
                  <a:pt x="45842" y="47353"/>
                </a:cubicBezTo>
                <a:cubicBezTo>
                  <a:pt x="55515" y="41982"/>
                  <a:pt x="56683" y="33843"/>
                  <a:pt x="37402" y="27805"/>
                </a:cubicBezTo>
                <a:lnTo>
                  <a:pt x="37402" y="27805"/>
                </a:lnTo>
                <a:cubicBezTo>
                  <a:pt x="39426" y="28080"/>
                  <a:pt x="42193" y="28411"/>
                  <a:pt x="44942" y="28411"/>
                </a:cubicBezTo>
                <a:cubicBezTo>
                  <a:pt x="49534" y="28411"/>
                  <a:pt x="54076" y="27488"/>
                  <a:pt x="55015" y="23836"/>
                </a:cubicBezTo>
                <a:cubicBezTo>
                  <a:pt x="56116" y="19766"/>
                  <a:pt x="52980" y="15663"/>
                  <a:pt x="51346" y="11927"/>
                </a:cubicBezTo>
                <a:cubicBezTo>
                  <a:pt x="49789" y="8731"/>
                  <a:pt x="47700" y="7465"/>
                  <a:pt x="45489" y="7465"/>
                </a:cubicBezTo>
                <a:cubicBezTo>
                  <a:pt x="40592" y="7465"/>
                  <a:pt x="35098" y="13672"/>
                  <a:pt x="33466" y="18866"/>
                </a:cubicBezTo>
                <a:cubicBezTo>
                  <a:pt x="35334" y="12328"/>
                  <a:pt x="36335" y="5856"/>
                  <a:pt x="33166" y="1954"/>
                </a:cubicBezTo>
                <a:cubicBezTo>
                  <a:pt x="31986" y="456"/>
                  <a:pt x="30380" y="1"/>
                  <a:pt x="2864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07;p29">
            <a:extLst>
              <a:ext uri="{FF2B5EF4-FFF2-40B4-BE49-F238E27FC236}">
                <a16:creationId xmlns:a16="http://schemas.microsoft.com/office/drawing/2014/main" id="{510F49A2-695B-419D-78E8-F8CD44F2FF79}"/>
              </a:ext>
            </a:extLst>
          </p:cNvPr>
          <p:cNvSpPr txBox="1">
            <a:spLocks/>
          </p:cNvSpPr>
          <p:nvPr/>
        </p:nvSpPr>
        <p:spPr>
          <a:xfrm>
            <a:off x="1161509" y="1932778"/>
            <a:ext cx="7899174" cy="604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indent="0" algn="l"/>
            <a:r>
              <a:rPr lang="vi-VN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vi-VN" b="1" dirty="0">
              <a:solidFill>
                <a:srgbClr val="B450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3A8AEDFF-D04E-2EFD-4921-D23428F830BD}"/>
              </a:ext>
            </a:extLst>
          </p:cNvPr>
          <p:cNvSpPr>
            <a:spLocks noGrp="1"/>
          </p:cNvSpPr>
          <p:nvPr>
            <p:ph type="subTitle" idx="9"/>
          </p:nvPr>
        </p:nvSpPr>
        <p:spPr>
          <a:xfrm>
            <a:off x="1496307" y="2891942"/>
            <a:ext cx="6577200" cy="485100"/>
          </a:xfrm>
        </p:spPr>
        <p:txBody>
          <a:bodyPr/>
          <a:lstStyle/>
          <a:p>
            <a:pPr algn="l"/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nétđặc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b="1" dirty="0">
              <a:solidFill>
                <a:srgbClr val="B450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ubtitle 9">
            <a:extLst>
              <a:ext uri="{FF2B5EF4-FFF2-40B4-BE49-F238E27FC236}">
                <a16:creationId xmlns:a16="http://schemas.microsoft.com/office/drawing/2014/main" id="{34363369-2336-6BE4-B538-9FFACA1964A2}"/>
              </a:ext>
            </a:extLst>
          </p:cNvPr>
          <p:cNvSpPr txBox="1">
            <a:spLocks/>
          </p:cNvSpPr>
          <p:nvPr/>
        </p:nvSpPr>
        <p:spPr>
          <a:xfrm>
            <a:off x="1444307" y="3801073"/>
            <a:ext cx="7205477" cy="383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b="1" dirty="0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B450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b="1" dirty="0">
              <a:solidFill>
                <a:srgbClr val="B450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0;p32">
            <a:extLst>
              <a:ext uri="{FF2B5EF4-FFF2-40B4-BE49-F238E27FC236}">
                <a16:creationId xmlns:a16="http://schemas.microsoft.com/office/drawing/2014/main" id="{EF27241C-48E6-7EFD-BCBC-A650B09A3E23}"/>
              </a:ext>
            </a:extLst>
          </p:cNvPr>
          <p:cNvSpPr/>
          <p:nvPr/>
        </p:nvSpPr>
        <p:spPr>
          <a:xfrm>
            <a:off x="369472" y="519747"/>
            <a:ext cx="47538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4">
            <a:off x="2099121" y="333598"/>
            <a:ext cx="1311357" cy="37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0023" y="1763658"/>
            <a:ext cx="1949450" cy="383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26" y="4044825"/>
            <a:ext cx="938625" cy="243535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70;p32">
            <a:extLst>
              <a:ext uri="{FF2B5EF4-FFF2-40B4-BE49-F238E27FC236}">
                <a16:creationId xmlns:a16="http://schemas.microsoft.com/office/drawing/2014/main" id="{82156355-2F95-594F-2A68-B6868F1A133B}"/>
              </a:ext>
            </a:extLst>
          </p:cNvPr>
          <p:cNvSpPr/>
          <p:nvPr/>
        </p:nvSpPr>
        <p:spPr>
          <a:xfrm>
            <a:off x="602111" y="1447600"/>
            <a:ext cx="1559571" cy="1195699"/>
          </a:xfrm>
          <a:custGeom>
            <a:avLst/>
            <a:gdLst/>
            <a:ahLst/>
            <a:cxnLst/>
            <a:rect l="l" t="t" r="r" b="b"/>
            <a:pathLst>
              <a:path w="51471" h="39462" extrusionOk="0">
                <a:moveTo>
                  <a:pt x="1601" y="968"/>
                </a:moveTo>
                <a:cubicBezTo>
                  <a:pt x="1735" y="1034"/>
                  <a:pt x="1902" y="1068"/>
                  <a:pt x="2035" y="1168"/>
                </a:cubicBezTo>
                <a:cubicBezTo>
                  <a:pt x="2702" y="1501"/>
                  <a:pt x="3303" y="1868"/>
                  <a:pt x="3936" y="2235"/>
                </a:cubicBezTo>
                <a:cubicBezTo>
                  <a:pt x="4870" y="2836"/>
                  <a:pt x="5771" y="3403"/>
                  <a:pt x="6638" y="4070"/>
                </a:cubicBezTo>
                <a:cubicBezTo>
                  <a:pt x="6772" y="4370"/>
                  <a:pt x="6905" y="4637"/>
                  <a:pt x="6972" y="4904"/>
                </a:cubicBezTo>
                <a:cubicBezTo>
                  <a:pt x="7039" y="5071"/>
                  <a:pt x="7105" y="5237"/>
                  <a:pt x="7172" y="5371"/>
                </a:cubicBezTo>
                <a:cubicBezTo>
                  <a:pt x="7205" y="5471"/>
                  <a:pt x="7205" y="5538"/>
                  <a:pt x="7239" y="5638"/>
                </a:cubicBezTo>
                <a:cubicBezTo>
                  <a:pt x="5671" y="3803"/>
                  <a:pt x="3836" y="2202"/>
                  <a:pt x="1701" y="1034"/>
                </a:cubicBezTo>
                <a:lnTo>
                  <a:pt x="1601" y="968"/>
                </a:lnTo>
                <a:close/>
                <a:moveTo>
                  <a:pt x="15111" y="3136"/>
                </a:moveTo>
                <a:lnTo>
                  <a:pt x="15111" y="3136"/>
                </a:lnTo>
                <a:cubicBezTo>
                  <a:pt x="15278" y="3336"/>
                  <a:pt x="15445" y="3570"/>
                  <a:pt x="15611" y="3836"/>
                </a:cubicBezTo>
                <a:cubicBezTo>
                  <a:pt x="15711" y="4070"/>
                  <a:pt x="15811" y="4303"/>
                  <a:pt x="15945" y="4537"/>
                </a:cubicBezTo>
                <a:cubicBezTo>
                  <a:pt x="15912" y="4570"/>
                  <a:pt x="15912" y="4670"/>
                  <a:pt x="15912" y="4704"/>
                </a:cubicBezTo>
                <a:cubicBezTo>
                  <a:pt x="15912" y="4804"/>
                  <a:pt x="15878" y="4871"/>
                  <a:pt x="15878" y="4904"/>
                </a:cubicBezTo>
                <a:cubicBezTo>
                  <a:pt x="15845" y="5071"/>
                  <a:pt x="15845" y="5204"/>
                  <a:pt x="15778" y="5371"/>
                </a:cubicBezTo>
                <a:cubicBezTo>
                  <a:pt x="15745" y="5504"/>
                  <a:pt x="15711" y="5671"/>
                  <a:pt x="15711" y="5805"/>
                </a:cubicBezTo>
                <a:cubicBezTo>
                  <a:pt x="15611" y="4871"/>
                  <a:pt x="15411" y="3970"/>
                  <a:pt x="15111" y="3136"/>
                </a:cubicBezTo>
                <a:close/>
                <a:moveTo>
                  <a:pt x="6838" y="4203"/>
                </a:moveTo>
                <a:cubicBezTo>
                  <a:pt x="6905" y="4303"/>
                  <a:pt x="7005" y="4370"/>
                  <a:pt x="7105" y="4404"/>
                </a:cubicBezTo>
                <a:cubicBezTo>
                  <a:pt x="7405" y="5037"/>
                  <a:pt x="7606" y="5704"/>
                  <a:pt x="7872" y="6372"/>
                </a:cubicBezTo>
                <a:cubicBezTo>
                  <a:pt x="7706" y="6171"/>
                  <a:pt x="7572" y="6005"/>
                  <a:pt x="7405" y="5805"/>
                </a:cubicBezTo>
                <a:cubicBezTo>
                  <a:pt x="7405" y="5671"/>
                  <a:pt x="7339" y="5504"/>
                  <a:pt x="7272" y="5371"/>
                </a:cubicBezTo>
                <a:cubicBezTo>
                  <a:pt x="7239" y="5204"/>
                  <a:pt x="7172" y="5037"/>
                  <a:pt x="7105" y="4904"/>
                </a:cubicBezTo>
                <a:cubicBezTo>
                  <a:pt x="7039" y="4670"/>
                  <a:pt x="6938" y="4470"/>
                  <a:pt x="6838" y="4203"/>
                </a:cubicBezTo>
                <a:close/>
                <a:moveTo>
                  <a:pt x="7272" y="4570"/>
                </a:moveTo>
                <a:lnTo>
                  <a:pt x="7272" y="4570"/>
                </a:lnTo>
                <a:cubicBezTo>
                  <a:pt x="7606" y="4837"/>
                  <a:pt x="7906" y="5071"/>
                  <a:pt x="8206" y="5371"/>
                </a:cubicBezTo>
                <a:cubicBezTo>
                  <a:pt x="8239" y="5471"/>
                  <a:pt x="8273" y="5504"/>
                  <a:pt x="8273" y="5571"/>
                </a:cubicBezTo>
                <a:cubicBezTo>
                  <a:pt x="8306" y="5704"/>
                  <a:pt x="8406" y="5871"/>
                  <a:pt x="8440" y="6005"/>
                </a:cubicBezTo>
                <a:cubicBezTo>
                  <a:pt x="8540" y="6272"/>
                  <a:pt x="8673" y="6538"/>
                  <a:pt x="8740" y="6839"/>
                </a:cubicBezTo>
                <a:cubicBezTo>
                  <a:pt x="8773" y="6972"/>
                  <a:pt x="8806" y="7105"/>
                  <a:pt x="8873" y="7239"/>
                </a:cubicBezTo>
                <a:cubicBezTo>
                  <a:pt x="8907" y="7406"/>
                  <a:pt x="8907" y="7539"/>
                  <a:pt x="8940" y="7706"/>
                </a:cubicBezTo>
                <a:cubicBezTo>
                  <a:pt x="8973" y="7839"/>
                  <a:pt x="8973" y="8006"/>
                  <a:pt x="9040" y="8140"/>
                </a:cubicBezTo>
                <a:cubicBezTo>
                  <a:pt x="8706" y="7572"/>
                  <a:pt x="8306" y="7039"/>
                  <a:pt x="7939" y="6538"/>
                </a:cubicBezTo>
                <a:cubicBezTo>
                  <a:pt x="7739" y="5871"/>
                  <a:pt x="7539" y="5204"/>
                  <a:pt x="7272" y="4570"/>
                </a:cubicBezTo>
                <a:close/>
                <a:moveTo>
                  <a:pt x="16012" y="4737"/>
                </a:moveTo>
                <a:cubicBezTo>
                  <a:pt x="16078" y="4904"/>
                  <a:pt x="16178" y="5071"/>
                  <a:pt x="16212" y="5271"/>
                </a:cubicBezTo>
                <a:cubicBezTo>
                  <a:pt x="16278" y="5471"/>
                  <a:pt x="16379" y="5704"/>
                  <a:pt x="16412" y="5971"/>
                </a:cubicBezTo>
                <a:cubicBezTo>
                  <a:pt x="16412" y="6038"/>
                  <a:pt x="16379" y="6071"/>
                  <a:pt x="16379" y="6171"/>
                </a:cubicBezTo>
                <a:cubicBezTo>
                  <a:pt x="16345" y="6305"/>
                  <a:pt x="16345" y="6405"/>
                  <a:pt x="16278" y="6538"/>
                </a:cubicBezTo>
                <a:cubicBezTo>
                  <a:pt x="16245" y="6805"/>
                  <a:pt x="16178" y="7039"/>
                  <a:pt x="16078" y="7306"/>
                </a:cubicBezTo>
                <a:cubicBezTo>
                  <a:pt x="16012" y="7539"/>
                  <a:pt x="15912" y="7739"/>
                  <a:pt x="15778" y="8006"/>
                </a:cubicBezTo>
                <a:cubicBezTo>
                  <a:pt x="15745" y="8140"/>
                  <a:pt x="15678" y="8240"/>
                  <a:pt x="15611" y="8373"/>
                </a:cubicBezTo>
                <a:cubicBezTo>
                  <a:pt x="15711" y="7673"/>
                  <a:pt x="15745" y="6905"/>
                  <a:pt x="15711" y="6171"/>
                </a:cubicBezTo>
                <a:lnTo>
                  <a:pt x="15711" y="6105"/>
                </a:lnTo>
                <a:cubicBezTo>
                  <a:pt x="15711" y="6038"/>
                  <a:pt x="15745" y="6005"/>
                  <a:pt x="15745" y="5905"/>
                </a:cubicBezTo>
                <a:cubicBezTo>
                  <a:pt x="15778" y="5738"/>
                  <a:pt x="15811" y="5604"/>
                  <a:pt x="15878" y="5438"/>
                </a:cubicBezTo>
                <a:cubicBezTo>
                  <a:pt x="15912" y="5271"/>
                  <a:pt x="15945" y="5171"/>
                  <a:pt x="15945" y="5004"/>
                </a:cubicBezTo>
                <a:cubicBezTo>
                  <a:pt x="15945" y="4904"/>
                  <a:pt x="16012" y="4837"/>
                  <a:pt x="16012" y="4770"/>
                </a:cubicBezTo>
                <a:lnTo>
                  <a:pt x="16012" y="4737"/>
                </a:lnTo>
                <a:close/>
                <a:moveTo>
                  <a:pt x="15111" y="4137"/>
                </a:moveTo>
                <a:cubicBezTo>
                  <a:pt x="15278" y="4737"/>
                  <a:pt x="15378" y="5338"/>
                  <a:pt x="15411" y="5971"/>
                </a:cubicBezTo>
                <a:cubicBezTo>
                  <a:pt x="15478" y="6905"/>
                  <a:pt x="15445" y="7906"/>
                  <a:pt x="15278" y="8873"/>
                </a:cubicBezTo>
                <a:cubicBezTo>
                  <a:pt x="15278" y="8807"/>
                  <a:pt x="15278" y="8707"/>
                  <a:pt x="15244" y="8640"/>
                </a:cubicBezTo>
                <a:lnTo>
                  <a:pt x="15111" y="7739"/>
                </a:lnTo>
                <a:cubicBezTo>
                  <a:pt x="15078" y="7439"/>
                  <a:pt x="14978" y="7172"/>
                  <a:pt x="14944" y="6839"/>
                </a:cubicBezTo>
                <a:cubicBezTo>
                  <a:pt x="14911" y="6572"/>
                  <a:pt x="14877" y="6372"/>
                  <a:pt x="14777" y="6138"/>
                </a:cubicBezTo>
                <a:cubicBezTo>
                  <a:pt x="14978" y="5504"/>
                  <a:pt x="15111" y="4837"/>
                  <a:pt x="15111" y="4137"/>
                </a:cubicBezTo>
                <a:close/>
                <a:moveTo>
                  <a:pt x="8406" y="5538"/>
                </a:moveTo>
                <a:cubicBezTo>
                  <a:pt x="8440" y="5638"/>
                  <a:pt x="8540" y="5671"/>
                  <a:pt x="8573" y="5704"/>
                </a:cubicBezTo>
                <a:cubicBezTo>
                  <a:pt x="8606" y="5838"/>
                  <a:pt x="8706" y="5971"/>
                  <a:pt x="8740" y="6071"/>
                </a:cubicBezTo>
                <a:cubicBezTo>
                  <a:pt x="8773" y="6205"/>
                  <a:pt x="8873" y="6372"/>
                  <a:pt x="8907" y="6505"/>
                </a:cubicBezTo>
                <a:cubicBezTo>
                  <a:pt x="9040" y="6772"/>
                  <a:pt x="9107" y="7105"/>
                  <a:pt x="9207" y="7406"/>
                </a:cubicBezTo>
                <a:cubicBezTo>
                  <a:pt x="9273" y="7739"/>
                  <a:pt x="9374" y="8039"/>
                  <a:pt x="9440" y="8373"/>
                </a:cubicBezTo>
                <a:cubicBezTo>
                  <a:pt x="9507" y="8540"/>
                  <a:pt x="9507" y="8707"/>
                  <a:pt x="9540" y="8873"/>
                </a:cubicBezTo>
                <a:lnTo>
                  <a:pt x="9540" y="8907"/>
                </a:lnTo>
                <a:cubicBezTo>
                  <a:pt x="9407" y="8707"/>
                  <a:pt x="9273" y="8506"/>
                  <a:pt x="9140" y="8340"/>
                </a:cubicBezTo>
                <a:cubicBezTo>
                  <a:pt x="9107" y="8140"/>
                  <a:pt x="9073" y="7906"/>
                  <a:pt x="9040" y="7673"/>
                </a:cubicBezTo>
                <a:cubicBezTo>
                  <a:pt x="9040" y="7572"/>
                  <a:pt x="8973" y="7539"/>
                  <a:pt x="8940" y="7439"/>
                </a:cubicBezTo>
                <a:cubicBezTo>
                  <a:pt x="8907" y="7372"/>
                  <a:pt x="8907" y="7306"/>
                  <a:pt x="8873" y="7206"/>
                </a:cubicBezTo>
                <a:cubicBezTo>
                  <a:pt x="8840" y="7072"/>
                  <a:pt x="8773" y="6905"/>
                  <a:pt x="8773" y="6772"/>
                </a:cubicBezTo>
                <a:cubicBezTo>
                  <a:pt x="8706" y="6505"/>
                  <a:pt x="8606" y="6238"/>
                  <a:pt x="8540" y="5938"/>
                </a:cubicBezTo>
                <a:cubicBezTo>
                  <a:pt x="8506" y="5838"/>
                  <a:pt x="8440" y="5671"/>
                  <a:pt x="8406" y="5538"/>
                </a:cubicBezTo>
                <a:close/>
                <a:moveTo>
                  <a:pt x="16479" y="6171"/>
                </a:moveTo>
                <a:cubicBezTo>
                  <a:pt x="16512" y="6338"/>
                  <a:pt x="16545" y="6472"/>
                  <a:pt x="16545" y="6572"/>
                </a:cubicBezTo>
                <a:cubicBezTo>
                  <a:pt x="16412" y="7039"/>
                  <a:pt x="16245" y="7506"/>
                  <a:pt x="16045" y="7973"/>
                </a:cubicBezTo>
                <a:cubicBezTo>
                  <a:pt x="15912" y="8206"/>
                  <a:pt x="15845" y="8473"/>
                  <a:pt x="15711" y="8673"/>
                </a:cubicBezTo>
                <a:cubicBezTo>
                  <a:pt x="15611" y="8807"/>
                  <a:pt x="15578" y="8907"/>
                  <a:pt x="15511" y="9040"/>
                </a:cubicBezTo>
                <a:cubicBezTo>
                  <a:pt x="15545" y="8907"/>
                  <a:pt x="15545" y="8740"/>
                  <a:pt x="15578" y="8640"/>
                </a:cubicBezTo>
                <a:cubicBezTo>
                  <a:pt x="15711" y="8406"/>
                  <a:pt x="15778" y="8206"/>
                  <a:pt x="15912" y="8006"/>
                </a:cubicBezTo>
                <a:cubicBezTo>
                  <a:pt x="16045" y="7739"/>
                  <a:pt x="16112" y="7539"/>
                  <a:pt x="16212" y="7306"/>
                </a:cubicBezTo>
                <a:cubicBezTo>
                  <a:pt x="16278" y="7039"/>
                  <a:pt x="16379" y="6805"/>
                  <a:pt x="16412" y="6538"/>
                </a:cubicBezTo>
                <a:cubicBezTo>
                  <a:pt x="16445" y="6405"/>
                  <a:pt x="16445" y="6272"/>
                  <a:pt x="16479" y="6171"/>
                </a:cubicBezTo>
                <a:close/>
                <a:moveTo>
                  <a:pt x="14744" y="6372"/>
                </a:moveTo>
                <a:cubicBezTo>
                  <a:pt x="14777" y="6538"/>
                  <a:pt x="14811" y="6739"/>
                  <a:pt x="14877" y="6905"/>
                </a:cubicBezTo>
                <a:cubicBezTo>
                  <a:pt x="14911" y="7206"/>
                  <a:pt x="15011" y="7506"/>
                  <a:pt x="15044" y="7806"/>
                </a:cubicBezTo>
                <a:lnTo>
                  <a:pt x="15178" y="8673"/>
                </a:lnTo>
                <a:cubicBezTo>
                  <a:pt x="15211" y="8873"/>
                  <a:pt x="15211" y="9074"/>
                  <a:pt x="15211" y="9307"/>
                </a:cubicBezTo>
                <a:cubicBezTo>
                  <a:pt x="15178" y="9407"/>
                  <a:pt x="15178" y="9574"/>
                  <a:pt x="15111" y="9707"/>
                </a:cubicBezTo>
                <a:lnTo>
                  <a:pt x="15111" y="9674"/>
                </a:lnTo>
                <a:cubicBezTo>
                  <a:pt x="15078" y="9507"/>
                  <a:pt x="15078" y="9374"/>
                  <a:pt x="15044" y="9207"/>
                </a:cubicBezTo>
                <a:cubicBezTo>
                  <a:pt x="15011" y="8907"/>
                  <a:pt x="14944" y="8640"/>
                  <a:pt x="14877" y="8340"/>
                </a:cubicBezTo>
                <a:cubicBezTo>
                  <a:pt x="14777" y="7806"/>
                  <a:pt x="14711" y="7306"/>
                  <a:pt x="14611" y="6739"/>
                </a:cubicBezTo>
                <a:cubicBezTo>
                  <a:pt x="14711" y="6605"/>
                  <a:pt x="14744" y="6505"/>
                  <a:pt x="14744" y="6372"/>
                </a:cubicBezTo>
                <a:close/>
                <a:moveTo>
                  <a:pt x="21182" y="9741"/>
                </a:moveTo>
                <a:cubicBezTo>
                  <a:pt x="21159" y="9764"/>
                  <a:pt x="21136" y="9787"/>
                  <a:pt x="21113" y="9810"/>
                </a:cubicBezTo>
                <a:lnTo>
                  <a:pt x="21113" y="9810"/>
                </a:lnTo>
                <a:cubicBezTo>
                  <a:pt x="21114" y="9820"/>
                  <a:pt x="21114" y="9831"/>
                  <a:pt x="21115" y="9841"/>
                </a:cubicBezTo>
                <a:cubicBezTo>
                  <a:pt x="21126" y="9974"/>
                  <a:pt x="21142" y="10108"/>
                  <a:pt x="21160" y="10240"/>
                </a:cubicBezTo>
                <a:lnTo>
                  <a:pt x="21160" y="10240"/>
                </a:lnTo>
                <a:cubicBezTo>
                  <a:pt x="21174" y="10227"/>
                  <a:pt x="21192" y="10215"/>
                  <a:pt x="21215" y="10208"/>
                </a:cubicBezTo>
                <a:lnTo>
                  <a:pt x="21215" y="10108"/>
                </a:lnTo>
                <a:cubicBezTo>
                  <a:pt x="21215" y="10008"/>
                  <a:pt x="21182" y="9874"/>
                  <a:pt x="21182" y="9741"/>
                </a:cubicBezTo>
                <a:close/>
                <a:moveTo>
                  <a:pt x="2068" y="1468"/>
                </a:moveTo>
                <a:cubicBezTo>
                  <a:pt x="2369" y="1635"/>
                  <a:pt x="2669" y="1835"/>
                  <a:pt x="2902" y="2035"/>
                </a:cubicBezTo>
                <a:cubicBezTo>
                  <a:pt x="5938" y="4237"/>
                  <a:pt x="8440" y="7139"/>
                  <a:pt x="10107" y="10508"/>
                </a:cubicBezTo>
                <a:cubicBezTo>
                  <a:pt x="9707" y="10141"/>
                  <a:pt x="9273" y="9707"/>
                  <a:pt x="8873" y="9340"/>
                </a:cubicBezTo>
                <a:cubicBezTo>
                  <a:pt x="8406" y="8907"/>
                  <a:pt x="8006" y="8540"/>
                  <a:pt x="7539" y="8173"/>
                </a:cubicBezTo>
                <a:cubicBezTo>
                  <a:pt x="7072" y="7806"/>
                  <a:pt x="6672" y="7372"/>
                  <a:pt x="6205" y="7005"/>
                </a:cubicBezTo>
                <a:cubicBezTo>
                  <a:pt x="5271" y="6205"/>
                  <a:pt x="4370" y="5438"/>
                  <a:pt x="3403" y="4704"/>
                </a:cubicBezTo>
                <a:cubicBezTo>
                  <a:pt x="3236" y="4037"/>
                  <a:pt x="3069" y="3403"/>
                  <a:pt x="2836" y="2769"/>
                </a:cubicBezTo>
                <a:cubicBezTo>
                  <a:pt x="2602" y="2302"/>
                  <a:pt x="2369" y="1868"/>
                  <a:pt x="2068" y="1468"/>
                </a:cubicBezTo>
                <a:close/>
                <a:moveTo>
                  <a:pt x="16579" y="6672"/>
                </a:moveTo>
                <a:cubicBezTo>
                  <a:pt x="16645" y="7406"/>
                  <a:pt x="16645" y="8173"/>
                  <a:pt x="16545" y="8873"/>
                </a:cubicBezTo>
                <a:cubicBezTo>
                  <a:pt x="16412" y="9040"/>
                  <a:pt x="16345" y="9207"/>
                  <a:pt x="16245" y="9374"/>
                </a:cubicBezTo>
                <a:cubicBezTo>
                  <a:pt x="16112" y="9574"/>
                  <a:pt x="15945" y="9807"/>
                  <a:pt x="15845" y="9941"/>
                </a:cubicBezTo>
                <a:cubicBezTo>
                  <a:pt x="15578" y="10308"/>
                  <a:pt x="15244" y="10641"/>
                  <a:pt x="14944" y="10908"/>
                </a:cubicBezTo>
                <a:cubicBezTo>
                  <a:pt x="15178" y="10374"/>
                  <a:pt x="15344" y="9807"/>
                  <a:pt x="15445" y="9240"/>
                </a:cubicBezTo>
                <a:cubicBezTo>
                  <a:pt x="15578" y="9074"/>
                  <a:pt x="15678" y="8873"/>
                  <a:pt x="15778" y="8673"/>
                </a:cubicBezTo>
                <a:cubicBezTo>
                  <a:pt x="15912" y="8406"/>
                  <a:pt x="16045" y="8173"/>
                  <a:pt x="16112" y="7973"/>
                </a:cubicBezTo>
                <a:cubicBezTo>
                  <a:pt x="16278" y="7539"/>
                  <a:pt x="16445" y="7139"/>
                  <a:pt x="16579" y="6672"/>
                </a:cubicBezTo>
                <a:close/>
                <a:moveTo>
                  <a:pt x="3503" y="4971"/>
                </a:moveTo>
                <a:lnTo>
                  <a:pt x="3503" y="4971"/>
                </a:lnTo>
                <a:cubicBezTo>
                  <a:pt x="3936" y="5338"/>
                  <a:pt x="4437" y="5704"/>
                  <a:pt x="4904" y="6071"/>
                </a:cubicBezTo>
                <a:cubicBezTo>
                  <a:pt x="5838" y="6839"/>
                  <a:pt x="6738" y="7572"/>
                  <a:pt x="7672" y="8373"/>
                </a:cubicBezTo>
                <a:cubicBezTo>
                  <a:pt x="8506" y="9074"/>
                  <a:pt x="9340" y="9841"/>
                  <a:pt x="10174" y="10575"/>
                </a:cubicBezTo>
                <a:cubicBezTo>
                  <a:pt x="10241" y="10708"/>
                  <a:pt x="10274" y="10875"/>
                  <a:pt x="10374" y="11008"/>
                </a:cubicBezTo>
                <a:cubicBezTo>
                  <a:pt x="9874" y="10641"/>
                  <a:pt x="9407" y="10308"/>
                  <a:pt x="8907" y="9907"/>
                </a:cubicBezTo>
                <a:cubicBezTo>
                  <a:pt x="7072" y="8506"/>
                  <a:pt x="5271" y="6972"/>
                  <a:pt x="3603" y="5371"/>
                </a:cubicBezTo>
                <a:cubicBezTo>
                  <a:pt x="3536" y="5237"/>
                  <a:pt x="3503" y="5071"/>
                  <a:pt x="3503" y="4971"/>
                </a:cubicBezTo>
                <a:close/>
                <a:moveTo>
                  <a:pt x="16479" y="9140"/>
                </a:moveTo>
                <a:lnTo>
                  <a:pt x="16479" y="9140"/>
                </a:lnTo>
                <a:cubicBezTo>
                  <a:pt x="16445" y="9207"/>
                  <a:pt x="16445" y="9307"/>
                  <a:pt x="16412" y="9374"/>
                </a:cubicBezTo>
                <a:cubicBezTo>
                  <a:pt x="16245" y="9541"/>
                  <a:pt x="16112" y="9741"/>
                  <a:pt x="16012" y="9907"/>
                </a:cubicBezTo>
                <a:cubicBezTo>
                  <a:pt x="15878" y="10074"/>
                  <a:pt x="15711" y="10308"/>
                  <a:pt x="15545" y="10475"/>
                </a:cubicBezTo>
                <a:cubicBezTo>
                  <a:pt x="15378" y="10641"/>
                  <a:pt x="15211" y="10841"/>
                  <a:pt x="15078" y="11008"/>
                </a:cubicBezTo>
                <a:lnTo>
                  <a:pt x="14744" y="11342"/>
                </a:lnTo>
                <a:cubicBezTo>
                  <a:pt x="14777" y="11308"/>
                  <a:pt x="14777" y="11208"/>
                  <a:pt x="14811" y="11175"/>
                </a:cubicBezTo>
                <a:cubicBezTo>
                  <a:pt x="15211" y="10841"/>
                  <a:pt x="15545" y="10475"/>
                  <a:pt x="15878" y="10041"/>
                </a:cubicBezTo>
                <a:cubicBezTo>
                  <a:pt x="16045" y="9841"/>
                  <a:pt x="16145" y="9641"/>
                  <a:pt x="16312" y="9407"/>
                </a:cubicBezTo>
                <a:cubicBezTo>
                  <a:pt x="16379" y="9340"/>
                  <a:pt x="16445" y="9207"/>
                  <a:pt x="16479" y="9140"/>
                </a:cubicBezTo>
                <a:close/>
                <a:moveTo>
                  <a:pt x="8706" y="5771"/>
                </a:moveTo>
                <a:lnTo>
                  <a:pt x="8706" y="5771"/>
                </a:lnTo>
                <a:cubicBezTo>
                  <a:pt x="9073" y="6171"/>
                  <a:pt x="9407" y="6538"/>
                  <a:pt x="9740" y="6939"/>
                </a:cubicBezTo>
                <a:cubicBezTo>
                  <a:pt x="10274" y="7739"/>
                  <a:pt x="10708" y="8573"/>
                  <a:pt x="11008" y="9474"/>
                </a:cubicBezTo>
                <a:cubicBezTo>
                  <a:pt x="10941" y="9807"/>
                  <a:pt x="10941" y="10074"/>
                  <a:pt x="10908" y="10408"/>
                </a:cubicBezTo>
                <a:cubicBezTo>
                  <a:pt x="10875" y="10641"/>
                  <a:pt x="10875" y="10841"/>
                  <a:pt x="10841" y="11008"/>
                </a:cubicBezTo>
                <a:cubicBezTo>
                  <a:pt x="10841" y="11142"/>
                  <a:pt x="10775" y="11242"/>
                  <a:pt x="10741" y="11375"/>
                </a:cubicBezTo>
                <a:lnTo>
                  <a:pt x="10107" y="10008"/>
                </a:lnTo>
                <a:cubicBezTo>
                  <a:pt x="10007" y="9707"/>
                  <a:pt x="9841" y="9407"/>
                  <a:pt x="9674" y="9174"/>
                </a:cubicBezTo>
                <a:cubicBezTo>
                  <a:pt x="9674" y="9074"/>
                  <a:pt x="9607" y="8940"/>
                  <a:pt x="9607" y="8873"/>
                </a:cubicBezTo>
                <a:cubicBezTo>
                  <a:pt x="9574" y="8707"/>
                  <a:pt x="9540" y="8540"/>
                  <a:pt x="9540" y="8373"/>
                </a:cubicBezTo>
                <a:cubicBezTo>
                  <a:pt x="9440" y="8073"/>
                  <a:pt x="9374" y="7739"/>
                  <a:pt x="9273" y="7439"/>
                </a:cubicBezTo>
                <a:cubicBezTo>
                  <a:pt x="9207" y="7105"/>
                  <a:pt x="9073" y="6839"/>
                  <a:pt x="8940" y="6505"/>
                </a:cubicBezTo>
                <a:cubicBezTo>
                  <a:pt x="8907" y="6338"/>
                  <a:pt x="8840" y="6205"/>
                  <a:pt x="8773" y="6038"/>
                </a:cubicBezTo>
                <a:cubicBezTo>
                  <a:pt x="8740" y="5938"/>
                  <a:pt x="8740" y="5871"/>
                  <a:pt x="8706" y="5771"/>
                </a:cubicBezTo>
                <a:close/>
                <a:moveTo>
                  <a:pt x="11075" y="9641"/>
                </a:moveTo>
                <a:cubicBezTo>
                  <a:pt x="11075" y="9707"/>
                  <a:pt x="11108" y="9841"/>
                  <a:pt x="11175" y="9907"/>
                </a:cubicBezTo>
                <a:cubicBezTo>
                  <a:pt x="11075" y="10508"/>
                  <a:pt x="11041" y="11075"/>
                  <a:pt x="10908" y="11675"/>
                </a:cubicBezTo>
                <a:cubicBezTo>
                  <a:pt x="10908" y="11609"/>
                  <a:pt x="10908" y="11609"/>
                  <a:pt x="10875" y="11575"/>
                </a:cubicBezTo>
                <a:cubicBezTo>
                  <a:pt x="10908" y="11409"/>
                  <a:pt x="10941" y="11208"/>
                  <a:pt x="10941" y="11042"/>
                </a:cubicBezTo>
                <a:cubicBezTo>
                  <a:pt x="11008" y="10841"/>
                  <a:pt x="11008" y="10641"/>
                  <a:pt x="11041" y="10408"/>
                </a:cubicBezTo>
                <a:cubicBezTo>
                  <a:pt x="11075" y="10174"/>
                  <a:pt x="11075" y="9874"/>
                  <a:pt x="11075" y="9641"/>
                </a:cubicBezTo>
                <a:close/>
                <a:moveTo>
                  <a:pt x="20815" y="8140"/>
                </a:moveTo>
                <a:cubicBezTo>
                  <a:pt x="20381" y="8840"/>
                  <a:pt x="19981" y="9574"/>
                  <a:pt x="19648" y="10374"/>
                </a:cubicBezTo>
                <a:cubicBezTo>
                  <a:pt x="19381" y="11008"/>
                  <a:pt x="19114" y="11675"/>
                  <a:pt x="18914" y="12343"/>
                </a:cubicBezTo>
                <a:lnTo>
                  <a:pt x="18914" y="12109"/>
                </a:lnTo>
                <a:cubicBezTo>
                  <a:pt x="18914" y="11909"/>
                  <a:pt x="18947" y="11709"/>
                  <a:pt x="18947" y="11509"/>
                </a:cubicBezTo>
                <a:cubicBezTo>
                  <a:pt x="18947" y="11275"/>
                  <a:pt x="18947" y="11075"/>
                  <a:pt x="18980" y="10875"/>
                </a:cubicBezTo>
                <a:lnTo>
                  <a:pt x="18980" y="10341"/>
                </a:lnTo>
                <a:cubicBezTo>
                  <a:pt x="19514" y="9507"/>
                  <a:pt x="20181" y="8807"/>
                  <a:pt x="20815" y="8140"/>
                </a:cubicBezTo>
                <a:close/>
                <a:moveTo>
                  <a:pt x="21249" y="10841"/>
                </a:moveTo>
                <a:cubicBezTo>
                  <a:pt x="21245" y="10849"/>
                  <a:pt x="21241" y="10856"/>
                  <a:pt x="21238" y="10863"/>
                </a:cubicBezTo>
                <a:lnTo>
                  <a:pt x="21238" y="10863"/>
                </a:lnTo>
                <a:cubicBezTo>
                  <a:pt x="21245" y="10946"/>
                  <a:pt x="21249" y="11028"/>
                  <a:pt x="21249" y="11108"/>
                </a:cubicBezTo>
                <a:cubicBezTo>
                  <a:pt x="21249" y="11509"/>
                  <a:pt x="21215" y="11876"/>
                  <a:pt x="21115" y="12242"/>
                </a:cubicBezTo>
                <a:cubicBezTo>
                  <a:pt x="21103" y="12297"/>
                  <a:pt x="21091" y="12352"/>
                  <a:pt x="21077" y="12406"/>
                </a:cubicBezTo>
                <a:lnTo>
                  <a:pt x="21077" y="12406"/>
                </a:lnTo>
                <a:cubicBezTo>
                  <a:pt x="21105" y="12352"/>
                  <a:pt x="21138" y="12297"/>
                  <a:pt x="21182" y="12242"/>
                </a:cubicBezTo>
                <a:cubicBezTo>
                  <a:pt x="21249" y="11976"/>
                  <a:pt x="21249" y="11709"/>
                  <a:pt x="21249" y="11442"/>
                </a:cubicBezTo>
                <a:cubicBezTo>
                  <a:pt x="21282" y="11242"/>
                  <a:pt x="21249" y="11042"/>
                  <a:pt x="21249" y="10841"/>
                </a:cubicBezTo>
                <a:close/>
                <a:moveTo>
                  <a:pt x="18880" y="10408"/>
                </a:moveTo>
                <a:lnTo>
                  <a:pt x="18880" y="10875"/>
                </a:lnTo>
                <a:lnTo>
                  <a:pt x="18880" y="11509"/>
                </a:lnTo>
                <a:cubicBezTo>
                  <a:pt x="18880" y="11709"/>
                  <a:pt x="18880" y="11909"/>
                  <a:pt x="18847" y="12142"/>
                </a:cubicBezTo>
                <a:cubicBezTo>
                  <a:pt x="18847" y="12209"/>
                  <a:pt x="18847" y="12309"/>
                  <a:pt x="18780" y="12409"/>
                </a:cubicBezTo>
                <a:lnTo>
                  <a:pt x="18780" y="12242"/>
                </a:lnTo>
                <a:cubicBezTo>
                  <a:pt x="18780" y="12076"/>
                  <a:pt x="18747" y="11876"/>
                  <a:pt x="18747" y="11709"/>
                </a:cubicBezTo>
                <a:lnTo>
                  <a:pt x="18747" y="11175"/>
                </a:lnTo>
                <a:cubicBezTo>
                  <a:pt x="18747" y="11008"/>
                  <a:pt x="18780" y="10808"/>
                  <a:pt x="18747" y="10641"/>
                </a:cubicBezTo>
                <a:cubicBezTo>
                  <a:pt x="18780" y="10541"/>
                  <a:pt x="18847" y="10508"/>
                  <a:pt x="18880" y="10408"/>
                </a:cubicBezTo>
                <a:close/>
                <a:moveTo>
                  <a:pt x="21049" y="12519"/>
                </a:moveTo>
                <a:cubicBezTo>
                  <a:pt x="21040" y="12551"/>
                  <a:pt x="21031" y="12583"/>
                  <a:pt x="21022" y="12615"/>
                </a:cubicBezTo>
                <a:lnTo>
                  <a:pt x="21022" y="12615"/>
                </a:lnTo>
                <a:lnTo>
                  <a:pt x="21049" y="12543"/>
                </a:lnTo>
                <a:lnTo>
                  <a:pt x="21049" y="12519"/>
                </a:lnTo>
                <a:close/>
                <a:moveTo>
                  <a:pt x="3669" y="5571"/>
                </a:moveTo>
                <a:lnTo>
                  <a:pt x="4904" y="6705"/>
                </a:lnTo>
                <a:cubicBezTo>
                  <a:pt x="6672" y="8240"/>
                  <a:pt x="8540" y="9741"/>
                  <a:pt x="10441" y="11142"/>
                </a:cubicBezTo>
                <a:lnTo>
                  <a:pt x="10841" y="12009"/>
                </a:lnTo>
                <a:lnTo>
                  <a:pt x="11075" y="12643"/>
                </a:lnTo>
                <a:cubicBezTo>
                  <a:pt x="10674" y="12409"/>
                  <a:pt x="10241" y="12209"/>
                  <a:pt x="9874" y="12009"/>
                </a:cubicBezTo>
                <a:cubicBezTo>
                  <a:pt x="9040" y="11575"/>
                  <a:pt x="8239" y="11142"/>
                  <a:pt x="7506" y="10641"/>
                </a:cubicBezTo>
                <a:cubicBezTo>
                  <a:pt x="6738" y="10141"/>
                  <a:pt x="5938" y="9641"/>
                  <a:pt x="5237" y="9040"/>
                </a:cubicBezTo>
                <a:lnTo>
                  <a:pt x="5204" y="9040"/>
                </a:lnTo>
                <a:cubicBezTo>
                  <a:pt x="4704" y="8240"/>
                  <a:pt x="4337" y="7406"/>
                  <a:pt x="4036" y="6538"/>
                </a:cubicBezTo>
                <a:cubicBezTo>
                  <a:pt x="3836" y="6205"/>
                  <a:pt x="3736" y="5905"/>
                  <a:pt x="3669" y="5571"/>
                </a:cubicBezTo>
                <a:close/>
                <a:moveTo>
                  <a:pt x="21022" y="12615"/>
                </a:moveTo>
                <a:lnTo>
                  <a:pt x="20915" y="12910"/>
                </a:lnTo>
                <a:cubicBezTo>
                  <a:pt x="20911" y="12943"/>
                  <a:pt x="20906" y="12974"/>
                  <a:pt x="20900" y="13005"/>
                </a:cubicBezTo>
                <a:lnTo>
                  <a:pt x="20900" y="13005"/>
                </a:lnTo>
                <a:cubicBezTo>
                  <a:pt x="20944" y="12876"/>
                  <a:pt x="20985" y="12747"/>
                  <a:pt x="21022" y="12615"/>
                </a:cubicBezTo>
                <a:close/>
                <a:moveTo>
                  <a:pt x="21077" y="12406"/>
                </a:moveTo>
                <a:cubicBezTo>
                  <a:pt x="21020" y="12518"/>
                  <a:pt x="20982" y="12631"/>
                  <a:pt x="20915" y="12743"/>
                </a:cubicBezTo>
                <a:cubicBezTo>
                  <a:pt x="20805" y="12909"/>
                  <a:pt x="20740" y="13051"/>
                  <a:pt x="20645" y="13228"/>
                </a:cubicBezTo>
                <a:lnTo>
                  <a:pt x="20645" y="13228"/>
                </a:lnTo>
                <a:cubicBezTo>
                  <a:pt x="20680" y="13167"/>
                  <a:pt x="20714" y="13105"/>
                  <a:pt x="20748" y="13043"/>
                </a:cubicBezTo>
                <a:cubicBezTo>
                  <a:pt x="20848" y="12876"/>
                  <a:pt x="20915" y="12743"/>
                  <a:pt x="21015" y="12576"/>
                </a:cubicBezTo>
                <a:cubicBezTo>
                  <a:pt x="21015" y="12543"/>
                  <a:pt x="21049" y="12543"/>
                  <a:pt x="21049" y="12509"/>
                </a:cubicBezTo>
                <a:lnTo>
                  <a:pt x="21049" y="12519"/>
                </a:lnTo>
                <a:lnTo>
                  <a:pt x="21049" y="12519"/>
                </a:lnTo>
                <a:cubicBezTo>
                  <a:pt x="21058" y="12481"/>
                  <a:pt x="21068" y="12444"/>
                  <a:pt x="21077" y="12406"/>
                </a:cubicBezTo>
                <a:close/>
                <a:moveTo>
                  <a:pt x="20900" y="13005"/>
                </a:moveTo>
                <a:cubicBezTo>
                  <a:pt x="20849" y="13152"/>
                  <a:pt x="20793" y="13298"/>
                  <a:pt x="20733" y="13442"/>
                </a:cubicBezTo>
                <a:lnTo>
                  <a:pt x="20733" y="13442"/>
                </a:lnTo>
                <a:cubicBezTo>
                  <a:pt x="20802" y="13306"/>
                  <a:pt x="20865" y="13176"/>
                  <a:pt x="20900" y="13005"/>
                </a:cubicBezTo>
                <a:close/>
                <a:moveTo>
                  <a:pt x="20645" y="13228"/>
                </a:moveTo>
                <a:cubicBezTo>
                  <a:pt x="20578" y="13349"/>
                  <a:pt x="20510" y="13467"/>
                  <a:pt x="20442" y="13578"/>
                </a:cubicBezTo>
                <a:lnTo>
                  <a:pt x="20442" y="13578"/>
                </a:lnTo>
                <a:cubicBezTo>
                  <a:pt x="20491" y="13501"/>
                  <a:pt x="20538" y="13423"/>
                  <a:pt x="20582" y="13343"/>
                </a:cubicBezTo>
                <a:cubicBezTo>
                  <a:pt x="20604" y="13303"/>
                  <a:pt x="20625" y="13265"/>
                  <a:pt x="20645" y="13228"/>
                </a:cubicBezTo>
                <a:close/>
                <a:moveTo>
                  <a:pt x="21149" y="10374"/>
                </a:moveTo>
                <a:cubicBezTo>
                  <a:pt x="21149" y="10508"/>
                  <a:pt x="21215" y="10641"/>
                  <a:pt x="21215" y="10741"/>
                </a:cubicBezTo>
                <a:cubicBezTo>
                  <a:pt x="20882" y="11375"/>
                  <a:pt x="20481" y="12009"/>
                  <a:pt x="20048" y="12543"/>
                </a:cubicBezTo>
                <a:cubicBezTo>
                  <a:pt x="19748" y="12910"/>
                  <a:pt x="19381" y="13343"/>
                  <a:pt x="18947" y="13677"/>
                </a:cubicBezTo>
                <a:lnTo>
                  <a:pt x="19347" y="13176"/>
                </a:lnTo>
                <a:cubicBezTo>
                  <a:pt x="19581" y="12843"/>
                  <a:pt x="19781" y="12509"/>
                  <a:pt x="20048" y="12209"/>
                </a:cubicBezTo>
                <a:cubicBezTo>
                  <a:pt x="20281" y="11876"/>
                  <a:pt x="20481" y="11542"/>
                  <a:pt x="20715" y="11208"/>
                </a:cubicBezTo>
                <a:cubicBezTo>
                  <a:pt x="20782" y="11042"/>
                  <a:pt x="20915" y="10875"/>
                  <a:pt x="20982" y="10708"/>
                </a:cubicBezTo>
                <a:lnTo>
                  <a:pt x="21115" y="10475"/>
                </a:lnTo>
                <a:cubicBezTo>
                  <a:pt x="21115" y="10408"/>
                  <a:pt x="21149" y="10374"/>
                  <a:pt x="21149" y="10374"/>
                </a:cubicBezTo>
                <a:close/>
                <a:moveTo>
                  <a:pt x="16312" y="9507"/>
                </a:moveTo>
                <a:lnTo>
                  <a:pt x="16312" y="9507"/>
                </a:lnTo>
                <a:cubicBezTo>
                  <a:pt x="16245" y="9874"/>
                  <a:pt x="16112" y="10241"/>
                  <a:pt x="15945" y="10575"/>
                </a:cubicBezTo>
                <a:cubicBezTo>
                  <a:pt x="15578" y="11409"/>
                  <a:pt x="15078" y="12176"/>
                  <a:pt x="14410" y="12843"/>
                </a:cubicBezTo>
                <a:cubicBezTo>
                  <a:pt x="14210" y="13176"/>
                  <a:pt x="13910" y="13410"/>
                  <a:pt x="13677" y="13710"/>
                </a:cubicBezTo>
                <a:cubicBezTo>
                  <a:pt x="13943" y="13010"/>
                  <a:pt x="14344" y="12309"/>
                  <a:pt x="14611" y="11575"/>
                </a:cubicBezTo>
                <a:cubicBezTo>
                  <a:pt x="14611" y="11542"/>
                  <a:pt x="14677" y="11542"/>
                  <a:pt x="14677" y="11509"/>
                </a:cubicBezTo>
                <a:cubicBezTo>
                  <a:pt x="14844" y="11375"/>
                  <a:pt x="15011" y="11208"/>
                  <a:pt x="15111" y="11042"/>
                </a:cubicBezTo>
                <a:cubicBezTo>
                  <a:pt x="15278" y="10875"/>
                  <a:pt x="15445" y="10675"/>
                  <a:pt x="15578" y="10508"/>
                </a:cubicBezTo>
                <a:cubicBezTo>
                  <a:pt x="15745" y="10274"/>
                  <a:pt x="15912" y="10108"/>
                  <a:pt x="16045" y="9907"/>
                </a:cubicBezTo>
                <a:cubicBezTo>
                  <a:pt x="16112" y="9774"/>
                  <a:pt x="16245" y="9607"/>
                  <a:pt x="16312" y="9507"/>
                </a:cubicBezTo>
                <a:close/>
                <a:moveTo>
                  <a:pt x="11208" y="10141"/>
                </a:moveTo>
                <a:cubicBezTo>
                  <a:pt x="11242" y="10208"/>
                  <a:pt x="11242" y="10341"/>
                  <a:pt x="11275" y="10408"/>
                </a:cubicBezTo>
                <a:cubicBezTo>
                  <a:pt x="11408" y="11042"/>
                  <a:pt x="11475" y="11709"/>
                  <a:pt x="11575" y="12343"/>
                </a:cubicBezTo>
                <a:cubicBezTo>
                  <a:pt x="11608" y="12810"/>
                  <a:pt x="11608" y="13310"/>
                  <a:pt x="11642" y="13744"/>
                </a:cubicBezTo>
                <a:cubicBezTo>
                  <a:pt x="11408" y="13076"/>
                  <a:pt x="11208" y="12443"/>
                  <a:pt x="10941" y="11809"/>
                </a:cubicBezTo>
                <a:cubicBezTo>
                  <a:pt x="11075" y="11242"/>
                  <a:pt x="11175" y="10675"/>
                  <a:pt x="11208" y="10141"/>
                </a:cubicBezTo>
                <a:close/>
                <a:moveTo>
                  <a:pt x="5271" y="9307"/>
                </a:moveTo>
                <a:cubicBezTo>
                  <a:pt x="5671" y="9541"/>
                  <a:pt x="6004" y="9807"/>
                  <a:pt x="6371" y="10041"/>
                </a:cubicBezTo>
                <a:cubicBezTo>
                  <a:pt x="7105" y="10541"/>
                  <a:pt x="7906" y="11042"/>
                  <a:pt x="8706" y="11475"/>
                </a:cubicBezTo>
                <a:cubicBezTo>
                  <a:pt x="9107" y="11675"/>
                  <a:pt x="9507" y="11909"/>
                  <a:pt x="9907" y="12142"/>
                </a:cubicBezTo>
                <a:cubicBezTo>
                  <a:pt x="10274" y="12343"/>
                  <a:pt x="10674" y="12543"/>
                  <a:pt x="11075" y="12709"/>
                </a:cubicBezTo>
                <a:cubicBezTo>
                  <a:pt x="11242" y="13143"/>
                  <a:pt x="11375" y="13543"/>
                  <a:pt x="11542" y="14010"/>
                </a:cubicBezTo>
                <a:cubicBezTo>
                  <a:pt x="10674" y="13210"/>
                  <a:pt x="9574" y="12676"/>
                  <a:pt x="8573" y="12076"/>
                </a:cubicBezTo>
                <a:cubicBezTo>
                  <a:pt x="7506" y="11475"/>
                  <a:pt x="6505" y="10775"/>
                  <a:pt x="5704" y="9807"/>
                </a:cubicBezTo>
                <a:cubicBezTo>
                  <a:pt x="5537" y="9641"/>
                  <a:pt x="5404" y="9474"/>
                  <a:pt x="5271" y="9307"/>
                </a:cubicBezTo>
                <a:close/>
                <a:moveTo>
                  <a:pt x="14577" y="6972"/>
                </a:moveTo>
                <a:cubicBezTo>
                  <a:pt x="14644" y="7406"/>
                  <a:pt x="14744" y="7906"/>
                  <a:pt x="14777" y="8373"/>
                </a:cubicBezTo>
                <a:cubicBezTo>
                  <a:pt x="14811" y="8673"/>
                  <a:pt x="14877" y="9007"/>
                  <a:pt x="14911" y="9307"/>
                </a:cubicBezTo>
                <a:cubicBezTo>
                  <a:pt x="14944" y="9474"/>
                  <a:pt x="14944" y="9574"/>
                  <a:pt x="14978" y="9741"/>
                </a:cubicBezTo>
                <a:cubicBezTo>
                  <a:pt x="14978" y="9841"/>
                  <a:pt x="15044" y="9907"/>
                  <a:pt x="15044" y="10008"/>
                </a:cubicBezTo>
                <a:cubicBezTo>
                  <a:pt x="14811" y="10741"/>
                  <a:pt x="14544" y="11509"/>
                  <a:pt x="14210" y="12209"/>
                </a:cubicBezTo>
                <a:lnTo>
                  <a:pt x="14077" y="12476"/>
                </a:lnTo>
                <a:cubicBezTo>
                  <a:pt x="14077" y="12409"/>
                  <a:pt x="14077" y="12409"/>
                  <a:pt x="14044" y="12376"/>
                </a:cubicBezTo>
                <a:cubicBezTo>
                  <a:pt x="13977" y="12309"/>
                  <a:pt x="13977" y="12242"/>
                  <a:pt x="13943" y="12176"/>
                </a:cubicBezTo>
                <a:cubicBezTo>
                  <a:pt x="13910" y="12042"/>
                  <a:pt x="13877" y="11876"/>
                  <a:pt x="13810" y="11709"/>
                </a:cubicBezTo>
                <a:lnTo>
                  <a:pt x="13777" y="11709"/>
                </a:lnTo>
                <a:cubicBezTo>
                  <a:pt x="13777" y="11876"/>
                  <a:pt x="13810" y="12042"/>
                  <a:pt x="13877" y="12176"/>
                </a:cubicBezTo>
                <a:cubicBezTo>
                  <a:pt x="13877" y="12242"/>
                  <a:pt x="13910" y="12343"/>
                  <a:pt x="13943" y="12376"/>
                </a:cubicBezTo>
                <a:cubicBezTo>
                  <a:pt x="13943" y="12409"/>
                  <a:pt x="13977" y="12476"/>
                  <a:pt x="13977" y="12509"/>
                </a:cubicBezTo>
                <a:cubicBezTo>
                  <a:pt x="13743" y="13010"/>
                  <a:pt x="13476" y="13543"/>
                  <a:pt x="13276" y="14144"/>
                </a:cubicBezTo>
                <a:cubicBezTo>
                  <a:pt x="13310" y="13844"/>
                  <a:pt x="13276" y="13510"/>
                  <a:pt x="13276" y="13210"/>
                </a:cubicBezTo>
                <a:cubicBezTo>
                  <a:pt x="13276" y="12743"/>
                  <a:pt x="13310" y="12242"/>
                  <a:pt x="13376" y="11809"/>
                </a:cubicBezTo>
                <a:cubicBezTo>
                  <a:pt x="13410" y="11142"/>
                  <a:pt x="13543" y="10475"/>
                  <a:pt x="13643" y="9841"/>
                </a:cubicBezTo>
                <a:lnTo>
                  <a:pt x="13643" y="10308"/>
                </a:lnTo>
                <a:cubicBezTo>
                  <a:pt x="13643" y="10675"/>
                  <a:pt x="13710" y="11008"/>
                  <a:pt x="13777" y="11375"/>
                </a:cubicBezTo>
                <a:lnTo>
                  <a:pt x="13810" y="11375"/>
                </a:lnTo>
                <a:cubicBezTo>
                  <a:pt x="13777" y="11042"/>
                  <a:pt x="13743" y="10708"/>
                  <a:pt x="13743" y="10341"/>
                </a:cubicBezTo>
                <a:lnTo>
                  <a:pt x="13743" y="9807"/>
                </a:lnTo>
                <a:cubicBezTo>
                  <a:pt x="13743" y="9674"/>
                  <a:pt x="13777" y="9507"/>
                  <a:pt x="13777" y="9374"/>
                </a:cubicBezTo>
                <a:lnTo>
                  <a:pt x="13777" y="9340"/>
                </a:lnTo>
                <a:cubicBezTo>
                  <a:pt x="13977" y="8540"/>
                  <a:pt x="14344" y="7739"/>
                  <a:pt x="14577" y="6972"/>
                </a:cubicBezTo>
                <a:close/>
                <a:moveTo>
                  <a:pt x="18680" y="10808"/>
                </a:moveTo>
                <a:lnTo>
                  <a:pt x="18680" y="11175"/>
                </a:lnTo>
                <a:lnTo>
                  <a:pt x="18680" y="11709"/>
                </a:lnTo>
                <a:cubicBezTo>
                  <a:pt x="18680" y="11876"/>
                  <a:pt x="18680" y="12076"/>
                  <a:pt x="18714" y="12242"/>
                </a:cubicBezTo>
                <a:cubicBezTo>
                  <a:pt x="18714" y="12443"/>
                  <a:pt x="18714" y="12676"/>
                  <a:pt x="18747" y="12843"/>
                </a:cubicBezTo>
                <a:lnTo>
                  <a:pt x="18747" y="12976"/>
                </a:lnTo>
                <a:cubicBezTo>
                  <a:pt x="18547" y="13677"/>
                  <a:pt x="18380" y="14377"/>
                  <a:pt x="18247" y="15078"/>
                </a:cubicBezTo>
                <a:cubicBezTo>
                  <a:pt x="18213" y="14978"/>
                  <a:pt x="18213" y="14811"/>
                  <a:pt x="18180" y="14678"/>
                </a:cubicBezTo>
                <a:cubicBezTo>
                  <a:pt x="18113" y="14377"/>
                  <a:pt x="18080" y="14144"/>
                  <a:pt x="18046" y="13844"/>
                </a:cubicBezTo>
                <a:cubicBezTo>
                  <a:pt x="18013" y="13377"/>
                  <a:pt x="17946" y="12876"/>
                  <a:pt x="17946" y="12376"/>
                </a:cubicBezTo>
                <a:cubicBezTo>
                  <a:pt x="18080" y="11909"/>
                  <a:pt x="18280" y="11475"/>
                  <a:pt x="18513" y="11042"/>
                </a:cubicBezTo>
                <a:cubicBezTo>
                  <a:pt x="18547" y="10975"/>
                  <a:pt x="18580" y="10875"/>
                  <a:pt x="18680" y="10808"/>
                </a:cubicBezTo>
                <a:close/>
                <a:moveTo>
                  <a:pt x="22885" y="14571"/>
                </a:moveTo>
                <a:cubicBezTo>
                  <a:pt x="22431" y="14966"/>
                  <a:pt x="22040" y="15423"/>
                  <a:pt x="21649" y="15912"/>
                </a:cubicBezTo>
                <a:lnTo>
                  <a:pt x="21649" y="15845"/>
                </a:lnTo>
                <a:cubicBezTo>
                  <a:pt x="21649" y="15712"/>
                  <a:pt x="21716" y="15578"/>
                  <a:pt x="21716" y="15478"/>
                </a:cubicBezTo>
                <a:cubicBezTo>
                  <a:pt x="21782" y="15378"/>
                  <a:pt x="21882" y="15311"/>
                  <a:pt x="21983" y="15245"/>
                </a:cubicBezTo>
                <a:cubicBezTo>
                  <a:pt x="22249" y="15078"/>
                  <a:pt x="22483" y="14878"/>
                  <a:pt x="22716" y="14711"/>
                </a:cubicBezTo>
                <a:cubicBezTo>
                  <a:pt x="22768" y="14659"/>
                  <a:pt x="22840" y="14608"/>
                  <a:pt x="22885" y="14571"/>
                </a:cubicBezTo>
                <a:close/>
                <a:moveTo>
                  <a:pt x="3214" y="14697"/>
                </a:moveTo>
                <a:cubicBezTo>
                  <a:pt x="3440" y="14697"/>
                  <a:pt x="3668" y="14701"/>
                  <a:pt x="3903" y="14711"/>
                </a:cubicBezTo>
                <a:cubicBezTo>
                  <a:pt x="4103" y="14711"/>
                  <a:pt x="4337" y="14711"/>
                  <a:pt x="4503" y="14744"/>
                </a:cubicBezTo>
                <a:cubicBezTo>
                  <a:pt x="4670" y="14811"/>
                  <a:pt x="4770" y="14844"/>
                  <a:pt x="4904" y="14878"/>
                </a:cubicBezTo>
                <a:cubicBezTo>
                  <a:pt x="5037" y="14911"/>
                  <a:pt x="5104" y="14944"/>
                  <a:pt x="5204" y="15011"/>
                </a:cubicBezTo>
                <a:cubicBezTo>
                  <a:pt x="5404" y="15145"/>
                  <a:pt x="5604" y="15211"/>
                  <a:pt x="5838" y="15378"/>
                </a:cubicBezTo>
                <a:cubicBezTo>
                  <a:pt x="6105" y="15545"/>
                  <a:pt x="6371" y="15745"/>
                  <a:pt x="6572" y="15945"/>
                </a:cubicBezTo>
                <a:cubicBezTo>
                  <a:pt x="5938" y="15712"/>
                  <a:pt x="5271" y="15445"/>
                  <a:pt x="4603" y="15278"/>
                </a:cubicBezTo>
                <a:cubicBezTo>
                  <a:pt x="4070" y="15111"/>
                  <a:pt x="3503" y="15011"/>
                  <a:pt x="2902" y="14911"/>
                </a:cubicBezTo>
                <a:cubicBezTo>
                  <a:pt x="2502" y="14844"/>
                  <a:pt x="2035" y="14778"/>
                  <a:pt x="1601" y="14744"/>
                </a:cubicBezTo>
                <a:cubicBezTo>
                  <a:pt x="2144" y="14721"/>
                  <a:pt x="2670" y="14697"/>
                  <a:pt x="3214" y="14697"/>
                </a:cubicBezTo>
                <a:close/>
                <a:moveTo>
                  <a:pt x="1735" y="14878"/>
                </a:moveTo>
                <a:cubicBezTo>
                  <a:pt x="2202" y="14944"/>
                  <a:pt x="2702" y="15011"/>
                  <a:pt x="3169" y="15145"/>
                </a:cubicBezTo>
                <a:cubicBezTo>
                  <a:pt x="3770" y="15245"/>
                  <a:pt x="4403" y="15411"/>
                  <a:pt x="5037" y="15578"/>
                </a:cubicBezTo>
                <a:cubicBezTo>
                  <a:pt x="5604" y="15745"/>
                  <a:pt x="6171" y="15978"/>
                  <a:pt x="6705" y="16212"/>
                </a:cubicBezTo>
                <a:cubicBezTo>
                  <a:pt x="6071" y="16045"/>
                  <a:pt x="5437" y="15912"/>
                  <a:pt x="4837" y="15812"/>
                </a:cubicBezTo>
                <a:cubicBezTo>
                  <a:pt x="4403" y="15712"/>
                  <a:pt x="4036" y="15578"/>
                  <a:pt x="3603" y="15511"/>
                </a:cubicBezTo>
                <a:cubicBezTo>
                  <a:pt x="3202" y="15411"/>
                  <a:pt x="2836" y="15311"/>
                  <a:pt x="2402" y="15211"/>
                </a:cubicBezTo>
                <a:lnTo>
                  <a:pt x="2369" y="15211"/>
                </a:lnTo>
                <a:cubicBezTo>
                  <a:pt x="2168" y="15078"/>
                  <a:pt x="1935" y="15011"/>
                  <a:pt x="1735" y="14878"/>
                </a:cubicBezTo>
                <a:close/>
                <a:moveTo>
                  <a:pt x="4904" y="14744"/>
                </a:moveTo>
                <a:lnTo>
                  <a:pt x="4904" y="14744"/>
                </a:lnTo>
                <a:cubicBezTo>
                  <a:pt x="5604" y="14811"/>
                  <a:pt x="6271" y="14911"/>
                  <a:pt x="6938" y="15145"/>
                </a:cubicBezTo>
                <a:lnTo>
                  <a:pt x="6938" y="15178"/>
                </a:lnTo>
                <a:cubicBezTo>
                  <a:pt x="7005" y="15311"/>
                  <a:pt x="7072" y="15411"/>
                  <a:pt x="7172" y="15545"/>
                </a:cubicBezTo>
                <a:cubicBezTo>
                  <a:pt x="7239" y="15678"/>
                  <a:pt x="7272" y="15812"/>
                  <a:pt x="7372" y="15912"/>
                </a:cubicBezTo>
                <a:cubicBezTo>
                  <a:pt x="7439" y="16079"/>
                  <a:pt x="7539" y="16279"/>
                  <a:pt x="7606" y="16479"/>
                </a:cubicBezTo>
                <a:cubicBezTo>
                  <a:pt x="7372" y="16345"/>
                  <a:pt x="7072" y="16212"/>
                  <a:pt x="6838" y="16079"/>
                </a:cubicBezTo>
                <a:cubicBezTo>
                  <a:pt x="6538" y="15812"/>
                  <a:pt x="6238" y="15511"/>
                  <a:pt x="5871" y="15311"/>
                </a:cubicBezTo>
                <a:lnTo>
                  <a:pt x="5237" y="14911"/>
                </a:lnTo>
                <a:cubicBezTo>
                  <a:pt x="5104" y="14878"/>
                  <a:pt x="5004" y="14811"/>
                  <a:pt x="4904" y="14744"/>
                </a:cubicBezTo>
                <a:close/>
                <a:moveTo>
                  <a:pt x="7039" y="15178"/>
                </a:moveTo>
                <a:cubicBezTo>
                  <a:pt x="7205" y="15178"/>
                  <a:pt x="7272" y="15211"/>
                  <a:pt x="7372" y="15245"/>
                </a:cubicBezTo>
                <a:cubicBezTo>
                  <a:pt x="7405" y="15378"/>
                  <a:pt x="7506" y="15478"/>
                  <a:pt x="7539" y="15578"/>
                </a:cubicBezTo>
                <a:cubicBezTo>
                  <a:pt x="7572" y="15712"/>
                  <a:pt x="7672" y="15845"/>
                  <a:pt x="7706" y="15978"/>
                </a:cubicBezTo>
                <a:cubicBezTo>
                  <a:pt x="7772" y="16179"/>
                  <a:pt x="7839" y="16379"/>
                  <a:pt x="7872" y="16579"/>
                </a:cubicBezTo>
                <a:cubicBezTo>
                  <a:pt x="7839" y="16579"/>
                  <a:pt x="7772" y="16546"/>
                  <a:pt x="7739" y="16546"/>
                </a:cubicBezTo>
                <a:cubicBezTo>
                  <a:pt x="7672" y="16279"/>
                  <a:pt x="7539" y="16079"/>
                  <a:pt x="7439" y="15878"/>
                </a:cubicBezTo>
                <a:cubicBezTo>
                  <a:pt x="7372" y="15745"/>
                  <a:pt x="7339" y="15612"/>
                  <a:pt x="7239" y="15511"/>
                </a:cubicBezTo>
                <a:cubicBezTo>
                  <a:pt x="7205" y="15378"/>
                  <a:pt x="7105" y="15311"/>
                  <a:pt x="7039" y="15178"/>
                </a:cubicBezTo>
                <a:close/>
                <a:moveTo>
                  <a:pt x="21616" y="15545"/>
                </a:moveTo>
                <a:cubicBezTo>
                  <a:pt x="21616" y="15678"/>
                  <a:pt x="21582" y="15812"/>
                  <a:pt x="21582" y="15912"/>
                </a:cubicBezTo>
                <a:cubicBezTo>
                  <a:pt x="21582" y="16012"/>
                  <a:pt x="21549" y="16079"/>
                  <a:pt x="21549" y="16179"/>
                </a:cubicBezTo>
                <a:cubicBezTo>
                  <a:pt x="21415" y="16345"/>
                  <a:pt x="21282" y="16512"/>
                  <a:pt x="21215" y="16679"/>
                </a:cubicBezTo>
                <a:cubicBezTo>
                  <a:pt x="21215" y="16579"/>
                  <a:pt x="21249" y="16512"/>
                  <a:pt x="21249" y="16479"/>
                </a:cubicBezTo>
                <a:cubicBezTo>
                  <a:pt x="21282" y="16345"/>
                  <a:pt x="21282" y="16212"/>
                  <a:pt x="21315" y="16079"/>
                </a:cubicBezTo>
                <a:cubicBezTo>
                  <a:pt x="21315" y="16012"/>
                  <a:pt x="21382" y="15912"/>
                  <a:pt x="21382" y="15845"/>
                </a:cubicBezTo>
                <a:cubicBezTo>
                  <a:pt x="21449" y="15712"/>
                  <a:pt x="21549" y="15645"/>
                  <a:pt x="21616" y="15545"/>
                </a:cubicBezTo>
                <a:close/>
                <a:moveTo>
                  <a:pt x="2702" y="15478"/>
                </a:moveTo>
                <a:lnTo>
                  <a:pt x="2702" y="15478"/>
                </a:lnTo>
                <a:cubicBezTo>
                  <a:pt x="3002" y="15545"/>
                  <a:pt x="3269" y="15578"/>
                  <a:pt x="3569" y="15645"/>
                </a:cubicBezTo>
                <a:cubicBezTo>
                  <a:pt x="4003" y="15712"/>
                  <a:pt x="4370" y="15778"/>
                  <a:pt x="4770" y="15878"/>
                </a:cubicBezTo>
                <a:cubicBezTo>
                  <a:pt x="5571" y="16045"/>
                  <a:pt x="6338" y="16245"/>
                  <a:pt x="7105" y="16379"/>
                </a:cubicBezTo>
                <a:cubicBezTo>
                  <a:pt x="7372" y="16512"/>
                  <a:pt x="7572" y="16579"/>
                  <a:pt x="7839" y="16712"/>
                </a:cubicBezTo>
                <a:cubicBezTo>
                  <a:pt x="7105" y="16679"/>
                  <a:pt x="6438" y="16679"/>
                  <a:pt x="5738" y="16579"/>
                </a:cubicBezTo>
                <a:cubicBezTo>
                  <a:pt x="5004" y="16512"/>
                  <a:pt x="4237" y="16345"/>
                  <a:pt x="3536" y="16212"/>
                </a:cubicBezTo>
                <a:cubicBezTo>
                  <a:pt x="3336" y="16012"/>
                  <a:pt x="3069" y="15812"/>
                  <a:pt x="2869" y="15578"/>
                </a:cubicBezTo>
                <a:cubicBezTo>
                  <a:pt x="2769" y="15545"/>
                  <a:pt x="2735" y="15511"/>
                  <a:pt x="2702" y="15478"/>
                </a:cubicBezTo>
                <a:close/>
                <a:moveTo>
                  <a:pt x="22483" y="16846"/>
                </a:moveTo>
                <a:cubicBezTo>
                  <a:pt x="22469" y="16853"/>
                  <a:pt x="22458" y="16859"/>
                  <a:pt x="22450" y="16866"/>
                </a:cubicBezTo>
                <a:lnTo>
                  <a:pt x="22450" y="16866"/>
                </a:lnTo>
                <a:cubicBezTo>
                  <a:pt x="22461" y="16860"/>
                  <a:pt x="22473" y="16853"/>
                  <a:pt x="22483" y="16846"/>
                </a:cubicBezTo>
                <a:close/>
                <a:moveTo>
                  <a:pt x="3703" y="16379"/>
                </a:moveTo>
                <a:cubicBezTo>
                  <a:pt x="4370" y="16546"/>
                  <a:pt x="5070" y="16646"/>
                  <a:pt x="5738" y="16712"/>
                </a:cubicBezTo>
                <a:cubicBezTo>
                  <a:pt x="6369" y="16795"/>
                  <a:pt x="6978" y="16854"/>
                  <a:pt x="7601" y="16854"/>
                </a:cubicBezTo>
                <a:cubicBezTo>
                  <a:pt x="7735" y="16854"/>
                  <a:pt x="7870" y="16852"/>
                  <a:pt x="8006" y="16846"/>
                </a:cubicBezTo>
                <a:cubicBezTo>
                  <a:pt x="8006" y="16846"/>
                  <a:pt x="8039" y="16846"/>
                  <a:pt x="8039" y="16879"/>
                </a:cubicBezTo>
                <a:cubicBezTo>
                  <a:pt x="7689" y="16896"/>
                  <a:pt x="7347" y="16904"/>
                  <a:pt x="7001" y="16904"/>
                </a:cubicBezTo>
                <a:cubicBezTo>
                  <a:pt x="6655" y="16904"/>
                  <a:pt x="6305" y="16896"/>
                  <a:pt x="5938" y="16879"/>
                </a:cubicBezTo>
                <a:cubicBezTo>
                  <a:pt x="5237" y="16846"/>
                  <a:pt x="4537" y="16712"/>
                  <a:pt x="3836" y="16546"/>
                </a:cubicBezTo>
                <a:cubicBezTo>
                  <a:pt x="3770" y="16512"/>
                  <a:pt x="3736" y="16412"/>
                  <a:pt x="3703" y="16379"/>
                </a:cubicBezTo>
                <a:close/>
                <a:moveTo>
                  <a:pt x="22450" y="16866"/>
                </a:moveTo>
                <a:cubicBezTo>
                  <a:pt x="22415" y="16887"/>
                  <a:pt x="22375" y="16908"/>
                  <a:pt x="22332" y="16928"/>
                </a:cubicBezTo>
                <a:lnTo>
                  <a:pt x="22332" y="16928"/>
                </a:lnTo>
                <a:cubicBezTo>
                  <a:pt x="22326" y="16961"/>
                  <a:pt x="22320" y="16993"/>
                  <a:pt x="22314" y="17025"/>
                </a:cubicBezTo>
                <a:lnTo>
                  <a:pt x="22314" y="17025"/>
                </a:lnTo>
                <a:cubicBezTo>
                  <a:pt x="22348" y="17010"/>
                  <a:pt x="22386" y="16994"/>
                  <a:pt x="22416" y="16979"/>
                </a:cubicBezTo>
                <a:cubicBezTo>
                  <a:pt x="22416" y="16926"/>
                  <a:pt x="22416" y="16894"/>
                  <a:pt x="22450" y="16866"/>
                </a:cubicBezTo>
                <a:close/>
                <a:moveTo>
                  <a:pt x="17780" y="12576"/>
                </a:moveTo>
                <a:cubicBezTo>
                  <a:pt x="17880" y="13043"/>
                  <a:pt x="17913" y="13477"/>
                  <a:pt x="17913" y="13844"/>
                </a:cubicBezTo>
                <a:cubicBezTo>
                  <a:pt x="17946" y="14110"/>
                  <a:pt x="17946" y="14411"/>
                  <a:pt x="17980" y="14711"/>
                </a:cubicBezTo>
                <a:lnTo>
                  <a:pt x="18113" y="15478"/>
                </a:lnTo>
                <a:cubicBezTo>
                  <a:pt x="18046" y="16145"/>
                  <a:pt x="17946" y="16746"/>
                  <a:pt x="17913" y="17413"/>
                </a:cubicBezTo>
                <a:cubicBezTo>
                  <a:pt x="17880" y="17213"/>
                  <a:pt x="17780" y="16979"/>
                  <a:pt x="17746" y="16746"/>
                </a:cubicBezTo>
                <a:cubicBezTo>
                  <a:pt x="17713" y="16479"/>
                  <a:pt x="17613" y="16145"/>
                  <a:pt x="17579" y="15845"/>
                </a:cubicBezTo>
                <a:cubicBezTo>
                  <a:pt x="17479" y="15311"/>
                  <a:pt x="17479" y="14744"/>
                  <a:pt x="17479" y="14211"/>
                </a:cubicBezTo>
                <a:cubicBezTo>
                  <a:pt x="17546" y="13677"/>
                  <a:pt x="17679" y="13143"/>
                  <a:pt x="17780" y="12576"/>
                </a:cubicBezTo>
                <a:close/>
                <a:moveTo>
                  <a:pt x="7472" y="15311"/>
                </a:moveTo>
                <a:lnTo>
                  <a:pt x="7472" y="15311"/>
                </a:lnTo>
                <a:cubicBezTo>
                  <a:pt x="7939" y="15445"/>
                  <a:pt x="8406" y="15678"/>
                  <a:pt x="8873" y="15912"/>
                </a:cubicBezTo>
                <a:cubicBezTo>
                  <a:pt x="8907" y="15912"/>
                  <a:pt x="8940" y="15978"/>
                  <a:pt x="9040" y="16012"/>
                </a:cubicBezTo>
                <a:cubicBezTo>
                  <a:pt x="9107" y="16179"/>
                  <a:pt x="9207" y="16279"/>
                  <a:pt x="9273" y="16479"/>
                </a:cubicBezTo>
                <a:cubicBezTo>
                  <a:pt x="9374" y="16612"/>
                  <a:pt x="9440" y="16812"/>
                  <a:pt x="9507" y="16912"/>
                </a:cubicBezTo>
                <a:cubicBezTo>
                  <a:pt x="9607" y="17179"/>
                  <a:pt x="9707" y="17480"/>
                  <a:pt x="9774" y="17713"/>
                </a:cubicBezTo>
                <a:cubicBezTo>
                  <a:pt x="9207" y="17313"/>
                  <a:pt x="8606" y="16979"/>
                  <a:pt x="7973" y="16612"/>
                </a:cubicBezTo>
                <a:cubicBezTo>
                  <a:pt x="7939" y="16379"/>
                  <a:pt x="7872" y="16145"/>
                  <a:pt x="7772" y="15912"/>
                </a:cubicBezTo>
                <a:cubicBezTo>
                  <a:pt x="7739" y="15778"/>
                  <a:pt x="7706" y="15678"/>
                  <a:pt x="7606" y="15545"/>
                </a:cubicBezTo>
                <a:lnTo>
                  <a:pt x="7472" y="15311"/>
                </a:lnTo>
                <a:close/>
                <a:moveTo>
                  <a:pt x="4036" y="16746"/>
                </a:moveTo>
                <a:cubicBezTo>
                  <a:pt x="4670" y="16879"/>
                  <a:pt x="5337" y="16979"/>
                  <a:pt x="6004" y="17013"/>
                </a:cubicBezTo>
                <a:cubicBezTo>
                  <a:pt x="6295" y="17026"/>
                  <a:pt x="6590" y="17034"/>
                  <a:pt x="6890" y="17034"/>
                </a:cubicBezTo>
                <a:cubicBezTo>
                  <a:pt x="7313" y="17034"/>
                  <a:pt x="7743" y="17018"/>
                  <a:pt x="8173" y="16979"/>
                </a:cubicBezTo>
                <a:cubicBezTo>
                  <a:pt x="8540" y="17179"/>
                  <a:pt x="8907" y="17413"/>
                  <a:pt x="9273" y="17646"/>
                </a:cubicBezTo>
                <a:cubicBezTo>
                  <a:pt x="8940" y="17680"/>
                  <a:pt x="8606" y="17746"/>
                  <a:pt x="8273" y="17813"/>
                </a:cubicBezTo>
                <a:cubicBezTo>
                  <a:pt x="7872" y="17846"/>
                  <a:pt x="7439" y="17846"/>
                  <a:pt x="7039" y="17846"/>
                </a:cubicBezTo>
                <a:cubicBezTo>
                  <a:pt x="6238" y="17813"/>
                  <a:pt x="5437" y="17680"/>
                  <a:pt x="4670" y="17413"/>
                </a:cubicBezTo>
                <a:lnTo>
                  <a:pt x="4537" y="17313"/>
                </a:lnTo>
                <a:cubicBezTo>
                  <a:pt x="4370" y="17146"/>
                  <a:pt x="4203" y="16912"/>
                  <a:pt x="4036" y="16746"/>
                </a:cubicBezTo>
                <a:close/>
                <a:moveTo>
                  <a:pt x="9240" y="16179"/>
                </a:moveTo>
                <a:lnTo>
                  <a:pt x="9240" y="16179"/>
                </a:lnTo>
                <a:cubicBezTo>
                  <a:pt x="9340" y="16212"/>
                  <a:pt x="9440" y="16312"/>
                  <a:pt x="9540" y="16379"/>
                </a:cubicBezTo>
                <a:cubicBezTo>
                  <a:pt x="9674" y="16646"/>
                  <a:pt x="9740" y="16879"/>
                  <a:pt x="9807" y="17146"/>
                </a:cubicBezTo>
                <a:cubicBezTo>
                  <a:pt x="9907" y="17379"/>
                  <a:pt x="9941" y="17646"/>
                  <a:pt x="9974" y="17880"/>
                </a:cubicBezTo>
                <a:cubicBezTo>
                  <a:pt x="9941" y="17880"/>
                  <a:pt x="9941" y="17846"/>
                  <a:pt x="9907" y="17846"/>
                </a:cubicBezTo>
                <a:cubicBezTo>
                  <a:pt x="9841" y="17513"/>
                  <a:pt x="9707" y="17213"/>
                  <a:pt x="9574" y="16879"/>
                </a:cubicBezTo>
                <a:cubicBezTo>
                  <a:pt x="9507" y="16712"/>
                  <a:pt x="9440" y="16546"/>
                  <a:pt x="9374" y="16412"/>
                </a:cubicBezTo>
                <a:lnTo>
                  <a:pt x="9240" y="16179"/>
                </a:lnTo>
                <a:close/>
                <a:moveTo>
                  <a:pt x="4837" y="17580"/>
                </a:moveTo>
                <a:lnTo>
                  <a:pt x="4837" y="17580"/>
                </a:lnTo>
                <a:cubicBezTo>
                  <a:pt x="5537" y="17813"/>
                  <a:pt x="6271" y="17913"/>
                  <a:pt x="7039" y="17913"/>
                </a:cubicBezTo>
                <a:cubicBezTo>
                  <a:pt x="7439" y="17913"/>
                  <a:pt x="7872" y="17913"/>
                  <a:pt x="8273" y="17880"/>
                </a:cubicBezTo>
                <a:cubicBezTo>
                  <a:pt x="8673" y="17846"/>
                  <a:pt x="9040" y="17813"/>
                  <a:pt x="9407" y="17680"/>
                </a:cubicBezTo>
                <a:cubicBezTo>
                  <a:pt x="9474" y="17713"/>
                  <a:pt x="9540" y="17746"/>
                  <a:pt x="9607" y="17813"/>
                </a:cubicBezTo>
                <a:cubicBezTo>
                  <a:pt x="8907" y="17913"/>
                  <a:pt x="8206" y="18047"/>
                  <a:pt x="7472" y="18047"/>
                </a:cubicBezTo>
                <a:cubicBezTo>
                  <a:pt x="7072" y="18047"/>
                  <a:pt x="6705" y="18047"/>
                  <a:pt x="6271" y="18013"/>
                </a:cubicBezTo>
                <a:cubicBezTo>
                  <a:pt x="6071" y="18013"/>
                  <a:pt x="5904" y="17947"/>
                  <a:pt x="5704" y="17913"/>
                </a:cubicBezTo>
                <a:cubicBezTo>
                  <a:pt x="5537" y="17880"/>
                  <a:pt x="5304" y="17846"/>
                  <a:pt x="5137" y="17846"/>
                </a:cubicBezTo>
                <a:cubicBezTo>
                  <a:pt x="5037" y="17813"/>
                  <a:pt x="4937" y="17680"/>
                  <a:pt x="4837" y="17580"/>
                </a:cubicBezTo>
                <a:close/>
                <a:moveTo>
                  <a:pt x="22416" y="17046"/>
                </a:moveTo>
                <a:lnTo>
                  <a:pt x="22416" y="17046"/>
                </a:lnTo>
                <a:cubicBezTo>
                  <a:pt x="22392" y="17070"/>
                  <a:pt x="22333" y="17112"/>
                  <a:pt x="22289" y="17146"/>
                </a:cubicBezTo>
                <a:lnTo>
                  <a:pt x="22289" y="17146"/>
                </a:lnTo>
                <a:cubicBezTo>
                  <a:pt x="22268" y="17247"/>
                  <a:pt x="22244" y="17347"/>
                  <a:pt x="22216" y="17446"/>
                </a:cubicBezTo>
                <a:cubicBezTo>
                  <a:pt x="22157" y="17710"/>
                  <a:pt x="22080" y="17960"/>
                  <a:pt x="21980" y="18201"/>
                </a:cubicBezTo>
                <a:lnTo>
                  <a:pt x="21980" y="18201"/>
                </a:lnTo>
                <a:cubicBezTo>
                  <a:pt x="22025" y="18161"/>
                  <a:pt x="22071" y="18121"/>
                  <a:pt x="22116" y="18080"/>
                </a:cubicBezTo>
                <a:cubicBezTo>
                  <a:pt x="22183" y="17913"/>
                  <a:pt x="22216" y="17813"/>
                  <a:pt x="22283" y="17646"/>
                </a:cubicBezTo>
                <a:cubicBezTo>
                  <a:pt x="22349" y="17413"/>
                  <a:pt x="22383" y="17246"/>
                  <a:pt x="22416" y="17046"/>
                </a:cubicBezTo>
                <a:close/>
                <a:moveTo>
                  <a:pt x="17546" y="15978"/>
                </a:moveTo>
                <a:lnTo>
                  <a:pt x="17679" y="16846"/>
                </a:lnTo>
                <a:cubicBezTo>
                  <a:pt x="17713" y="17146"/>
                  <a:pt x="17780" y="17480"/>
                  <a:pt x="17880" y="17746"/>
                </a:cubicBezTo>
                <a:cubicBezTo>
                  <a:pt x="17880" y="17746"/>
                  <a:pt x="17880" y="17813"/>
                  <a:pt x="17913" y="17813"/>
                </a:cubicBezTo>
                <a:lnTo>
                  <a:pt x="17913" y="18313"/>
                </a:lnTo>
                <a:cubicBezTo>
                  <a:pt x="17846" y="18013"/>
                  <a:pt x="17780" y="17746"/>
                  <a:pt x="17746" y="17480"/>
                </a:cubicBezTo>
                <a:cubicBezTo>
                  <a:pt x="17679" y="16912"/>
                  <a:pt x="17579" y="16479"/>
                  <a:pt x="17546" y="15978"/>
                </a:cubicBezTo>
                <a:close/>
                <a:moveTo>
                  <a:pt x="9707" y="16512"/>
                </a:moveTo>
                <a:cubicBezTo>
                  <a:pt x="9941" y="16712"/>
                  <a:pt x="10207" y="16912"/>
                  <a:pt x="10408" y="17179"/>
                </a:cubicBezTo>
                <a:cubicBezTo>
                  <a:pt x="10408" y="17213"/>
                  <a:pt x="10441" y="17313"/>
                  <a:pt x="10441" y="17346"/>
                </a:cubicBezTo>
                <a:cubicBezTo>
                  <a:pt x="10474" y="17379"/>
                  <a:pt x="10474" y="17413"/>
                  <a:pt x="10541" y="17513"/>
                </a:cubicBezTo>
                <a:cubicBezTo>
                  <a:pt x="10574" y="17646"/>
                  <a:pt x="10608" y="17713"/>
                  <a:pt x="10608" y="17846"/>
                </a:cubicBezTo>
                <a:lnTo>
                  <a:pt x="10741" y="18480"/>
                </a:lnTo>
                <a:cubicBezTo>
                  <a:pt x="10541" y="18313"/>
                  <a:pt x="10341" y="18147"/>
                  <a:pt x="10074" y="17980"/>
                </a:cubicBezTo>
                <a:cubicBezTo>
                  <a:pt x="10041" y="17480"/>
                  <a:pt x="9907" y="16979"/>
                  <a:pt x="9707" y="16512"/>
                </a:cubicBezTo>
                <a:close/>
                <a:moveTo>
                  <a:pt x="20648" y="13710"/>
                </a:moveTo>
                <a:lnTo>
                  <a:pt x="20648" y="13710"/>
                </a:lnTo>
                <a:cubicBezTo>
                  <a:pt x="20598" y="13798"/>
                  <a:pt x="20547" y="13885"/>
                  <a:pt x="20494" y="13972"/>
                </a:cubicBezTo>
                <a:lnTo>
                  <a:pt x="20494" y="13972"/>
                </a:lnTo>
                <a:cubicBezTo>
                  <a:pt x="20084" y="14812"/>
                  <a:pt x="19564" y="15606"/>
                  <a:pt x="19080" y="16412"/>
                </a:cubicBezTo>
                <a:cubicBezTo>
                  <a:pt x="18686" y="17060"/>
                  <a:pt x="18339" y="17709"/>
                  <a:pt x="18080" y="18438"/>
                </a:cubicBezTo>
                <a:lnTo>
                  <a:pt x="18080" y="18438"/>
                </a:lnTo>
                <a:cubicBezTo>
                  <a:pt x="18080" y="18452"/>
                  <a:pt x="18080" y="18466"/>
                  <a:pt x="18080" y="18480"/>
                </a:cubicBezTo>
                <a:cubicBezTo>
                  <a:pt x="18580" y="17146"/>
                  <a:pt x="19414" y="15978"/>
                  <a:pt x="20115" y="14711"/>
                </a:cubicBezTo>
                <a:cubicBezTo>
                  <a:pt x="20315" y="14377"/>
                  <a:pt x="20481" y="14044"/>
                  <a:pt x="20648" y="13710"/>
                </a:cubicBezTo>
                <a:close/>
                <a:moveTo>
                  <a:pt x="9674" y="17880"/>
                </a:moveTo>
                <a:cubicBezTo>
                  <a:pt x="10041" y="18147"/>
                  <a:pt x="10374" y="18380"/>
                  <a:pt x="10708" y="18680"/>
                </a:cubicBezTo>
                <a:cubicBezTo>
                  <a:pt x="10071" y="18782"/>
                  <a:pt x="9434" y="18826"/>
                  <a:pt x="8797" y="18826"/>
                </a:cubicBezTo>
                <a:cubicBezTo>
                  <a:pt x="8600" y="18826"/>
                  <a:pt x="8403" y="18822"/>
                  <a:pt x="8206" y="18814"/>
                </a:cubicBezTo>
                <a:cubicBezTo>
                  <a:pt x="7772" y="18747"/>
                  <a:pt x="7372" y="18714"/>
                  <a:pt x="6938" y="18647"/>
                </a:cubicBezTo>
                <a:lnTo>
                  <a:pt x="6338" y="18514"/>
                </a:lnTo>
                <a:cubicBezTo>
                  <a:pt x="6238" y="18480"/>
                  <a:pt x="6105" y="18480"/>
                  <a:pt x="6038" y="18414"/>
                </a:cubicBezTo>
                <a:cubicBezTo>
                  <a:pt x="5938" y="18380"/>
                  <a:pt x="5838" y="18380"/>
                  <a:pt x="5738" y="18347"/>
                </a:cubicBezTo>
                <a:cubicBezTo>
                  <a:pt x="5604" y="18280"/>
                  <a:pt x="5504" y="18180"/>
                  <a:pt x="5371" y="18080"/>
                </a:cubicBezTo>
                <a:cubicBezTo>
                  <a:pt x="5504" y="18080"/>
                  <a:pt x="5604" y="18147"/>
                  <a:pt x="5704" y="18147"/>
                </a:cubicBezTo>
                <a:cubicBezTo>
                  <a:pt x="5904" y="18180"/>
                  <a:pt x="6071" y="18180"/>
                  <a:pt x="6271" y="18180"/>
                </a:cubicBezTo>
                <a:cubicBezTo>
                  <a:pt x="6471" y="18197"/>
                  <a:pt x="6663" y="18205"/>
                  <a:pt x="6851" y="18205"/>
                </a:cubicBezTo>
                <a:cubicBezTo>
                  <a:pt x="7039" y="18205"/>
                  <a:pt x="7222" y="18197"/>
                  <a:pt x="7405" y="18180"/>
                </a:cubicBezTo>
                <a:cubicBezTo>
                  <a:pt x="8173" y="18147"/>
                  <a:pt x="8940" y="18047"/>
                  <a:pt x="9674" y="17880"/>
                </a:cubicBezTo>
                <a:close/>
                <a:moveTo>
                  <a:pt x="21249" y="15878"/>
                </a:moveTo>
                <a:cubicBezTo>
                  <a:pt x="21249" y="15912"/>
                  <a:pt x="21249" y="15978"/>
                  <a:pt x="21215" y="16012"/>
                </a:cubicBezTo>
                <a:cubicBezTo>
                  <a:pt x="21182" y="16145"/>
                  <a:pt x="21182" y="16212"/>
                  <a:pt x="21115" y="16345"/>
                </a:cubicBezTo>
                <a:cubicBezTo>
                  <a:pt x="21082" y="16512"/>
                  <a:pt x="21049" y="16712"/>
                  <a:pt x="21015" y="16879"/>
                </a:cubicBezTo>
                <a:cubicBezTo>
                  <a:pt x="20582" y="17513"/>
                  <a:pt x="20248" y="18180"/>
                  <a:pt x="19948" y="18881"/>
                </a:cubicBezTo>
                <a:lnTo>
                  <a:pt x="19948" y="18747"/>
                </a:lnTo>
                <a:lnTo>
                  <a:pt x="19948" y="18247"/>
                </a:lnTo>
                <a:cubicBezTo>
                  <a:pt x="19948" y="18080"/>
                  <a:pt x="19948" y="17980"/>
                  <a:pt x="19981" y="17813"/>
                </a:cubicBezTo>
                <a:cubicBezTo>
                  <a:pt x="19981" y="17646"/>
                  <a:pt x="20048" y="17480"/>
                  <a:pt x="20048" y="17313"/>
                </a:cubicBezTo>
                <a:cubicBezTo>
                  <a:pt x="20215" y="17013"/>
                  <a:pt x="20415" y="16746"/>
                  <a:pt x="20615" y="16512"/>
                </a:cubicBezTo>
                <a:lnTo>
                  <a:pt x="21249" y="15878"/>
                </a:lnTo>
                <a:close/>
                <a:moveTo>
                  <a:pt x="10574" y="17413"/>
                </a:moveTo>
                <a:lnTo>
                  <a:pt x="10574" y="17413"/>
                </a:lnTo>
                <a:cubicBezTo>
                  <a:pt x="11008" y="17913"/>
                  <a:pt x="11275" y="18480"/>
                  <a:pt x="11508" y="19081"/>
                </a:cubicBezTo>
                <a:cubicBezTo>
                  <a:pt x="11275" y="18914"/>
                  <a:pt x="11075" y="18714"/>
                  <a:pt x="10875" y="18547"/>
                </a:cubicBezTo>
                <a:cubicBezTo>
                  <a:pt x="10875" y="18280"/>
                  <a:pt x="10841" y="18080"/>
                  <a:pt x="10741" y="17846"/>
                </a:cubicBezTo>
                <a:cubicBezTo>
                  <a:pt x="10708" y="17713"/>
                  <a:pt x="10674" y="17580"/>
                  <a:pt x="10608" y="17513"/>
                </a:cubicBezTo>
                <a:cubicBezTo>
                  <a:pt x="10608" y="17446"/>
                  <a:pt x="10574" y="17446"/>
                  <a:pt x="10574" y="17413"/>
                </a:cubicBezTo>
                <a:close/>
                <a:moveTo>
                  <a:pt x="6171" y="18647"/>
                </a:moveTo>
                <a:cubicBezTo>
                  <a:pt x="6205" y="18647"/>
                  <a:pt x="6238" y="18647"/>
                  <a:pt x="6271" y="18680"/>
                </a:cubicBezTo>
                <a:lnTo>
                  <a:pt x="6905" y="18814"/>
                </a:lnTo>
                <a:cubicBezTo>
                  <a:pt x="7339" y="18881"/>
                  <a:pt x="7772" y="18881"/>
                  <a:pt x="8206" y="18914"/>
                </a:cubicBezTo>
                <a:cubicBezTo>
                  <a:pt x="8430" y="18931"/>
                  <a:pt x="8652" y="18939"/>
                  <a:pt x="8873" y="18939"/>
                </a:cubicBezTo>
                <a:cubicBezTo>
                  <a:pt x="9506" y="18939"/>
                  <a:pt x="10131" y="18871"/>
                  <a:pt x="10775" y="18747"/>
                </a:cubicBezTo>
                <a:cubicBezTo>
                  <a:pt x="10808" y="18814"/>
                  <a:pt x="10875" y="18814"/>
                  <a:pt x="10908" y="18847"/>
                </a:cubicBezTo>
                <a:cubicBezTo>
                  <a:pt x="11075" y="18981"/>
                  <a:pt x="11208" y="19081"/>
                  <a:pt x="11375" y="19247"/>
                </a:cubicBezTo>
                <a:cubicBezTo>
                  <a:pt x="10969" y="19124"/>
                  <a:pt x="10545" y="19084"/>
                  <a:pt x="10122" y="19084"/>
                </a:cubicBezTo>
                <a:cubicBezTo>
                  <a:pt x="9745" y="19084"/>
                  <a:pt x="9368" y="19116"/>
                  <a:pt x="9007" y="19147"/>
                </a:cubicBezTo>
                <a:cubicBezTo>
                  <a:pt x="8747" y="19157"/>
                  <a:pt x="8492" y="19167"/>
                  <a:pt x="8242" y="19167"/>
                </a:cubicBezTo>
                <a:cubicBezTo>
                  <a:pt x="7624" y="19167"/>
                  <a:pt x="7031" y="19108"/>
                  <a:pt x="6438" y="18847"/>
                </a:cubicBezTo>
                <a:cubicBezTo>
                  <a:pt x="6371" y="18747"/>
                  <a:pt x="6271" y="18680"/>
                  <a:pt x="6171" y="18647"/>
                </a:cubicBezTo>
                <a:close/>
                <a:moveTo>
                  <a:pt x="19948" y="17513"/>
                </a:moveTo>
                <a:lnTo>
                  <a:pt x="19948" y="17513"/>
                </a:lnTo>
                <a:cubicBezTo>
                  <a:pt x="19914" y="17746"/>
                  <a:pt x="19914" y="18013"/>
                  <a:pt x="19914" y="18247"/>
                </a:cubicBezTo>
                <a:lnTo>
                  <a:pt x="19914" y="18714"/>
                </a:lnTo>
                <a:lnTo>
                  <a:pt x="19914" y="19081"/>
                </a:lnTo>
                <a:cubicBezTo>
                  <a:pt x="19748" y="19481"/>
                  <a:pt x="19614" y="19881"/>
                  <a:pt x="19547" y="20248"/>
                </a:cubicBezTo>
                <a:cubicBezTo>
                  <a:pt x="19514" y="20348"/>
                  <a:pt x="19514" y="20415"/>
                  <a:pt x="19514" y="20515"/>
                </a:cubicBezTo>
                <a:lnTo>
                  <a:pt x="19514" y="20181"/>
                </a:lnTo>
                <a:cubicBezTo>
                  <a:pt x="19514" y="19981"/>
                  <a:pt x="19514" y="19748"/>
                  <a:pt x="19547" y="19514"/>
                </a:cubicBezTo>
                <a:cubicBezTo>
                  <a:pt x="19581" y="19147"/>
                  <a:pt x="19614" y="18714"/>
                  <a:pt x="19614" y="18347"/>
                </a:cubicBezTo>
                <a:cubicBezTo>
                  <a:pt x="19681" y="18047"/>
                  <a:pt x="19781" y="17746"/>
                  <a:pt x="19948" y="17513"/>
                </a:cubicBezTo>
                <a:close/>
                <a:moveTo>
                  <a:pt x="19414" y="18814"/>
                </a:moveTo>
                <a:lnTo>
                  <a:pt x="19414" y="19548"/>
                </a:lnTo>
                <a:lnTo>
                  <a:pt x="19414" y="20181"/>
                </a:lnTo>
                <a:lnTo>
                  <a:pt x="19414" y="20515"/>
                </a:lnTo>
                <a:lnTo>
                  <a:pt x="19414" y="20682"/>
                </a:lnTo>
                <a:cubicBezTo>
                  <a:pt x="19347" y="20315"/>
                  <a:pt x="19281" y="19915"/>
                  <a:pt x="19281" y="19581"/>
                </a:cubicBezTo>
                <a:cubicBezTo>
                  <a:pt x="19281" y="19348"/>
                  <a:pt x="19347" y="19047"/>
                  <a:pt x="19414" y="18814"/>
                </a:cubicBezTo>
                <a:close/>
                <a:moveTo>
                  <a:pt x="21590" y="18927"/>
                </a:moveTo>
                <a:cubicBezTo>
                  <a:pt x="21555" y="18979"/>
                  <a:pt x="21519" y="19030"/>
                  <a:pt x="21482" y="19081"/>
                </a:cubicBezTo>
                <a:cubicBezTo>
                  <a:pt x="21182" y="19548"/>
                  <a:pt x="20782" y="19948"/>
                  <a:pt x="20415" y="20348"/>
                </a:cubicBezTo>
                <a:cubicBezTo>
                  <a:pt x="20062" y="20676"/>
                  <a:pt x="19729" y="21022"/>
                  <a:pt x="19414" y="21388"/>
                </a:cubicBezTo>
                <a:lnTo>
                  <a:pt x="19414" y="21388"/>
                </a:lnTo>
                <a:lnTo>
                  <a:pt x="19414" y="21216"/>
                </a:lnTo>
                <a:cubicBezTo>
                  <a:pt x="19514" y="20782"/>
                  <a:pt x="19614" y="20382"/>
                  <a:pt x="19748" y="19948"/>
                </a:cubicBezTo>
                <a:cubicBezTo>
                  <a:pt x="20215" y="19848"/>
                  <a:pt x="20615" y="19614"/>
                  <a:pt x="21049" y="19348"/>
                </a:cubicBezTo>
                <a:cubicBezTo>
                  <a:pt x="21215" y="19229"/>
                  <a:pt x="21416" y="19093"/>
                  <a:pt x="21590" y="18927"/>
                </a:cubicBezTo>
                <a:close/>
                <a:moveTo>
                  <a:pt x="24017" y="23050"/>
                </a:moveTo>
                <a:lnTo>
                  <a:pt x="23884" y="23551"/>
                </a:lnTo>
                <a:cubicBezTo>
                  <a:pt x="23872" y="23583"/>
                  <a:pt x="23861" y="23615"/>
                  <a:pt x="23851" y="23646"/>
                </a:cubicBezTo>
                <a:lnTo>
                  <a:pt x="23851" y="23646"/>
                </a:lnTo>
                <a:cubicBezTo>
                  <a:pt x="23853" y="23883"/>
                  <a:pt x="23859" y="24134"/>
                  <a:pt x="23884" y="24384"/>
                </a:cubicBezTo>
                <a:cubicBezTo>
                  <a:pt x="23897" y="24656"/>
                  <a:pt x="23928" y="24923"/>
                  <a:pt x="23968" y="25188"/>
                </a:cubicBezTo>
                <a:lnTo>
                  <a:pt x="23968" y="25188"/>
                </a:lnTo>
                <a:cubicBezTo>
                  <a:pt x="24005" y="25111"/>
                  <a:pt x="24044" y="25032"/>
                  <a:pt x="24084" y="24952"/>
                </a:cubicBezTo>
                <a:cubicBezTo>
                  <a:pt x="24051" y="24885"/>
                  <a:pt x="24051" y="24751"/>
                  <a:pt x="24051" y="24585"/>
                </a:cubicBezTo>
                <a:cubicBezTo>
                  <a:pt x="24017" y="24084"/>
                  <a:pt x="23951" y="23551"/>
                  <a:pt x="24017" y="23050"/>
                </a:cubicBezTo>
                <a:close/>
                <a:moveTo>
                  <a:pt x="5204" y="26252"/>
                </a:moveTo>
                <a:lnTo>
                  <a:pt x="5204" y="26252"/>
                </a:lnTo>
                <a:cubicBezTo>
                  <a:pt x="5738" y="26353"/>
                  <a:pt x="6271" y="26386"/>
                  <a:pt x="6872" y="26486"/>
                </a:cubicBezTo>
                <a:cubicBezTo>
                  <a:pt x="7539" y="26553"/>
                  <a:pt x="8206" y="26686"/>
                  <a:pt x="8873" y="26820"/>
                </a:cubicBezTo>
                <a:cubicBezTo>
                  <a:pt x="9207" y="26886"/>
                  <a:pt x="9540" y="26920"/>
                  <a:pt x="9874" y="27020"/>
                </a:cubicBezTo>
                <a:cubicBezTo>
                  <a:pt x="9707" y="27020"/>
                  <a:pt x="9574" y="26986"/>
                  <a:pt x="9440" y="26986"/>
                </a:cubicBezTo>
                <a:cubicBezTo>
                  <a:pt x="8606" y="26886"/>
                  <a:pt x="7772" y="26753"/>
                  <a:pt x="6938" y="26619"/>
                </a:cubicBezTo>
                <a:cubicBezTo>
                  <a:pt x="6538" y="26553"/>
                  <a:pt x="6105" y="26519"/>
                  <a:pt x="5738" y="26419"/>
                </a:cubicBezTo>
                <a:cubicBezTo>
                  <a:pt x="5671" y="26419"/>
                  <a:pt x="5604" y="26386"/>
                  <a:pt x="5537" y="26386"/>
                </a:cubicBezTo>
                <a:cubicBezTo>
                  <a:pt x="5504" y="26386"/>
                  <a:pt x="5504" y="26386"/>
                  <a:pt x="5437" y="26353"/>
                </a:cubicBezTo>
                <a:cubicBezTo>
                  <a:pt x="5371" y="26286"/>
                  <a:pt x="5271" y="26286"/>
                  <a:pt x="5204" y="26252"/>
                </a:cubicBezTo>
                <a:close/>
                <a:moveTo>
                  <a:pt x="8940" y="26052"/>
                </a:moveTo>
                <a:cubicBezTo>
                  <a:pt x="9007" y="26052"/>
                  <a:pt x="9007" y="26086"/>
                  <a:pt x="9040" y="26086"/>
                </a:cubicBezTo>
                <a:cubicBezTo>
                  <a:pt x="9774" y="26319"/>
                  <a:pt x="10508" y="26653"/>
                  <a:pt x="11108" y="27053"/>
                </a:cubicBezTo>
                <a:cubicBezTo>
                  <a:pt x="10207" y="26820"/>
                  <a:pt x="9273" y="26653"/>
                  <a:pt x="8373" y="26486"/>
                </a:cubicBezTo>
                <a:cubicBezTo>
                  <a:pt x="7706" y="26353"/>
                  <a:pt x="7039" y="26252"/>
                  <a:pt x="6338" y="26186"/>
                </a:cubicBezTo>
                <a:lnTo>
                  <a:pt x="6271" y="26186"/>
                </a:lnTo>
                <a:cubicBezTo>
                  <a:pt x="6705" y="26152"/>
                  <a:pt x="7172" y="26086"/>
                  <a:pt x="7572" y="26086"/>
                </a:cubicBezTo>
                <a:cubicBezTo>
                  <a:pt x="8039" y="26086"/>
                  <a:pt x="8506" y="26052"/>
                  <a:pt x="8940" y="26052"/>
                </a:cubicBezTo>
                <a:close/>
                <a:moveTo>
                  <a:pt x="9674" y="26061"/>
                </a:moveTo>
                <a:cubicBezTo>
                  <a:pt x="9774" y="26061"/>
                  <a:pt x="9874" y="26069"/>
                  <a:pt x="9974" y="26086"/>
                </a:cubicBezTo>
                <a:cubicBezTo>
                  <a:pt x="10274" y="26219"/>
                  <a:pt x="10608" y="26386"/>
                  <a:pt x="10875" y="26586"/>
                </a:cubicBezTo>
                <a:cubicBezTo>
                  <a:pt x="11041" y="26719"/>
                  <a:pt x="11208" y="26853"/>
                  <a:pt x="11375" y="27020"/>
                </a:cubicBezTo>
                <a:lnTo>
                  <a:pt x="11575" y="27220"/>
                </a:lnTo>
                <a:cubicBezTo>
                  <a:pt x="11475" y="27220"/>
                  <a:pt x="11442" y="27186"/>
                  <a:pt x="11375" y="27186"/>
                </a:cubicBezTo>
                <a:cubicBezTo>
                  <a:pt x="10775" y="26719"/>
                  <a:pt x="10074" y="26353"/>
                  <a:pt x="9374" y="26086"/>
                </a:cubicBezTo>
                <a:cubicBezTo>
                  <a:pt x="9474" y="26069"/>
                  <a:pt x="9574" y="26061"/>
                  <a:pt x="9674" y="26061"/>
                </a:cubicBezTo>
                <a:close/>
                <a:moveTo>
                  <a:pt x="10274" y="26019"/>
                </a:moveTo>
                <a:cubicBezTo>
                  <a:pt x="10674" y="26152"/>
                  <a:pt x="11041" y="26186"/>
                  <a:pt x="11408" y="26219"/>
                </a:cubicBezTo>
                <a:cubicBezTo>
                  <a:pt x="11475" y="26286"/>
                  <a:pt x="11608" y="26353"/>
                  <a:pt x="11709" y="26386"/>
                </a:cubicBezTo>
                <a:cubicBezTo>
                  <a:pt x="11775" y="26453"/>
                  <a:pt x="11909" y="26519"/>
                  <a:pt x="11975" y="26586"/>
                </a:cubicBezTo>
                <a:cubicBezTo>
                  <a:pt x="12209" y="26719"/>
                  <a:pt x="12376" y="26886"/>
                  <a:pt x="12576" y="27020"/>
                </a:cubicBezTo>
                <a:cubicBezTo>
                  <a:pt x="12876" y="27220"/>
                  <a:pt x="13110" y="27453"/>
                  <a:pt x="13376" y="27687"/>
                </a:cubicBezTo>
                <a:cubicBezTo>
                  <a:pt x="13043" y="27553"/>
                  <a:pt x="12709" y="27453"/>
                  <a:pt x="12309" y="27353"/>
                </a:cubicBezTo>
                <a:cubicBezTo>
                  <a:pt x="12142" y="27287"/>
                  <a:pt x="11942" y="27253"/>
                  <a:pt x="11775" y="27186"/>
                </a:cubicBezTo>
                <a:cubicBezTo>
                  <a:pt x="11742" y="27120"/>
                  <a:pt x="11709" y="27086"/>
                  <a:pt x="11709" y="27053"/>
                </a:cubicBezTo>
                <a:cubicBezTo>
                  <a:pt x="11608" y="26986"/>
                  <a:pt x="11542" y="26886"/>
                  <a:pt x="11442" y="26853"/>
                </a:cubicBezTo>
                <a:cubicBezTo>
                  <a:pt x="11275" y="26719"/>
                  <a:pt x="11108" y="26553"/>
                  <a:pt x="10941" y="26419"/>
                </a:cubicBezTo>
                <a:cubicBezTo>
                  <a:pt x="10741" y="26252"/>
                  <a:pt x="10508" y="26152"/>
                  <a:pt x="10274" y="26019"/>
                </a:cubicBezTo>
                <a:close/>
                <a:moveTo>
                  <a:pt x="6503" y="26712"/>
                </a:moveTo>
                <a:cubicBezTo>
                  <a:pt x="7126" y="26828"/>
                  <a:pt x="7745" y="26893"/>
                  <a:pt x="8306" y="26986"/>
                </a:cubicBezTo>
                <a:lnTo>
                  <a:pt x="9574" y="27086"/>
                </a:lnTo>
                <a:cubicBezTo>
                  <a:pt x="9907" y="27153"/>
                  <a:pt x="10274" y="27186"/>
                  <a:pt x="10641" y="27186"/>
                </a:cubicBezTo>
                <a:cubicBezTo>
                  <a:pt x="11375" y="27353"/>
                  <a:pt x="12075" y="27520"/>
                  <a:pt x="12776" y="27720"/>
                </a:cubicBezTo>
                <a:lnTo>
                  <a:pt x="11942" y="27720"/>
                </a:lnTo>
                <a:cubicBezTo>
                  <a:pt x="11442" y="27720"/>
                  <a:pt x="10975" y="27687"/>
                  <a:pt x="10474" y="27687"/>
                </a:cubicBezTo>
                <a:cubicBezTo>
                  <a:pt x="10041" y="27620"/>
                  <a:pt x="9540" y="27587"/>
                  <a:pt x="9073" y="27520"/>
                </a:cubicBezTo>
                <a:cubicBezTo>
                  <a:pt x="8806" y="27453"/>
                  <a:pt x="8606" y="27420"/>
                  <a:pt x="8373" y="27387"/>
                </a:cubicBezTo>
                <a:cubicBezTo>
                  <a:pt x="8139" y="27353"/>
                  <a:pt x="7906" y="27253"/>
                  <a:pt x="7706" y="27253"/>
                </a:cubicBezTo>
                <a:cubicBezTo>
                  <a:pt x="7305" y="27086"/>
                  <a:pt x="6972" y="26886"/>
                  <a:pt x="6605" y="26753"/>
                </a:cubicBezTo>
                <a:cubicBezTo>
                  <a:pt x="6576" y="26738"/>
                  <a:pt x="6540" y="26723"/>
                  <a:pt x="6503" y="26712"/>
                </a:cubicBezTo>
                <a:close/>
                <a:moveTo>
                  <a:pt x="11709" y="26219"/>
                </a:moveTo>
                <a:lnTo>
                  <a:pt x="11709" y="26219"/>
                </a:lnTo>
                <a:cubicBezTo>
                  <a:pt x="12309" y="26286"/>
                  <a:pt x="12909" y="26453"/>
                  <a:pt x="13510" y="26619"/>
                </a:cubicBezTo>
                <a:cubicBezTo>
                  <a:pt x="13443" y="26686"/>
                  <a:pt x="13443" y="26719"/>
                  <a:pt x="13510" y="26719"/>
                </a:cubicBezTo>
                <a:cubicBezTo>
                  <a:pt x="13577" y="26853"/>
                  <a:pt x="13677" y="26986"/>
                  <a:pt x="13710" y="27086"/>
                </a:cubicBezTo>
                <a:cubicBezTo>
                  <a:pt x="13777" y="27220"/>
                  <a:pt x="13843" y="27353"/>
                  <a:pt x="13910" y="27453"/>
                </a:cubicBezTo>
                <a:cubicBezTo>
                  <a:pt x="13977" y="27620"/>
                  <a:pt x="14077" y="27820"/>
                  <a:pt x="14210" y="27954"/>
                </a:cubicBezTo>
                <a:cubicBezTo>
                  <a:pt x="13977" y="27887"/>
                  <a:pt x="13810" y="27854"/>
                  <a:pt x="13610" y="27754"/>
                </a:cubicBezTo>
                <a:cubicBezTo>
                  <a:pt x="13310" y="27453"/>
                  <a:pt x="12976" y="27186"/>
                  <a:pt x="12643" y="26920"/>
                </a:cubicBezTo>
                <a:cubicBezTo>
                  <a:pt x="12442" y="26753"/>
                  <a:pt x="12242" y="26619"/>
                  <a:pt x="12042" y="26453"/>
                </a:cubicBezTo>
                <a:cubicBezTo>
                  <a:pt x="11942" y="26386"/>
                  <a:pt x="11809" y="26353"/>
                  <a:pt x="11742" y="26252"/>
                </a:cubicBezTo>
                <a:cubicBezTo>
                  <a:pt x="11742" y="26252"/>
                  <a:pt x="11709" y="26252"/>
                  <a:pt x="11709" y="26219"/>
                </a:cubicBezTo>
                <a:close/>
                <a:moveTo>
                  <a:pt x="13577" y="26686"/>
                </a:moveTo>
                <a:cubicBezTo>
                  <a:pt x="13677" y="26753"/>
                  <a:pt x="13710" y="26753"/>
                  <a:pt x="13743" y="26753"/>
                </a:cubicBezTo>
                <a:cubicBezTo>
                  <a:pt x="13910" y="26986"/>
                  <a:pt x="14077" y="27220"/>
                  <a:pt x="14210" y="27453"/>
                </a:cubicBezTo>
                <a:cubicBezTo>
                  <a:pt x="14277" y="27587"/>
                  <a:pt x="14344" y="27754"/>
                  <a:pt x="14410" y="27887"/>
                </a:cubicBezTo>
                <a:cubicBezTo>
                  <a:pt x="14444" y="27920"/>
                  <a:pt x="14444" y="28020"/>
                  <a:pt x="14477" y="28054"/>
                </a:cubicBezTo>
                <a:cubicBezTo>
                  <a:pt x="14410" y="28020"/>
                  <a:pt x="14310" y="28020"/>
                  <a:pt x="14277" y="27954"/>
                </a:cubicBezTo>
                <a:cubicBezTo>
                  <a:pt x="14144" y="27754"/>
                  <a:pt x="14077" y="27587"/>
                  <a:pt x="13943" y="27387"/>
                </a:cubicBezTo>
                <a:cubicBezTo>
                  <a:pt x="13877" y="27253"/>
                  <a:pt x="13810" y="27120"/>
                  <a:pt x="13743" y="27020"/>
                </a:cubicBezTo>
                <a:cubicBezTo>
                  <a:pt x="13710" y="26886"/>
                  <a:pt x="13610" y="26820"/>
                  <a:pt x="13577" y="26686"/>
                </a:cubicBezTo>
                <a:close/>
                <a:moveTo>
                  <a:pt x="23584" y="23884"/>
                </a:moveTo>
                <a:lnTo>
                  <a:pt x="23584" y="23884"/>
                </a:lnTo>
                <a:cubicBezTo>
                  <a:pt x="23517" y="24218"/>
                  <a:pt x="23417" y="24518"/>
                  <a:pt x="23384" y="24851"/>
                </a:cubicBezTo>
                <a:cubicBezTo>
                  <a:pt x="23183" y="26086"/>
                  <a:pt x="23117" y="27353"/>
                  <a:pt x="23217" y="28587"/>
                </a:cubicBezTo>
                <a:cubicBezTo>
                  <a:pt x="23083" y="28187"/>
                  <a:pt x="23050" y="27754"/>
                  <a:pt x="22950" y="27353"/>
                </a:cubicBezTo>
                <a:cubicBezTo>
                  <a:pt x="22917" y="27053"/>
                  <a:pt x="22917" y="26753"/>
                  <a:pt x="22883" y="26486"/>
                </a:cubicBezTo>
                <a:lnTo>
                  <a:pt x="22883" y="25986"/>
                </a:lnTo>
                <a:lnTo>
                  <a:pt x="22883" y="25685"/>
                </a:lnTo>
                <a:cubicBezTo>
                  <a:pt x="23117" y="25085"/>
                  <a:pt x="23384" y="24485"/>
                  <a:pt x="23584" y="23884"/>
                </a:cubicBezTo>
                <a:close/>
                <a:moveTo>
                  <a:pt x="13910" y="26820"/>
                </a:moveTo>
                <a:cubicBezTo>
                  <a:pt x="14444" y="27020"/>
                  <a:pt x="14944" y="27220"/>
                  <a:pt x="15445" y="27520"/>
                </a:cubicBezTo>
                <a:cubicBezTo>
                  <a:pt x="15511" y="27653"/>
                  <a:pt x="15578" y="27720"/>
                  <a:pt x="15611" y="27820"/>
                </a:cubicBezTo>
                <a:cubicBezTo>
                  <a:pt x="15711" y="27920"/>
                  <a:pt x="15745" y="28054"/>
                  <a:pt x="15811" y="28154"/>
                </a:cubicBezTo>
                <a:cubicBezTo>
                  <a:pt x="15878" y="28254"/>
                  <a:pt x="15945" y="28387"/>
                  <a:pt x="16012" y="28487"/>
                </a:cubicBezTo>
                <a:cubicBezTo>
                  <a:pt x="16045" y="28521"/>
                  <a:pt x="16045" y="28554"/>
                  <a:pt x="16045" y="28654"/>
                </a:cubicBezTo>
                <a:lnTo>
                  <a:pt x="14644" y="28154"/>
                </a:lnTo>
                <a:cubicBezTo>
                  <a:pt x="14644" y="28087"/>
                  <a:pt x="14611" y="28087"/>
                  <a:pt x="14611" y="28054"/>
                </a:cubicBezTo>
                <a:cubicBezTo>
                  <a:pt x="14577" y="27987"/>
                  <a:pt x="14577" y="27920"/>
                  <a:pt x="14544" y="27854"/>
                </a:cubicBezTo>
                <a:cubicBezTo>
                  <a:pt x="14444" y="27720"/>
                  <a:pt x="14377" y="27587"/>
                  <a:pt x="14277" y="27420"/>
                </a:cubicBezTo>
                <a:lnTo>
                  <a:pt x="13910" y="26820"/>
                </a:lnTo>
                <a:close/>
                <a:moveTo>
                  <a:pt x="23739" y="27916"/>
                </a:moveTo>
                <a:lnTo>
                  <a:pt x="23739" y="27916"/>
                </a:lnTo>
                <a:cubicBezTo>
                  <a:pt x="23695" y="28159"/>
                  <a:pt x="23662" y="28410"/>
                  <a:pt x="23637" y="28663"/>
                </a:cubicBezTo>
                <a:lnTo>
                  <a:pt x="23637" y="28663"/>
                </a:lnTo>
                <a:cubicBezTo>
                  <a:pt x="23671" y="28413"/>
                  <a:pt x="23708" y="28168"/>
                  <a:pt x="23739" y="27916"/>
                </a:cubicBezTo>
                <a:close/>
                <a:moveTo>
                  <a:pt x="24184" y="26019"/>
                </a:moveTo>
                <a:cubicBezTo>
                  <a:pt x="24160" y="26043"/>
                  <a:pt x="24145" y="26071"/>
                  <a:pt x="24134" y="26100"/>
                </a:cubicBezTo>
                <a:lnTo>
                  <a:pt x="24134" y="26100"/>
                </a:lnTo>
                <a:cubicBezTo>
                  <a:pt x="24131" y="26087"/>
                  <a:pt x="24128" y="26074"/>
                  <a:pt x="24126" y="26062"/>
                </a:cubicBezTo>
                <a:lnTo>
                  <a:pt x="24126" y="26062"/>
                </a:lnTo>
                <a:cubicBezTo>
                  <a:pt x="24110" y="26112"/>
                  <a:pt x="24095" y="26164"/>
                  <a:pt x="24084" y="26219"/>
                </a:cubicBezTo>
                <a:lnTo>
                  <a:pt x="23951" y="26719"/>
                </a:lnTo>
                <a:cubicBezTo>
                  <a:pt x="23884" y="27086"/>
                  <a:pt x="23784" y="27420"/>
                  <a:pt x="23750" y="27820"/>
                </a:cubicBezTo>
                <a:cubicBezTo>
                  <a:pt x="23747" y="27852"/>
                  <a:pt x="23743" y="27884"/>
                  <a:pt x="23739" y="27916"/>
                </a:cubicBezTo>
                <a:lnTo>
                  <a:pt x="23739" y="27916"/>
                </a:lnTo>
                <a:cubicBezTo>
                  <a:pt x="23743" y="27895"/>
                  <a:pt x="23746" y="27874"/>
                  <a:pt x="23750" y="27854"/>
                </a:cubicBezTo>
                <a:cubicBezTo>
                  <a:pt x="23784" y="27520"/>
                  <a:pt x="23884" y="27153"/>
                  <a:pt x="23951" y="26820"/>
                </a:cubicBezTo>
                <a:cubicBezTo>
                  <a:pt x="24017" y="26653"/>
                  <a:pt x="24051" y="26419"/>
                  <a:pt x="24084" y="26252"/>
                </a:cubicBezTo>
                <a:cubicBezTo>
                  <a:pt x="24105" y="26210"/>
                  <a:pt x="24113" y="26153"/>
                  <a:pt x="24134" y="26100"/>
                </a:cubicBezTo>
                <a:lnTo>
                  <a:pt x="24134" y="26100"/>
                </a:lnTo>
                <a:cubicBezTo>
                  <a:pt x="24150" y="26184"/>
                  <a:pt x="24167" y="26268"/>
                  <a:pt x="24184" y="26353"/>
                </a:cubicBezTo>
                <a:cubicBezTo>
                  <a:pt x="24323" y="27119"/>
                  <a:pt x="24446" y="27917"/>
                  <a:pt x="24452" y="28725"/>
                </a:cubicBezTo>
                <a:lnTo>
                  <a:pt x="24452" y="28725"/>
                </a:lnTo>
                <a:cubicBezTo>
                  <a:pt x="24484" y="28625"/>
                  <a:pt x="24517" y="28523"/>
                  <a:pt x="24551" y="28421"/>
                </a:cubicBezTo>
                <a:cubicBezTo>
                  <a:pt x="24551" y="28387"/>
                  <a:pt x="24551" y="28354"/>
                  <a:pt x="24451" y="28287"/>
                </a:cubicBezTo>
                <a:cubicBezTo>
                  <a:pt x="24418" y="27520"/>
                  <a:pt x="24284" y="26753"/>
                  <a:pt x="24184" y="26019"/>
                </a:cubicBezTo>
                <a:close/>
                <a:moveTo>
                  <a:pt x="8931" y="27989"/>
                </a:moveTo>
                <a:cubicBezTo>
                  <a:pt x="8945" y="28000"/>
                  <a:pt x="8959" y="28010"/>
                  <a:pt x="8973" y="28020"/>
                </a:cubicBezTo>
                <a:cubicBezTo>
                  <a:pt x="9440" y="28254"/>
                  <a:pt x="9874" y="28521"/>
                  <a:pt x="10308" y="28721"/>
                </a:cubicBezTo>
                <a:cubicBezTo>
                  <a:pt x="10320" y="28723"/>
                  <a:pt x="10333" y="28726"/>
                  <a:pt x="10346" y="28729"/>
                </a:cubicBezTo>
                <a:lnTo>
                  <a:pt x="10346" y="28729"/>
                </a:lnTo>
                <a:cubicBezTo>
                  <a:pt x="9870" y="28493"/>
                  <a:pt x="9401" y="28242"/>
                  <a:pt x="8931" y="27989"/>
                </a:cubicBezTo>
                <a:close/>
                <a:moveTo>
                  <a:pt x="10818" y="28931"/>
                </a:moveTo>
                <a:lnTo>
                  <a:pt x="10908" y="29021"/>
                </a:lnTo>
                <a:cubicBezTo>
                  <a:pt x="10986" y="29040"/>
                  <a:pt x="11065" y="29059"/>
                  <a:pt x="11144" y="29079"/>
                </a:cubicBezTo>
                <a:lnTo>
                  <a:pt x="11144" y="29079"/>
                </a:lnTo>
                <a:lnTo>
                  <a:pt x="10875" y="28954"/>
                </a:lnTo>
                <a:cubicBezTo>
                  <a:pt x="10852" y="28943"/>
                  <a:pt x="10834" y="28936"/>
                  <a:pt x="10818" y="28931"/>
                </a:cubicBezTo>
                <a:close/>
                <a:moveTo>
                  <a:pt x="15745" y="27687"/>
                </a:moveTo>
                <a:cubicBezTo>
                  <a:pt x="15811" y="27720"/>
                  <a:pt x="15912" y="27754"/>
                  <a:pt x="16012" y="27854"/>
                </a:cubicBezTo>
                <a:cubicBezTo>
                  <a:pt x="16379" y="28087"/>
                  <a:pt x="16712" y="28354"/>
                  <a:pt x="17046" y="28621"/>
                </a:cubicBezTo>
                <a:cubicBezTo>
                  <a:pt x="17212" y="28821"/>
                  <a:pt x="17446" y="29088"/>
                  <a:pt x="17713" y="29355"/>
                </a:cubicBezTo>
                <a:cubicBezTo>
                  <a:pt x="17212" y="29121"/>
                  <a:pt x="16712" y="28921"/>
                  <a:pt x="16245" y="28721"/>
                </a:cubicBezTo>
                <a:lnTo>
                  <a:pt x="16212" y="28721"/>
                </a:lnTo>
                <a:cubicBezTo>
                  <a:pt x="16178" y="28654"/>
                  <a:pt x="16112" y="28554"/>
                  <a:pt x="16112" y="28454"/>
                </a:cubicBezTo>
                <a:cubicBezTo>
                  <a:pt x="16078" y="28354"/>
                  <a:pt x="16012" y="28221"/>
                  <a:pt x="15945" y="28087"/>
                </a:cubicBezTo>
                <a:cubicBezTo>
                  <a:pt x="15912" y="27954"/>
                  <a:pt x="15811" y="27887"/>
                  <a:pt x="15778" y="27754"/>
                </a:cubicBezTo>
                <a:cubicBezTo>
                  <a:pt x="15778" y="27720"/>
                  <a:pt x="15745" y="27687"/>
                  <a:pt x="15745" y="27687"/>
                </a:cubicBezTo>
                <a:close/>
                <a:moveTo>
                  <a:pt x="31556" y="25318"/>
                </a:moveTo>
                <a:lnTo>
                  <a:pt x="31556" y="25318"/>
                </a:lnTo>
                <a:cubicBezTo>
                  <a:pt x="31523" y="26419"/>
                  <a:pt x="31689" y="27587"/>
                  <a:pt x="31956" y="28654"/>
                </a:cubicBezTo>
                <a:cubicBezTo>
                  <a:pt x="32090" y="28888"/>
                  <a:pt x="32190" y="29188"/>
                  <a:pt x="32290" y="29488"/>
                </a:cubicBezTo>
                <a:cubicBezTo>
                  <a:pt x="32090" y="29321"/>
                  <a:pt x="31923" y="29121"/>
                  <a:pt x="31723" y="28921"/>
                </a:cubicBezTo>
                <a:cubicBezTo>
                  <a:pt x="31589" y="28788"/>
                  <a:pt x="31456" y="28688"/>
                  <a:pt x="31289" y="28554"/>
                </a:cubicBezTo>
                <a:lnTo>
                  <a:pt x="31122" y="28387"/>
                </a:lnTo>
                <a:lnTo>
                  <a:pt x="30989" y="28254"/>
                </a:lnTo>
                <a:cubicBezTo>
                  <a:pt x="30989" y="27253"/>
                  <a:pt x="31156" y="26219"/>
                  <a:pt x="31556" y="25318"/>
                </a:cubicBezTo>
                <a:close/>
                <a:moveTo>
                  <a:pt x="17657" y="29499"/>
                </a:moveTo>
                <a:lnTo>
                  <a:pt x="17657" y="29499"/>
                </a:lnTo>
                <a:cubicBezTo>
                  <a:pt x="17550" y="29522"/>
                  <a:pt x="17448" y="29540"/>
                  <a:pt x="17342" y="29557"/>
                </a:cubicBezTo>
                <a:lnTo>
                  <a:pt x="17342" y="29557"/>
                </a:lnTo>
                <a:cubicBezTo>
                  <a:pt x="17462" y="29548"/>
                  <a:pt x="17588" y="29539"/>
                  <a:pt x="17713" y="29521"/>
                </a:cubicBezTo>
                <a:cubicBezTo>
                  <a:pt x="17694" y="29514"/>
                  <a:pt x="17676" y="29507"/>
                  <a:pt x="17657" y="29499"/>
                </a:cubicBezTo>
                <a:close/>
                <a:moveTo>
                  <a:pt x="31022" y="28354"/>
                </a:moveTo>
                <a:lnTo>
                  <a:pt x="31089" y="28421"/>
                </a:lnTo>
                <a:cubicBezTo>
                  <a:pt x="31156" y="28487"/>
                  <a:pt x="31222" y="28554"/>
                  <a:pt x="31289" y="28587"/>
                </a:cubicBezTo>
                <a:lnTo>
                  <a:pt x="31689" y="28954"/>
                </a:lnTo>
                <a:cubicBezTo>
                  <a:pt x="31890" y="29188"/>
                  <a:pt x="32123" y="29421"/>
                  <a:pt x="32390" y="29622"/>
                </a:cubicBezTo>
                <a:cubicBezTo>
                  <a:pt x="32390" y="29688"/>
                  <a:pt x="32423" y="29722"/>
                  <a:pt x="32423" y="29755"/>
                </a:cubicBezTo>
                <a:lnTo>
                  <a:pt x="32257" y="29588"/>
                </a:lnTo>
                <a:cubicBezTo>
                  <a:pt x="32123" y="29488"/>
                  <a:pt x="31956" y="29355"/>
                  <a:pt x="31823" y="29255"/>
                </a:cubicBezTo>
                <a:cubicBezTo>
                  <a:pt x="31589" y="29054"/>
                  <a:pt x="31323" y="28854"/>
                  <a:pt x="31056" y="28654"/>
                </a:cubicBezTo>
                <a:cubicBezTo>
                  <a:pt x="31022" y="28554"/>
                  <a:pt x="31022" y="28487"/>
                  <a:pt x="31022" y="28354"/>
                </a:cubicBezTo>
                <a:close/>
                <a:moveTo>
                  <a:pt x="33258" y="28039"/>
                </a:moveTo>
                <a:cubicBezTo>
                  <a:pt x="33261" y="28039"/>
                  <a:pt x="33268" y="28054"/>
                  <a:pt x="33291" y="28054"/>
                </a:cubicBezTo>
                <a:cubicBezTo>
                  <a:pt x="33257" y="28487"/>
                  <a:pt x="33257" y="28888"/>
                  <a:pt x="33224" y="29321"/>
                </a:cubicBezTo>
                <a:cubicBezTo>
                  <a:pt x="33191" y="29488"/>
                  <a:pt x="33191" y="29655"/>
                  <a:pt x="33124" y="29822"/>
                </a:cubicBezTo>
                <a:cubicBezTo>
                  <a:pt x="33124" y="29655"/>
                  <a:pt x="33191" y="29488"/>
                  <a:pt x="33191" y="29321"/>
                </a:cubicBezTo>
                <a:cubicBezTo>
                  <a:pt x="33224" y="28888"/>
                  <a:pt x="33257" y="28487"/>
                  <a:pt x="33257" y="28054"/>
                </a:cubicBezTo>
                <a:cubicBezTo>
                  <a:pt x="33257" y="28043"/>
                  <a:pt x="33257" y="28039"/>
                  <a:pt x="33258" y="28039"/>
                </a:cubicBezTo>
                <a:close/>
                <a:moveTo>
                  <a:pt x="22816" y="26119"/>
                </a:moveTo>
                <a:lnTo>
                  <a:pt x="22816" y="26419"/>
                </a:lnTo>
                <a:cubicBezTo>
                  <a:pt x="22850" y="26753"/>
                  <a:pt x="22883" y="27086"/>
                  <a:pt x="22917" y="27387"/>
                </a:cubicBezTo>
                <a:cubicBezTo>
                  <a:pt x="22983" y="27954"/>
                  <a:pt x="23117" y="28521"/>
                  <a:pt x="23283" y="29054"/>
                </a:cubicBezTo>
                <a:lnTo>
                  <a:pt x="23283" y="29121"/>
                </a:lnTo>
                <a:cubicBezTo>
                  <a:pt x="23384" y="29855"/>
                  <a:pt x="23517" y="30556"/>
                  <a:pt x="23717" y="31223"/>
                </a:cubicBezTo>
                <a:cubicBezTo>
                  <a:pt x="23717" y="31235"/>
                  <a:pt x="23717" y="31247"/>
                  <a:pt x="23719" y="31257"/>
                </a:cubicBezTo>
                <a:lnTo>
                  <a:pt x="23719" y="31257"/>
                </a:lnTo>
                <a:cubicBezTo>
                  <a:pt x="23601" y="31134"/>
                  <a:pt x="23506" y="31004"/>
                  <a:pt x="23384" y="30789"/>
                </a:cubicBezTo>
                <a:cubicBezTo>
                  <a:pt x="23217" y="30522"/>
                  <a:pt x="23083" y="30255"/>
                  <a:pt x="22950" y="29922"/>
                </a:cubicBezTo>
                <a:cubicBezTo>
                  <a:pt x="22516" y="28688"/>
                  <a:pt x="22550" y="27387"/>
                  <a:pt x="22816" y="26119"/>
                </a:cubicBezTo>
                <a:close/>
                <a:moveTo>
                  <a:pt x="24518" y="28587"/>
                </a:moveTo>
                <a:cubicBezTo>
                  <a:pt x="24496" y="28658"/>
                  <a:pt x="24474" y="28730"/>
                  <a:pt x="24452" y="28803"/>
                </a:cubicBezTo>
                <a:lnTo>
                  <a:pt x="24452" y="28803"/>
                </a:lnTo>
                <a:cubicBezTo>
                  <a:pt x="24452" y="29130"/>
                  <a:pt x="24431" y="29459"/>
                  <a:pt x="24384" y="29788"/>
                </a:cubicBezTo>
                <a:cubicBezTo>
                  <a:pt x="24310" y="30235"/>
                  <a:pt x="24180" y="30664"/>
                  <a:pt x="23981" y="31087"/>
                </a:cubicBezTo>
                <a:lnTo>
                  <a:pt x="23981" y="31087"/>
                </a:lnTo>
                <a:cubicBezTo>
                  <a:pt x="23966" y="31156"/>
                  <a:pt x="23945" y="31224"/>
                  <a:pt x="23917" y="31289"/>
                </a:cubicBezTo>
                <a:cubicBezTo>
                  <a:pt x="23917" y="31356"/>
                  <a:pt x="23917" y="31356"/>
                  <a:pt x="23884" y="31356"/>
                </a:cubicBezTo>
                <a:cubicBezTo>
                  <a:pt x="23917" y="31389"/>
                  <a:pt x="23917" y="31389"/>
                  <a:pt x="23917" y="31423"/>
                </a:cubicBezTo>
                <a:cubicBezTo>
                  <a:pt x="24418" y="30589"/>
                  <a:pt x="24584" y="29588"/>
                  <a:pt x="24518" y="28587"/>
                </a:cubicBezTo>
                <a:close/>
                <a:moveTo>
                  <a:pt x="31056" y="28821"/>
                </a:moveTo>
                <a:cubicBezTo>
                  <a:pt x="31256" y="28988"/>
                  <a:pt x="31523" y="29188"/>
                  <a:pt x="31723" y="29355"/>
                </a:cubicBezTo>
                <a:cubicBezTo>
                  <a:pt x="31856" y="29488"/>
                  <a:pt x="31990" y="29588"/>
                  <a:pt x="32123" y="29688"/>
                </a:cubicBezTo>
                <a:cubicBezTo>
                  <a:pt x="32257" y="29755"/>
                  <a:pt x="32357" y="29855"/>
                  <a:pt x="32457" y="29922"/>
                </a:cubicBezTo>
                <a:cubicBezTo>
                  <a:pt x="32790" y="30689"/>
                  <a:pt x="33224" y="31389"/>
                  <a:pt x="33691" y="32057"/>
                </a:cubicBezTo>
                <a:cubicBezTo>
                  <a:pt x="33357" y="31856"/>
                  <a:pt x="33024" y="31690"/>
                  <a:pt x="32690" y="31423"/>
                </a:cubicBezTo>
                <a:cubicBezTo>
                  <a:pt x="32457" y="31323"/>
                  <a:pt x="32290" y="31189"/>
                  <a:pt x="32090" y="31023"/>
                </a:cubicBezTo>
                <a:cubicBezTo>
                  <a:pt x="31923" y="30889"/>
                  <a:pt x="31756" y="30722"/>
                  <a:pt x="31556" y="30656"/>
                </a:cubicBezTo>
                <a:cubicBezTo>
                  <a:pt x="31389" y="30322"/>
                  <a:pt x="31256" y="29922"/>
                  <a:pt x="31156" y="29555"/>
                </a:cubicBezTo>
                <a:cubicBezTo>
                  <a:pt x="31122" y="29355"/>
                  <a:pt x="31089" y="29088"/>
                  <a:pt x="31056" y="28821"/>
                </a:cubicBezTo>
                <a:close/>
                <a:moveTo>
                  <a:pt x="31689" y="30989"/>
                </a:moveTo>
                <a:lnTo>
                  <a:pt x="32056" y="31223"/>
                </a:lnTo>
                <a:cubicBezTo>
                  <a:pt x="32257" y="31356"/>
                  <a:pt x="32423" y="31490"/>
                  <a:pt x="32623" y="31590"/>
                </a:cubicBezTo>
                <a:cubicBezTo>
                  <a:pt x="33024" y="31856"/>
                  <a:pt x="33424" y="32057"/>
                  <a:pt x="33858" y="32257"/>
                </a:cubicBezTo>
                <a:cubicBezTo>
                  <a:pt x="33891" y="32323"/>
                  <a:pt x="33924" y="32357"/>
                  <a:pt x="33924" y="32390"/>
                </a:cubicBezTo>
                <a:cubicBezTo>
                  <a:pt x="33591" y="32223"/>
                  <a:pt x="33257" y="32090"/>
                  <a:pt x="32924" y="31890"/>
                </a:cubicBezTo>
                <a:lnTo>
                  <a:pt x="32290" y="31523"/>
                </a:lnTo>
                <a:cubicBezTo>
                  <a:pt x="32223" y="31423"/>
                  <a:pt x="32090" y="31389"/>
                  <a:pt x="32023" y="31323"/>
                </a:cubicBezTo>
                <a:cubicBezTo>
                  <a:pt x="31923" y="31256"/>
                  <a:pt x="31856" y="31189"/>
                  <a:pt x="31756" y="31156"/>
                </a:cubicBezTo>
                <a:cubicBezTo>
                  <a:pt x="31723" y="31089"/>
                  <a:pt x="31723" y="31023"/>
                  <a:pt x="31689" y="30989"/>
                </a:cubicBezTo>
                <a:close/>
                <a:moveTo>
                  <a:pt x="33391" y="28120"/>
                </a:moveTo>
                <a:cubicBezTo>
                  <a:pt x="33758" y="28554"/>
                  <a:pt x="34225" y="28921"/>
                  <a:pt x="34592" y="29388"/>
                </a:cubicBezTo>
                <a:cubicBezTo>
                  <a:pt x="34592" y="30422"/>
                  <a:pt x="34525" y="31523"/>
                  <a:pt x="34191" y="32457"/>
                </a:cubicBezTo>
                <a:cubicBezTo>
                  <a:pt x="33891" y="32090"/>
                  <a:pt x="33591" y="31723"/>
                  <a:pt x="33391" y="31289"/>
                </a:cubicBezTo>
                <a:cubicBezTo>
                  <a:pt x="33257" y="31089"/>
                  <a:pt x="33124" y="30856"/>
                  <a:pt x="32990" y="30622"/>
                </a:cubicBezTo>
                <a:lnTo>
                  <a:pt x="33057" y="30589"/>
                </a:lnTo>
                <a:cubicBezTo>
                  <a:pt x="33191" y="30189"/>
                  <a:pt x="33224" y="29722"/>
                  <a:pt x="33291" y="29288"/>
                </a:cubicBezTo>
                <a:cubicBezTo>
                  <a:pt x="33324" y="28921"/>
                  <a:pt x="33391" y="28521"/>
                  <a:pt x="33391" y="28120"/>
                </a:cubicBezTo>
                <a:close/>
                <a:moveTo>
                  <a:pt x="34692" y="29521"/>
                </a:moveTo>
                <a:lnTo>
                  <a:pt x="34692" y="29521"/>
                </a:lnTo>
                <a:cubicBezTo>
                  <a:pt x="34758" y="29588"/>
                  <a:pt x="34892" y="29722"/>
                  <a:pt x="34958" y="29855"/>
                </a:cubicBezTo>
                <a:cubicBezTo>
                  <a:pt x="34958" y="30822"/>
                  <a:pt x="34725" y="31756"/>
                  <a:pt x="34291" y="32657"/>
                </a:cubicBezTo>
                <a:lnTo>
                  <a:pt x="34258" y="32590"/>
                </a:lnTo>
                <a:lnTo>
                  <a:pt x="34291" y="32557"/>
                </a:lnTo>
                <a:cubicBezTo>
                  <a:pt x="34425" y="32023"/>
                  <a:pt x="34558" y="31456"/>
                  <a:pt x="34625" y="30922"/>
                </a:cubicBezTo>
                <a:cubicBezTo>
                  <a:pt x="34692" y="30455"/>
                  <a:pt x="34725" y="29955"/>
                  <a:pt x="34692" y="29521"/>
                </a:cubicBezTo>
                <a:close/>
                <a:moveTo>
                  <a:pt x="35726" y="32058"/>
                </a:moveTo>
                <a:lnTo>
                  <a:pt x="35726" y="32058"/>
                </a:lnTo>
                <a:cubicBezTo>
                  <a:pt x="35741" y="32262"/>
                  <a:pt x="35752" y="32460"/>
                  <a:pt x="35757" y="32671"/>
                </a:cubicBezTo>
                <a:lnTo>
                  <a:pt x="35757" y="32671"/>
                </a:lnTo>
                <a:cubicBezTo>
                  <a:pt x="35754" y="32462"/>
                  <a:pt x="35746" y="32260"/>
                  <a:pt x="35726" y="32058"/>
                </a:cubicBezTo>
                <a:close/>
                <a:moveTo>
                  <a:pt x="35757" y="32671"/>
                </a:moveTo>
                <a:cubicBezTo>
                  <a:pt x="35758" y="32748"/>
                  <a:pt x="35759" y="32827"/>
                  <a:pt x="35759" y="32906"/>
                </a:cubicBezTo>
                <a:lnTo>
                  <a:pt x="35759" y="32906"/>
                </a:lnTo>
                <a:cubicBezTo>
                  <a:pt x="35759" y="32890"/>
                  <a:pt x="35759" y="32874"/>
                  <a:pt x="35759" y="32857"/>
                </a:cubicBezTo>
                <a:cubicBezTo>
                  <a:pt x="35759" y="32794"/>
                  <a:pt x="35758" y="32732"/>
                  <a:pt x="35757" y="32671"/>
                </a:cubicBezTo>
                <a:close/>
                <a:moveTo>
                  <a:pt x="35759" y="32906"/>
                </a:moveTo>
                <a:cubicBezTo>
                  <a:pt x="35756" y="33288"/>
                  <a:pt x="35726" y="33642"/>
                  <a:pt x="35726" y="34058"/>
                </a:cubicBezTo>
                <a:cubicBezTo>
                  <a:pt x="35727" y="34059"/>
                  <a:pt x="35728" y="34060"/>
                  <a:pt x="35729" y="34060"/>
                </a:cubicBezTo>
                <a:lnTo>
                  <a:pt x="35729" y="34060"/>
                </a:lnTo>
                <a:cubicBezTo>
                  <a:pt x="35759" y="33737"/>
                  <a:pt x="35759" y="33414"/>
                  <a:pt x="35759" y="33091"/>
                </a:cubicBezTo>
                <a:cubicBezTo>
                  <a:pt x="35759" y="33028"/>
                  <a:pt x="35759" y="32967"/>
                  <a:pt x="35759" y="32906"/>
                </a:cubicBezTo>
                <a:close/>
                <a:moveTo>
                  <a:pt x="31923" y="31490"/>
                </a:moveTo>
                <a:cubicBezTo>
                  <a:pt x="32023" y="31556"/>
                  <a:pt x="32123" y="31590"/>
                  <a:pt x="32223" y="31690"/>
                </a:cubicBezTo>
                <a:cubicBezTo>
                  <a:pt x="32423" y="31823"/>
                  <a:pt x="32590" y="31923"/>
                  <a:pt x="32790" y="32023"/>
                </a:cubicBezTo>
                <a:cubicBezTo>
                  <a:pt x="33191" y="32223"/>
                  <a:pt x="33591" y="32424"/>
                  <a:pt x="34024" y="32557"/>
                </a:cubicBezTo>
                <a:cubicBezTo>
                  <a:pt x="34458" y="33091"/>
                  <a:pt x="34925" y="33658"/>
                  <a:pt x="35459" y="34091"/>
                </a:cubicBezTo>
                <a:cubicBezTo>
                  <a:pt x="35392" y="34058"/>
                  <a:pt x="35292" y="34058"/>
                  <a:pt x="35225" y="34025"/>
                </a:cubicBezTo>
                <a:cubicBezTo>
                  <a:pt x="35025" y="33991"/>
                  <a:pt x="34858" y="33891"/>
                  <a:pt x="34625" y="33825"/>
                </a:cubicBezTo>
                <a:cubicBezTo>
                  <a:pt x="34258" y="33658"/>
                  <a:pt x="33924" y="33424"/>
                  <a:pt x="33591" y="33224"/>
                </a:cubicBezTo>
                <a:cubicBezTo>
                  <a:pt x="32957" y="32757"/>
                  <a:pt x="32390" y="32190"/>
                  <a:pt x="31923" y="31490"/>
                </a:cubicBezTo>
                <a:close/>
                <a:moveTo>
                  <a:pt x="29715" y="35959"/>
                </a:moveTo>
                <a:cubicBezTo>
                  <a:pt x="29701" y="35965"/>
                  <a:pt x="29686" y="35971"/>
                  <a:pt x="29672" y="35977"/>
                </a:cubicBezTo>
                <a:lnTo>
                  <a:pt x="29672" y="35977"/>
                </a:lnTo>
                <a:cubicBezTo>
                  <a:pt x="29689" y="35971"/>
                  <a:pt x="29705" y="35965"/>
                  <a:pt x="29721" y="35959"/>
                </a:cubicBezTo>
                <a:close/>
                <a:moveTo>
                  <a:pt x="24918" y="35259"/>
                </a:moveTo>
                <a:lnTo>
                  <a:pt x="24918" y="35259"/>
                </a:lnTo>
                <a:cubicBezTo>
                  <a:pt x="26419" y="35359"/>
                  <a:pt x="27920" y="35559"/>
                  <a:pt x="29421" y="35759"/>
                </a:cubicBezTo>
                <a:lnTo>
                  <a:pt x="29288" y="35759"/>
                </a:lnTo>
                <a:cubicBezTo>
                  <a:pt x="28521" y="35826"/>
                  <a:pt x="27687" y="35926"/>
                  <a:pt x="26886" y="36093"/>
                </a:cubicBezTo>
                <a:lnTo>
                  <a:pt x="26853" y="36093"/>
                </a:lnTo>
                <a:lnTo>
                  <a:pt x="26853" y="36060"/>
                </a:lnTo>
                <a:cubicBezTo>
                  <a:pt x="26452" y="35826"/>
                  <a:pt x="26019" y="35659"/>
                  <a:pt x="25585" y="35492"/>
                </a:cubicBezTo>
                <a:cubicBezTo>
                  <a:pt x="25385" y="35392"/>
                  <a:pt x="25118" y="35326"/>
                  <a:pt x="24918" y="35259"/>
                </a:cubicBezTo>
                <a:close/>
                <a:moveTo>
                  <a:pt x="23117" y="35192"/>
                </a:moveTo>
                <a:cubicBezTo>
                  <a:pt x="23517" y="35192"/>
                  <a:pt x="23917" y="35192"/>
                  <a:pt x="24284" y="35226"/>
                </a:cubicBezTo>
                <a:cubicBezTo>
                  <a:pt x="24351" y="35259"/>
                  <a:pt x="24418" y="35259"/>
                  <a:pt x="24518" y="35259"/>
                </a:cubicBezTo>
                <a:lnTo>
                  <a:pt x="24885" y="35392"/>
                </a:lnTo>
                <a:cubicBezTo>
                  <a:pt x="25085" y="35426"/>
                  <a:pt x="25285" y="35526"/>
                  <a:pt x="25518" y="35593"/>
                </a:cubicBezTo>
                <a:cubicBezTo>
                  <a:pt x="25919" y="35759"/>
                  <a:pt x="26352" y="35926"/>
                  <a:pt x="26753" y="36160"/>
                </a:cubicBezTo>
                <a:cubicBezTo>
                  <a:pt x="26619" y="36193"/>
                  <a:pt x="26519" y="36193"/>
                  <a:pt x="26386" y="36226"/>
                </a:cubicBezTo>
                <a:cubicBezTo>
                  <a:pt x="26085" y="36093"/>
                  <a:pt x="25785" y="36026"/>
                  <a:pt x="25552" y="35893"/>
                </a:cubicBezTo>
                <a:cubicBezTo>
                  <a:pt x="25218" y="35759"/>
                  <a:pt x="24885" y="35693"/>
                  <a:pt x="24551" y="35559"/>
                </a:cubicBezTo>
                <a:cubicBezTo>
                  <a:pt x="24217" y="35492"/>
                  <a:pt x="23884" y="35359"/>
                  <a:pt x="23550" y="35259"/>
                </a:cubicBezTo>
                <a:cubicBezTo>
                  <a:pt x="23417" y="35226"/>
                  <a:pt x="23250" y="35192"/>
                  <a:pt x="23117" y="35192"/>
                </a:cubicBezTo>
                <a:close/>
                <a:moveTo>
                  <a:pt x="22583" y="35226"/>
                </a:moveTo>
                <a:cubicBezTo>
                  <a:pt x="22716" y="35259"/>
                  <a:pt x="22883" y="35326"/>
                  <a:pt x="22983" y="35326"/>
                </a:cubicBezTo>
                <a:cubicBezTo>
                  <a:pt x="23183" y="35326"/>
                  <a:pt x="23350" y="35359"/>
                  <a:pt x="23517" y="35392"/>
                </a:cubicBezTo>
                <a:cubicBezTo>
                  <a:pt x="23851" y="35492"/>
                  <a:pt x="24217" y="35559"/>
                  <a:pt x="24551" y="35693"/>
                </a:cubicBezTo>
                <a:cubicBezTo>
                  <a:pt x="24885" y="35759"/>
                  <a:pt x="25218" y="35893"/>
                  <a:pt x="25552" y="36026"/>
                </a:cubicBezTo>
                <a:cubicBezTo>
                  <a:pt x="25752" y="36093"/>
                  <a:pt x="26019" y="36193"/>
                  <a:pt x="26219" y="36260"/>
                </a:cubicBezTo>
                <a:cubicBezTo>
                  <a:pt x="25685" y="36393"/>
                  <a:pt x="25085" y="36560"/>
                  <a:pt x="24551" y="36693"/>
                </a:cubicBezTo>
                <a:cubicBezTo>
                  <a:pt x="23951" y="36360"/>
                  <a:pt x="23384" y="36060"/>
                  <a:pt x="22750" y="35826"/>
                </a:cubicBezTo>
                <a:cubicBezTo>
                  <a:pt x="22416" y="35693"/>
                  <a:pt x="22116" y="35559"/>
                  <a:pt x="21782" y="35426"/>
                </a:cubicBezTo>
                <a:cubicBezTo>
                  <a:pt x="21616" y="35392"/>
                  <a:pt x="21449" y="35326"/>
                  <a:pt x="21282" y="35259"/>
                </a:cubicBezTo>
                <a:lnTo>
                  <a:pt x="21249" y="35259"/>
                </a:lnTo>
                <a:cubicBezTo>
                  <a:pt x="21716" y="35226"/>
                  <a:pt x="22116" y="35226"/>
                  <a:pt x="22583" y="35226"/>
                </a:cubicBezTo>
                <a:close/>
                <a:moveTo>
                  <a:pt x="20915" y="35259"/>
                </a:moveTo>
                <a:cubicBezTo>
                  <a:pt x="21015" y="35359"/>
                  <a:pt x="21115" y="35359"/>
                  <a:pt x="21249" y="35392"/>
                </a:cubicBezTo>
                <a:cubicBezTo>
                  <a:pt x="21415" y="35426"/>
                  <a:pt x="21582" y="35526"/>
                  <a:pt x="21749" y="35559"/>
                </a:cubicBezTo>
                <a:cubicBezTo>
                  <a:pt x="22083" y="35693"/>
                  <a:pt x="22383" y="35826"/>
                  <a:pt x="22716" y="35926"/>
                </a:cubicBezTo>
                <a:cubicBezTo>
                  <a:pt x="23283" y="36193"/>
                  <a:pt x="23884" y="36426"/>
                  <a:pt x="24418" y="36727"/>
                </a:cubicBezTo>
                <a:cubicBezTo>
                  <a:pt x="24284" y="36760"/>
                  <a:pt x="24184" y="36793"/>
                  <a:pt x="24051" y="36793"/>
                </a:cubicBezTo>
                <a:cubicBezTo>
                  <a:pt x="23217" y="36460"/>
                  <a:pt x="22316" y="36226"/>
                  <a:pt x="21482" y="36026"/>
                </a:cubicBezTo>
                <a:cubicBezTo>
                  <a:pt x="21049" y="35893"/>
                  <a:pt x="20615" y="35793"/>
                  <a:pt x="20181" y="35726"/>
                </a:cubicBezTo>
                <a:cubicBezTo>
                  <a:pt x="19914" y="35693"/>
                  <a:pt x="19714" y="35626"/>
                  <a:pt x="19447" y="35593"/>
                </a:cubicBezTo>
                <a:cubicBezTo>
                  <a:pt x="19347" y="35593"/>
                  <a:pt x="19214" y="35559"/>
                  <a:pt x="19114" y="35559"/>
                </a:cubicBezTo>
                <a:cubicBezTo>
                  <a:pt x="19080" y="35559"/>
                  <a:pt x="18980" y="35526"/>
                  <a:pt x="18947" y="35526"/>
                </a:cubicBezTo>
                <a:cubicBezTo>
                  <a:pt x="19047" y="35526"/>
                  <a:pt x="19080" y="35459"/>
                  <a:pt x="19147" y="35459"/>
                </a:cubicBezTo>
                <a:cubicBezTo>
                  <a:pt x="19748" y="35392"/>
                  <a:pt x="20348" y="35292"/>
                  <a:pt x="20915" y="35259"/>
                </a:cubicBezTo>
                <a:close/>
                <a:moveTo>
                  <a:pt x="18747" y="35526"/>
                </a:moveTo>
                <a:cubicBezTo>
                  <a:pt x="18747" y="35526"/>
                  <a:pt x="18747" y="35559"/>
                  <a:pt x="18780" y="35559"/>
                </a:cubicBezTo>
                <a:cubicBezTo>
                  <a:pt x="18880" y="35693"/>
                  <a:pt x="18947" y="35693"/>
                  <a:pt x="19080" y="35693"/>
                </a:cubicBezTo>
                <a:cubicBezTo>
                  <a:pt x="19214" y="35693"/>
                  <a:pt x="19347" y="35726"/>
                  <a:pt x="19414" y="35726"/>
                </a:cubicBezTo>
                <a:cubicBezTo>
                  <a:pt x="19614" y="35759"/>
                  <a:pt x="19848" y="35826"/>
                  <a:pt x="20081" y="35859"/>
                </a:cubicBezTo>
                <a:cubicBezTo>
                  <a:pt x="20548" y="35926"/>
                  <a:pt x="20948" y="36026"/>
                  <a:pt x="21415" y="36160"/>
                </a:cubicBezTo>
                <a:cubicBezTo>
                  <a:pt x="22249" y="36360"/>
                  <a:pt x="23083" y="36593"/>
                  <a:pt x="23884" y="36860"/>
                </a:cubicBezTo>
                <a:cubicBezTo>
                  <a:pt x="22283" y="37260"/>
                  <a:pt x="20748" y="37727"/>
                  <a:pt x="19114" y="37928"/>
                </a:cubicBezTo>
                <a:lnTo>
                  <a:pt x="18513" y="37427"/>
                </a:lnTo>
                <a:cubicBezTo>
                  <a:pt x="18247" y="37260"/>
                  <a:pt x="18013" y="37094"/>
                  <a:pt x="17713" y="36927"/>
                </a:cubicBezTo>
                <a:cubicBezTo>
                  <a:pt x="17212" y="36660"/>
                  <a:pt x="16712" y="36426"/>
                  <a:pt x="16178" y="36193"/>
                </a:cubicBezTo>
                <a:cubicBezTo>
                  <a:pt x="16545" y="36060"/>
                  <a:pt x="16912" y="35926"/>
                  <a:pt x="17279" y="35859"/>
                </a:cubicBezTo>
                <a:cubicBezTo>
                  <a:pt x="17780" y="35726"/>
                  <a:pt x="18247" y="35593"/>
                  <a:pt x="18747" y="35526"/>
                </a:cubicBezTo>
                <a:close/>
                <a:moveTo>
                  <a:pt x="16012" y="36326"/>
                </a:moveTo>
                <a:cubicBezTo>
                  <a:pt x="16579" y="36527"/>
                  <a:pt x="17112" y="36760"/>
                  <a:pt x="17613" y="37094"/>
                </a:cubicBezTo>
                <a:cubicBezTo>
                  <a:pt x="17913" y="37260"/>
                  <a:pt x="18180" y="37427"/>
                  <a:pt x="18413" y="37594"/>
                </a:cubicBezTo>
                <a:cubicBezTo>
                  <a:pt x="18580" y="37727"/>
                  <a:pt x="18780" y="37861"/>
                  <a:pt x="18947" y="37994"/>
                </a:cubicBezTo>
                <a:cubicBezTo>
                  <a:pt x="18847" y="37994"/>
                  <a:pt x="18714" y="38028"/>
                  <a:pt x="18580" y="38028"/>
                </a:cubicBezTo>
                <a:cubicBezTo>
                  <a:pt x="18013" y="37694"/>
                  <a:pt x="17379" y="37394"/>
                  <a:pt x="16745" y="37160"/>
                </a:cubicBezTo>
                <a:cubicBezTo>
                  <a:pt x="16178" y="36927"/>
                  <a:pt x="15545" y="36727"/>
                  <a:pt x="14911" y="36593"/>
                </a:cubicBezTo>
                <a:cubicBezTo>
                  <a:pt x="15111" y="36560"/>
                  <a:pt x="15278" y="36527"/>
                  <a:pt x="15445" y="36460"/>
                </a:cubicBezTo>
                <a:cubicBezTo>
                  <a:pt x="15678" y="36393"/>
                  <a:pt x="15811" y="36360"/>
                  <a:pt x="16012" y="36326"/>
                </a:cubicBezTo>
                <a:close/>
                <a:moveTo>
                  <a:pt x="12176" y="36493"/>
                </a:moveTo>
                <a:cubicBezTo>
                  <a:pt x="12651" y="36659"/>
                  <a:pt x="13153" y="36722"/>
                  <a:pt x="13664" y="36722"/>
                </a:cubicBezTo>
                <a:cubicBezTo>
                  <a:pt x="13977" y="36722"/>
                  <a:pt x="14294" y="36698"/>
                  <a:pt x="14611" y="36660"/>
                </a:cubicBezTo>
                <a:cubicBezTo>
                  <a:pt x="15344" y="36793"/>
                  <a:pt x="16045" y="36994"/>
                  <a:pt x="16712" y="37260"/>
                </a:cubicBezTo>
                <a:cubicBezTo>
                  <a:pt x="17279" y="37494"/>
                  <a:pt x="17880" y="37761"/>
                  <a:pt x="18413" y="38028"/>
                </a:cubicBezTo>
                <a:cubicBezTo>
                  <a:pt x="18094" y="38052"/>
                  <a:pt x="17771" y="38065"/>
                  <a:pt x="17448" y="38065"/>
                </a:cubicBezTo>
                <a:cubicBezTo>
                  <a:pt x="15578" y="38065"/>
                  <a:pt x="13683" y="37631"/>
                  <a:pt x="12176" y="36493"/>
                </a:cubicBezTo>
                <a:close/>
                <a:moveTo>
                  <a:pt x="12442" y="36994"/>
                </a:moveTo>
                <a:cubicBezTo>
                  <a:pt x="13243" y="37527"/>
                  <a:pt x="14144" y="37894"/>
                  <a:pt x="15111" y="38094"/>
                </a:cubicBezTo>
                <a:cubicBezTo>
                  <a:pt x="15445" y="38194"/>
                  <a:pt x="15778" y="38228"/>
                  <a:pt x="16112" y="38261"/>
                </a:cubicBezTo>
                <a:lnTo>
                  <a:pt x="16012" y="38261"/>
                </a:lnTo>
                <a:cubicBezTo>
                  <a:pt x="15778" y="38328"/>
                  <a:pt x="15545" y="38328"/>
                  <a:pt x="15344" y="38361"/>
                </a:cubicBezTo>
                <a:cubicBezTo>
                  <a:pt x="15167" y="38361"/>
                  <a:pt x="15018" y="38376"/>
                  <a:pt x="14860" y="38376"/>
                </a:cubicBezTo>
                <a:cubicBezTo>
                  <a:pt x="14781" y="38376"/>
                  <a:pt x="14700" y="38372"/>
                  <a:pt x="14611" y="38361"/>
                </a:cubicBezTo>
                <a:lnTo>
                  <a:pt x="14077" y="38361"/>
                </a:lnTo>
                <a:cubicBezTo>
                  <a:pt x="13443" y="37994"/>
                  <a:pt x="12909" y="37527"/>
                  <a:pt x="12442" y="36994"/>
                </a:cubicBezTo>
                <a:close/>
                <a:moveTo>
                  <a:pt x="25085" y="36727"/>
                </a:moveTo>
                <a:lnTo>
                  <a:pt x="25085" y="36727"/>
                </a:lnTo>
                <a:cubicBezTo>
                  <a:pt x="25018" y="36827"/>
                  <a:pt x="24885" y="36927"/>
                  <a:pt x="24785" y="37060"/>
                </a:cubicBezTo>
                <a:cubicBezTo>
                  <a:pt x="24651" y="37194"/>
                  <a:pt x="24551" y="37327"/>
                  <a:pt x="24418" y="37494"/>
                </a:cubicBezTo>
                <a:cubicBezTo>
                  <a:pt x="24217" y="37727"/>
                  <a:pt x="24017" y="37928"/>
                  <a:pt x="23750" y="38194"/>
                </a:cubicBezTo>
                <a:cubicBezTo>
                  <a:pt x="23384" y="38328"/>
                  <a:pt x="22950" y="38428"/>
                  <a:pt x="22583" y="38561"/>
                </a:cubicBezTo>
                <a:cubicBezTo>
                  <a:pt x="22883" y="38361"/>
                  <a:pt x="23183" y="38094"/>
                  <a:pt x="23450" y="37861"/>
                </a:cubicBezTo>
                <a:cubicBezTo>
                  <a:pt x="23784" y="37561"/>
                  <a:pt x="24084" y="37260"/>
                  <a:pt x="24384" y="36927"/>
                </a:cubicBezTo>
                <a:cubicBezTo>
                  <a:pt x="24618" y="36860"/>
                  <a:pt x="24885" y="36827"/>
                  <a:pt x="25085" y="36727"/>
                </a:cubicBezTo>
                <a:close/>
                <a:moveTo>
                  <a:pt x="22283" y="38694"/>
                </a:moveTo>
                <a:lnTo>
                  <a:pt x="22283" y="38694"/>
                </a:lnTo>
                <a:cubicBezTo>
                  <a:pt x="22174" y="38728"/>
                  <a:pt x="22063" y="38761"/>
                  <a:pt x="21949" y="38795"/>
                </a:cubicBezTo>
                <a:cubicBezTo>
                  <a:pt x="21947" y="38796"/>
                  <a:pt x="21944" y="38796"/>
                  <a:pt x="21942" y="38797"/>
                </a:cubicBezTo>
                <a:lnTo>
                  <a:pt x="21942" y="38797"/>
                </a:lnTo>
                <a:cubicBezTo>
                  <a:pt x="22056" y="38764"/>
                  <a:pt x="22169" y="38730"/>
                  <a:pt x="22283" y="38695"/>
                </a:cubicBezTo>
                <a:cubicBezTo>
                  <a:pt x="22283" y="38695"/>
                  <a:pt x="22283" y="38695"/>
                  <a:pt x="22283" y="38694"/>
                </a:cubicBezTo>
                <a:close/>
                <a:moveTo>
                  <a:pt x="19930" y="38036"/>
                </a:moveTo>
                <a:cubicBezTo>
                  <a:pt x="19805" y="38097"/>
                  <a:pt x="19708" y="38132"/>
                  <a:pt x="19581" y="38228"/>
                </a:cubicBezTo>
                <a:cubicBezTo>
                  <a:pt x="19347" y="38361"/>
                  <a:pt x="19080" y="38461"/>
                  <a:pt x="18780" y="38595"/>
                </a:cubicBezTo>
                <a:cubicBezTo>
                  <a:pt x="18547" y="38728"/>
                  <a:pt x="18247" y="38862"/>
                  <a:pt x="17980" y="38928"/>
                </a:cubicBezTo>
                <a:cubicBezTo>
                  <a:pt x="17713" y="39028"/>
                  <a:pt x="17413" y="39095"/>
                  <a:pt x="17146" y="39228"/>
                </a:cubicBezTo>
                <a:cubicBezTo>
                  <a:pt x="17146" y="39228"/>
                  <a:pt x="17112" y="39228"/>
                  <a:pt x="17112" y="39262"/>
                </a:cubicBezTo>
                <a:cubicBezTo>
                  <a:pt x="16212" y="39228"/>
                  <a:pt x="15244" y="38928"/>
                  <a:pt x="14377" y="38528"/>
                </a:cubicBezTo>
                <a:lnTo>
                  <a:pt x="14644" y="38528"/>
                </a:lnTo>
                <a:cubicBezTo>
                  <a:pt x="14911" y="38528"/>
                  <a:pt x="15111" y="38528"/>
                  <a:pt x="15311" y="38461"/>
                </a:cubicBezTo>
                <a:cubicBezTo>
                  <a:pt x="15545" y="38461"/>
                  <a:pt x="15778" y="38428"/>
                  <a:pt x="15978" y="38395"/>
                </a:cubicBezTo>
                <a:cubicBezTo>
                  <a:pt x="16145" y="38361"/>
                  <a:pt x="16379" y="38361"/>
                  <a:pt x="16545" y="38261"/>
                </a:cubicBezTo>
                <a:cubicBezTo>
                  <a:pt x="16818" y="38284"/>
                  <a:pt x="17088" y="38295"/>
                  <a:pt x="17355" y="38295"/>
                </a:cubicBezTo>
                <a:cubicBezTo>
                  <a:pt x="18215" y="38295"/>
                  <a:pt x="19054" y="38185"/>
                  <a:pt x="19930" y="38036"/>
                </a:cubicBezTo>
                <a:close/>
                <a:moveTo>
                  <a:pt x="34" y="0"/>
                </a:moveTo>
                <a:cubicBezTo>
                  <a:pt x="34" y="0"/>
                  <a:pt x="0" y="167"/>
                  <a:pt x="67" y="200"/>
                </a:cubicBezTo>
                <a:cubicBezTo>
                  <a:pt x="167" y="301"/>
                  <a:pt x="267" y="334"/>
                  <a:pt x="400" y="367"/>
                </a:cubicBezTo>
                <a:cubicBezTo>
                  <a:pt x="400" y="401"/>
                  <a:pt x="400" y="467"/>
                  <a:pt x="434" y="467"/>
                </a:cubicBezTo>
                <a:cubicBezTo>
                  <a:pt x="601" y="534"/>
                  <a:pt x="734" y="634"/>
                  <a:pt x="867" y="701"/>
                </a:cubicBezTo>
                <a:lnTo>
                  <a:pt x="1234" y="968"/>
                </a:lnTo>
                <a:cubicBezTo>
                  <a:pt x="1501" y="1168"/>
                  <a:pt x="1735" y="1368"/>
                  <a:pt x="1902" y="1668"/>
                </a:cubicBezTo>
                <a:cubicBezTo>
                  <a:pt x="2335" y="2202"/>
                  <a:pt x="2602" y="2869"/>
                  <a:pt x="2869" y="3536"/>
                </a:cubicBezTo>
                <a:cubicBezTo>
                  <a:pt x="3069" y="4103"/>
                  <a:pt x="3202" y="4704"/>
                  <a:pt x="3369" y="5304"/>
                </a:cubicBezTo>
                <a:cubicBezTo>
                  <a:pt x="3369" y="5338"/>
                  <a:pt x="3403" y="5404"/>
                  <a:pt x="3403" y="5438"/>
                </a:cubicBezTo>
                <a:cubicBezTo>
                  <a:pt x="3569" y="6038"/>
                  <a:pt x="3770" y="6605"/>
                  <a:pt x="4003" y="7206"/>
                </a:cubicBezTo>
                <a:cubicBezTo>
                  <a:pt x="4437" y="8340"/>
                  <a:pt x="5037" y="9407"/>
                  <a:pt x="5871" y="10341"/>
                </a:cubicBezTo>
                <a:cubicBezTo>
                  <a:pt x="6705" y="11208"/>
                  <a:pt x="7706" y="11842"/>
                  <a:pt x="8740" y="12409"/>
                </a:cubicBezTo>
                <a:cubicBezTo>
                  <a:pt x="9273" y="12709"/>
                  <a:pt x="9774" y="13010"/>
                  <a:pt x="10274" y="13343"/>
                </a:cubicBezTo>
                <a:cubicBezTo>
                  <a:pt x="10741" y="13610"/>
                  <a:pt x="11141" y="13910"/>
                  <a:pt x="11542" y="14244"/>
                </a:cubicBezTo>
                <a:cubicBezTo>
                  <a:pt x="12042" y="15878"/>
                  <a:pt x="12476" y="17513"/>
                  <a:pt x="13043" y="19114"/>
                </a:cubicBezTo>
                <a:cubicBezTo>
                  <a:pt x="13443" y="20348"/>
                  <a:pt x="13910" y="21549"/>
                  <a:pt x="14477" y="22683"/>
                </a:cubicBezTo>
                <a:cubicBezTo>
                  <a:pt x="14377" y="22516"/>
                  <a:pt x="14244" y="22283"/>
                  <a:pt x="14110" y="22116"/>
                </a:cubicBezTo>
                <a:cubicBezTo>
                  <a:pt x="13777" y="21616"/>
                  <a:pt x="13410" y="21115"/>
                  <a:pt x="13043" y="20682"/>
                </a:cubicBezTo>
                <a:cubicBezTo>
                  <a:pt x="12576" y="20181"/>
                  <a:pt x="12109" y="19681"/>
                  <a:pt x="11608" y="19214"/>
                </a:cubicBezTo>
                <a:cubicBezTo>
                  <a:pt x="11442" y="18414"/>
                  <a:pt x="10975" y="17680"/>
                  <a:pt x="10474" y="17079"/>
                </a:cubicBezTo>
                <a:cubicBezTo>
                  <a:pt x="9407" y="15845"/>
                  <a:pt x="7872" y="15111"/>
                  <a:pt x="6271" y="14778"/>
                </a:cubicBezTo>
                <a:cubicBezTo>
                  <a:pt x="5240" y="14571"/>
                  <a:pt x="4198" y="14513"/>
                  <a:pt x="3152" y="14513"/>
                </a:cubicBezTo>
                <a:cubicBezTo>
                  <a:pt x="2336" y="14513"/>
                  <a:pt x="1519" y="14548"/>
                  <a:pt x="701" y="14577"/>
                </a:cubicBezTo>
                <a:lnTo>
                  <a:pt x="601" y="14577"/>
                </a:lnTo>
                <a:cubicBezTo>
                  <a:pt x="534" y="14577"/>
                  <a:pt x="467" y="14678"/>
                  <a:pt x="567" y="14711"/>
                </a:cubicBezTo>
                <a:cubicBezTo>
                  <a:pt x="567" y="14744"/>
                  <a:pt x="601" y="14778"/>
                  <a:pt x="634" y="14778"/>
                </a:cubicBezTo>
                <a:lnTo>
                  <a:pt x="767" y="14778"/>
                </a:lnTo>
                <a:cubicBezTo>
                  <a:pt x="1601" y="15011"/>
                  <a:pt x="2302" y="15445"/>
                  <a:pt x="2969" y="16012"/>
                </a:cubicBezTo>
                <a:cubicBezTo>
                  <a:pt x="4136" y="17046"/>
                  <a:pt x="5104" y="18514"/>
                  <a:pt x="6638" y="19047"/>
                </a:cubicBezTo>
                <a:cubicBezTo>
                  <a:pt x="7082" y="19214"/>
                  <a:pt x="7546" y="19257"/>
                  <a:pt x="8013" y="19257"/>
                </a:cubicBezTo>
                <a:cubicBezTo>
                  <a:pt x="8390" y="19257"/>
                  <a:pt x="8768" y="19229"/>
                  <a:pt x="9140" y="19214"/>
                </a:cubicBezTo>
                <a:cubicBezTo>
                  <a:pt x="9497" y="19199"/>
                  <a:pt x="9861" y="19171"/>
                  <a:pt x="10225" y="19171"/>
                </a:cubicBezTo>
                <a:cubicBezTo>
                  <a:pt x="10678" y="19171"/>
                  <a:pt x="11132" y="19215"/>
                  <a:pt x="11575" y="19381"/>
                </a:cubicBezTo>
                <a:cubicBezTo>
                  <a:pt x="12176" y="19915"/>
                  <a:pt x="12709" y="20448"/>
                  <a:pt x="13210" y="21049"/>
                </a:cubicBezTo>
                <a:cubicBezTo>
                  <a:pt x="13543" y="21449"/>
                  <a:pt x="13877" y="21883"/>
                  <a:pt x="14177" y="22283"/>
                </a:cubicBezTo>
                <a:lnTo>
                  <a:pt x="15044" y="23684"/>
                </a:lnTo>
                <a:lnTo>
                  <a:pt x="15078" y="23684"/>
                </a:lnTo>
                <a:cubicBezTo>
                  <a:pt x="15278" y="24018"/>
                  <a:pt x="15445" y="24384"/>
                  <a:pt x="15711" y="24718"/>
                </a:cubicBezTo>
                <a:cubicBezTo>
                  <a:pt x="17246" y="27220"/>
                  <a:pt x="19281" y="29421"/>
                  <a:pt x="21582" y="31256"/>
                </a:cubicBezTo>
                <a:cubicBezTo>
                  <a:pt x="21049" y="30922"/>
                  <a:pt x="20448" y="30622"/>
                  <a:pt x="19914" y="30355"/>
                </a:cubicBezTo>
                <a:cubicBezTo>
                  <a:pt x="19281" y="30022"/>
                  <a:pt x="18680" y="29722"/>
                  <a:pt x="18046" y="29421"/>
                </a:cubicBezTo>
                <a:cubicBezTo>
                  <a:pt x="18046" y="29421"/>
                  <a:pt x="18046" y="29388"/>
                  <a:pt x="18013" y="29388"/>
                </a:cubicBezTo>
                <a:lnTo>
                  <a:pt x="17946" y="29388"/>
                </a:lnTo>
                <a:cubicBezTo>
                  <a:pt x="17713" y="28954"/>
                  <a:pt x="17346" y="28621"/>
                  <a:pt x="16946" y="28287"/>
                </a:cubicBezTo>
                <a:cubicBezTo>
                  <a:pt x="16579" y="27954"/>
                  <a:pt x="16178" y="27687"/>
                  <a:pt x="15745" y="27420"/>
                </a:cubicBezTo>
                <a:cubicBezTo>
                  <a:pt x="14144" y="26453"/>
                  <a:pt x="12342" y="26019"/>
                  <a:pt x="10541" y="25852"/>
                </a:cubicBezTo>
                <a:cubicBezTo>
                  <a:pt x="9933" y="25778"/>
                  <a:pt x="9314" y="25756"/>
                  <a:pt x="8702" y="25756"/>
                </a:cubicBezTo>
                <a:cubicBezTo>
                  <a:pt x="8207" y="25756"/>
                  <a:pt x="7716" y="25771"/>
                  <a:pt x="7239" y="25785"/>
                </a:cubicBezTo>
                <a:lnTo>
                  <a:pt x="4870" y="25919"/>
                </a:lnTo>
                <a:lnTo>
                  <a:pt x="4737" y="25919"/>
                </a:lnTo>
                <a:cubicBezTo>
                  <a:pt x="4704" y="25902"/>
                  <a:pt x="4662" y="25894"/>
                  <a:pt x="4612" y="25894"/>
                </a:cubicBezTo>
                <a:cubicBezTo>
                  <a:pt x="4562" y="25894"/>
                  <a:pt x="4503" y="25902"/>
                  <a:pt x="4437" y="25919"/>
                </a:cubicBezTo>
                <a:lnTo>
                  <a:pt x="4203" y="25919"/>
                </a:lnTo>
                <a:cubicBezTo>
                  <a:pt x="4170" y="25919"/>
                  <a:pt x="4070" y="25952"/>
                  <a:pt x="4036" y="25952"/>
                </a:cubicBezTo>
                <a:lnTo>
                  <a:pt x="3903" y="25952"/>
                </a:lnTo>
                <a:cubicBezTo>
                  <a:pt x="3770" y="25952"/>
                  <a:pt x="3770" y="26086"/>
                  <a:pt x="3836" y="26186"/>
                </a:cubicBezTo>
                <a:cubicBezTo>
                  <a:pt x="3870" y="26252"/>
                  <a:pt x="3936" y="26252"/>
                  <a:pt x="4036" y="26252"/>
                </a:cubicBezTo>
                <a:lnTo>
                  <a:pt x="4937" y="26252"/>
                </a:lnTo>
                <a:cubicBezTo>
                  <a:pt x="4970" y="26252"/>
                  <a:pt x="5070" y="26252"/>
                  <a:pt x="5104" y="26286"/>
                </a:cubicBezTo>
                <a:cubicBezTo>
                  <a:pt x="5171" y="26286"/>
                  <a:pt x="5204" y="26286"/>
                  <a:pt x="5237" y="26353"/>
                </a:cubicBezTo>
                <a:cubicBezTo>
                  <a:pt x="5337" y="26386"/>
                  <a:pt x="5437" y="26386"/>
                  <a:pt x="5537" y="26419"/>
                </a:cubicBezTo>
                <a:cubicBezTo>
                  <a:pt x="6004" y="26586"/>
                  <a:pt x="6438" y="26753"/>
                  <a:pt x="6905" y="26953"/>
                </a:cubicBezTo>
                <a:cubicBezTo>
                  <a:pt x="7600" y="27274"/>
                  <a:pt x="8267" y="27633"/>
                  <a:pt x="8931" y="27989"/>
                </a:cubicBezTo>
                <a:lnTo>
                  <a:pt x="8931" y="27989"/>
                </a:lnTo>
                <a:cubicBezTo>
                  <a:pt x="8675" y="27806"/>
                  <a:pt x="8390" y="27678"/>
                  <a:pt x="8106" y="27520"/>
                </a:cubicBezTo>
                <a:cubicBezTo>
                  <a:pt x="8139" y="27520"/>
                  <a:pt x="8239" y="27520"/>
                  <a:pt x="8273" y="27553"/>
                </a:cubicBezTo>
                <a:cubicBezTo>
                  <a:pt x="8506" y="27587"/>
                  <a:pt x="8706" y="27653"/>
                  <a:pt x="8907" y="27653"/>
                </a:cubicBezTo>
                <a:cubicBezTo>
                  <a:pt x="9674" y="27720"/>
                  <a:pt x="10408" y="27820"/>
                  <a:pt x="11175" y="27854"/>
                </a:cubicBezTo>
                <a:cubicBezTo>
                  <a:pt x="11508" y="27870"/>
                  <a:pt x="11834" y="27879"/>
                  <a:pt x="12155" y="27879"/>
                </a:cubicBezTo>
                <a:cubicBezTo>
                  <a:pt x="12476" y="27879"/>
                  <a:pt x="12793" y="27870"/>
                  <a:pt x="13110" y="27854"/>
                </a:cubicBezTo>
                <a:cubicBezTo>
                  <a:pt x="13276" y="27887"/>
                  <a:pt x="13443" y="27987"/>
                  <a:pt x="13610" y="28020"/>
                </a:cubicBezTo>
                <a:lnTo>
                  <a:pt x="13643" y="28020"/>
                </a:lnTo>
                <a:cubicBezTo>
                  <a:pt x="13877" y="28087"/>
                  <a:pt x="14077" y="28154"/>
                  <a:pt x="14244" y="28221"/>
                </a:cubicBezTo>
                <a:lnTo>
                  <a:pt x="14277" y="28221"/>
                </a:lnTo>
                <a:cubicBezTo>
                  <a:pt x="14644" y="28354"/>
                  <a:pt x="14978" y="28487"/>
                  <a:pt x="15378" y="28587"/>
                </a:cubicBezTo>
                <a:cubicBezTo>
                  <a:pt x="14544" y="28788"/>
                  <a:pt x="13743" y="28921"/>
                  <a:pt x="12909" y="28954"/>
                </a:cubicBezTo>
                <a:cubicBezTo>
                  <a:pt x="12753" y="28966"/>
                  <a:pt x="12596" y="28972"/>
                  <a:pt x="12438" y="28972"/>
                </a:cubicBezTo>
                <a:cubicBezTo>
                  <a:pt x="11733" y="28972"/>
                  <a:pt x="11018" y="28862"/>
                  <a:pt x="10346" y="28729"/>
                </a:cubicBezTo>
                <a:lnTo>
                  <a:pt x="10346" y="28729"/>
                </a:lnTo>
                <a:cubicBezTo>
                  <a:pt x="10455" y="28782"/>
                  <a:pt x="10564" y="28836"/>
                  <a:pt x="10674" y="28888"/>
                </a:cubicBezTo>
                <a:cubicBezTo>
                  <a:pt x="10674" y="28921"/>
                  <a:pt x="10708" y="28921"/>
                  <a:pt x="10741" y="28921"/>
                </a:cubicBezTo>
                <a:cubicBezTo>
                  <a:pt x="10763" y="28921"/>
                  <a:pt x="10786" y="28921"/>
                  <a:pt x="10818" y="28931"/>
                </a:cubicBezTo>
                <a:lnTo>
                  <a:pt x="10818" y="28931"/>
                </a:lnTo>
                <a:lnTo>
                  <a:pt x="10775" y="28888"/>
                </a:lnTo>
                <a:lnTo>
                  <a:pt x="10775" y="28888"/>
                </a:lnTo>
                <a:cubicBezTo>
                  <a:pt x="11475" y="29021"/>
                  <a:pt x="12242" y="29054"/>
                  <a:pt x="12943" y="29054"/>
                </a:cubicBezTo>
                <a:cubicBezTo>
                  <a:pt x="13810" y="29021"/>
                  <a:pt x="14744" y="28921"/>
                  <a:pt x="15578" y="28654"/>
                </a:cubicBezTo>
                <a:cubicBezTo>
                  <a:pt x="15778" y="28721"/>
                  <a:pt x="16012" y="28788"/>
                  <a:pt x="16178" y="28888"/>
                </a:cubicBezTo>
                <a:cubicBezTo>
                  <a:pt x="16345" y="28988"/>
                  <a:pt x="16512" y="29021"/>
                  <a:pt x="16645" y="29088"/>
                </a:cubicBezTo>
                <a:lnTo>
                  <a:pt x="16712" y="29088"/>
                </a:lnTo>
                <a:cubicBezTo>
                  <a:pt x="16545" y="29155"/>
                  <a:pt x="16312" y="29221"/>
                  <a:pt x="16145" y="29321"/>
                </a:cubicBezTo>
                <a:cubicBezTo>
                  <a:pt x="15945" y="29355"/>
                  <a:pt x="15745" y="29421"/>
                  <a:pt x="15545" y="29488"/>
                </a:cubicBezTo>
                <a:cubicBezTo>
                  <a:pt x="15162" y="29552"/>
                  <a:pt x="14783" y="29580"/>
                  <a:pt x="14407" y="29580"/>
                </a:cubicBezTo>
                <a:cubicBezTo>
                  <a:pt x="13294" y="29580"/>
                  <a:pt x="12210" y="29337"/>
                  <a:pt x="11144" y="29079"/>
                </a:cubicBezTo>
                <a:lnTo>
                  <a:pt x="11144" y="29079"/>
                </a:lnTo>
                <a:lnTo>
                  <a:pt x="11742" y="29355"/>
                </a:lnTo>
                <a:cubicBezTo>
                  <a:pt x="12676" y="29688"/>
                  <a:pt x="13610" y="29855"/>
                  <a:pt x="14611" y="29855"/>
                </a:cubicBezTo>
                <a:cubicBezTo>
                  <a:pt x="15211" y="29855"/>
                  <a:pt x="15745" y="29788"/>
                  <a:pt x="16278" y="29722"/>
                </a:cubicBezTo>
                <a:cubicBezTo>
                  <a:pt x="16579" y="29688"/>
                  <a:pt x="16879" y="29622"/>
                  <a:pt x="17112" y="29588"/>
                </a:cubicBezTo>
                <a:cubicBezTo>
                  <a:pt x="17194" y="29578"/>
                  <a:pt x="17269" y="29568"/>
                  <a:pt x="17342" y="29557"/>
                </a:cubicBezTo>
                <a:lnTo>
                  <a:pt x="17342" y="29557"/>
                </a:lnTo>
                <a:cubicBezTo>
                  <a:pt x="17238" y="29564"/>
                  <a:pt x="17138" y="29573"/>
                  <a:pt x="17046" y="29588"/>
                </a:cubicBezTo>
                <a:cubicBezTo>
                  <a:pt x="16712" y="29655"/>
                  <a:pt x="16412" y="29688"/>
                  <a:pt x="16078" y="29722"/>
                </a:cubicBezTo>
                <a:cubicBezTo>
                  <a:pt x="15603" y="29797"/>
                  <a:pt x="15128" y="29834"/>
                  <a:pt x="14666" y="29834"/>
                </a:cubicBezTo>
                <a:cubicBezTo>
                  <a:pt x="14513" y="29834"/>
                  <a:pt x="14360" y="29830"/>
                  <a:pt x="14210" y="29822"/>
                </a:cubicBezTo>
                <a:cubicBezTo>
                  <a:pt x="13376" y="29755"/>
                  <a:pt x="12542" y="29588"/>
                  <a:pt x="11742" y="29321"/>
                </a:cubicBezTo>
                <a:lnTo>
                  <a:pt x="11742" y="29321"/>
                </a:lnTo>
                <a:cubicBezTo>
                  <a:pt x="11875" y="29355"/>
                  <a:pt x="12042" y="29355"/>
                  <a:pt x="12142" y="29388"/>
                </a:cubicBezTo>
                <a:cubicBezTo>
                  <a:pt x="12796" y="29497"/>
                  <a:pt x="13449" y="29606"/>
                  <a:pt x="14121" y="29606"/>
                </a:cubicBezTo>
                <a:cubicBezTo>
                  <a:pt x="14272" y="29606"/>
                  <a:pt x="14424" y="29600"/>
                  <a:pt x="14577" y="29588"/>
                </a:cubicBezTo>
                <a:cubicBezTo>
                  <a:pt x="14944" y="29588"/>
                  <a:pt x="15378" y="29555"/>
                  <a:pt x="15745" y="29488"/>
                </a:cubicBezTo>
                <a:cubicBezTo>
                  <a:pt x="16078" y="29388"/>
                  <a:pt x="16445" y="29321"/>
                  <a:pt x="16745" y="29121"/>
                </a:cubicBezTo>
                <a:cubicBezTo>
                  <a:pt x="17060" y="29216"/>
                  <a:pt x="17346" y="29370"/>
                  <a:pt x="17657" y="29499"/>
                </a:cubicBezTo>
                <a:lnTo>
                  <a:pt x="17657" y="29499"/>
                </a:lnTo>
                <a:cubicBezTo>
                  <a:pt x="17718" y="29486"/>
                  <a:pt x="17780" y="29471"/>
                  <a:pt x="17846" y="29455"/>
                </a:cubicBezTo>
                <a:cubicBezTo>
                  <a:pt x="18680" y="29855"/>
                  <a:pt x="19447" y="30222"/>
                  <a:pt x="20248" y="30689"/>
                </a:cubicBezTo>
                <a:cubicBezTo>
                  <a:pt x="20848" y="31023"/>
                  <a:pt x="21449" y="31356"/>
                  <a:pt x="22049" y="31690"/>
                </a:cubicBezTo>
                <a:cubicBezTo>
                  <a:pt x="22416" y="31890"/>
                  <a:pt x="22750" y="32123"/>
                  <a:pt x="23083" y="32357"/>
                </a:cubicBezTo>
                <a:cubicBezTo>
                  <a:pt x="23417" y="32557"/>
                  <a:pt x="23717" y="32757"/>
                  <a:pt x="24051" y="32957"/>
                </a:cubicBezTo>
                <a:cubicBezTo>
                  <a:pt x="25719" y="34025"/>
                  <a:pt x="27553" y="34859"/>
                  <a:pt x="29421" y="35426"/>
                </a:cubicBezTo>
                <a:cubicBezTo>
                  <a:pt x="28387" y="35292"/>
                  <a:pt x="27286" y="35126"/>
                  <a:pt x="26252" y="35059"/>
                </a:cubicBezTo>
                <a:cubicBezTo>
                  <a:pt x="25132" y="34938"/>
                  <a:pt x="23998" y="34865"/>
                  <a:pt x="22863" y="34865"/>
                </a:cubicBezTo>
                <a:cubicBezTo>
                  <a:pt x="21497" y="34865"/>
                  <a:pt x="20129" y="34970"/>
                  <a:pt x="18780" y="35226"/>
                </a:cubicBezTo>
                <a:cubicBezTo>
                  <a:pt x="18180" y="35359"/>
                  <a:pt x="17579" y="35459"/>
                  <a:pt x="17012" y="35693"/>
                </a:cubicBezTo>
                <a:cubicBezTo>
                  <a:pt x="16379" y="35859"/>
                  <a:pt x="15778" y="36060"/>
                  <a:pt x="15178" y="36226"/>
                </a:cubicBezTo>
                <a:cubicBezTo>
                  <a:pt x="14645" y="36367"/>
                  <a:pt x="14098" y="36457"/>
                  <a:pt x="13553" y="36457"/>
                </a:cubicBezTo>
                <a:cubicBezTo>
                  <a:pt x="12938" y="36457"/>
                  <a:pt x="12326" y="36343"/>
                  <a:pt x="11742" y="36060"/>
                </a:cubicBezTo>
                <a:lnTo>
                  <a:pt x="11675" y="36060"/>
                </a:lnTo>
                <a:cubicBezTo>
                  <a:pt x="11657" y="36054"/>
                  <a:pt x="11641" y="36051"/>
                  <a:pt x="11626" y="36051"/>
                </a:cubicBezTo>
                <a:cubicBezTo>
                  <a:pt x="11555" y="36051"/>
                  <a:pt x="11514" y="36111"/>
                  <a:pt x="11542" y="36193"/>
                </a:cubicBezTo>
                <a:cubicBezTo>
                  <a:pt x="11608" y="36260"/>
                  <a:pt x="11709" y="36360"/>
                  <a:pt x="11842" y="36426"/>
                </a:cubicBezTo>
                <a:lnTo>
                  <a:pt x="11842" y="36460"/>
                </a:lnTo>
                <a:cubicBezTo>
                  <a:pt x="12509" y="37527"/>
                  <a:pt x="13510" y="38294"/>
                  <a:pt x="14611" y="38795"/>
                </a:cubicBezTo>
                <a:cubicBezTo>
                  <a:pt x="15678" y="39262"/>
                  <a:pt x="16779" y="39462"/>
                  <a:pt x="17880" y="39462"/>
                </a:cubicBezTo>
                <a:cubicBezTo>
                  <a:pt x="19245" y="39462"/>
                  <a:pt x="20676" y="39229"/>
                  <a:pt x="21942" y="38797"/>
                </a:cubicBezTo>
                <a:lnTo>
                  <a:pt x="21942" y="38797"/>
                </a:lnTo>
                <a:cubicBezTo>
                  <a:pt x="20638" y="39176"/>
                  <a:pt x="19331" y="39398"/>
                  <a:pt x="17976" y="39398"/>
                </a:cubicBezTo>
                <a:cubicBezTo>
                  <a:pt x="17888" y="39398"/>
                  <a:pt x="17801" y="39397"/>
                  <a:pt x="17713" y="39395"/>
                </a:cubicBezTo>
                <a:cubicBezTo>
                  <a:pt x="17613" y="39362"/>
                  <a:pt x="17546" y="39362"/>
                  <a:pt x="17479" y="39362"/>
                </a:cubicBezTo>
                <a:cubicBezTo>
                  <a:pt x="17713" y="39262"/>
                  <a:pt x="17880" y="39195"/>
                  <a:pt x="18080" y="39162"/>
                </a:cubicBezTo>
                <a:cubicBezTo>
                  <a:pt x="18380" y="39028"/>
                  <a:pt x="18613" y="38928"/>
                  <a:pt x="18914" y="38828"/>
                </a:cubicBezTo>
                <a:cubicBezTo>
                  <a:pt x="19214" y="38695"/>
                  <a:pt x="19447" y="38561"/>
                  <a:pt x="19714" y="38395"/>
                </a:cubicBezTo>
                <a:cubicBezTo>
                  <a:pt x="19914" y="38261"/>
                  <a:pt x="20181" y="38128"/>
                  <a:pt x="20381" y="38028"/>
                </a:cubicBezTo>
                <a:cubicBezTo>
                  <a:pt x="21282" y="37861"/>
                  <a:pt x="22216" y="37594"/>
                  <a:pt x="23083" y="37360"/>
                </a:cubicBezTo>
                <a:cubicBezTo>
                  <a:pt x="23450" y="37227"/>
                  <a:pt x="23851" y="37160"/>
                  <a:pt x="24217" y="37027"/>
                </a:cubicBezTo>
                <a:lnTo>
                  <a:pt x="24217" y="37027"/>
                </a:lnTo>
                <a:cubicBezTo>
                  <a:pt x="23917" y="37260"/>
                  <a:pt x="23650" y="37561"/>
                  <a:pt x="23384" y="37794"/>
                </a:cubicBezTo>
                <a:cubicBezTo>
                  <a:pt x="23050" y="38094"/>
                  <a:pt x="22683" y="38394"/>
                  <a:pt x="22283" y="38694"/>
                </a:cubicBezTo>
                <a:lnTo>
                  <a:pt x="22283" y="38694"/>
                </a:lnTo>
                <a:cubicBezTo>
                  <a:pt x="22718" y="38561"/>
                  <a:pt x="23124" y="38428"/>
                  <a:pt x="23550" y="38294"/>
                </a:cubicBezTo>
                <a:lnTo>
                  <a:pt x="23617" y="38294"/>
                </a:lnTo>
                <a:lnTo>
                  <a:pt x="23684" y="38261"/>
                </a:lnTo>
                <a:cubicBezTo>
                  <a:pt x="24518" y="37961"/>
                  <a:pt x="25285" y="37627"/>
                  <a:pt x="26085" y="37360"/>
                </a:cubicBezTo>
                <a:cubicBezTo>
                  <a:pt x="27290" y="36897"/>
                  <a:pt x="28494" y="36463"/>
                  <a:pt x="29672" y="35977"/>
                </a:cubicBezTo>
                <a:lnTo>
                  <a:pt x="29672" y="35977"/>
                </a:lnTo>
                <a:cubicBezTo>
                  <a:pt x="28387" y="36439"/>
                  <a:pt x="27070" y="36933"/>
                  <a:pt x="25785" y="37427"/>
                </a:cubicBezTo>
                <a:cubicBezTo>
                  <a:pt x="25185" y="37661"/>
                  <a:pt x="24584" y="37861"/>
                  <a:pt x="24017" y="38094"/>
                </a:cubicBezTo>
                <a:cubicBezTo>
                  <a:pt x="24184" y="37928"/>
                  <a:pt x="24351" y="37727"/>
                  <a:pt x="24518" y="37561"/>
                </a:cubicBezTo>
                <a:cubicBezTo>
                  <a:pt x="24618" y="37427"/>
                  <a:pt x="24751" y="37260"/>
                  <a:pt x="24885" y="37160"/>
                </a:cubicBezTo>
                <a:cubicBezTo>
                  <a:pt x="25018" y="37027"/>
                  <a:pt x="25118" y="36893"/>
                  <a:pt x="25252" y="36727"/>
                </a:cubicBezTo>
                <a:cubicBezTo>
                  <a:pt x="25919" y="36560"/>
                  <a:pt x="26619" y="36393"/>
                  <a:pt x="27353" y="36226"/>
                </a:cubicBezTo>
                <a:cubicBezTo>
                  <a:pt x="28054" y="36093"/>
                  <a:pt x="28787" y="35959"/>
                  <a:pt x="29555" y="35959"/>
                </a:cubicBezTo>
                <a:lnTo>
                  <a:pt x="29715" y="35959"/>
                </a:lnTo>
                <a:cubicBezTo>
                  <a:pt x="29795" y="35926"/>
                  <a:pt x="29875" y="35893"/>
                  <a:pt x="29955" y="35859"/>
                </a:cubicBezTo>
                <a:lnTo>
                  <a:pt x="30522" y="35859"/>
                </a:lnTo>
                <a:cubicBezTo>
                  <a:pt x="30622" y="35859"/>
                  <a:pt x="30789" y="35859"/>
                  <a:pt x="30922" y="35893"/>
                </a:cubicBezTo>
                <a:cubicBezTo>
                  <a:pt x="32757" y="36360"/>
                  <a:pt x="34592" y="36593"/>
                  <a:pt x="36460" y="36693"/>
                </a:cubicBezTo>
                <a:cubicBezTo>
                  <a:pt x="37150" y="36721"/>
                  <a:pt x="37841" y="36737"/>
                  <a:pt x="38532" y="36737"/>
                </a:cubicBezTo>
                <a:cubicBezTo>
                  <a:pt x="39509" y="36737"/>
                  <a:pt x="40486" y="36705"/>
                  <a:pt x="41463" y="36627"/>
                </a:cubicBezTo>
                <a:lnTo>
                  <a:pt x="41763" y="36627"/>
                </a:lnTo>
                <a:cubicBezTo>
                  <a:pt x="41797" y="36627"/>
                  <a:pt x="41797" y="36627"/>
                  <a:pt x="41797" y="36593"/>
                </a:cubicBezTo>
                <a:cubicBezTo>
                  <a:pt x="45066" y="36393"/>
                  <a:pt x="48268" y="35893"/>
                  <a:pt x="51470" y="35392"/>
                </a:cubicBezTo>
                <a:lnTo>
                  <a:pt x="51470" y="35359"/>
                </a:lnTo>
                <a:lnTo>
                  <a:pt x="49602" y="35593"/>
                </a:lnTo>
                <a:cubicBezTo>
                  <a:pt x="46867" y="35959"/>
                  <a:pt x="44098" y="36360"/>
                  <a:pt x="41296" y="36460"/>
                </a:cubicBezTo>
                <a:cubicBezTo>
                  <a:pt x="41130" y="36426"/>
                  <a:pt x="41029" y="36426"/>
                  <a:pt x="40863" y="36393"/>
                </a:cubicBezTo>
                <a:cubicBezTo>
                  <a:pt x="40562" y="36360"/>
                  <a:pt x="40229" y="36260"/>
                  <a:pt x="39929" y="36193"/>
                </a:cubicBezTo>
                <a:cubicBezTo>
                  <a:pt x="39362" y="36026"/>
                  <a:pt x="38761" y="35793"/>
                  <a:pt x="38194" y="35559"/>
                </a:cubicBezTo>
                <a:cubicBezTo>
                  <a:pt x="37295" y="35126"/>
                  <a:pt x="36462" y="34627"/>
                  <a:pt x="35729" y="34060"/>
                </a:cubicBezTo>
                <a:lnTo>
                  <a:pt x="35729" y="34060"/>
                </a:lnTo>
                <a:cubicBezTo>
                  <a:pt x="35728" y="34071"/>
                  <a:pt x="35727" y="34081"/>
                  <a:pt x="35726" y="34091"/>
                </a:cubicBezTo>
                <a:cubicBezTo>
                  <a:pt x="35259" y="33691"/>
                  <a:pt x="34792" y="33257"/>
                  <a:pt x="34391" y="32757"/>
                </a:cubicBezTo>
                <a:lnTo>
                  <a:pt x="34391" y="32724"/>
                </a:lnTo>
                <a:cubicBezTo>
                  <a:pt x="34792" y="31856"/>
                  <a:pt x="35025" y="30889"/>
                  <a:pt x="35025" y="29955"/>
                </a:cubicBezTo>
                <a:lnTo>
                  <a:pt x="35059" y="30022"/>
                </a:lnTo>
                <a:cubicBezTo>
                  <a:pt x="35425" y="30622"/>
                  <a:pt x="35626" y="31356"/>
                  <a:pt x="35726" y="32057"/>
                </a:cubicBezTo>
                <a:cubicBezTo>
                  <a:pt x="35726" y="32057"/>
                  <a:pt x="35726" y="32057"/>
                  <a:pt x="35726" y="32058"/>
                </a:cubicBezTo>
                <a:lnTo>
                  <a:pt x="35726" y="32058"/>
                </a:lnTo>
                <a:cubicBezTo>
                  <a:pt x="35716" y="31917"/>
                  <a:pt x="35704" y="31774"/>
                  <a:pt x="35692" y="31623"/>
                </a:cubicBezTo>
                <a:cubicBezTo>
                  <a:pt x="35559" y="30956"/>
                  <a:pt x="35359" y="30289"/>
                  <a:pt x="34958" y="29722"/>
                </a:cubicBezTo>
                <a:cubicBezTo>
                  <a:pt x="34592" y="29121"/>
                  <a:pt x="34091" y="28688"/>
                  <a:pt x="33591" y="28221"/>
                </a:cubicBezTo>
                <a:cubicBezTo>
                  <a:pt x="33209" y="27839"/>
                  <a:pt x="32827" y="27476"/>
                  <a:pt x="32504" y="27044"/>
                </a:cubicBezTo>
                <a:lnTo>
                  <a:pt x="32504" y="27044"/>
                </a:lnTo>
                <a:cubicBezTo>
                  <a:pt x="32653" y="27389"/>
                  <a:pt x="32922" y="27682"/>
                  <a:pt x="33191" y="27920"/>
                </a:cubicBezTo>
                <a:cubicBezTo>
                  <a:pt x="33191" y="28354"/>
                  <a:pt x="33124" y="28821"/>
                  <a:pt x="33090" y="29221"/>
                </a:cubicBezTo>
                <a:cubicBezTo>
                  <a:pt x="33057" y="29421"/>
                  <a:pt x="33024" y="29688"/>
                  <a:pt x="33024" y="29888"/>
                </a:cubicBezTo>
                <a:cubicBezTo>
                  <a:pt x="33024" y="30022"/>
                  <a:pt x="32957" y="30089"/>
                  <a:pt x="32957" y="30222"/>
                </a:cubicBezTo>
                <a:cubicBezTo>
                  <a:pt x="32957" y="30255"/>
                  <a:pt x="32924" y="30355"/>
                  <a:pt x="32924" y="30389"/>
                </a:cubicBezTo>
                <a:cubicBezTo>
                  <a:pt x="32757" y="30022"/>
                  <a:pt x="32590" y="29655"/>
                  <a:pt x="32457" y="29255"/>
                </a:cubicBezTo>
                <a:cubicBezTo>
                  <a:pt x="32523" y="29088"/>
                  <a:pt x="32457" y="28888"/>
                  <a:pt x="32457" y="28721"/>
                </a:cubicBezTo>
                <a:lnTo>
                  <a:pt x="32457" y="28087"/>
                </a:lnTo>
                <a:lnTo>
                  <a:pt x="32457" y="27487"/>
                </a:lnTo>
                <a:lnTo>
                  <a:pt x="32457" y="26979"/>
                </a:lnTo>
                <a:lnTo>
                  <a:pt x="32457" y="26979"/>
                </a:lnTo>
                <a:cubicBezTo>
                  <a:pt x="32472" y="27001"/>
                  <a:pt x="32488" y="27022"/>
                  <a:pt x="32504" y="27044"/>
                </a:cubicBezTo>
                <a:lnTo>
                  <a:pt x="32504" y="27044"/>
                </a:lnTo>
                <a:cubicBezTo>
                  <a:pt x="32487" y="27003"/>
                  <a:pt x="32471" y="26962"/>
                  <a:pt x="32457" y="26920"/>
                </a:cubicBezTo>
                <a:lnTo>
                  <a:pt x="32457" y="26979"/>
                </a:lnTo>
                <a:lnTo>
                  <a:pt x="32457" y="26979"/>
                </a:lnTo>
                <a:cubicBezTo>
                  <a:pt x="32374" y="26865"/>
                  <a:pt x="32296" y="26745"/>
                  <a:pt x="32223" y="26619"/>
                </a:cubicBezTo>
                <a:cubicBezTo>
                  <a:pt x="32108" y="26431"/>
                  <a:pt x="32013" y="26236"/>
                  <a:pt x="31933" y="26037"/>
                </a:cubicBezTo>
                <a:lnTo>
                  <a:pt x="31933" y="26037"/>
                </a:lnTo>
                <a:cubicBezTo>
                  <a:pt x="32025" y="26294"/>
                  <a:pt x="32131" y="26538"/>
                  <a:pt x="32257" y="26753"/>
                </a:cubicBezTo>
                <a:cubicBezTo>
                  <a:pt x="32223" y="27020"/>
                  <a:pt x="32223" y="27220"/>
                  <a:pt x="32223" y="27420"/>
                </a:cubicBezTo>
                <a:lnTo>
                  <a:pt x="32223" y="28054"/>
                </a:lnTo>
                <a:lnTo>
                  <a:pt x="32223" y="28721"/>
                </a:lnTo>
                <a:lnTo>
                  <a:pt x="32223" y="28821"/>
                </a:lnTo>
                <a:cubicBezTo>
                  <a:pt x="32123" y="28587"/>
                  <a:pt x="32090" y="28387"/>
                  <a:pt x="32056" y="28154"/>
                </a:cubicBezTo>
                <a:cubicBezTo>
                  <a:pt x="31858" y="27229"/>
                  <a:pt x="31758" y="26272"/>
                  <a:pt x="31724" y="25379"/>
                </a:cubicBezTo>
                <a:lnTo>
                  <a:pt x="31724" y="25379"/>
                </a:lnTo>
                <a:cubicBezTo>
                  <a:pt x="31779" y="25602"/>
                  <a:pt x="31847" y="25822"/>
                  <a:pt x="31933" y="26037"/>
                </a:cubicBezTo>
                <a:lnTo>
                  <a:pt x="31933" y="26037"/>
                </a:lnTo>
                <a:cubicBezTo>
                  <a:pt x="31854" y="25815"/>
                  <a:pt x="31785" y="25584"/>
                  <a:pt x="31723" y="25352"/>
                </a:cubicBezTo>
                <a:lnTo>
                  <a:pt x="31723" y="25352"/>
                </a:lnTo>
                <a:cubicBezTo>
                  <a:pt x="31723" y="25361"/>
                  <a:pt x="31723" y="25370"/>
                  <a:pt x="31724" y="25379"/>
                </a:cubicBezTo>
                <a:lnTo>
                  <a:pt x="31724" y="25379"/>
                </a:lnTo>
                <a:cubicBezTo>
                  <a:pt x="31667" y="25149"/>
                  <a:pt x="31624" y="24917"/>
                  <a:pt x="31589" y="24685"/>
                </a:cubicBezTo>
                <a:cubicBezTo>
                  <a:pt x="31589" y="24618"/>
                  <a:pt x="31623" y="24585"/>
                  <a:pt x="31623" y="24551"/>
                </a:cubicBezTo>
                <a:cubicBezTo>
                  <a:pt x="31667" y="24462"/>
                  <a:pt x="31608" y="24403"/>
                  <a:pt x="31534" y="24403"/>
                </a:cubicBezTo>
                <a:cubicBezTo>
                  <a:pt x="31497" y="24403"/>
                  <a:pt x="31456" y="24418"/>
                  <a:pt x="31423" y="24451"/>
                </a:cubicBezTo>
                <a:cubicBezTo>
                  <a:pt x="31022" y="25352"/>
                  <a:pt x="30722" y="26286"/>
                  <a:pt x="30689" y="27287"/>
                </a:cubicBezTo>
                <a:cubicBezTo>
                  <a:pt x="30622" y="27687"/>
                  <a:pt x="30622" y="28054"/>
                  <a:pt x="30689" y="28421"/>
                </a:cubicBezTo>
                <a:cubicBezTo>
                  <a:pt x="30622" y="28454"/>
                  <a:pt x="30622" y="28521"/>
                  <a:pt x="30689" y="28521"/>
                </a:cubicBezTo>
                <a:cubicBezTo>
                  <a:pt x="30789" y="29722"/>
                  <a:pt x="31222" y="30922"/>
                  <a:pt x="31956" y="31890"/>
                </a:cubicBezTo>
                <a:cubicBezTo>
                  <a:pt x="32423" y="32457"/>
                  <a:pt x="32957" y="32957"/>
                  <a:pt x="33591" y="33391"/>
                </a:cubicBezTo>
                <a:cubicBezTo>
                  <a:pt x="33924" y="33591"/>
                  <a:pt x="34225" y="33758"/>
                  <a:pt x="34592" y="33891"/>
                </a:cubicBezTo>
                <a:cubicBezTo>
                  <a:pt x="34892" y="34025"/>
                  <a:pt x="35192" y="34091"/>
                  <a:pt x="35526" y="34125"/>
                </a:cubicBezTo>
                <a:lnTo>
                  <a:pt x="35559" y="34125"/>
                </a:lnTo>
                <a:cubicBezTo>
                  <a:pt x="36426" y="34859"/>
                  <a:pt x="37394" y="35426"/>
                  <a:pt x="38428" y="35859"/>
                </a:cubicBezTo>
                <a:cubicBezTo>
                  <a:pt x="38928" y="36060"/>
                  <a:pt x="39462" y="36226"/>
                  <a:pt x="40029" y="36393"/>
                </a:cubicBezTo>
                <a:cubicBezTo>
                  <a:pt x="40229" y="36426"/>
                  <a:pt x="40429" y="36460"/>
                  <a:pt x="40596" y="36527"/>
                </a:cubicBezTo>
                <a:cubicBezTo>
                  <a:pt x="40013" y="36546"/>
                  <a:pt x="39428" y="36557"/>
                  <a:pt x="38842" y="36557"/>
                </a:cubicBezTo>
                <a:cubicBezTo>
                  <a:pt x="37413" y="36557"/>
                  <a:pt x="35977" y="36492"/>
                  <a:pt x="34558" y="36326"/>
                </a:cubicBezTo>
                <a:cubicBezTo>
                  <a:pt x="33557" y="36193"/>
                  <a:pt x="32557" y="36026"/>
                  <a:pt x="31556" y="35826"/>
                </a:cubicBezTo>
                <a:cubicBezTo>
                  <a:pt x="31556" y="35826"/>
                  <a:pt x="31556" y="35759"/>
                  <a:pt x="31523" y="35759"/>
                </a:cubicBezTo>
                <a:cubicBezTo>
                  <a:pt x="31356" y="35726"/>
                  <a:pt x="31189" y="35693"/>
                  <a:pt x="31022" y="35693"/>
                </a:cubicBezTo>
                <a:cubicBezTo>
                  <a:pt x="28621" y="35092"/>
                  <a:pt x="26386" y="34191"/>
                  <a:pt x="24251" y="32924"/>
                </a:cubicBezTo>
                <a:cubicBezTo>
                  <a:pt x="24117" y="32590"/>
                  <a:pt x="24017" y="32257"/>
                  <a:pt x="23884" y="31957"/>
                </a:cubicBezTo>
                <a:cubicBezTo>
                  <a:pt x="23851" y="31856"/>
                  <a:pt x="23784" y="31690"/>
                  <a:pt x="23750" y="31556"/>
                </a:cubicBezTo>
                <a:lnTo>
                  <a:pt x="23750" y="31523"/>
                </a:lnTo>
                <a:cubicBezTo>
                  <a:pt x="23836" y="31378"/>
                  <a:pt x="23912" y="31233"/>
                  <a:pt x="23981" y="31087"/>
                </a:cubicBezTo>
                <a:lnTo>
                  <a:pt x="23981" y="31087"/>
                </a:lnTo>
                <a:cubicBezTo>
                  <a:pt x="24020" y="30911"/>
                  <a:pt x="24027" y="30733"/>
                  <a:pt x="24051" y="30589"/>
                </a:cubicBezTo>
                <a:cubicBezTo>
                  <a:pt x="24084" y="30355"/>
                  <a:pt x="24117" y="30122"/>
                  <a:pt x="24184" y="29888"/>
                </a:cubicBezTo>
                <a:cubicBezTo>
                  <a:pt x="24240" y="29554"/>
                  <a:pt x="24342" y="29172"/>
                  <a:pt x="24452" y="28803"/>
                </a:cubicBezTo>
                <a:lnTo>
                  <a:pt x="24452" y="28803"/>
                </a:lnTo>
                <a:cubicBezTo>
                  <a:pt x="24453" y="28777"/>
                  <a:pt x="24452" y="28751"/>
                  <a:pt x="24452" y="28725"/>
                </a:cubicBezTo>
                <a:lnTo>
                  <a:pt x="24452" y="28725"/>
                </a:lnTo>
                <a:cubicBezTo>
                  <a:pt x="24329" y="29114"/>
                  <a:pt x="24223" y="29491"/>
                  <a:pt x="24117" y="29888"/>
                </a:cubicBezTo>
                <a:cubicBezTo>
                  <a:pt x="24084" y="30155"/>
                  <a:pt x="24017" y="30389"/>
                  <a:pt x="23951" y="30656"/>
                </a:cubicBezTo>
                <a:lnTo>
                  <a:pt x="23817" y="31256"/>
                </a:lnTo>
                <a:cubicBezTo>
                  <a:pt x="23784" y="31189"/>
                  <a:pt x="23784" y="31056"/>
                  <a:pt x="23750" y="30989"/>
                </a:cubicBezTo>
                <a:cubicBezTo>
                  <a:pt x="23684" y="30689"/>
                  <a:pt x="23617" y="30355"/>
                  <a:pt x="23550" y="30055"/>
                </a:cubicBezTo>
                <a:lnTo>
                  <a:pt x="23550" y="30022"/>
                </a:lnTo>
                <a:cubicBezTo>
                  <a:pt x="23571" y="29584"/>
                  <a:pt x="23592" y="29120"/>
                  <a:pt x="23637" y="28663"/>
                </a:cubicBezTo>
                <a:lnTo>
                  <a:pt x="23637" y="28663"/>
                </a:lnTo>
                <a:cubicBezTo>
                  <a:pt x="23600" y="28941"/>
                  <a:pt x="23567" y="29223"/>
                  <a:pt x="23550" y="29521"/>
                </a:cubicBezTo>
                <a:cubicBezTo>
                  <a:pt x="23417" y="28754"/>
                  <a:pt x="23384" y="27987"/>
                  <a:pt x="23384" y="27220"/>
                </a:cubicBezTo>
                <a:cubicBezTo>
                  <a:pt x="23417" y="27153"/>
                  <a:pt x="23417" y="27053"/>
                  <a:pt x="23450" y="26986"/>
                </a:cubicBezTo>
                <a:cubicBezTo>
                  <a:pt x="23484" y="26886"/>
                  <a:pt x="23484" y="26820"/>
                  <a:pt x="23550" y="26719"/>
                </a:cubicBezTo>
                <a:cubicBezTo>
                  <a:pt x="23584" y="26519"/>
                  <a:pt x="23650" y="26353"/>
                  <a:pt x="23717" y="26152"/>
                </a:cubicBezTo>
                <a:cubicBezTo>
                  <a:pt x="23791" y="25857"/>
                  <a:pt x="23883" y="25598"/>
                  <a:pt x="23993" y="25348"/>
                </a:cubicBezTo>
                <a:lnTo>
                  <a:pt x="23993" y="25348"/>
                </a:lnTo>
                <a:cubicBezTo>
                  <a:pt x="24032" y="25585"/>
                  <a:pt x="24078" y="25822"/>
                  <a:pt x="24126" y="26062"/>
                </a:cubicBezTo>
                <a:lnTo>
                  <a:pt x="24126" y="26062"/>
                </a:lnTo>
                <a:cubicBezTo>
                  <a:pt x="24158" y="25960"/>
                  <a:pt x="24195" y="25864"/>
                  <a:pt x="24217" y="25752"/>
                </a:cubicBezTo>
                <a:cubicBezTo>
                  <a:pt x="24184" y="25552"/>
                  <a:pt x="24117" y="25318"/>
                  <a:pt x="24117" y="25085"/>
                </a:cubicBezTo>
                <a:cubicBezTo>
                  <a:pt x="24074" y="25172"/>
                  <a:pt x="24032" y="25260"/>
                  <a:pt x="23993" y="25348"/>
                </a:cubicBezTo>
                <a:lnTo>
                  <a:pt x="23993" y="25348"/>
                </a:lnTo>
                <a:cubicBezTo>
                  <a:pt x="23984" y="25295"/>
                  <a:pt x="23976" y="25242"/>
                  <a:pt x="23968" y="25188"/>
                </a:cubicBezTo>
                <a:lnTo>
                  <a:pt x="23968" y="25188"/>
                </a:lnTo>
                <a:cubicBezTo>
                  <a:pt x="23818" y="25499"/>
                  <a:pt x="23690" y="25792"/>
                  <a:pt x="23584" y="26086"/>
                </a:cubicBezTo>
                <a:cubicBezTo>
                  <a:pt x="23550" y="26252"/>
                  <a:pt x="23450" y="26453"/>
                  <a:pt x="23417" y="26619"/>
                </a:cubicBezTo>
                <a:cubicBezTo>
                  <a:pt x="23417" y="26719"/>
                  <a:pt x="23384" y="26753"/>
                  <a:pt x="23384" y="26853"/>
                </a:cubicBezTo>
                <a:lnTo>
                  <a:pt x="23384" y="26719"/>
                </a:lnTo>
                <a:cubicBezTo>
                  <a:pt x="23417" y="26019"/>
                  <a:pt x="23517" y="25318"/>
                  <a:pt x="23617" y="24585"/>
                </a:cubicBezTo>
                <a:cubicBezTo>
                  <a:pt x="23708" y="24280"/>
                  <a:pt x="23744" y="23976"/>
                  <a:pt x="23851" y="23646"/>
                </a:cubicBezTo>
                <a:lnTo>
                  <a:pt x="23851" y="23646"/>
                </a:lnTo>
                <a:cubicBezTo>
                  <a:pt x="23851" y="23568"/>
                  <a:pt x="23851" y="23492"/>
                  <a:pt x="23851" y="23417"/>
                </a:cubicBezTo>
                <a:cubicBezTo>
                  <a:pt x="23851" y="23117"/>
                  <a:pt x="23884" y="22783"/>
                  <a:pt x="23917" y="22516"/>
                </a:cubicBezTo>
                <a:cubicBezTo>
                  <a:pt x="23917" y="22450"/>
                  <a:pt x="23951" y="22416"/>
                  <a:pt x="23951" y="22383"/>
                </a:cubicBezTo>
                <a:cubicBezTo>
                  <a:pt x="23995" y="22294"/>
                  <a:pt x="23936" y="22235"/>
                  <a:pt x="23872" y="22235"/>
                </a:cubicBezTo>
                <a:cubicBezTo>
                  <a:pt x="23839" y="22235"/>
                  <a:pt x="23806" y="22250"/>
                  <a:pt x="23784" y="22283"/>
                </a:cubicBezTo>
                <a:cubicBezTo>
                  <a:pt x="23450" y="23050"/>
                  <a:pt x="23117" y="23784"/>
                  <a:pt x="22850" y="24551"/>
                </a:cubicBezTo>
                <a:cubicBezTo>
                  <a:pt x="22383" y="25785"/>
                  <a:pt x="22083" y="27120"/>
                  <a:pt x="22216" y="28454"/>
                </a:cubicBezTo>
                <a:cubicBezTo>
                  <a:pt x="22249" y="29054"/>
                  <a:pt x="22416" y="29622"/>
                  <a:pt x="22683" y="30189"/>
                </a:cubicBezTo>
                <a:cubicBezTo>
                  <a:pt x="22883" y="30689"/>
                  <a:pt x="23183" y="31189"/>
                  <a:pt x="23584" y="31523"/>
                </a:cubicBezTo>
                <a:cubicBezTo>
                  <a:pt x="23684" y="31723"/>
                  <a:pt x="23717" y="31923"/>
                  <a:pt x="23784" y="32123"/>
                </a:cubicBezTo>
                <a:cubicBezTo>
                  <a:pt x="23884" y="32390"/>
                  <a:pt x="23951" y="32590"/>
                  <a:pt x="24051" y="32857"/>
                </a:cubicBezTo>
                <a:cubicBezTo>
                  <a:pt x="23851" y="32724"/>
                  <a:pt x="23617" y="32590"/>
                  <a:pt x="23450" y="32457"/>
                </a:cubicBezTo>
                <a:cubicBezTo>
                  <a:pt x="23350" y="32357"/>
                  <a:pt x="23217" y="32223"/>
                  <a:pt x="23117" y="32090"/>
                </a:cubicBezTo>
                <a:cubicBezTo>
                  <a:pt x="21949" y="30789"/>
                  <a:pt x="20948" y="29355"/>
                  <a:pt x="20181" y="27787"/>
                </a:cubicBezTo>
                <a:cubicBezTo>
                  <a:pt x="19714" y="26886"/>
                  <a:pt x="19281" y="25952"/>
                  <a:pt x="18947" y="25018"/>
                </a:cubicBezTo>
                <a:cubicBezTo>
                  <a:pt x="18914" y="24184"/>
                  <a:pt x="18914" y="23350"/>
                  <a:pt x="19014" y="22516"/>
                </a:cubicBezTo>
                <a:cubicBezTo>
                  <a:pt x="19047" y="22250"/>
                  <a:pt x="19047" y="22049"/>
                  <a:pt x="19080" y="21783"/>
                </a:cubicBezTo>
                <a:cubicBezTo>
                  <a:pt x="19080" y="21783"/>
                  <a:pt x="19114" y="21783"/>
                  <a:pt x="19114" y="21749"/>
                </a:cubicBezTo>
                <a:cubicBezTo>
                  <a:pt x="19212" y="21627"/>
                  <a:pt x="19312" y="21506"/>
                  <a:pt x="19414" y="21388"/>
                </a:cubicBezTo>
                <a:lnTo>
                  <a:pt x="19414" y="21388"/>
                </a:lnTo>
                <a:lnTo>
                  <a:pt x="19414" y="21482"/>
                </a:lnTo>
                <a:cubicBezTo>
                  <a:pt x="20081" y="20682"/>
                  <a:pt x="20882" y="20048"/>
                  <a:pt x="21449" y="19214"/>
                </a:cubicBezTo>
                <a:cubicBezTo>
                  <a:pt x="21582" y="19047"/>
                  <a:pt x="21716" y="18881"/>
                  <a:pt x="21782" y="18714"/>
                </a:cubicBezTo>
                <a:lnTo>
                  <a:pt x="21782" y="18714"/>
                </a:lnTo>
                <a:cubicBezTo>
                  <a:pt x="21725" y="18790"/>
                  <a:pt x="21660" y="18861"/>
                  <a:pt x="21590" y="18927"/>
                </a:cubicBezTo>
                <a:lnTo>
                  <a:pt x="21590" y="18927"/>
                </a:lnTo>
                <a:cubicBezTo>
                  <a:pt x="21641" y="18850"/>
                  <a:pt x="21690" y="18772"/>
                  <a:pt x="21736" y="18694"/>
                </a:cubicBezTo>
                <a:lnTo>
                  <a:pt x="21736" y="18694"/>
                </a:lnTo>
                <a:lnTo>
                  <a:pt x="21549" y="18881"/>
                </a:lnTo>
                <a:cubicBezTo>
                  <a:pt x="21382" y="19047"/>
                  <a:pt x="21215" y="19181"/>
                  <a:pt x="21015" y="19314"/>
                </a:cubicBezTo>
                <a:cubicBezTo>
                  <a:pt x="20615" y="19548"/>
                  <a:pt x="20248" y="19714"/>
                  <a:pt x="19814" y="19848"/>
                </a:cubicBezTo>
                <a:cubicBezTo>
                  <a:pt x="19814" y="19848"/>
                  <a:pt x="19814" y="19815"/>
                  <a:pt x="19881" y="19815"/>
                </a:cubicBezTo>
                <a:lnTo>
                  <a:pt x="19914" y="19815"/>
                </a:lnTo>
                <a:cubicBezTo>
                  <a:pt x="20633" y="19425"/>
                  <a:pt x="21298" y="18983"/>
                  <a:pt x="21884" y="18414"/>
                </a:cubicBezTo>
                <a:lnTo>
                  <a:pt x="21884" y="18414"/>
                </a:lnTo>
                <a:cubicBezTo>
                  <a:pt x="21839" y="18508"/>
                  <a:pt x="21789" y="18602"/>
                  <a:pt x="21736" y="18694"/>
                </a:cubicBezTo>
                <a:lnTo>
                  <a:pt x="21736" y="18694"/>
                </a:lnTo>
                <a:lnTo>
                  <a:pt x="21949" y="18480"/>
                </a:lnTo>
                <a:lnTo>
                  <a:pt x="22083" y="18213"/>
                </a:lnTo>
                <a:lnTo>
                  <a:pt x="22083" y="18213"/>
                </a:lnTo>
                <a:cubicBezTo>
                  <a:pt x="22018" y="18282"/>
                  <a:pt x="21951" y="18349"/>
                  <a:pt x="21884" y="18414"/>
                </a:cubicBezTo>
                <a:lnTo>
                  <a:pt x="21884" y="18414"/>
                </a:lnTo>
                <a:cubicBezTo>
                  <a:pt x="21918" y="18343"/>
                  <a:pt x="21950" y="18273"/>
                  <a:pt x="21980" y="18201"/>
                </a:cubicBezTo>
                <a:lnTo>
                  <a:pt x="21980" y="18201"/>
                </a:lnTo>
                <a:cubicBezTo>
                  <a:pt x="21349" y="18752"/>
                  <a:pt x="20661" y="19241"/>
                  <a:pt x="19914" y="19614"/>
                </a:cubicBezTo>
                <a:cubicBezTo>
                  <a:pt x="20081" y="19114"/>
                  <a:pt x="20281" y="18647"/>
                  <a:pt x="20548" y="18180"/>
                </a:cubicBezTo>
                <a:cubicBezTo>
                  <a:pt x="20582" y="18180"/>
                  <a:pt x="20615" y="18113"/>
                  <a:pt x="20682" y="18080"/>
                </a:cubicBezTo>
                <a:cubicBezTo>
                  <a:pt x="20748" y="18047"/>
                  <a:pt x="20882" y="18013"/>
                  <a:pt x="20948" y="17913"/>
                </a:cubicBezTo>
                <a:cubicBezTo>
                  <a:pt x="21115" y="17846"/>
                  <a:pt x="21282" y="17746"/>
                  <a:pt x="21449" y="17646"/>
                </a:cubicBezTo>
                <a:cubicBezTo>
                  <a:pt x="21616" y="17546"/>
                  <a:pt x="21849" y="17413"/>
                  <a:pt x="22016" y="17346"/>
                </a:cubicBezTo>
                <a:cubicBezTo>
                  <a:pt x="22083" y="17313"/>
                  <a:pt x="22183" y="17213"/>
                  <a:pt x="22249" y="17179"/>
                </a:cubicBezTo>
                <a:cubicBezTo>
                  <a:pt x="22259" y="17170"/>
                  <a:pt x="22273" y="17159"/>
                  <a:pt x="22289" y="17146"/>
                </a:cubicBezTo>
                <a:lnTo>
                  <a:pt x="22289" y="17146"/>
                </a:lnTo>
                <a:cubicBezTo>
                  <a:pt x="22298" y="17106"/>
                  <a:pt x="22306" y="17065"/>
                  <a:pt x="22314" y="17025"/>
                </a:cubicBezTo>
                <a:lnTo>
                  <a:pt x="22314" y="17025"/>
                </a:lnTo>
                <a:cubicBezTo>
                  <a:pt x="22272" y="17043"/>
                  <a:pt x="22234" y="17061"/>
                  <a:pt x="22216" y="17079"/>
                </a:cubicBezTo>
                <a:cubicBezTo>
                  <a:pt x="22116" y="17146"/>
                  <a:pt x="22049" y="17213"/>
                  <a:pt x="21949" y="17246"/>
                </a:cubicBezTo>
                <a:cubicBezTo>
                  <a:pt x="21782" y="17379"/>
                  <a:pt x="21616" y="17446"/>
                  <a:pt x="21415" y="17580"/>
                </a:cubicBezTo>
                <a:cubicBezTo>
                  <a:pt x="21249" y="17680"/>
                  <a:pt x="21049" y="17813"/>
                  <a:pt x="20882" y="17880"/>
                </a:cubicBezTo>
                <a:lnTo>
                  <a:pt x="20615" y="18013"/>
                </a:lnTo>
                <a:cubicBezTo>
                  <a:pt x="20648" y="17947"/>
                  <a:pt x="20648" y="17880"/>
                  <a:pt x="20715" y="17846"/>
                </a:cubicBezTo>
                <a:cubicBezTo>
                  <a:pt x="20748" y="17813"/>
                  <a:pt x="20782" y="17746"/>
                  <a:pt x="20882" y="17746"/>
                </a:cubicBezTo>
                <a:cubicBezTo>
                  <a:pt x="20948" y="17713"/>
                  <a:pt x="21049" y="17680"/>
                  <a:pt x="21115" y="17580"/>
                </a:cubicBezTo>
                <a:cubicBezTo>
                  <a:pt x="21282" y="17513"/>
                  <a:pt x="21449" y="17379"/>
                  <a:pt x="21616" y="17313"/>
                </a:cubicBezTo>
                <a:cubicBezTo>
                  <a:pt x="21782" y="17213"/>
                  <a:pt x="21949" y="17146"/>
                  <a:pt x="22083" y="17046"/>
                </a:cubicBezTo>
                <a:cubicBezTo>
                  <a:pt x="22161" y="17007"/>
                  <a:pt x="22251" y="16968"/>
                  <a:pt x="22332" y="16928"/>
                </a:cubicBezTo>
                <a:lnTo>
                  <a:pt x="22332" y="16928"/>
                </a:lnTo>
                <a:cubicBezTo>
                  <a:pt x="22341" y="16880"/>
                  <a:pt x="22349" y="16831"/>
                  <a:pt x="22358" y="16783"/>
                </a:cubicBezTo>
                <a:lnTo>
                  <a:pt x="22358" y="16783"/>
                </a:lnTo>
                <a:cubicBezTo>
                  <a:pt x="22223" y="16838"/>
                  <a:pt x="22097" y="16898"/>
                  <a:pt x="22016" y="16979"/>
                </a:cubicBezTo>
                <a:cubicBezTo>
                  <a:pt x="21849" y="17046"/>
                  <a:pt x="21649" y="17113"/>
                  <a:pt x="21516" y="17246"/>
                </a:cubicBezTo>
                <a:cubicBezTo>
                  <a:pt x="21349" y="17346"/>
                  <a:pt x="21182" y="17413"/>
                  <a:pt x="21049" y="17546"/>
                </a:cubicBezTo>
                <a:cubicBezTo>
                  <a:pt x="20948" y="17580"/>
                  <a:pt x="20882" y="17613"/>
                  <a:pt x="20782" y="17713"/>
                </a:cubicBezTo>
                <a:cubicBezTo>
                  <a:pt x="21115" y="17079"/>
                  <a:pt x="21549" y="16445"/>
                  <a:pt x="22016" y="15912"/>
                </a:cubicBezTo>
                <a:cubicBezTo>
                  <a:pt x="22259" y="15602"/>
                  <a:pt x="22503" y="15322"/>
                  <a:pt x="22766" y="15041"/>
                </a:cubicBezTo>
                <a:lnTo>
                  <a:pt x="22766" y="15041"/>
                </a:lnTo>
                <a:cubicBezTo>
                  <a:pt x="22689" y="15233"/>
                  <a:pt x="22628" y="15430"/>
                  <a:pt x="22583" y="15612"/>
                </a:cubicBezTo>
                <a:cubicBezTo>
                  <a:pt x="22477" y="15994"/>
                  <a:pt x="22425" y="16390"/>
                  <a:pt x="22358" y="16783"/>
                </a:cubicBezTo>
                <a:lnTo>
                  <a:pt x="22358" y="16783"/>
                </a:lnTo>
                <a:cubicBezTo>
                  <a:pt x="22388" y="16770"/>
                  <a:pt x="22419" y="16758"/>
                  <a:pt x="22450" y="16746"/>
                </a:cubicBezTo>
                <a:cubicBezTo>
                  <a:pt x="22516" y="16412"/>
                  <a:pt x="22583" y="16079"/>
                  <a:pt x="22683" y="15778"/>
                </a:cubicBezTo>
                <a:cubicBezTo>
                  <a:pt x="22783" y="15411"/>
                  <a:pt x="22950" y="15011"/>
                  <a:pt x="23183" y="14611"/>
                </a:cubicBezTo>
                <a:lnTo>
                  <a:pt x="23183" y="14611"/>
                </a:lnTo>
                <a:cubicBezTo>
                  <a:pt x="23037" y="14757"/>
                  <a:pt x="22899" y="14899"/>
                  <a:pt x="22766" y="15041"/>
                </a:cubicBezTo>
                <a:lnTo>
                  <a:pt x="22766" y="15041"/>
                </a:lnTo>
                <a:cubicBezTo>
                  <a:pt x="22801" y="14951"/>
                  <a:pt x="22841" y="14863"/>
                  <a:pt x="22883" y="14778"/>
                </a:cubicBezTo>
                <a:cubicBezTo>
                  <a:pt x="22983" y="14511"/>
                  <a:pt x="23150" y="14277"/>
                  <a:pt x="23384" y="14044"/>
                </a:cubicBezTo>
                <a:lnTo>
                  <a:pt x="23384" y="14010"/>
                </a:lnTo>
                <a:cubicBezTo>
                  <a:pt x="23384" y="13962"/>
                  <a:pt x="23348" y="13931"/>
                  <a:pt x="23316" y="13931"/>
                </a:cubicBezTo>
                <a:cubicBezTo>
                  <a:pt x="23304" y="13931"/>
                  <a:pt x="23292" y="13935"/>
                  <a:pt x="23283" y="13944"/>
                </a:cubicBezTo>
                <a:lnTo>
                  <a:pt x="23250" y="13944"/>
                </a:lnTo>
                <a:cubicBezTo>
                  <a:pt x="22950" y="14110"/>
                  <a:pt x="22650" y="14344"/>
                  <a:pt x="22383" y="14544"/>
                </a:cubicBezTo>
                <a:lnTo>
                  <a:pt x="21482" y="15178"/>
                </a:lnTo>
                <a:cubicBezTo>
                  <a:pt x="20582" y="15912"/>
                  <a:pt x="19714" y="16779"/>
                  <a:pt x="19247" y="17913"/>
                </a:cubicBezTo>
                <a:cubicBezTo>
                  <a:pt x="19047" y="18447"/>
                  <a:pt x="18914" y="19014"/>
                  <a:pt x="18880" y="19581"/>
                </a:cubicBezTo>
                <a:cubicBezTo>
                  <a:pt x="18880" y="19915"/>
                  <a:pt x="18914" y="20248"/>
                  <a:pt x="18947" y="20582"/>
                </a:cubicBezTo>
                <a:cubicBezTo>
                  <a:pt x="18947" y="20749"/>
                  <a:pt x="18980" y="20915"/>
                  <a:pt x="18980" y="21115"/>
                </a:cubicBezTo>
                <a:lnTo>
                  <a:pt x="18980" y="21416"/>
                </a:lnTo>
                <a:cubicBezTo>
                  <a:pt x="18980" y="21516"/>
                  <a:pt x="18947" y="21582"/>
                  <a:pt x="18947" y="21683"/>
                </a:cubicBezTo>
                <a:lnTo>
                  <a:pt x="18947" y="21749"/>
                </a:lnTo>
                <a:cubicBezTo>
                  <a:pt x="18914" y="22083"/>
                  <a:pt x="18880" y="22450"/>
                  <a:pt x="18814" y="22850"/>
                </a:cubicBezTo>
                <a:cubicBezTo>
                  <a:pt x="18780" y="23417"/>
                  <a:pt x="18780" y="24018"/>
                  <a:pt x="18814" y="24585"/>
                </a:cubicBezTo>
                <a:cubicBezTo>
                  <a:pt x="18647" y="24051"/>
                  <a:pt x="18480" y="23517"/>
                  <a:pt x="18380" y="22917"/>
                </a:cubicBezTo>
                <a:cubicBezTo>
                  <a:pt x="18080" y="21582"/>
                  <a:pt x="17913" y="20248"/>
                  <a:pt x="17880" y="18914"/>
                </a:cubicBezTo>
                <a:cubicBezTo>
                  <a:pt x="17913" y="18914"/>
                  <a:pt x="17913" y="18881"/>
                  <a:pt x="17946" y="18847"/>
                </a:cubicBezTo>
                <a:cubicBezTo>
                  <a:pt x="17988" y="18708"/>
                  <a:pt x="18032" y="18571"/>
                  <a:pt x="18080" y="18438"/>
                </a:cubicBezTo>
                <a:lnTo>
                  <a:pt x="18080" y="18438"/>
                </a:lnTo>
                <a:cubicBezTo>
                  <a:pt x="18080" y="18188"/>
                  <a:pt x="18082" y="17964"/>
                  <a:pt x="18113" y="17680"/>
                </a:cubicBezTo>
                <a:cubicBezTo>
                  <a:pt x="18113" y="17313"/>
                  <a:pt x="18146" y="16912"/>
                  <a:pt x="18213" y="16512"/>
                </a:cubicBezTo>
                <a:cubicBezTo>
                  <a:pt x="18480" y="16312"/>
                  <a:pt x="18780" y="16045"/>
                  <a:pt x="19047" y="15812"/>
                </a:cubicBezTo>
                <a:cubicBezTo>
                  <a:pt x="19579" y="15251"/>
                  <a:pt x="20084" y="14637"/>
                  <a:pt x="20494" y="13972"/>
                </a:cubicBezTo>
                <a:lnTo>
                  <a:pt x="20494" y="13972"/>
                </a:lnTo>
                <a:cubicBezTo>
                  <a:pt x="20579" y="13797"/>
                  <a:pt x="20659" y="13621"/>
                  <a:pt x="20733" y="13442"/>
                </a:cubicBezTo>
                <a:lnTo>
                  <a:pt x="20733" y="13442"/>
                </a:lnTo>
                <a:cubicBezTo>
                  <a:pt x="20716" y="13475"/>
                  <a:pt x="20699" y="13509"/>
                  <a:pt x="20682" y="13543"/>
                </a:cubicBezTo>
                <a:cubicBezTo>
                  <a:pt x="20348" y="14110"/>
                  <a:pt x="19948" y="14644"/>
                  <a:pt x="19547" y="15145"/>
                </a:cubicBezTo>
                <a:cubicBezTo>
                  <a:pt x="19347" y="15378"/>
                  <a:pt x="19080" y="15645"/>
                  <a:pt x="18847" y="15845"/>
                </a:cubicBezTo>
                <a:cubicBezTo>
                  <a:pt x="18747" y="15912"/>
                  <a:pt x="18680" y="16012"/>
                  <a:pt x="18580" y="16045"/>
                </a:cubicBezTo>
                <a:cubicBezTo>
                  <a:pt x="18747" y="15878"/>
                  <a:pt x="18914" y="15712"/>
                  <a:pt x="19047" y="15511"/>
                </a:cubicBezTo>
                <a:cubicBezTo>
                  <a:pt x="19514" y="15011"/>
                  <a:pt x="19881" y="14477"/>
                  <a:pt x="20248" y="13877"/>
                </a:cubicBezTo>
                <a:cubicBezTo>
                  <a:pt x="20313" y="13786"/>
                  <a:pt x="20378" y="13685"/>
                  <a:pt x="20442" y="13578"/>
                </a:cubicBezTo>
                <a:lnTo>
                  <a:pt x="20442" y="13578"/>
                </a:lnTo>
                <a:cubicBezTo>
                  <a:pt x="20267" y="13855"/>
                  <a:pt x="20064" y="14116"/>
                  <a:pt x="19881" y="14377"/>
                </a:cubicBezTo>
                <a:cubicBezTo>
                  <a:pt x="19381" y="15044"/>
                  <a:pt x="18847" y="15678"/>
                  <a:pt x="18247" y="16245"/>
                </a:cubicBezTo>
                <a:cubicBezTo>
                  <a:pt x="18313" y="15545"/>
                  <a:pt x="18447" y="14878"/>
                  <a:pt x="18613" y="14177"/>
                </a:cubicBezTo>
                <a:cubicBezTo>
                  <a:pt x="19214" y="13710"/>
                  <a:pt x="19714" y="13176"/>
                  <a:pt x="20181" y="12576"/>
                </a:cubicBezTo>
                <a:cubicBezTo>
                  <a:pt x="20577" y="12049"/>
                  <a:pt x="20940" y="11456"/>
                  <a:pt x="21238" y="10863"/>
                </a:cubicBezTo>
                <a:lnTo>
                  <a:pt x="21238" y="10863"/>
                </a:lnTo>
                <a:cubicBezTo>
                  <a:pt x="21221" y="10660"/>
                  <a:pt x="21189" y="10451"/>
                  <a:pt x="21160" y="10240"/>
                </a:cubicBezTo>
                <a:lnTo>
                  <a:pt x="21160" y="10240"/>
                </a:lnTo>
                <a:cubicBezTo>
                  <a:pt x="21113" y="10284"/>
                  <a:pt x="21107" y="10349"/>
                  <a:pt x="21082" y="10374"/>
                </a:cubicBezTo>
                <a:lnTo>
                  <a:pt x="20948" y="10608"/>
                </a:lnTo>
                <a:cubicBezTo>
                  <a:pt x="20882" y="10775"/>
                  <a:pt x="20782" y="10942"/>
                  <a:pt x="20648" y="11108"/>
                </a:cubicBezTo>
                <a:cubicBezTo>
                  <a:pt x="20448" y="11509"/>
                  <a:pt x="20248" y="11842"/>
                  <a:pt x="20048" y="12176"/>
                </a:cubicBezTo>
                <a:cubicBezTo>
                  <a:pt x="19814" y="12509"/>
                  <a:pt x="19581" y="12776"/>
                  <a:pt x="19281" y="13110"/>
                </a:cubicBezTo>
                <a:cubicBezTo>
                  <a:pt x="19147" y="13277"/>
                  <a:pt x="19047" y="13410"/>
                  <a:pt x="18914" y="13543"/>
                </a:cubicBezTo>
                <a:lnTo>
                  <a:pt x="18714" y="13744"/>
                </a:lnTo>
                <a:cubicBezTo>
                  <a:pt x="18780" y="13377"/>
                  <a:pt x="18914" y="13043"/>
                  <a:pt x="18980" y="12676"/>
                </a:cubicBezTo>
                <a:cubicBezTo>
                  <a:pt x="19047" y="12576"/>
                  <a:pt x="19114" y="12443"/>
                  <a:pt x="19147" y="12376"/>
                </a:cubicBezTo>
                <a:cubicBezTo>
                  <a:pt x="19247" y="12209"/>
                  <a:pt x="19347" y="12076"/>
                  <a:pt x="19414" y="11909"/>
                </a:cubicBezTo>
                <a:cubicBezTo>
                  <a:pt x="19581" y="11609"/>
                  <a:pt x="19748" y="11375"/>
                  <a:pt x="19948" y="11142"/>
                </a:cubicBezTo>
                <a:cubicBezTo>
                  <a:pt x="20327" y="10668"/>
                  <a:pt x="20706" y="10224"/>
                  <a:pt x="21113" y="9810"/>
                </a:cubicBezTo>
                <a:lnTo>
                  <a:pt x="21113" y="9810"/>
                </a:lnTo>
                <a:cubicBezTo>
                  <a:pt x="21110" y="9769"/>
                  <a:pt x="21107" y="9728"/>
                  <a:pt x="21104" y="9686"/>
                </a:cubicBezTo>
                <a:lnTo>
                  <a:pt x="21104" y="9686"/>
                </a:lnTo>
                <a:cubicBezTo>
                  <a:pt x="20674" y="10150"/>
                  <a:pt x="20278" y="10646"/>
                  <a:pt x="19881" y="11142"/>
                </a:cubicBezTo>
                <a:cubicBezTo>
                  <a:pt x="19689" y="11366"/>
                  <a:pt x="19467" y="11651"/>
                  <a:pt x="19302" y="11880"/>
                </a:cubicBezTo>
                <a:lnTo>
                  <a:pt x="19302" y="11880"/>
                </a:lnTo>
                <a:cubicBezTo>
                  <a:pt x="19368" y="11758"/>
                  <a:pt x="19448" y="11640"/>
                  <a:pt x="19514" y="11509"/>
                </a:cubicBezTo>
                <a:cubicBezTo>
                  <a:pt x="19681" y="11242"/>
                  <a:pt x="19848" y="10942"/>
                  <a:pt x="19981" y="10708"/>
                </a:cubicBezTo>
                <a:cubicBezTo>
                  <a:pt x="20339" y="10252"/>
                  <a:pt x="20697" y="9829"/>
                  <a:pt x="21086" y="9406"/>
                </a:cubicBezTo>
                <a:lnTo>
                  <a:pt x="21086" y="9406"/>
                </a:lnTo>
                <a:cubicBezTo>
                  <a:pt x="21091" y="9500"/>
                  <a:pt x="21097" y="9593"/>
                  <a:pt x="21104" y="9686"/>
                </a:cubicBezTo>
                <a:lnTo>
                  <a:pt x="21104" y="9686"/>
                </a:lnTo>
                <a:cubicBezTo>
                  <a:pt x="21107" y="9682"/>
                  <a:pt x="21111" y="9678"/>
                  <a:pt x="21115" y="9674"/>
                </a:cubicBezTo>
                <a:lnTo>
                  <a:pt x="21115" y="9374"/>
                </a:lnTo>
                <a:cubicBezTo>
                  <a:pt x="21105" y="9384"/>
                  <a:pt x="21096" y="9395"/>
                  <a:pt x="21086" y="9406"/>
                </a:cubicBezTo>
                <a:lnTo>
                  <a:pt x="21086" y="9406"/>
                </a:lnTo>
                <a:cubicBezTo>
                  <a:pt x="21085" y="9383"/>
                  <a:pt x="21084" y="9360"/>
                  <a:pt x="21083" y="9337"/>
                </a:cubicBezTo>
                <a:lnTo>
                  <a:pt x="21083" y="9337"/>
                </a:lnTo>
                <a:cubicBezTo>
                  <a:pt x="20662" y="9731"/>
                  <a:pt x="20273" y="10187"/>
                  <a:pt x="19948" y="10675"/>
                </a:cubicBezTo>
                <a:cubicBezTo>
                  <a:pt x="19790" y="10895"/>
                  <a:pt x="19603" y="11145"/>
                  <a:pt x="19443" y="11425"/>
                </a:cubicBezTo>
                <a:lnTo>
                  <a:pt x="19443" y="11425"/>
                </a:lnTo>
                <a:cubicBezTo>
                  <a:pt x="19639" y="10858"/>
                  <a:pt x="19892" y="10349"/>
                  <a:pt x="20115" y="9841"/>
                </a:cubicBezTo>
                <a:cubicBezTo>
                  <a:pt x="20438" y="9097"/>
                  <a:pt x="20855" y="8416"/>
                  <a:pt x="21245" y="7737"/>
                </a:cubicBezTo>
                <a:lnTo>
                  <a:pt x="21245" y="7737"/>
                </a:lnTo>
                <a:cubicBezTo>
                  <a:pt x="21192" y="8007"/>
                  <a:pt x="21138" y="8289"/>
                  <a:pt x="21115" y="8540"/>
                </a:cubicBezTo>
                <a:cubicBezTo>
                  <a:pt x="21074" y="8788"/>
                  <a:pt x="21071" y="9062"/>
                  <a:pt x="21083" y="9337"/>
                </a:cubicBezTo>
                <a:lnTo>
                  <a:pt x="21083" y="9337"/>
                </a:lnTo>
                <a:cubicBezTo>
                  <a:pt x="21094" y="9327"/>
                  <a:pt x="21104" y="9317"/>
                  <a:pt x="21115" y="9307"/>
                </a:cubicBezTo>
                <a:lnTo>
                  <a:pt x="21115" y="8807"/>
                </a:lnTo>
                <a:cubicBezTo>
                  <a:pt x="21182" y="8406"/>
                  <a:pt x="21249" y="8006"/>
                  <a:pt x="21382" y="7572"/>
                </a:cubicBezTo>
                <a:lnTo>
                  <a:pt x="21382" y="7572"/>
                </a:lnTo>
                <a:lnTo>
                  <a:pt x="21282" y="7673"/>
                </a:lnTo>
                <a:cubicBezTo>
                  <a:pt x="21270" y="7694"/>
                  <a:pt x="21257" y="7715"/>
                  <a:pt x="21245" y="7737"/>
                </a:cubicBezTo>
                <a:lnTo>
                  <a:pt x="21245" y="7737"/>
                </a:lnTo>
                <a:cubicBezTo>
                  <a:pt x="21270" y="7612"/>
                  <a:pt x="21294" y="7489"/>
                  <a:pt x="21315" y="7372"/>
                </a:cubicBezTo>
                <a:lnTo>
                  <a:pt x="21382" y="7339"/>
                </a:lnTo>
                <a:cubicBezTo>
                  <a:pt x="21432" y="7264"/>
                  <a:pt x="21351" y="7170"/>
                  <a:pt x="21279" y="7170"/>
                </a:cubicBezTo>
                <a:cubicBezTo>
                  <a:pt x="21255" y="7170"/>
                  <a:pt x="21232" y="7180"/>
                  <a:pt x="21215" y="7206"/>
                </a:cubicBezTo>
                <a:cubicBezTo>
                  <a:pt x="20582" y="7873"/>
                  <a:pt x="19948" y="8506"/>
                  <a:pt x="19381" y="9207"/>
                </a:cubicBezTo>
                <a:cubicBezTo>
                  <a:pt x="18880" y="9841"/>
                  <a:pt x="18413" y="10508"/>
                  <a:pt x="18080" y="11208"/>
                </a:cubicBezTo>
                <a:cubicBezTo>
                  <a:pt x="17946" y="11442"/>
                  <a:pt x="17813" y="11742"/>
                  <a:pt x="17746" y="12009"/>
                </a:cubicBezTo>
                <a:cubicBezTo>
                  <a:pt x="17579" y="12509"/>
                  <a:pt x="17446" y="13043"/>
                  <a:pt x="17379" y="13577"/>
                </a:cubicBezTo>
                <a:cubicBezTo>
                  <a:pt x="17246" y="14411"/>
                  <a:pt x="17246" y="15278"/>
                  <a:pt x="17313" y="16179"/>
                </a:cubicBezTo>
                <a:cubicBezTo>
                  <a:pt x="17379" y="16612"/>
                  <a:pt x="17446" y="17046"/>
                  <a:pt x="17546" y="17513"/>
                </a:cubicBezTo>
                <a:cubicBezTo>
                  <a:pt x="17613" y="17880"/>
                  <a:pt x="17713" y="18280"/>
                  <a:pt x="17813" y="18680"/>
                </a:cubicBezTo>
                <a:cubicBezTo>
                  <a:pt x="17813" y="20348"/>
                  <a:pt x="18080" y="21949"/>
                  <a:pt x="18480" y="23584"/>
                </a:cubicBezTo>
                <a:cubicBezTo>
                  <a:pt x="18647" y="24184"/>
                  <a:pt x="18814" y="24751"/>
                  <a:pt x="19047" y="25352"/>
                </a:cubicBezTo>
                <a:lnTo>
                  <a:pt x="19047" y="25419"/>
                </a:lnTo>
                <a:cubicBezTo>
                  <a:pt x="19047" y="25419"/>
                  <a:pt x="19047" y="25452"/>
                  <a:pt x="19080" y="25452"/>
                </a:cubicBezTo>
                <a:cubicBezTo>
                  <a:pt x="19447" y="26519"/>
                  <a:pt x="19914" y="27520"/>
                  <a:pt x="20448" y="28454"/>
                </a:cubicBezTo>
                <a:cubicBezTo>
                  <a:pt x="20882" y="29221"/>
                  <a:pt x="21382" y="29955"/>
                  <a:pt x="21882" y="30689"/>
                </a:cubicBezTo>
                <a:cubicBezTo>
                  <a:pt x="22249" y="31189"/>
                  <a:pt x="22650" y="31723"/>
                  <a:pt x="23117" y="32190"/>
                </a:cubicBezTo>
                <a:cubicBezTo>
                  <a:pt x="22950" y="32090"/>
                  <a:pt x="22816" y="31957"/>
                  <a:pt x="22650" y="31890"/>
                </a:cubicBezTo>
                <a:cubicBezTo>
                  <a:pt x="19414" y="29588"/>
                  <a:pt x="16645" y="26519"/>
                  <a:pt x="14811" y="22950"/>
                </a:cubicBezTo>
                <a:cubicBezTo>
                  <a:pt x="14444" y="22216"/>
                  <a:pt x="14077" y="21449"/>
                  <a:pt x="13777" y="20682"/>
                </a:cubicBezTo>
                <a:lnTo>
                  <a:pt x="13777" y="20615"/>
                </a:lnTo>
                <a:cubicBezTo>
                  <a:pt x="13610" y="20181"/>
                  <a:pt x="13443" y="19681"/>
                  <a:pt x="13276" y="19214"/>
                </a:cubicBezTo>
                <a:cubicBezTo>
                  <a:pt x="13210" y="18947"/>
                  <a:pt x="13110" y="18747"/>
                  <a:pt x="13076" y="18514"/>
                </a:cubicBezTo>
                <a:cubicBezTo>
                  <a:pt x="12976" y="18247"/>
                  <a:pt x="12943" y="18013"/>
                  <a:pt x="12876" y="17780"/>
                </a:cubicBezTo>
                <a:cubicBezTo>
                  <a:pt x="12709" y="16846"/>
                  <a:pt x="12809" y="15878"/>
                  <a:pt x="13076" y="14944"/>
                </a:cubicBezTo>
                <a:cubicBezTo>
                  <a:pt x="13076" y="14944"/>
                  <a:pt x="13110" y="14944"/>
                  <a:pt x="13110" y="14911"/>
                </a:cubicBezTo>
                <a:cubicBezTo>
                  <a:pt x="13210" y="14711"/>
                  <a:pt x="13276" y="14444"/>
                  <a:pt x="13410" y="14244"/>
                </a:cubicBezTo>
                <a:cubicBezTo>
                  <a:pt x="13543" y="14044"/>
                  <a:pt x="13710" y="13844"/>
                  <a:pt x="13877" y="13677"/>
                </a:cubicBezTo>
                <a:cubicBezTo>
                  <a:pt x="14210" y="13277"/>
                  <a:pt x="14577" y="12943"/>
                  <a:pt x="14877" y="12576"/>
                </a:cubicBezTo>
                <a:cubicBezTo>
                  <a:pt x="16078" y="11175"/>
                  <a:pt x="16712" y="9340"/>
                  <a:pt x="16645" y="7506"/>
                </a:cubicBezTo>
                <a:cubicBezTo>
                  <a:pt x="16645" y="6939"/>
                  <a:pt x="16579" y="6372"/>
                  <a:pt x="16412" y="5838"/>
                </a:cubicBezTo>
                <a:lnTo>
                  <a:pt x="16412" y="5771"/>
                </a:lnTo>
                <a:lnTo>
                  <a:pt x="16412" y="5738"/>
                </a:lnTo>
                <a:cubicBezTo>
                  <a:pt x="16312" y="5404"/>
                  <a:pt x="16212" y="5071"/>
                  <a:pt x="16078" y="4770"/>
                </a:cubicBezTo>
                <a:cubicBezTo>
                  <a:pt x="15778" y="4070"/>
                  <a:pt x="15378" y="3336"/>
                  <a:pt x="14811" y="2736"/>
                </a:cubicBezTo>
                <a:cubicBezTo>
                  <a:pt x="14777" y="2669"/>
                  <a:pt x="14744" y="2536"/>
                  <a:pt x="14711" y="2435"/>
                </a:cubicBezTo>
                <a:lnTo>
                  <a:pt x="14644" y="2402"/>
                </a:lnTo>
                <a:cubicBezTo>
                  <a:pt x="14644" y="2369"/>
                  <a:pt x="14611" y="2335"/>
                  <a:pt x="14611" y="2335"/>
                </a:cubicBezTo>
                <a:cubicBezTo>
                  <a:pt x="14585" y="2284"/>
                  <a:pt x="14535" y="2263"/>
                  <a:pt x="14489" y="2263"/>
                </a:cubicBezTo>
                <a:cubicBezTo>
                  <a:pt x="14414" y="2263"/>
                  <a:pt x="14349" y="2320"/>
                  <a:pt x="14410" y="2402"/>
                </a:cubicBezTo>
                <a:cubicBezTo>
                  <a:pt x="14777" y="3203"/>
                  <a:pt x="14877" y="4070"/>
                  <a:pt x="14777" y="4904"/>
                </a:cubicBezTo>
                <a:cubicBezTo>
                  <a:pt x="14711" y="5704"/>
                  <a:pt x="14444" y="6505"/>
                  <a:pt x="14210" y="7272"/>
                </a:cubicBezTo>
                <a:cubicBezTo>
                  <a:pt x="13943" y="8073"/>
                  <a:pt x="13643" y="8840"/>
                  <a:pt x="13476" y="9674"/>
                </a:cubicBezTo>
                <a:cubicBezTo>
                  <a:pt x="13310" y="10508"/>
                  <a:pt x="13210" y="11275"/>
                  <a:pt x="13143" y="12109"/>
                </a:cubicBezTo>
                <a:cubicBezTo>
                  <a:pt x="13110" y="12843"/>
                  <a:pt x="13110" y="13577"/>
                  <a:pt x="13143" y="14344"/>
                </a:cubicBezTo>
                <a:cubicBezTo>
                  <a:pt x="13076" y="14444"/>
                  <a:pt x="13043" y="14611"/>
                  <a:pt x="13043" y="14744"/>
                </a:cubicBezTo>
                <a:cubicBezTo>
                  <a:pt x="12743" y="15678"/>
                  <a:pt x="12576" y="16579"/>
                  <a:pt x="12743" y="17513"/>
                </a:cubicBezTo>
                <a:cubicBezTo>
                  <a:pt x="12643" y="17246"/>
                  <a:pt x="12576" y="16946"/>
                  <a:pt x="12476" y="16712"/>
                </a:cubicBezTo>
                <a:cubicBezTo>
                  <a:pt x="12276" y="15912"/>
                  <a:pt x="12042" y="15111"/>
                  <a:pt x="11775" y="14377"/>
                </a:cubicBezTo>
                <a:lnTo>
                  <a:pt x="11775" y="14277"/>
                </a:lnTo>
                <a:lnTo>
                  <a:pt x="11742" y="14244"/>
                </a:lnTo>
                <a:cubicBezTo>
                  <a:pt x="11742" y="14211"/>
                  <a:pt x="11709" y="14177"/>
                  <a:pt x="11709" y="14110"/>
                </a:cubicBezTo>
                <a:cubicBezTo>
                  <a:pt x="11709" y="13410"/>
                  <a:pt x="11642" y="12709"/>
                  <a:pt x="11575" y="12009"/>
                </a:cubicBezTo>
                <a:cubicBezTo>
                  <a:pt x="11475" y="11242"/>
                  <a:pt x="11408" y="10541"/>
                  <a:pt x="11208" y="9841"/>
                </a:cubicBezTo>
                <a:cubicBezTo>
                  <a:pt x="10908" y="8607"/>
                  <a:pt x="10308" y="7506"/>
                  <a:pt x="9540" y="6538"/>
                </a:cubicBezTo>
                <a:cubicBezTo>
                  <a:pt x="8773" y="5571"/>
                  <a:pt x="7872" y="4770"/>
                  <a:pt x="6905" y="4037"/>
                </a:cubicBezTo>
                <a:cubicBezTo>
                  <a:pt x="5871" y="3203"/>
                  <a:pt x="4737" y="2435"/>
                  <a:pt x="3603" y="1768"/>
                </a:cubicBezTo>
                <a:cubicBezTo>
                  <a:pt x="3036" y="1435"/>
                  <a:pt x="2435" y="1101"/>
                  <a:pt x="1868" y="834"/>
                </a:cubicBezTo>
                <a:cubicBezTo>
                  <a:pt x="1568" y="667"/>
                  <a:pt x="1268" y="534"/>
                  <a:pt x="934" y="367"/>
                </a:cubicBezTo>
                <a:cubicBezTo>
                  <a:pt x="634" y="234"/>
                  <a:pt x="367" y="67"/>
                  <a:pt x="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269;p32">
            <a:extLst>
              <a:ext uri="{FF2B5EF4-FFF2-40B4-BE49-F238E27FC236}">
                <a16:creationId xmlns:a16="http://schemas.microsoft.com/office/drawing/2014/main" id="{0F20B3D4-D9A3-72C7-5365-CB18DE83F9E4}"/>
              </a:ext>
            </a:extLst>
          </p:cNvPr>
          <p:cNvSpPr/>
          <p:nvPr/>
        </p:nvSpPr>
        <p:spPr>
          <a:xfrm>
            <a:off x="2884460" y="1446570"/>
            <a:ext cx="1565631" cy="1196729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7A62CA-3A5F-36F1-EF24-2E4CA3B42D4B}"/>
              </a:ext>
            </a:extLst>
          </p:cNvPr>
          <p:cNvSpPr txBox="1"/>
          <p:nvPr/>
        </p:nvSpPr>
        <p:spPr>
          <a:xfrm>
            <a:off x="1068343" y="1704532"/>
            <a:ext cx="3124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BE6"/>
              </a:buClr>
              <a:buSzPts val="6000"/>
              <a:buFont typeface="Arial"/>
              <a:buNone/>
              <a:tabLst/>
              <a:defRPr/>
            </a:pPr>
            <a:r>
              <a:rPr kumimoji="0" 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80151A"/>
                </a:solidFill>
                <a:effectLst/>
                <a:uLnTx/>
                <a:uFillTx/>
                <a:latin typeface="Cormorant Garamond"/>
                <a:ea typeface="Cormorant Garamond"/>
                <a:cs typeface="Arial"/>
                <a:sym typeface="Cormorant Garamond"/>
              </a:rPr>
              <a:t>01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5420A3-0F41-04F9-BE1A-ED2A2CF4BD11}"/>
              </a:ext>
            </a:extLst>
          </p:cNvPr>
          <p:cNvSpPr txBox="1"/>
          <p:nvPr/>
        </p:nvSpPr>
        <p:spPr>
          <a:xfrm>
            <a:off x="1068343" y="2680260"/>
            <a:ext cx="312466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Khám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9B3036"/>
                </a:solidFill>
                <a:effectLst/>
                <a:uLnTx/>
                <a:uFillTx/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phá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srgbClr val="9B3036"/>
              </a:solidFill>
              <a:effectLst/>
              <a:uLnTx/>
              <a:uFillTx/>
              <a:latin typeface="#9Slide05 Handsome Scrip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9" name="Group 16">
            <a:extLst>
              <a:ext uri="{FF2B5EF4-FFF2-40B4-BE49-F238E27FC236}">
                <a16:creationId xmlns:a16="http://schemas.microsoft.com/office/drawing/2014/main" id="{B7088F33-C994-3048-6A3B-5A14CBE91E5F}"/>
              </a:ext>
            </a:extLst>
          </p:cNvPr>
          <p:cNvGrpSpPr>
            <a:grpSpLocks noChangeAspect="1"/>
          </p:cNvGrpSpPr>
          <p:nvPr/>
        </p:nvGrpSpPr>
        <p:grpSpPr>
          <a:xfrm>
            <a:off x="5450889" y="507445"/>
            <a:ext cx="3644237" cy="4345629"/>
            <a:chOff x="0" y="0"/>
            <a:chExt cx="3136392" cy="2258568"/>
          </a:xfrm>
        </p:grpSpPr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7F2ED082-4FF1-F2AA-8135-EACFB0A745B4}"/>
                </a:ext>
              </a:extLst>
            </p:cNvPr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6"/>
              <a:stretch>
                <a:fillRect l="-1904" r="-1904"/>
              </a:stretch>
            </a:blipFill>
          </p:spPr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86833CE8-1378-64AE-36C4-DDFF42586EDC}"/>
                </a:ext>
              </a:extLst>
            </p:cNvPr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7"/>
              <a:stretch>
                <a:fillRect l="-8" r="-8"/>
              </a:stretch>
            </a:blipFill>
          </p:spPr>
        </p:sp>
      </p:grpSp>
      <p:pic>
        <p:nvPicPr>
          <p:cNvPr id="234" name="Google Shape;234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97">
            <a:off x="5036156" y="4625242"/>
            <a:ext cx="1095080" cy="310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0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97">
            <a:off x="8311430" y="329517"/>
            <a:ext cx="1095080" cy="310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63064" y="3173500"/>
            <a:ext cx="2154051" cy="35832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683CCBB-E50C-CE39-8CC5-7F4FC375191D}"/>
              </a:ext>
            </a:extLst>
          </p:cNvPr>
          <p:cNvSpPr/>
          <p:nvPr/>
        </p:nvSpPr>
        <p:spPr>
          <a:xfrm>
            <a:off x="4748759" y="3546398"/>
            <a:ext cx="3221513" cy="580117"/>
          </a:xfrm>
          <a:prstGeom prst="roundRect">
            <a:avLst/>
          </a:prstGeom>
          <a:solidFill>
            <a:srgbClr val="C9FFE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85F9959-4A9A-D5FD-B9AF-D5C22B5D466E}"/>
              </a:ext>
            </a:extLst>
          </p:cNvPr>
          <p:cNvSpPr/>
          <p:nvPr/>
        </p:nvSpPr>
        <p:spPr>
          <a:xfrm>
            <a:off x="536225" y="1908715"/>
            <a:ext cx="3256437" cy="580117"/>
          </a:xfrm>
          <a:prstGeom prst="roundRect">
            <a:avLst/>
          </a:prstGeom>
          <a:solidFill>
            <a:srgbClr val="FAD6F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BADC1DD-B2BD-0DB6-30A0-090E246DC824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413961" y="2050068"/>
            <a:ext cx="3541759" cy="506516"/>
          </a:xfrm>
        </p:spPr>
        <p:txBody>
          <a:bodyPr/>
          <a:lstStyle/>
          <a:p>
            <a:r>
              <a:rPr lang="en-US" sz="3600" b="1" dirty="0" err="1">
                <a:solidFill>
                  <a:srgbClr val="0070C0"/>
                </a:solidFill>
              </a:rPr>
              <a:t>Biển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sông</a:t>
            </a:r>
            <a:r>
              <a:rPr lang="en-US" sz="3600" b="1" dirty="0">
                <a:solidFill>
                  <a:srgbClr val="0070C0"/>
                </a:solidFill>
              </a:rPr>
              <a:t>, </a:t>
            </a:r>
            <a:r>
              <a:rPr lang="en-US" sz="3600" b="1" dirty="0" err="1">
                <a:solidFill>
                  <a:srgbClr val="0070C0"/>
                </a:solidFill>
              </a:rPr>
              <a:t>suối</a:t>
            </a:r>
            <a:r>
              <a:rPr lang="en-US" sz="3600" b="1" dirty="0">
                <a:solidFill>
                  <a:srgbClr val="0070C0"/>
                </a:solidFill>
              </a:rPr>
              <a:t>…</a:t>
            </a:r>
          </a:p>
        </p:txBody>
      </p:sp>
      <p:sp>
        <p:nvSpPr>
          <p:cNvPr id="239" name="Google Shape;239;p31"/>
          <p:cNvSpPr/>
          <p:nvPr/>
        </p:nvSpPr>
        <p:spPr>
          <a:xfrm rot="5400000" flipH="1">
            <a:off x="7638076" y="2897543"/>
            <a:ext cx="1957835" cy="648435"/>
          </a:xfrm>
          <a:custGeom>
            <a:avLst/>
            <a:gdLst/>
            <a:ahLst/>
            <a:cxnLst/>
            <a:rect l="l" t="t" r="r" b="b"/>
            <a:pathLst>
              <a:path w="67349" h="22306" extrusionOk="0">
                <a:moveTo>
                  <a:pt x="30489" y="1757"/>
                </a:moveTo>
                <a:lnTo>
                  <a:pt x="30489" y="1757"/>
                </a:lnTo>
                <a:cubicBezTo>
                  <a:pt x="30422" y="1891"/>
                  <a:pt x="30355" y="2058"/>
                  <a:pt x="30288" y="2191"/>
                </a:cubicBezTo>
                <a:cubicBezTo>
                  <a:pt x="30322" y="2058"/>
                  <a:pt x="30355" y="1958"/>
                  <a:pt x="30422" y="1857"/>
                </a:cubicBezTo>
                <a:cubicBezTo>
                  <a:pt x="30455" y="1857"/>
                  <a:pt x="30455" y="1791"/>
                  <a:pt x="30489" y="1757"/>
                </a:cubicBezTo>
                <a:close/>
                <a:moveTo>
                  <a:pt x="47768" y="223"/>
                </a:moveTo>
                <a:lnTo>
                  <a:pt x="47668" y="290"/>
                </a:lnTo>
                <a:cubicBezTo>
                  <a:pt x="46533" y="1124"/>
                  <a:pt x="45499" y="2091"/>
                  <a:pt x="44465" y="3058"/>
                </a:cubicBezTo>
                <a:cubicBezTo>
                  <a:pt x="43431" y="4026"/>
                  <a:pt x="42364" y="4960"/>
                  <a:pt x="41196" y="5760"/>
                </a:cubicBezTo>
                <a:cubicBezTo>
                  <a:pt x="40095" y="6561"/>
                  <a:pt x="38828" y="7228"/>
                  <a:pt x="37594" y="7762"/>
                </a:cubicBezTo>
                <a:cubicBezTo>
                  <a:pt x="36293" y="8295"/>
                  <a:pt x="34992" y="8796"/>
                  <a:pt x="33658" y="9229"/>
                </a:cubicBezTo>
                <a:cubicBezTo>
                  <a:pt x="32824" y="9463"/>
                  <a:pt x="31990" y="9730"/>
                  <a:pt x="31189" y="9930"/>
                </a:cubicBezTo>
                <a:cubicBezTo>
                  <a:pt x="31523" y="9796"/>
                  <a:pt x="31823" y="9630"/>
                  <a:pt x="32123" y="9463"/>
                </a:cubicBezTo>
                <a:cubicBezTo>
                  <a:pt x="33491" y="8762"/>
                  <a:pt x="34792" y="7862"/>
                  <a:pt x="36026" y="6894"/>
                </a:cubicBezTo>
                <a:cubicBezTo>
                  <a:pt x="37327" y="5894"/>
                  <a:pt x="38594" y="4860"/>
                  <a:pt x="39929" y="3859"/>
                </a:cubicBezTo>
                <a:cubicBezTo>
                  <a:pt x="41163" y="2925"/>
                  <a:pt x="42464" y="2058"/>
                  <a:pt x="43865" y="1390"/>
                </a:cubicBezTo>
                <a:cubicBezTo>
                  <a:pt x="45099" y="790"/>
                  <a:pt x="46367" y="390"/>
                  <a:pt x="47768" y="223"/>
                </a:cubicBezTo>
                <a:close/>
                <a:moveTo>
                  <a:pt x="55693" y="7216"/>
                </a:moveTo>
                <a:cubicBezTo>
                  <a:pt x="57106" y="7216"/>
                  <a:pt x="58541" y="7407"/>
                  <a:pt x="59976" y="7495"/>
                </a:cubicBezTo>
                <a:cubicBezTo>
                  <a:pt x="60777" y="7595"/>
                  <a:pt x="61611" y="7662"/>
                  <a:pt x="62378" y="7662"/>
                </a:cubicBezTo>
                <a:cubicBezTo>
                  <a:pt x="62617" y="7772"/>
                  <a:pt x="62876" y="7821"/>
                  <a:pt x="63144" y="7821"/>
                </a:cubicBezTo>
                <a:cubicBezTo>
                  <a:pt x="63363" y="7821"/>
                  <a:pt x="63588" y="7788"/>
                  <a:pt x="63812" y="7728"/>
                </a:cubicBezTo>
                <a:lnTo>
                  <a:pt x="63812" y="7728"/>
                </a:lnTo>
                <a:cubicBezTo>
                  <a:pt x="63712" y="7762"/>
                  <a:pt x="63612" y="7862"/>
                  <a:pt x="63512" y="7895"/>
                </a:cubicBezTo>
                <a:cubicBezTo>
                  <a:pt x="63445" y="7928"/>
                  <a:pt x="63345" y="7928"/>
                  <a:pt x="63279" y="7962"/>
                </a:cubicBezTo>
                <a:cubicBezTo>
                  <a:pt x="62011" y="8295"/>
                  <a:pt x="60777" y="8429"/>
                  <a:pt x="59476" y="8529"/>
                </a:cubicBezTo>
                <a:cubicBezTo>
                  <a:pt x="59042" y="8540"/>
                  <a:pt x="58612" y="8544"/>
                  <a:pt x="58185" y="8544"/>
                </a:cubicBezTo>
                <a:cubicBezTo>
                  <a:pt x="57330" y="8544"/>
                  <a:pt x="56485" y="8529"/>
                  <a:pt x="55640" y="8529"/>
                </a:cubicBezTo>
                <a:cubicBezTo>
                  <a:pt x="54339" y="8529"/>
                  <a:pt x="53105" y="8529"/>
                  <a:pt x="51804" y="8662"/>
                </a:cubicBezTo>
                <a:cubicBezTo>
                  <a:pt x="50503" y="8829"/>
                  <a:pt x="49302" y="9229"/>
                  <a:pt x="48034" y="9496"/>
                </a:cubicBezTo>
                <a:cubicBezTo>
                  <a:pt x="47434" y="9663"/>
                  <a:pt x="46800" y="9830"/>
                  <a:pt x="46166" y="9930"/>
                </a:cubicBezTo>
                <a:cubicBezTo>
                  <a:pt x="45933" y="9963"/>
                  <a:pt x="45633" y="9997"/>
                  <a:pt x="45366" y="9997"/>
                </a:cubicBezTo>
                <a:cubicBezTo>
                  <a:pt x="45299" y="9997"/>
                  <a:pt x="45199" y="9963"/>
                  <a:pt x="45132" y="9963"/>
                </a:cubicBezTo>
                <a:lnTo>
                  <a:pt x="46000" y="9730"/>
                </a:lnTo>
                <a:cubicBezTo>
                  <a:pt x="47501" y="9263"/>
                  <a:pt x="48935" y="8629"/>
                  <a:pt x="50436" y="8095"/>
                </a:cubicBezTo>
                <a:cubicBezTo>
                  <a:pt x="51170" y="7828"/>
                  <a:pt x="51937" y="7628"/>
                  <a:pt x="52671" y="7461"/>
                </a:cubicBezTo>
                <a:cubicBezTo>
                  <a:pt x="53472" y="7295"/>
                  <a:pt x="54272" y="7261"/>
                  <a:pt x="55106" y="7228"/>
                </a:cubicBezTo>
                <a:cubicBezTo>
                  <a:pt x="55301" y="7220"/>
                  <a:pt x="55497" y="7216"/>
                  <a:pt x="55693" y="7216"/>
                </a:cubicBezTo>
                <a:close/>
                <a:moveTo>
                  <a:pt x="63212" y="8095"/>
                </a:moveTo>
                <a:cubicBezTo>
                  <a:pt x="62378" y="8562"/>
                  <a:pt x="61477" y="8896"/>
                  <a:pt x="60543" y="9129"/>
                </a:cubicBezTo>
                <a:cubicBezTo>
                  <a:pt x="59176" y="9496"/>
                  <a:pt x="57775" y="9630"/>
                  <a:pt x="56340" y="9763"/>
                </a:cubicBezTo>
                <a:cubicBezTo>
                  <a:pt x="54873" y="9897"/>
                  <a:pt x="53372" y="9930"/>
                  <a:pt x="51937" y="9963"/>
                </a:cubicBezTo>
                <a:cubicBezTo>
                  <a:pt x="50470" y="10030"/>
                  <a:pt x="48968" y="10063"/>
                  <a:pt x="47501" y="10097"/>
                </a:cubicBezTo>
                <a:lnTo>
                  <a:pt x="46300" y="10097"/>
                </a:lnTo>
                <a:cubicBezTo>
                  <a:pt x="47000" y="9963"/>
                  <a:pt x="47701" y="9763"/>
                  <a:pt x="48435" y="9596"/>
                </a:cubicBezTo>
                <a:cubicBezTo>
                  <a:pt x="49035" y="9430"/>
                  <a:pt x="49669" y="9263"/>
                  <a:pt x="50336" y="9096"/>
                </a:cubicBezTo>
                <a:cubicBezTo>
                  <a:pt x="50970" y="8963"/>
                  <a:pt x="51604" y="8862"/>
                  <a:pt x="52271" y="8762"/>
                </a:cubicBezTo>
                <a:cubicBezTo>
                  <a:pt x="53538" y="8629"/>
                  <a:pt x="54839" y="8629"/>
                  <a:pt x="56140" y="8629"/>
                </a:cubicBezTo>
                <a:cubicBezTo>
                  <a:pt x="56884" y="8629"/>
                  <a:pt x="57616" y="8651"/>
                  <a:pt x="58350" y="8651"/>
                </a:cubicBezTo>
                <a:cubicBezTo>
                  <a:pt x="58901" y="8651"/>
                  <a:pt x="59452" y="8638"/>
                  <a:pt x="60010" y="8596"/>
                </a:cubicBezTo>
                <a:cubicBezTo>
                  <a:pt x="60643" y="8562"/>
                  <a:pt x="61311" y="8462"/>
                  <a:pt x="61944" y="8395"/>
                </a:cubicBezTo>
                <a:cubicBezTo>
                  <a:pt x="62345" y="8295"/>
                  <a:pt x="62812" y="8229"/>
                  <a:pt x="63212" y="8095"/>
                </a:cubicBezTo>
                <a:close/>
                <a:moveTo>
                  <a:pt x="47801" y="323"/>
                </a:moveTo>
                <a:cubicBezTo>
                  <a:pt x="47734" y="390"/>
                  <a:pt x="47701" y="456"/>
                  <a:pt x="47668" y="490"/>
                </a:cubicBezTo>
                <a:cubicBezTo>
                  <a:pt x="46700" y="1657"/>
                  <a:pt x="45733" y="2791"/>
                  <a:pt x="44665" y="3826"/>
                </a:cubicBezTo>
                <a:cubicBezTo>
                  <a:pt x="43665" y="4826"/>
                  <a:pt x="42597" y="5760"/>
                  <a:pt x="41463" y="6594"/>
                </a:cubicBezTo>
                <a:cubicBezTo>
                  <a:pt x="40329" y="7428"/>
                  <a:pt x="39095" y="8129"/>
                  <a:pt x="37794" y="8629"/>
                </a:cubicBezTo>
                <a:cubicBezTo>
                  <a:pt x="36426" y="9163"/>
                  <a:pt x="34992" y="9563"/>
                  <a:pt x="33557" y="9796"/>
                </a:cubicBezTo>
                <a:cubicBezTo>
                  <a:pt x="32657" y="9963"/>
                  <a:pt x="31689" y="10097"/>
                  <a:pt x="30689" y="10230"/>
                </a:cubicBezTo>
                <a:cubicBezTo>
                  <a:pt x="31856" y="9897"/>
                  <a:pt x="33024" y="9563"/>
                  <a:pt x="34191" y="9196"/>
                </a:cubicBezTo>
                <a:cubicBezTo>
                  <a:pt x="35526" y="8762"/>
                  <a:pt x="36826" y="8262"/>
                  <a:pt x="38094" y="7695"/>
                </a:cubicBezTo>
                <a:cubicBezTo>
                  <a:pt x="39328" y="7095"/>
                  <a:pt x="40529" y="6427"/>
                  <a:pt x="41630" y="5593"/>
                </a:cubicBezTo>
                <a:cubicBezTo>
                  <a:pt x="42797" y="4760"/>
                  <a:pt x="43831" y="3792"/>
                  <a:pt x="44866" y="2825"/>
                </a:cubicBezTo>
                <a:cubicBezTo>
                  <a:pt x="45433" y="2324"/>
                  <a:pt x="45933" y="1891"/>
                  <a:pt x="46467" y="1424"/>
                </a:cubicBezTo>
                <a:cubicBezTo>
                  <a:pt x="46867" y="1057"/>
                  <a:pt x="47334" y="723"/>
                  <a:pt x="47801" y="323"/>
                </a:cubicBezTo>
                <a:close/>
                <a:moveTo>
                  <a:pt x="16912" y="3959"/>
                </a:moveTo>
                <a:cubicBezTo>
                  <a:pt x="16846" y="4026"/>
                  <a:pt x="16812" y="4059"/>
                  <a:pt x="16779" y="4126"/>
                </a:cubicBezTo>
                <a:cubicBezTo>
                  <a:pt x="15645" y="5427"/>
                  <a:pt x="14344" y="6628"/>
                  <a:pt x="13009" y="7695"/>
                </a:cubicBezTo>
                <a:cubicBezTo>
                  <a:pt x="12409" y="8162"/>
                  <a:pt x="11775" y="8629"/>
                  <a:pt x="11175" y="9196"/>
                </a:cubicBezTo>
                <a:cubicBezTo>
                  <a:pt x="10908" y="9430"/>
                  <a:pt x="10641" y="9730"/>
                  <a:pt x="10408" y="10030"/>
                </a:cubicBezTo>
                <a:cubicBezTo>
                  <a:pt x="10274" y="10130"/>
                  <a:pt x="10174" y="10297"/>
                  <a:pt x="10074" y="10430"/>
                </a:cubicBezTo>
                <a:cubicBezTo>
                  <a:pt x="10408" y="9796"/>
                  <a:pt x="10741" y="9229"/>
                  <a:pt x="11175" y="8696"/>
                </a:cubicBezTo>
                <a:cubicBezTo>
                  <a:pt x="11675" y="8029"/>
                  <a:pt x="12276" y="7428"/>
                  <a:pt x="12909" y="6928"/>
                </a:cubicBezTo>
                <a:cubicBezTo>
                  <a:pt x="13610" y="6394"/>
                  <a:pt x="14344" y="5894"/>
                  <a:pt x="15078" y="5393"/>
                </a:cubicBezTo>
                <a:cubicBezTo>
                  <a:pt x="15745" y="4926"/>
                  <a:pt x="16312" y="4459"/>
                  <a:pt x="16912" y="3959"/>
                </a:cubicBezTo>
                <a:close/>
                <a:moveTo>
                  <a:pt x="17012" y="5393"/>
                </a:moveTo>
                <a:lnTo>
                  <a:pt x="17012" y="5393"/>
                </a:lnTo>
                <a:cubicBezTo>
                  <a:pt x="16512" y="6794"/>
                  <a:pt x="15945" y="8362"/>
                  <a:pt x="14811" y="9463"/>
                </a:cubicBezTo>
                <a:cubicBezTo>
                  <a:pt x="14344" y="9930"/>
                  <a:pt x="13810" y="10297"/>
                  <a:pt x="13176" y="10530"/>
                </a:cubicBezTo>
                <a:cubicBezTo>
                  <a:pt x="13677" y="10263"/>
                  <a:pt x="14110" y="9963"/>
                  <a:pt x="14477" y="9563"/>
                </a:cubicBezTo>
                <a:cubicBezTo>
                  <a:pt x="14978" y="8996"/>
                  <a:pt x="15411" y="8395"/>
                  <a:pt x="15778" y="7762"/>
                </a:cubicBezTo>
                <a:cubicBezTo>
                  <a:pt x="16178" y="6994"/>
                  <a:pt x="16612" y="6261"/>
                  <a:pt x="16946" y="5527"/>
                </a:cubicBezTo>
                <a:cubicBezTo>
                  <a:pt x="16979" y="5460"/>
                  <a:pt x="16979" y="5427"/>
                  <a:pt x="17012" y="5393"/>
                </a:cubicBezTo>
                <a:close/>
                <a:moveTo>
                  <a:pt x="0" y="10530"/>
                </a:moveTo>
                <a:cubicBezTo>
                  <a:pt x="4" y="10531"/>
                  <a:pt x="9" y="10532"/>
                  <a:pt x="13" y="10533"/>
                </a:cubicBezTo>
                <a:lnTo>
                  <a:pt x="13" y="10533"/>
                </a:lnTo>
                <a:cubicBezTo>
                  <a:pt x="9" y="10531"/>
                  <a:pt x="5" y="10530"/>
                  <a:pt x="0" y="10530"/>
                </a:cubicBezTo>
                <a:close/>
                <a:moveTo>
                  <a:pt x="30155" y="2691"/>
                </a:moveTo>
                <a:lnTo>
                  <a:pt x="30155" y="2691"/>
                </a:lnTo>
                <a:cubicBezTo>
                  <a:pt x="30122" y="2791"/>
                  <a:pt x="30088" y="2892"/>
                  <a:pt x="30022" y="3025"/>
                </a:cubicBezTo>
                <a:cubicBezTo>
                  <a:pt x="29821" y="3592"/>
                  <a:pt x="29655" y="4126"/>
                  <a:pt x="29488" y="4726"/>
                </a:cubicBezTo>
                <a:cubicBezTo>
                  <a:pt x="29188" y="5694"/>
                  <a:pt x="28854" y="6594"/>
                  <a:pt x="28387" y="7461"/>
                </a:cubicBezTo>
                <a:cubicBezTo>
                  <a:pt x="27920" y="8295"/>
                  <a:pt x="27220" y="9029"/>
                  <a:pt x="26386" y="9563"/>
                </a:cubicBezTo>
                <a:cubicBezTo>
                  <a:pt x="25151" y="10263"/>
                  <a:pt x="23784" y="10564"/>
                  <a:pt x="22450" y="10697"/>
                </a:cubicBezTo>
                <a:cubicBezTo>
                  <a:pt x="22917" y="10530"/>
                  <a:pt x="23317" y="10263"/>
                  <a:pt x="23684" y="10030"/>
                </a:cubicBezTo>
                <a:cubicBezTo>
                  <a:pt x="24484" y="9530"/>
                  <a:pt x="25318" y="9029"/>
                  <a:pt x="26085" y="8462"/>
                </a:cubicBezTo>
                <a:cubicBezTo>
                  <a:pt x="26786" y="7928"/>
                  <a:pt x="27453" y="7295"/>
                  <a:pt x="28020" y="6561"/>
                </a:cubicBezTo>
                <a:cubicBezTo>
                  <a:pt x="28921" y="5393"/>
                  <a:pt x="29588" y="4059"/>
                  <a:pt x="30155" y="2691"/>
                </a:cubicBezTo>
                <a:close/>
                <a:moveTo>
                  <a:pt x="17746" y="3092"/>
                </a:moveTo>
                <a:lnTo>
                  <a:pt x="17746" y="3092"/>
                </a:lnTo>
                <a:cubicBezTo>
                  <a:pt x="17413" y="3725"/>
                  <a:pt x="17079" y="4359"/>
                  <a:pt x="16679" y="4960"/>
                </a:cubicBezTo>
                <a:cubicBezTo>
                  <a:pt x="16145" y="5860"/>
                  <a:pt x="15578" y="6728"/>
                  <a:pt x="14844" y="7528"/>
                </a:cubicBezTo>
                <a:cubicBezTo>
                  <a:pt x="14144" y="8295"/>
                  <a:pt x="13343" y="8963"/>
                  <a:pt x="12476" y="9563"/>
                </a:cubicBezTo>
                <a:cubicBezTo>
                  <a:pt x="11675" y="10063"/>
                  <a:pt x="10908" y="10430"/>
                  <a:pt x="10007" y="10764"/>
                </a:cubicBezTo>
                <a:cubicBezTo>
                  <a:pt x="10174" y="10464"/>
                  <a:pt x="10341" y="10197"/>
                  <a:pt x="10608" y="9897"/>
                </a:cubicBezTo>
                <a:cubicBezTo>
                  <a:pt x="10908" y="9563"/>
                  <a:pt x="11175" y="9263"/>
                  <a:pt x="11508" y="8963"/>
                </a:cubicBezTo>
                <a:cubicBezTo>
                  <a:pt x="12109" y="8462"/>
                  <a:pt x="12743" y="7962"/>
                  <a:pt x="13343" y="7528"/>
                </a:cubicBezTo>
                <a:cubicBezTo>
                  <a:pt x="14010" y="6961"/>
                  <a:pt x="14677" y="6394"/>
                  <a:pt x="15278" y="5794"/>
                </a:cubicBezTo>
                <a:cubicBezTo>
                  <a:pt x="15912" y="5227"/>
                  <a:pt x="16445" y="4593"/>
                  <a:pt x="17012" y="3959"/>
                </a:cubicBezTo>
                <a:cubicBezTo>
                  <a:pt x="17279" y="3625"/>
                  <a:pt x="17513" y="3392"/>
                  <a:pt x="17746" y="3092"/>
                </a:cubicBezTo>
                <a:close/>
                <a:moveTo>
                  <a:pt x="30222" y="2124"/>
                </a:moveTo>
                <a:lnTo>
                  <a:pt x="30222" y="2124"/>
                </a:lnTo>
                <a:cubicBezTo>
                  <a:pt x="29888" y="2925"/>
                  <a:pt x="29555" y="3725"/>
                  <a:pt x="29154" y="4459"/>
                </a:cubicBezTo>
                <a:cubicBezTo>
                  <a:pt x="28721" y="5260"/>
                  <a:pt x="28287" y="6027"/>
                  <a:pt x="27720" y="6694"/>
                </a:cubicBezTo>
                <a:cubicBezTo>
                  <a:pt x="27153" y="7395"/>
                  <a:pt x="26486" y="7962"/>
                  <a:pt x="25719" y="8529"/>
                </a:cubicBezTo>
                <a:cubicBezTo>
                  <a:pt x="24985" y="9063"/>
                  <a:pt x="24184" y="9563"/>
                  <a:pt x="23384" y="10030"/>
                </a:cubicBezTo>
                <a:cubicBezTo>
                  <a:pt x="22850" y="10364"/>
                  <a:pt x="22283" y="10630"/>
                  <a:pt x="21649" y="10764"/>
                </a:cubicBezTo>
                <a:cubicBezTo>
                  <a:pt x="21382" y="10764"/>
                  <a:pt x="21182" y="10797"/>
                  <a:pt x="20948" y="10797"/>
                </a:cubicBezTo>
                <a:lnTo>
                  <a:pt x="20848" y="10797"/>
                </a:lnTo>
                <a:cubicBezTo>
                  <a:pt x="21182" y="10630"/>
                  <a:pt x="21516" y="10430"/>
                  <a:pt x="21849" y="10263"/>
                </a:cubicBezTo>
                <a:cubicBezTo>
                  <a:pt x="23684" y="9196"/>
                  <a:pt x="25352" y="7895"/>
                  <a:pt x="26853" y="6394"/>
                </a:cubicBezTo>
                <a:cubicBezTo>
                  <a:pt x="27620" y="5627"/>
                  <a:pt x="28320" y="4860"/>
                  <a:pt x="28954" y="4026"/>
                </a:cubicBezTo>
                <a:cubicBezTo>
                  <a:pt x="29288" y="3592"/>
                  <a:pt x="29588" y="3192"/>
                  <a:pt x="29855" y="2725"/>
                </a:cubicBezTo>
                <a:cubicBezTo>
                  <a:pt x="29988" y="2525"/>
                  <a:pt x="30122" y="2358"/>
                  <a:pt x="30222" y="2124"/>
                </a:cubicBezTo>
                <a:close/>
                <a:moveTo>
                  <a:pt x="17780" y="3292"/>
                </a:moveTo>
                <a:lnTo>
                  <a:pt x="17780" y="3292"/>
                </a:lnTo>
                <a:cubicBezTo>
                  <a:pt x="17746" y="3425"/>
                  <a:pt x="17679" y="3525"/>
                  <a:pt x="17646" y="3625"/>
                </a:cubicBezTo>
                <a:cubicBezTo>
                  <a:pt x="17613" y="3759"/>
                  <a:pt x="17513" y="3926"/>
                  <a:pt x="17479" y="4059"/>
                </a:cubicBezTo>
                <a:cubicBezTo>
                  <a:pt x="17446" y="4192"/>
                  <a:pt x="17413" y="4293"/>
                  <a:pt x="17313" y="4426"/>
                </a:cubicBezTo>
                <a:cubicBezTo>
                  <a:pt x="17146" y="4860"/>
                  <a:pt x="16946" y="5293"/>
                  <a:pt x="16745" y="5727"/>
                </a:cubicBezTo>
                <a:cubicBezTo>
                  <a:pt x="16412" y="6461"/>
                  <a:pt x="15978" y="7195"/>
                  <a:pt x="15578" y="7895"/>
                </a:cubicBezTo>
                <a:cubicBezTo>
                  <a:pt x="15178" y="8529"/>
                  <a:pt x="14744" y="9096"/>
                  <a:pt x="14177" y="9596"/>
                </a:cubicBezTo>
                <a:cubicBezTo>
                  <a:pt x="13610" y="10097"/>
                  <a:pt x="12943" y="10464"/>
                  <a:pt x="12176" y="10630"/>
                </a:cubicBezTo>
                <a:cubicBezTo>
                  <a:pt x="11642" y="10797"/>
                  <a:pt x="11075" y="10797"/>
                  <a:pt x="10441" y="10864"/>
                </a:cubicBezTo>
                <a:cubicBezTo>
                  <a:pt x="11308" y="10530"/>
                  <a:pt x="12142" y="10063"/>
                  <a:pt x="12943" y="9530"/>
                </a:cubicBezTo>
                <a:cubicBezTo>
                  <a:pt x="13810" y="8896"/>
                  <a:pt x="14577" y="8195"/>
                  <a:pt x="15278" y="7361"/>
                </a:cubicBezTo>
                <a:cubicBezTo>
                  <a:pt x="15945" y="6527"/>
                  <a:pt x="16512" y="5627"/>
                  <a:pt x="17012" y="4726"/>
                </a:cubicBezTo>
                <a:cubicBezTo>
                  <a:pt x="17279" y="4259"/>
                  <a:pt x="17513" y="3759"/>
                  <a:pt x="17780" y="3292"/>
                </a:cubicBezTo>
                <a:close/>
                <a:moveTo>
                  <a:pt x="63812" y="7895"/>
                </a:moveTo>
                <a:lnTo>
                  <a:pt x="63812" y="7895"/>
                </a:lnTo>
                <a:cubicBezTo>
                  <a:pt x="63045" y="8729"/>
                  <a:pt x="62145" y="9363"/>
                  <a:pt x="61177" y="9796"/>
                </a:cubicBezTo>
                <a:cubicBezTo>
                  <a:pt x="60110" y="10297"/>
                  <a:pt x="58942" y="10630"/>
                  <a:pt x="57775" y="10764"/>
                </a:cubicBezTo>
                <a:cubicBezTo>
                  <a:pt x="57035" y="10852"/>
                  <a:pt x="56296" y="10893"/>
                  <a:pt x="55561" y="10893"/>
                </a:cubicBezTo>
                <a:cubicBezTo>
                  <a:pt x="54904" y="10893"/>
                  <a:pt x="54251" y="10860"/>
                  <a:pt x="53605" y="10797"/>
                </a:cubicBezTo>
                <a:cubicBezTo>
                  <a:pt x="52171" y="10697"/>
                  <a:pt x="50803" y="10530"/>
                  <a:pt x="49369" y="10364"/>
                </a:cubicBezTo>
                <a:cubicBezTo>
                  <a:pt x="49035" y="10297"/>
                  <a:pt x="48702" y="10263"/>
                  <a:pt x="48368" y="10263"/>
                </a:cubicBezTo>
                <a:cubicBezTo>
                  <a:pt x="49769" y="10230"/>
                  <a:pt x="51137" y="10197"/>
                  <a:pt x="52504" y="10097"/>
                </a:cubicBezTo>
                <a:cubicBezTo>
                  <a:pt x="54005" y="10030"/>
                  <a:pt x="55473" y="9930"/>
                  <a:pt x="56974" y="9796"/>
                </a:cubicBezTo>
                <a:cubicBezTo>
                  <a:pt x="58375" y="9696"/>
                  <a:pt x="59776" y="9463"/>
                  <a:pt x="61077" y="9096"/>
                </a:cubicBezTo>
                <a:cubicBezTo>
                  <a:pt x="61711" y="8896"/>
                  <a:pt x="62311" y="8696"/>
                  <a:pt x="62878" y="8395"/>
                </a:cubicBezTo>
                <a:cubicBezTo>
                  <a:pt x="63212" y="8229"/>
                  <a:pt x="63512" y="8062"/>
                  <a:pt x="63812" y="7895"/>
                </a:cubicBezTo>
                <a:close/>
                <a:moveTo>
                  <a:pt x="30122" y="2224"/>
                </a:moveTo>
                <a:cubicBezTo>
                  <a:pt x="29988" y="2425"/>
                  <a:pt x="29821" y="2625"/>
                  <a:pt x="29688" y="2858"/>
                </a:cubicBezTo>
                <a:cubicBezTo>
                  <a:pt x="29354" y="3359"/>
                  <a:pt x="28988" y="3792"/>
                  <a:pt x="28621" y="4259"/>
                </a:cubicBezTo>
                <a:cubicBezTo>
                  <a:pt x="27286" y="5894"/>
                  <a:pt x="25752" y="7328"/>
                  <a:pt x="24084" y="8596"/>
                </a:cubicBezTo>
                <a:cubicBezTo>
                  <a:pt x="22917" y="9463"/>
                  <a:pt x="21649" y="10230"/>
                  <a:pt x="20315" y="10897"/>
                </a:cubicBezTo>
                <a:cubicBezTo>
                  <a:pt x="20281" y="10864"/>
                  <a:pt x="20248" y="10864"/>
                  <a:pt x="20181" y="10864"/>
                </a:cubicBezTo>
                <a:cubicBezTo>
                  <a:pt x="20348" y="9897"/>
                  <a:pt x="20948" y="9029"/>
                  <a:pt x="21649" y="8362"/>
                </a:cubicBezTo>
                <a:cubicBezTo>
                  <a:pt x="22349" y="7695"/>
                  <a:pt x="23183" y="7128"/>
                  <a:pt x="24017" y="6594"/>
                </a:cubicBezTo>
                <a:cubicBezTo>
                  <a:pt x="24818" y="6060"/>
                  <a:pt x="25618" y="5560"/>
                  <a:pt x="26452" y="5060"/>
                </a:cubicBezTo>
                <a:cubicBezTo>
                  <a:pt x="27220" y="4526"/>
                  <a:pt x="28020" y="3959"/>
                  <a:pt x="28787" y="3392"/>
                </a:cubicBezTo>
                <a:cubicBezTo>
                  <a:pt x="29254" y="3025"/>
                  <a:pt x="29688" y="2625"/>
                  <a:pt x="30122" y="2224"/>
                </a:cubicBezTo>
                <a:close/>
                <a:moveTo>
                  <a:pt x="64179" y="7596"/>
                </a:moveTo>
                <a:lnTo>
                  <a:pt x="64179" y="7596"/>
                </a:lnTo>
                <a:cubicBezTo>
                  <a:pt x="64179" y="7628"/>
                  <a:pt x="64146" y="7629"/>
                  <a:pt x="64146" y="7695"/>
                </a:cubicBezTo>
                <a:cubicBezTo>
                  <a:pt x="63412" y="8662"/>
                  <a:pt x="62645" y="9696"/>
                  <a:pt x="61644" y="10430"/>
                </a:cubicBezTo>
                <a:cubicBezTo>
                  <a:pt x="61144" y="10797"/>
                  <a:pt x="60577" y="11131"/>
                  <a:pt x="59976" y="11364"/>
                </a:cubicBezTo>
                <a:cubicBezTo>
                  <a:pt x="59343" y="11564"/>
                  <a:pt x="58675" y="11698"/>
                  <a:pt x="58008" y="11731"/>
                </a:cubicBezTo>
                <a:cubicBezTo>
                  <a:pt x="57825" y="11740"/>
                  <a:pt x="57641" y="11744"/>
                  <a:pt x="57457" y="11744"/>
                </a:cubicBezTo>
                <a:cubicBezTo>
                  <a:pt x="56266" y="11744"/>
                  <a:pt x="55061" y="11571"/>
                  <a:pt x="53905" y="11398"/>
                </a:cubicBezTo>
                <a:cubicBezTo>
                  <a:pt x="52371" y="11131"/>
                  <a:pt x="50870" y="10931"/>
                  <a:pt x="49335" y="10664"/>
                </a:cubicBezTo>
                <a:cubicBezTo>
                  <a:pt x="48668" y="10597"/>
                  <a:pt x="48001" y="10530"/>
                  <a:pt x="47301" y="10397"/>
                </a:cubicBezTo>
                <a:lnTo>
                  <a:pt x="47301" y="10397"/>
                </a:lnTo>
                <a:cubicBezTo>
                  <a:pt x="48168" y="10430"/>
                  <a:pt x="49035" y="10530"/>
                  <a:pt x="49936" y="10597"/>
                </a:cubicBezTo>
                <a:cubicBezTo>
                  <a:pt x="51337" y="10730"/>
                  <a:pt x="52771" y="10931"/>
                  <a:pt x="54172" y="10964"/>
                </a:cubicBezTo>
                <a:cubicBezTo>
                  <a:pt x="54628" y="10997"/>
                  <a:pt x="55091" y="11016"/>
                  <a:pt x="55557" y="11016"/>
                </a:cubicBezTo>
                <a:cubicBezTo>
                  <a:pt x="56489" y="11016"/>
                  <a:pt x="57430" y="10942"/>
                  <a:pt x="58342" y="10764"/>
                </a:cubicBezTo>
                <a:cubicBezTo>
                  <a:pt x="59476" y="10564"/>
                  <a:pt x="60610" y="10197"/>
                  <a:pt x="61611" y="9630"/>
                </a:cubicBezTo>
                <a:cubicBezTo>
                  <a:pt x="62111" y="9396"/>
                  <a:pt x="62545" y="9063"/>
                  <a:pt x="63012" y="8696"/>
                </a:cubicBezTo>
                <a:cubicBezTo>
                  <a:pt x="63379" y="8395"/>
                  <a:pt x="63712" y="8062"/>
                  <a:pt x="64013" y="7695"/>
                </a:cubicBezTo>
                <a:cubicBezTo>
                  <a:pt x="64046" y="7695"/>
                  <a:pt x="64046" y="7628"/>
                  <a:pt x="64079" y="7628"/>
                </a:cubicBezTo>
                <a:cubicBezTo>
                  <a:pt x="64146" y="7628"/>
                  <a:pt x="64179" y="7628"/>
                  <a:pt x="64179" y="7596"/>
                </a:cubicBezTo>
                <a:close/>
                <a:moveTo>
                  <a:pt x="55540" y="13232"/>
                </a:moveTo>
                <a:cubicBezTo>
                  <a:pt x="55607" y="13232"/>
                  <a:pt x="55607" y="13232"/>
                  <a:pt x="55607" y="13266"/>
                </a:cubicBezTo>
                <a:cubicBezTo>
                  <a:pt x="55607" y="13266"/>
                  <a:pt x="55540" y="13266"/>
                  <a:pt x="55540" y="13232"/>
                </a:cubicBezTo>
                <a:close/>
                <a:moveTo>
                  <a:pt x="7906" y="13432"/>
                </a:moveTo>
                <a:cubicBezTo>
                  <a:pt x="8673" y="14066"/>
                  <a:pt x="9340" y="14767"/>
                  <a:pt x="10041" y="15467"/>
                </a:cubicBezTo>
                <a:cubicBezTo>
                  <a:pt x="10441" y="15834"/>
                  <a:pt x="10808" y="16234"/>
                  <a:pt x="11242" y="16601"/>
                </a:cubicBezTo>
                <a:cubicBezTo>
                  <a:pt x="11575" y="16902"/>
                  <a:pt x="11909" y="17235"/>
                  <a:pt x="12209" y="17469"/>
                </a:cubicBezTo>
                <a:cubicBezTo>
                  <a:pt x="11942" y="17402"/>
                  <a:pt x="11642" y="17268"/>
                  <a:pt x="11375" y="17135"/>
                </a:cubicBezTo>
                <a:cubicBezTo>
                  <a:pt x="11008" y="16935"/>
                  <a:pt x="10641" y="16635"/>
                  <a:pt x="10308" y="16368"/>
                </a:cubicBezTo>
                <a:cubicBezTo>
                  <a:pt x="9407" y="15467"/>
                  <a:pt x="8740" y="14400"/>
                  <a:pt x="7906" y="13432"/>
                </a:cubicBezTo>
                <a:close/>
                <a:moveTo>
                  <a:pt x="7639" y="12965"/>
                </a:moveTo>
                <a:cubicBezTo>
                  <a:pt x="8440" y="13432"/>
                  <a:pt x="9173" y="13933"/>
                  <a:pt x="9874" y="14567"/>
                </a:cubicBezTo>
                <a:cubicBezTo>
                  <a:pt x="10941" y="15467"/>
                  <a:pt x="11809" y="16468"/>
                  <a:pt x="12542" y="17569"/>
                </a:cubicBezTo>
                <a:cubicBezTo>
                  <a:pt x="12509" y="17569"/>
                  <a:pt x="12476" y="17569"/>
                  <a:pt x="12442" y="17535"/>
                </a:cubicBezTo>
                <a:cubicBezTo>
                  <a:pt x="12209" y="17369"/>
                  <a:pt x="11975" y="17202"/>
                  <a:pt x="11775" y="16968"/>
                </a:cubicBezTo>
                <a:cubicBezTo>
                  <a:pt x="11508" y="16768"/>
                  <a:pt x="11308" y="16568"/>
                  <a:pt x="11108" y="16368"/>
                </a:cubicBezTo>
                <a:cubicBezTo>
                  <a:pt x="10308" y="15601"/>
                  <a:pt x="9540" y="14767"/>
                  <a:pt x="8806" y="13999"/>
                </a:cubicBezTo>
                <a:cubicBezTo>
                  <a:pt x="8440" y="13633"/>
                  <a:pt x="8039" y="13299"/>
                  <a:pt x="7639" y="12965"/>
                </a:cubicBezTo>
                <a:close/>
                <a:moveTo>
                  <a:pt x="33658" y="12432"/>
                </a:moveTo>
                <a:lnTo>
                  <a:pt x="33658" y="12432"/>
                </a:lnTo>
                <a:cubicBezTo>
                  <a:pt x="33858" y="12532"/>
                  <a:pt x="34024" y="12598"/>
                  <a:pt x="34225" y="12732"/>
                </a:cubicBezTo>
                <a:cubicBezTo>
                  <a:pt x="35626" y="13399"/>
                  <a:pt x="36960" y="14066"/>
                  <a:pt x="38328" y="14733"/>
                </a:cubicBezTo>
                <a:cubicBezTo>
                  <a:pt x="39695" y="15400"/>
                  <a:pt x="41096" y="15968"/>
                  <a:pt x="42531" y="16468"/>
                </a:cubicBezTo>
                <a:cubicBezTo>
                  <a:pt x="44032" y="16968"/>
                  <a:pt x="45599" y="17369"/>
                  <a:pt x="47167" y="17635"/>
                </a:cubicBezTo>
                <a:cubicBezTo>
                  <a:pt x="47701" y="17735"/>
                  <a:pt x="48201" y="17802"/>
                  <a:pt x="48768" y="17902"/>
                </a:cubicBezTo>
                <a:cubicBezTo>
                  <a:pt x="48101" y="17869"/>
                  <a:pt x="47367" y="17802"/>
                  <a:pt x="46700" y="17769"/>
                </a:cubicBezTo>
                <a:cubicBezTo>
                  <a:pt x="45132" y="17702"/>
                  <a:pt x="43598" y="17569"/>
                  <a:pt x="42030" y="17202"/>
                </a:cubicBezTo>
                <a:cubicBezTo>
                  <a:pt x="41263" y="17035"/>
                  <a:pt x="40496" y="16768"/>
                  <a:pt x="39795" y="16468"/>
                </a:cubicBezTo>
                <a:cubicBezTo>
                  <a:pt x="39028" y="16134"/>
                  <a:pt x="38361" y="15767"/>
                  <a:pt x="37694" y="15300"/>
                </a:cubicBezTo>
                <a:cubicBezTo>
                  <a:pt x="36326" y="14400"/>
                  <a:pt x="35059" y="13399"/>
                  <a:pt x="33791" y="12532"/>
                </a:cubicBezTo>
                <a:cubicBezTo>
                  <a:pt x="33758" y="12465"/>
                  <a:pt x="33691" y="12465"/>
                  <a:pt x="33658" y="12432"/>
                </a:cubicBezTo>
                <a:close/>
                <a:moveTo>
                  <a:pt x="35192" y="11898"/>
                </a:moveTo>
                <a:cubicBezTo>
                  <a:pt x="36626" y="12298"/>
                  <a:pt x="38027" y="12765"/>
                  <a:pt x="39428" y="13232"/>
                </a:cubicBezTo>
                <a:cubicBezTo>
                  <a:pt x="40829" y="13733"/>
                  <a:pt x="42297" y="14233"/>
                  <a:pt x="43698" y="14767"/>
                </a:cubicBezTo>
                <a:cubicBezTo>
                  <a:pt x="45132" y="15300"/>
                  <a:pt x="46533" y="15901"/>
                  <a:pt x="47934" y="16501"/>
                </a:cubicBezTo>
                <a:cubicBezTo>
                  <a:pt x="48968" y="16968"/>
                  <a:pt x="50003" y="17469"/>
                  <a:pt x="51037" y="17936"/>
                </a:cubicBezTo>
                <a:cubicBezTo>
                  <a:pt x="50369" y="17735"/>
                  <a:pt x="49769" y="17602"/>
                  <a:pt x="49135" y="17435"/>
                </a:cubicBezTo>
                <a:cubicBezTo>
                  <a:pt x="48368" y="17235"/>
                  <a:pt x="47601" y="17035"/>
                  <a:pt x="46834" y="16801"/>
                </a:cubicBezTo>
                <a:cubicBezTo>
                  <a:pt x="45333" y="16368"/>
                  <a:pt x="43831" y="15867"/>
                  <a:pt x="42364" y="15267"/>
                </a:cubicBezTo>
                <a:cubicBezTo>
                  <a:pt x="40929" y="14700"/>
                  <a:pt x="39495" y="14033"/>
                  <a:pt x="38094" y="13366"/>
                </a:cubicBezTo>
                <a:cubicBezTo>
                  <a:pt x="37127" y="12865"/>
                  <a:pt x="36159" y="12365"/>
                  <a:pt x="35192" y="11898"/>
                </a:cubicBezTo>
                <a:close/>
                <a:moveTo>
                  <a:pt x="30522" y="10664"/>
                </a:moveTo>
                <a:cubicBezTo>
                  <a:pt x="30822" y="10664"/>
                  <a:pt x="31122" y="10730"/>
                  <a:pt x="31356" y="10764"/>
                </a:cubicBezTo>
                <a:lnTo>
                  <a:pt x="33357" y="11264"/>
                </a:lnTo>
                <a:cubicBezTo>
                  <a:pt x="33791" y="11398"/>
                  <a:pt x="34158" y="11564"/>
                  <a:pt x="34592" y="11731"/>
                </a:cubicBezTo>
                <a:cubicBezTo>
                  <a:pt x="35993" y="12298"/>
                  <a:pt x="37293" y="13065"/>
                  <a:pt x="38661" y="13733"/>
                </a:cubicBezTo>
                <a:cubicBezTo>
                  <a:pt x="40095" y="14400"/>
                  <a:pt x="41530" y="15034"/>
                  <a:pt x="42998" y="15567"/>
                </a:cubicBezTo>
                <a:cubicBezTo>
                  <a:pt x="44465" y="16101"/>
                  <a:pt x="45966" y="16601"/>
                  <a:pt x="47467" y="17068"/>
                </a:cubicBezTo>
                <a:cubicBezTo>
                  <a:pt x="48702" y="17435"/>
                  <a:pt x="49969" y="17735"/>
                  <a:pt x="51203" y="17969"/>
                </a:cubicBezTo>
                <a:cubicBezTo>
                  <a:pt x="49669" y="17802"/>
                  <a:pt x="48135" y="17602"/>
                  <a:pt x="46633" y="17335"/>
                </a:cubicBezTo>
                <a:cubicBezTo>
                  <a:pt x="45032" y="17068"/>
                  <a:pt x="43498" y="16635"/>
                  <a:pt x="41997" y="16101"/>
                </a:cubicBezTo>
                <a:cubicBezTo>
                  <a:pt x="40596" y="15601"/>
                  <a:pt x="39195" y="14967"/>
                  <a:pt x="37861" y="14300"/>
                </a:cubicBezTo>
                <a:cubicBezTo>
                  <a:pt x="36493" y="13633"/>
                  <a:pt x="35159" y="12932"/>
                  <a:pt x="33791" y="12265"/>
                </a:cubicBezTo>
                <a:cubicBezTo>
                  <a:pt x="33124" y="11931"/>
                  <a:pt x="32457" y="11631"/>
                  <a:pt x="31790" y="11364"/>
                </a:cubicBezTo>
                <a:cubicBezTo>
                  <a:pt x="31456" y="11197"/>
                  <a:pt x="31156" y="11064"/>
                  <a:pt x="30822" y="10931"/>
                </a:cubicBezTo>
                <a:cubicBezTo>
                  <a:pt x="30622" y="10897"/>
                  <a:pt x="30455" y="10797"/>
                  <a:pt x="30255" y="10730"/>
                </a:cubicBezTo>
                <a:cubicBezTo>
                  <a:pt x="30322" y="10730"/>
                  <a:pt x="30422" y="10730"/>
                  <a:pt x="30522" y="10664"/>
                </a:cubicBezTo>
                <a:close/>
                <a:moveTo>
                  <a:pt x="32257" y="10697"/>
                </a:moveTo>
                <a:lnTo>
                  <a:pt x="32257" y="10697"/>
                </a:lnTo>
                <a:cubicBezTo>
                  <a:pt x="33524" y="10764"/>
                  <a:pt x="34825" y="10931"/>
                  <a:pt x="36093" y="11197"/>
                </a:cubicBezTo>
                <a:cubicBezTo>
                  <a:pt x="37527" y="11431"/>
                  <a:pt x="38961" y="11798"/>
                  <a:pt x="40362" y="12232"/>
                </a:cubicBezTo>
                <a:cubicBezTo>
                  <a:pt x="41797" y="12699"/>
                  <a:pt x="43164" y="13199"/>
                  <a:pt x="44499" y="13766"/>
                </a:cubicBezTo>
                <a:cubicBezTo>
                  <a:pt x="45833" y="14366"/>
                  <a:pt x="47167" y="15067"/>
                  <a:pt x="48435" y="15801"/>
                </a:cubicBezTo>
                <a:cubicBezTo>
                  <a:pt x="49602" y="16568"/>
                  <a:pt x="50670" y="17268"/>
                  <a:pt x="51770" y="18069"/>
                </a:cubicBezTo>
                <a:cubicBezTo>
                  <a:pt x="51670" y="18036"/>
                  <a:pt x="51637" y="18036"/>
                  <a:pt x="51604" y="17969"/>
                </a:cubicBezTo>
                <a:cubicBezTo>
                  <a:pt x="50203" y="17302"/>
                  <a:pt x="48835" y="16701"/>
                  <a:pt x="47434" y="16101"/>
                </a:cubicBezTo>
                <a:cubicBezTo>
                  <a:pt x="46000" y="15534"/>
                  <a:pt x="44599" y="14933"/>
                  <a:pt x="43164" y="14400"/>
                </a:cubicBezTo>
                <a:cubicBezTo>
                  <a:pt x="41763" y="13866"/>
                  <a:pt x="40296" y="13366"/>
                  <a:pt x="38861" y="12865"/>
                </a:cubicBezTo>
                <a:cubicBezTo>
                  <a:pt x="37427" y="12365"/>
                  <a:pt x="35993" y="11898"/>
                  <a:pt x="34491" y="11464"/>
                </a:cubicBezTo>
                <a:cubicBezTo>
                  <a:pt x="34425" y="11431"/>
                  <a:pt x="34325" y="11431"/>
                  <a:pt x="34291" y="11398"/>
                </a:cubicBezTo>
                <a:cubicBezTo>
                  <a:pt x="34191" y="11364"/>
                  <a:pt x="34091" y="11298"/>
                  <a:pt x="33991" y="11264"/>
                </a:cubicBezTo>
                <a:cubicBezTo>
                  <a:pt x="33424" y="11031"/>
                  <a:pt x="32824" y="10864"/>
                  <a:pt x="32257" y="10697"/>
                </a:cubicBezTo>
                <a:close/>
                <a:moveTo>
                  <a:pt x="51770" y="18169"/>
                </a:moveTo>
                <a:cubicBezTo>
                  <a:pt x="51770" y="18203"/>
                  <a:pt x="51770" y="18220"/>
                  <a:pt x="51775" y="18228"/>
                </a:cubicBezTo>
                <a:lnTo>
                  <a:pt x="51775" y="18228"/>
                </a:lnTo>
                <a:cubicBezTo>
                  <a:pt x="51731" y="18211"/>
                  <a:pt x="51663" y="18169"/>
                  <a:pt x="51637" y="18169"/>
                </a:cubicBezTo>
                <a:close/>
                <a:moveTo>
                  <a:pt x="32933" y="18696"/>
                </a:moveTo>
                <a:cubicBezTo>
                  <a:pt x="32986" y="18954"/>
                  <a:pt x="33028" y="19217"/>
                  <a:pt x="33070" y="19478"/>
                </a:cubicBezTo>
                <a:lnTo>
                  <a:pt x="33070" y="19478"/>
                </a:lnTo>
                <a:cubicBezTo>
                  <a:pt x="33045" y="19294"/>
                  <a:pt x="33020" y="19113"/>
                  <a:pt x="32990" y="18936"/>
                </a:cubicBezTo>
                <a:cubicBezTo>
                  <a:pt x="32973" y="18856"/>
                  <a:pt x="32954" y="18776"/>
                  <a:pt x="32933" y="18696"/>
                </a:cubicBezTo>
                <a:close/>
                <a:moveTo>
                  <a:pt x="15170" y="13442"/>
                </a:moveTo>
                <a:cubicBezTo>
                  <a:pt x="15698" y="13641"/>
                  <a:pt x="16287" y="13903"/>
                  <a:pt x="16812" y="14100"/>
                </a:cubicBezTo>
                <a:cubicBezTo>
                  <a:pt x="18013" y="14600"/>
                  <a:pt x="19281" y="15134"/>
                  <a:pt x="20348" y="15934"/>
                </a:cubicBezTo>
                <a:cubicBezTo>
                  <a:pt x="21382" y="16701"/>
                  <a:pt x="22283" y="17602"/>
                  <a:pt x="23017" y="18636"/>
                </a:cubicBezTo>
                <a:cubicBezTo>
                  <a:pt x="23450" y="19303"/>
                  <a:pt x="23851" y="19970"/>
                  <a:pt x="24284" y="20704"/>
                </a:cubicBezTo>
                <a:cubicBezTo>
                  <a:pt x="24151" y="20571"/>
                  <a:pt x="24084" y="20404"/>
                  <a:pt x="23951" y="20271"/>
                </a:cubicBezTo>
                <a:cubicBezTo>
                  <a:pt x="23517" y="19770"/>
                  <a:pt x="23117" y="19270"/>
                  <a:pt x="22650" y="18803"/>
                </a:cubicBezTo>
                <a:cubicBezTo>
                  <a:pt x="21149" y="17235"/>
                  <a:pt x="19381" y="15968"/>
                  <a:pt x="17546" y="14800"/>
                </a:cubicBezTo>
                <a:cubicBezTo>
                  <a:pt x="16846" y="14366"/>
                  <a:pt x="16112" y="13933"/>
                  <a:pt x="15344" y="13566"/>
                </a:cubicBezTo>
                <a:cubicBezTo>
                  <a:pt x="15311" y="13532"/>
                  <a:pt x="15278" y="13532"/>
                  <a:pt x="15211" y="13466"/>
                </a:cubicBezTo>
                <a:cubicBezTo>
                  <a:pt x="15190" y="13466"/>
                  <a:pt x="15182" y="13452"/>
                  <a:pt x="15170" y="13442"/>
                </a:cubicBezTo>
                <a:close/>
                <a:moveTo>
                  <a:pt x="65845" y="20847"/>
                </a:moveTo>
                <a:lnTo>
                  <a:pt x="65845" y="20847"/>
                </a:lnTo>
                <a:cubicBezTo>
                  <a:pt x="65927" y="20878"/>
                  <a:pt x="66010" y="20909"/>
                  <a:pt x="66093" y="20937"/>
                </a:cubicBezTo>
                <a:lnTo>
                  <a:pt x="66093" y="20937"/>
                </a:lnTo>
                <a:cubicBezTo>
                  <a:pt x="66100" y="20938"/>
                  <a:pt x="66107" y="20938"/>
                  <a:pt x="66114" y="20938"/>
                </a:cubicBezTo>
                <a:cubicBezTo>
                  <a:pt x="66024" y="20909"/>
                  <a:pt x="65934" y="20879"/>
                  <a:pt x="65845" y="20847"/>
                </a:cubicBezTo>
                <a:close/>
                <a:moveTo>
                  <a:pt x="57508" y="13899"/>
                </a:moveTo>
                <a:cubicBezTo>
                  <a:pt x="57641" y="13933"/>
                  <a:pt x="57808" y="13966"/>
                  <a:pt x="57942" y="14033"/>
                </a:cubicBezTo>
                <a:cubicBezTo>
                  <a:pt x="59009" y="14366"/>
                  <a:pt x="60043" y="14700"/>
                  <a:pt x="61110" y="15134"/>
                </a:cubicBezTo>
                <a:cubicBezTo>
                  <a:pt x="62011" y="15567"/>
                  <a:pt x="62845" y="16068"/>
                  <a:pt x="63646" y="16701"/>
                </a:cubicBezTo>
                <a:cubicBezTo>
                  <a:pt x="65113" y="17802"/>
                  <a:pt x="66214" y="19303"/>
                  <a:pt x="67115" y="20938"/>
                </a:cubicBezTo>
                <a:cubicBezTo>
                  <a:pt x="66815" y="20638"/>
                  <a:pt x="66548" y="20371"/>
                  <a:pt x="66281" y="20104"/>
                </a:cubicBezTo>
                <a:cubicBezTo>
                  <a:pt x="63712" y="17569"/>
                  <a:pt x="60710" y="15467"/>
                  <a:pt x="57508" y="13899"/>
                </a:cubicBezTo>
                <a:close/>
                <a:moveTo>
                  <a:pt x="57975" y="14633"/>
                </a:moveTo>
                <a:cubicBezTo>
                  <a:pt x="58108" y="14733"/>
                  <a:pt x="58175" y="14767"/>
                  <a:pt x="58308" y="14833"/>
                </a:cubicBezTo>
                <a:cubicBezTo>
                  <a:pt x="59042" y="15300"/>
                  <a:pt x="59810" y="15834"/>
                  <a:pt x="60510" y="16401"/>
                </a:cubicBezTo>
                <a:cubicBezTo>
                  <a:pt x="61277" y="16968"/>
                  <a:pt x="61978" y="17602"/>
                  <a:pt x="62645" y="18236"/>
                </a:cubicBezTo>
                <a:cubicBezTo>
                  <a:pt x="63861" y="19321"/>
                  <a:pt x="65142" y="20438"/>
                  <a:pt x="66647" y="21076"/>
                </a:cubicBezTo>
                <a:lnTo>
                  <a:pt x="66647" y="21076"/>
                </a:lnTo>
                <a:cubicBezTo>
                  <a:pt x="66613" y="21071"/>
                  <a:pt x="66568" y="21071"/>
                  <a:pt x="66514" y="21071"/>
                </a:cubicBezTo>
                <a:cubicBezTo>
                  <a:pt x="66372" y="21031"/>
                  <a:pt x="66232" y="20986"/>
                  <a:pt x="66093" y="20937"/>
                </a:cubicBezTo>
                <a:lnTo>
                  <a:pt x="66093" y="20937"/>
                </a:lnTo>
                <a:cubicBezTo>
                  <a:pt x="65966" y="20934"/>
                  <a:pt x="65840" y="20904"/>
                  <a:pt x="65714" y="20904"/>
                </a:cubicBezTo>
                <a:cubicBezTo>
                  <a:pt x="65180" y="20804"/>
                  <a:pt x="64646" y="20704"/>
                  <a:pt x="64146" y="20537"/>
                </a:cubicBezTo>
                <a:cubicBezTo>
                  <a:pt x="63212" y="20237"/>
                  <a:pt x="62378" y="19804"/>
                  <a:pt x="61644" y="19203"/>
                </a:cubicBezTo>
                <a:cubicBezTo>
                  <a:pt x="60944" y="18569"/>
                  <a:pt x="60343" y="17802"/>
                  <a:pt x="59810" y="17035"/>
                </a:cubicBezTo>
                <a:cubicBezTo>
                  <a:pt x="59276" y="16301"/>
                  <a:pt x="58709" y="15567"/>
                  <a:pt x="58108" y="14867"/>
                </a:cubicBezTo>
                <a:lnTo>
                  <a:pt x="57975" y="14733"/>
                </a:lnTo>
                <a:lnTo>
                  <a:pt x="57975" y="14733"/>
                </a:lnTo>
                <a:cubicBezTo>
                  <a:pt x="58275" y="14933"/>
                  <a:pt x="58542" y="15200"/>
                  <a:pt x="58842" y="15400"/>
                </a:cubicBezTo>
                <a:cubicBezTo>
                  <a:pt x="60176" y="16535"/>
                  <a:pt x="61377" y="17802"/>
                  <a:pt x="62712" y="18936"/>
                </a:cubicBezTo>
                <a:cubicBezTo>
                  <a:pt x="63641" y="19711"/>
                  <a:pt x="64685" y="20428"/>
                  <a:pt x="65845" y="20847"/>
                </a:cubicBezTo>
                <a:lnTo>
                  <a:pt x="65845" y="20847"/>
                </a:lnTo>
                <a:cubicBezTo>
                  <a:pt x="65386" y="20670"/>
                  <a:pt x="64942" y="20452"/>
                  <a:pt x="64513" y="20204"/>
                </a:cubicBezTo>
                <a:cubicBezTo>
                  <a:pt x="63012" y="19303"/>
                  <a:pt x="61778" y="18069"/>
                  <a:pt x="60510" y="16868"/>
                </a:cubicBezTo>
                <a:cubicBezTo>
                  <a:pt x="59876" y="16234"/>
                  <a:pt x="59209" y="15634"/>
                  <a:pt x="58542" y="15100"/>
                </a:cubicBezTo>
                <a:cubicBezTo>
                  <a:pt x="58342" y="14933"/>
                  <a:pt x="58175" y="14800"/>
                  <a:pt x="57975" y="14633"/>
                </a:cubicBezTo>
                <a:close/>
                <a:moveTo>
                  <a:pt x="57675" y="14233"/>
                </a:moveTo>
                <a:cubicBezTo>
                  <a:pt x="61144" y="15968"/>
                  <a:pt x="64346" y="18369"/>
                  <a:pt x="67148" y="21138"/>
                </a:cubicBezTo>
                <a:cubicBezTo>
                  <a:pt x="66181" y="20804"/>
                  <a:pt x="65347" y="20271"/>
                  <a:pt x="64546" y="19704"/>
                </a:cubicBezTo>
                <a:cubicBezTo>
                  <a:pt x="63045" y="18569"/>
                  <a:pt x="61811" y="17202"/>
                  <a:pt x="60310" y="16034"/>
                </a:cubicBezTo>
                <a:cubicBezTo>
                  <a:pt x="59609" y="15467"/>
                  <a:pt x="58842" y="14933"/>
                  <a:pt x="58108" y="14466"/>
                </a:cubicBezTo>
                <a:cubicBezTo>
                  <a:pt x="57975" y="14400"/>
                  <a:pt x="57808" y="14300"/>
                  <a:pt x="57675" y="14233"/>
                </a:cubicBezTo>
                <a:close/>
                <a:moveTo>
                  <a:pt x="15511" y="14100"/>
                </a:moveTo>
                <a:lnTo>
                  <a:pt x="15511" y="14100"/>
                </a:lnTo>
                <a:cubicBezTo>
                  <a:pt x="15778" y="14300"/>
                  <a:pt x="16012" y="14533"/>
                  <a:pt x="16245" y="14767"/>
                </a:cubicBezTo>
                <a:cubicBezTo>
                  <a:pt x="16512" y="15134"/>
                  <a:pt x="16812" y="15534"/>
                  <a:pt x="17012" y="15901"/>
                </a:cubicBezTo>
                <a:cubicBezTo>
                  <a:pt x="17479" y="16635"/>
                  <a:pt x="17846" y="17435"/>
                  <a:pt x="18313" y="18202"/>
                </a:cubicBezTo>
                <a:cubicBezTo>
                  <a:pt x="18780" y="18936"/>
                  <a:pt x="19314" y="19603"/>
                  <a:pt x="20014" y="20104"/>
                </a:cubicBezTo>
                <a:cubicBezTo>
                  <a:pt x="20748" y="20604"/>
                  <a:pt x="21516" y="20971"/>
                  <a:pt x="22316" y="21271"/>
                </a:cubicBezTo>
                <a:cubicBezTo>
                  <a:pt x="22516" y="21371"/>
                  <a:pt x="22783" y="21405"/>
                  <a:pt x="22983" y="21471"/>
                </a:cubicBezTo>
                <a:cubicBezTo>
                  <a:pt x="22450" y="21405"/>
                  <a:pt x="21916" y="21271"/>
                  <a:pt x="21415" y="21138"/>
                </a:cubicBezTo>
                <a:cubicBezTo>
                  <a:pt x="20481" y="20938"/>
                  <a:pt x="19514" y="20638"/>
                  <a:pt x="18780" y="20037"/>
                </a:cubicBezTo>
                <a:cubicBezTo>
                  <a:pt x="18080" y="19437"/>
                  <a:pt x="17613" y="18603"/>
                  <a:pt x="17246" y="17769"/>
                </a:cubicBezTo>
                <a:cubicBezTo>
                  <a:pt x="16846" y="16902"/>
                  <a:pt x="16612" y="16034"/>
                  <a:pt x="16178" y="15234"/>
                </a:cubicBezTo>
                <a:cubicBezTo>
                  <a:pt x="15978" y="14867"/>
                  <a:pt x="15778" y="14433"/>
                  <a:pt x="15511" y="14100"/>
                </a:cubicBezTo>
                <a:close/>
                <a:moveTo>
                  <a:pt x="16445" y="14867"/>
                </a:moveTo>
                <a:lnTo>
                  <a:pt x="16512" y="14933"/>
                </a:lnTo>
                <a:cubicBezTo>
                  <a:pt x="17179" y="15601"/>
                  <a:pt x="17813" y="16368"/>
                  <a:pt x="18447" y="17102"/>
                </a:cubicBezTo>
                <a:cubicBezTo>
                  <a:pt x="19080" y="17869"/>
                  <a:pt x="19748" y="18569"/>
                  <a:pt x="20448" y="19270"/>
                </a:cubicBezTo>
                <a:cubicBezTo>
                  <a:pt x="21115" y="19904"/>
                  <a:pt x="21816" y="20471"/>
                  <a:pt x="22616" y="20938"/>
                </a:cubicBezTo>
                <a:cubicBezTo>
                  <a:pt x="22983" y="21138"/>
                  <a:pt x="23384" y="21371"/>
                  <a:pt x="23817" y="21505"/>
                </a:cubicBezTo>
                <a:cubicBezTo>
                  <a:pt x="23845" y="21532"/>
                  <a:pt x="23878" y="21554"/>
                  <a:pt x="23914" y="21570"/>
                </a:cubicBezTo>
                <a:lnTo>
                  <a:pt x="23914" y="21570"/>
                </a:lnTo>
                <a:cubicBezTo>
                  <a:pt x="23798" y="21545"/>
                  <a:pt x="23672" y="21516"/>
                  <a:pt x="23517" y="21471"/>
                </a:cubicBezTo>
                <a:cubicBezTo>
                  <a:pt x="22983" y="21371"/>
                  <a:pt x="22450" y="21238"/>
                  <a:pt x="21949" y="21038"/>
                </a:cubicBezTo>
                <a:cubicBezTo>
                  <a:pt x="21149" y="20738"/>
                  <a:pt x="20415" y="20304"/>
                  <a:pt x="19714" y="19770"/>
                </a:cubicBezTo>
                <a:cubicBezTo>
                  <a:pt x="19047" y="19203"/>
                  <a:pt x="18513" y="18469"/>
                  <a:pt x="18113" y="17735"/>
                </a:cubicBezTo>
                <a:cubicBezTo>
                  <a:pt x="17679" y="16968"/>
                  <a:pt x="17313" y="16234"/>
                  <a:pt x="16846" y="15467"/>
                </a:cubicBezTo>
                <a:cubicBezTo>
                  <a:pt x="16712" y="15267"/>
                  <a:pt x="16579" y="15067"/>
                  <a:pt x="16445" y="14867"/>
                </a:cubicBezTo>
                <a:close/>
                <a:moveTo>
                  <a:pt x="16445" y="14366"/>
                </a:moveTo>
                <a:cubicBezTo>
                  <a:pt x="17846" y="15100"/>
                  <a:pt x="19214" y="15901"/>
                  <a:pt x="20481" y="16902"/>
                </a:cubicBezTo>
                <a:cubicBezTo>
                  <a:pt x="21349" y="17569"/>
                  <a:pt x="22149" y="18369"/>
                  <a:pt x="22917" y="19203"/>
                </a:cubicBezTo>
                <a:cubicBezTo>
                  <a:pt x="23283" y="19603"/>
                  <a:pt x="23650" y="20070"/>
                  <a:pt x="23984" y="20471"/>
                </a:cubicBezTo>
                <a:cubicBezTo>
                  <a:pt x="24251" y="20771"/>
                  <a:pt x="24484" y="21105"/>
                  <a:pt x="24751" y="21405"/>
                </a:cubicBezTo>
                <a:cubicBezTo>
                  <a:pt x="24751" y="21471"/>
                  <a:pt x="24785" y="21538"/>
                  <a:pt x="24818" y="21572"/>
                </a:cubicBezTo>
                <a:cubicBezTo>
                  <a:pt x="23851" y="21071"/>
                  <a:pt x="22983" y="20437"/>
                  <a:pt x="22183" y="19737"/>
                </a:cubicBezTo>
                <a:cubicBezTo>
                  <a:pt x="20448" y="18236"/>
                  <a:pt x="18947" y="16468"/>
                  <a:pt x="17179" y="14967"/>
                </a:cubicBezTo>
                <a:lnTo>
                  <a:pt x="16445" y="14366"/>
                </a:lnTo>
                <a:close/>
                <a:moveTo>
                  <a:pt x="16579" y="14800"/>
                </a:moveTo>
                <a:cubicBezTo>
                  <a:pt x="17780" y="15767"/>
                  <a:pt x="18847" y="16902"/>
                  <a:pt x="19981" y="17969"/>
                </a:cubicBezTo>
                <a:cubicBezTo>
                  <a:pt x="21449" y="19403"/>
                  <a:pt x="22983" y="20804"/>
                  <a:pt x="24851" y="21738"/>
                </a:cubicBezTo>
                <a:cubicBezTo>
                  <a:pt x="24451" y="21638"/>
                  <a:pt x="24084" y="21538"/>
                  <a:pt x="23684" y="21405"/>
                </a:cubicBezTo>
                <a:cubicBezTo>
                  <a:pt x="23217" y="21205"/>
                  <a:pt x="22783" y="20971"/>
                  <a:pt x="22316" y="20704"/>
                </a:cubicBezTo>
                <a:cubicBezTo>
                  <a:pt x="20682" y="19637"/>
                  <a:pt x="19481" y="18202"/>
                  <a:pt x="18213" y="16735"/>
                </a:cubicBezTo>
                <a:cubicBezTo>
                  <a:pt x="17946" y="16368"/>
                  <a:pt x="17613" y="15968"/>
                  <a:pt x="17279" y="15634"/>
                </a:cubicBezTo>
                <a:cubicBezTo>
                  <a:pt x="17012" y="15300"/>
                  <a:pt x="16812" y="15067"/>
                  <a:pt x="16579" y="14800"/>
                </a:cubicBezTo>
                <a:close/>
                <a:moveTo>
                  <a:pt x="25118" y="14033"/>
                </a:moveTo>
                <a:lnTo>
                  <a:pt x="25618" y="14266"/>
                </a:lnTo>
                <a:cubicBezTo>
                  <a:pt x="25952" y="14433"/>
                  <a:pt x="26286" y="14633"/>
                  <a:pt x="26619" y="14867"/>
                </a:cubicBezTo>
                <a:cubicBezTo>
                  <a:pt x="26653" y="14900"/>
                  <a:pt x="26719" y="14933"/>
                  <a:pt x="26786" y="14967"/>
                </a:cubicBezTo>
                <a:cubicBezTo>
                  <a:pt x="27453" y="15534"/>
                  <a:pt x="28020" y="16134"/>
                  <a:pt x="28521" y="16868"/>
                </a:cubicBezTo>
                <a:cubicBezTo>
                  <a:pt x="29121" y="17635"/>
                  <a:pt x="29521" y="18536"/>
                  <a:pt x="30022" y="19370"/>
                </a:cubicBezTo>
                <a:cubicBezTo>
                  <a:pt x="30489" y="20104"/>
                  <a:pt x="30989" y="20871"/>
                  <a:pt x="31689" y="21438"/>
                </a:cubicBezTo>
                <a:cubicBezTo>
                  <a:pt x="31856" y="21572"/>
                  <a:pt x="31990" y="21638"/>
                  <a:pt x="32156" y="21772"/>
                </a:cubicBezTo>
                <a:lnTo>
                  <a:pt x="31289" y="21405"/>
                </a:lnTo>
                <a:cubicBezTo>
                  <a:pt x="30522" y="21038"/>
                  <a:pt x="29821" y="20471"/>
                  <a:pt x="29188" y="19904"/>
                </a:cubicBezTo>
                <a:cubicBezTo>
                  <a:pt x="28554" y="19270"/>
                  <a:pt x="28054" y="18536"/>
                  <a:pt x="27653" y="17735"/>
                </a:cubicBezTo>
                <a:cubicBezTo>
                  <a:pt x="27386" y="17268"/>
                  <a:pt x="27186" y="16768"/>
                  <a:pt x="26953" y="16301"/>
                </a:cubicBezTo>
                <a:cubicBezTo>
                  <a:pt x="26719" y="15901"/>
                  <a:pt x="26486" y="15534"/>
                  <a:pt x="26186" y="15200"/>
                </a:cubicBezTo>
                <a:cubicBezTo>
                  <a:pt x="25885" y="14733"/>
                  <a:pt x="25518" y="14366"/>
                  <a:pt x="25118" y="14033"/>
                </a:cubicBezTo>
                <a:close/>
                <a:moveTo>
                  <a:pt x="26586" y="14600"/>
                </a:moveTo>
                <a:lnTo>
                  <a:pt x="26586" y="14600"/>
                </a:lnTo>
                <a:cubicBezTo>
                  <a:pt x="27653" y="15234"/>
                  <a:pt x="28654" y="15934"/>
                  <a:pt x="29488" y="16868"/>
                </a:cubicBezTo>
                <a:cubicBezTo>
                  <a:pt x="30322" y="17735"/>
                  <a:pt x="31022" y="18669"/>
                  <a:pt x="31723" y="19637"/>
                </a:cubicBezTo>
                <a:cubicBezTo>
                  <a:pt x="32357" y="20537"/>
                  <a:pt x="33024" y="21371"/>
                  <a:pt x="33824" y="22072"/>
                </a:cubicBezTo>
                <a:cubicBezTo>
                  <a:pt x="32857" y="21705"/>
                  <a:pt x="32023" y="21105"/>
                  <a:pt x="31389" y="20271"/>
                </a:cubicBezTo>
                <a:cubicBezTo>
                  <a:pt x="31056" y="19804"/>
                  <a:pt x="30789" y="19370"/>
                  <a:pt x="30522" y="18870"/>
                </a:cubicBezTo>
                <a:cubicBezTo>
                  <a:pt x="30288" y="18436"/>
                  <a:pt x="29988" y="17969"/>
                  <a:pt x="29688" y="17602"/>
                </a:cubicBezTo>
                <a:cubicBezTo>
                  <a:pt x="29121" y="16868"/>
                  <a:pt x="28454" y="16134"/>
                  <a:pt x="27720" y="15534"/>
                </a:cubicBezTo>
                <a:cubicBezTo>
                  <a:pt x="27353" y="15200"/>
                  <a:pt x="26986" y="14900"/>
                  <a:pt x="26586" y="14600"/>
                </a:cubicBezTo>
                <a:close/>
                <a:moveTo>
                  <a:pt x="27615" y="15623"/>
                </a:moveTo>
                <a:cubicBezTo>
                  <a:pt x="27736" y="15722"/>
                  <a:pt x="27873" y="15787"/>
                  <a:pt x="27987" y="15901"/>
                </a:cubicBezTo>
                <a:cubicBezTo>
                  <a:pt x="28687" y="16535"/>
                  <a:pt x="29354" y="17268"/>
                  <a:pt x="29922" y="18069"/>
                </a:cubicBezTo>
                <a:cubicBezTo>
                  <a:pt x="30522" y="18936"/>
                  <a:pt x="30956" y="19937"/>
                  <a:pt x="31656" y="20738"/>
                </a:cubicBezTo>
                <a:cubicBezTo>
                  <a:pt x="32290" y="21405"/>
                  <a:pt x="33057" y="21905"/>
                  <a:pt x="33891" y="22205"/>
                </a:cubicBezTo>
                <a:lnTo>
                  <a:pt x="33758" y="22205"/>
                </a:lnTo>
                <a:cubicBezTo>
                  <a:pt x="33457" y="22139"/>
                  <a:pt x="33124" y="22072"/>
                  <a:pt x="32824" y="21972"/>
                </a:cubicBezTo>
                <a:cubicBezTo>
                  <a:pt x="32757" y="21938"/>
                  <a:pt x="32690" y="21938"/>
                  <a:pt x="32623" y="21905"/>
                </a:cubicBezTo>
                <a:cubicBezTo>
                  <a:pt x="32257" y="21705"/>
                  <a:pt x="31823" y="21405"/>
                  <a:pt x="31456" y="21038"/>
                </a:cubicBezTo>
                <a:cubicBezTo>
                  <a:pt x="30789" y="20371"/>
                  <a:pt x="30288" y="19570"/>
                  <a:pt x="29821" y="18770"/>
                </a:cubicBezTo>
                <a:cubicBezTo>
                  <a:pt x="29354" y="17969"/>
                  <a:pt x="28921" y="17135"/>
                  <a:pt x="28320" y="16401"/>
                </a:cubicBezTo>
                <a:cubicBezTo>
                  <a:pt x="28074" y="16124"/>
                  <a:pt x="27857" y="15848"/>
                  <a:pt x="27615" y="15623"/>
                </a:cubicBezTo>
                <a:close/>
                <a:moveTo>
                  <a:pt x="48095" y="0"/>
                </a:moveTo>
                <a:cubicBezTo>
                  <a:pt x="48079" y="0"/>
                  <a:pt x="48059" y="7"/>
                  <a:pt x="48034" y="23"/>
                </a:cubicBezTo>
                <a:cubicBezTo>
                  <a:pt x="47968" y="56"/>
                  <a:pt x="47868" y="90"/>
                  <a:pt x="47834" y="123"/>
                </a:cubicBezTo>
                <a:lnTo>
                  <a:pt x="47601" y="123"/>
                </a:lnTo>
                <a:cubicBezTo>
                  <a:pt x="46066" y="290"/>
                  <a:pt x="44665" y="790"/>
                  <a:pt x="43298" y="1457"/>
                </a:cubicBezTo>
                <a:cubicBezTo>
                  <a:pt x="41897" y="2191"/>
                  <a:pt x="40596" y="3058"/>
                  <a:pt x="39362" y="3959"/>
                </a:cubicBezTo>
                <a:cubicBezTo>
                  <a:pt x="38094" y="4960"/>
                  <a:pt x="36793" y="6027"/>
                  <a:pt x="35492" y="7028"/>
                </a:cubicBezTo>
                <a:cubicBezTo>
                  <a:pt x="34225" y="7928"/>
                  <a:pt x="32957" y="8796"/>
                  <a:pt x="31523" y="9530"/>
                </a:cubicBezTo>
                <a:cubicBezTo>
                  <a:pt x="30856" y="9863"/>
                  <a:pt x="30155" y="10130"/>
                  <a:pt x="29388" y="10364"/>
                </a:cubicBezTo>
                <a:cubicBezTo>
                  <a:pt x="29321" y="10364"/>
                  <a:pt x="29288" y="10397"/>
                  <a:pt x="29188" y="10397"/>
                </a:cubicBezTo>
                <a:lnTo>
                  <a:pt x="29154" y="10397"/>
                </a:lnTo>
                <a:cubicBezTo>
                  <a:pt x="29121" y="10397"/>
                  <a:pt x="29121" y="10397"/>
                  <a:pt x="29121" y="10430"/>
                </a:cubicBezTo>
                <a:cubicBezTo>
                  <a:pt x="28654" y="10564"/>
                  <a:pt x="28220" y="10630"/>
                  <a:pt x="27787" y="10730"/>
                </a:cubicBezTo>
                <a:cubicBezTo>
                  <a:pt x="24951" y="11031"/>
                  <a:pt x="22049" y="11364"/>
                  <a:pt x="19181" y="11598"/>
                </a:cubicBezTo>
                <a:cubicBezTo>
                  <a:pt x="19547" y="11431"/>
                  <a:pt x="19881" y="11264"/>
                  <a:pt x="20215" y="11097"/>
                </a:cubicBezTo>
                <a:cubicBezTo>
                  <a:pt x="21482" y="11064"/>
                  <a:pt x="22716" y="10964"/>
                  <a:pt x="23951" y="10730"/>
                </a:cubicBezTo>
                <a:cubicBezTo>
                  <a:pt x="24885" y="10530"/>
                  <a:pt x="25819" y="10130"/>
                  <a:pt x="26619" y="9596"/>
                </a:cubicBezTo>
                <a:cubicBezTo>
                  <a:pt x="27453" y="9063"/>
                  <a:pt x="28020" y="8262"/>
                  <a:pt x="28487" y="7428"/>
                </a:cubicBezTo>
                <a:cubicBezTo>
                  <a:pt x="28988" y="6527"/>
                  <a:pt x="29288" y="5560"/>
                  <a:pt x="29555" y="4559"/>
                </a:cubicBezTo>
                <a:cubicBezTo>
                  <a:pt x="29721" y="4059"/>
                  <a:pt x="29855" y="3525"/>
                  <a:pt x="30055" y="3025"/>
                </a:cubicBezTo>
                <a:cubicBezTo>
                  <a:pt x="30222" y="2525"/>
                  <a:pt x="30455" y="2024"/>
                  <a:pt x="30689" y="1524"/>
                </a:cubicBezTo>
                <a:lnTo>
                  <a:pt x="30722" y="1457"/>
                </a:lnTo>
                <a:cubicBezTo>
                  <a:pt x="30768" y="1434"/>
                  <a:pt x="30735" y="1395"/>
                  <a:pt x="30699" y="1395"/>
                </a:cubicBezTo>
                <a:cubicBezTo>
                  <a:pt x="30683" y="1395"/>
                  <a:pt x="30666" y="1403"/>
                  <a:pt x="30655" y="1424"/>
                </a:cubicBezTo>
                <a:lnTo>
                  <a:pt x="30622" y="1457"/>
                </a:lnTo>
                <a:cubicBezTo>
                  <a:pt x="30622" y="1424"/>
                  <a:pt x="30555" y="1424"/>
                  <a:pt x="30555" y="1424"/>
                </a:cubicBezTo>
                <a:cubicBezTo>
                  <a:pt x="30522" y="1524"/>
                  <a:pt x="30489" y="1557"/>
                  <a:pt x="30389" y="1624"/>
                </a:cubicBezTo>
                <a:cubicBezTo>
                  <a:pt x="29688" y="2291"/>
                  <a:pt x="28954" y="2958"/>
                  <a:pt x="28187" y="3559"/>
                </a:cubicBezTo>
                <a:cubicBezTo>
                  <a:pt x="26653" y="4726"/>
                  <a:pt x="24985" y="5694"/>
                  <a:pt x="23350" y="6728"/>
                </a:cubicBezTo>
                <a:cubicBezTo>
                  <a:pt x="21782" y="7762"/>
                  <a:pt x="20115" y="9063"/>
                  <a:pt x="19814" y="11064"/>
                </a:cubicBezTo>
                <a:lnTo>
                  <a:pt x="19814" y="11097"/>
                </a:lnTo>
                <a:cubicBezTo>
                  <a:pt x="19347" y="11298"/>
                  <a:pt x="18947" y="11531"/>
                  <a:pt x="18480" y="11698"/>
                </a:cubicBezTo>
                <a:lnTo>
                  <a:pt x="18447" y="11698"/>
                </a:lnTo>
                <a:cubicBezTo>
                  <a:pt x="16946" y="11798"/>
                  <a:pt x="15445" y="11898"/>
                  <a:pt x="13977" y="11931"/>
                </a:cubicBezTo>
                <a:cubicBezTo>
                  <a:pt x="13210" y="11965"/>
                  <a:pt x="12509" y="11965"/>
                  <a:pt x="11775" y="11965"/>
                </a:cubicBezTo>
                <a:cubicBezTo>
                  <a:pt x="11975" y="11931"/>
                  <a:pt x="12176" y="11898"/>
                  <a:pt x="12342" y="11865"/>
                </a:cubicBezTo>
                <a:cubicBezTo>
                  <a:pt x="14477" y="11398"/>
                  <a:pt x="16512" y="10597"/>
                  <a:pt x="18380" y="9530"/>
                </a:cubicBezTo>
                <a:cubicBezTo>
                  <a:pt x="18447" y="9563"/>
                  <a:pt x="18513" y="9596"/>
                  <a:pt x="18547" y="9596"/>
                </a:cubicBezTo>
                <a:cubicBezTo>
                  <a:pt x="18613" y="9596"/>
                  <a:pt x="18647" y="9596"/>
                  <a:pt x="18680" y="9563"/>
                </a:cubicBezTo>
                <a:cubicBezTo>
                  <a:pt x="18714" y="9563"/>
                  <a:pt x="18714" y="9530"/>
                  <a:pt x="18780" y="9463"/>
                </a:cubicBezTo>
                <a:cubicBezTo>
                  <a:pt x="18814" y="9430"/>
                  <a:pt x="18814" y="9363"/>
                  <a:pt x="18814" y="9296"/>
                </a:cubicBezTo>
                <a:cubicBezTo>
                  <a:pt x="18814" y="9263"/>
                  <a:pt x="18780" y="9229"/>
                  <a:pt x="18780" y="9196"/>
                </a:cubicBezTo>
                <a:cubicBezTo>
                  <a:pt x="18714" y="9196"/>
                  <a:pt x="18714" y="9129"/>
                  <a:pt x="18680" y="9129"/>
                </a:cubicBezTo>
                <a:cubicBezTo>
                  <a:pt x="18680" y="9096"/>
                  <a:pt x="18647" y="9063"/>
                  <a:pt x="18613" y="9063"/>
                </a:cubicBezTo>
                <a:cubicBezTo>
                  <a:pt x="18580" y="9046"/>
                  <a:pt x="18555" y="9038"/>
                  <a:pt x="18534" y="9038"/>
                </a:cubicBezTo>
                <a:cubicBezTo>
                  <a:pt x="18513" y="9038"/>
                  <a:pt x="18497" y="9046"/>
                  <a:pt x="18480" y="9063"/>
                </a:cubicBezTo>
                <a:cubicBezTo>
                  <a:pt x="18347" y="9129"/>
                  <a:pt x="18313" y="9296"/>
                  <a:pt x="18347" y="9430"/>
                </a:cubicBezTo>
                <a:cubicBezTo>
                  <a:pt x="17880" y="9696"/>
                  <a:pt x="17379" y="9930"/>
                  <a:pt x="16879" y="10130"/>
                </a:cubicBezTo>
                <a:cubicBezTo>
                  <a:pt x="16278" y="10430"/>
                  <a:pt x="15645" y="10697"/>
                  <a:pt x="14978" y="10897"/>
                </a:cubicBezTo>
                <a:cubicBezTo>
                  <a:pt x="15778" y="10297"/>
                  <a:pt x="16512" y="9630"/>
                  <a:pt x="17179" y="8896"/>
                </a:cubicBezTo>
                <a:lnTo>
                  <a:pt x="17212" y="8929"/>
                </a:lnTo>
                <a:cubicBezTo>
                  <a:pt x="17279" y="8963"/>
                  <a:pt x="17313" y="8963"/>
                  <a:pt x="17313" y="8963"/>
                </a:cubicBezTo>
                <a:cubicBezTo>
                  <a:pt x="17346" y="8963"/>
                  <a:pt x="17446" y="8963"/>
                  <a:pt x="17479" y="8929"/>
                </a:cubicBezTo>
                <a:cubicBezTo>
                  <a:pt x="17546" y="8896"/>
                  <a:pt x="17613" y="8762"/>
                  <a:pt x="17546" y="8696"/>
                </a:cubicBezTo>
                <a:cubicBezTo>
                  <a:pt x="17546" y="8629"/>
                  <a:pt x="17513" y="8596"/>
                  <a:pt x="17479" y="8562"/>
                </a:cubicBezTo>
                <a:cubicBezTo>
                  <a:pt x="17446" y="8529"/>
                  <a:pt x="17379" y="8529"/>
                  <a:pt x="17346" y="8529"/>
                </a:cubicBezTo>
                <a:cubicBezTo>
                  <a:pt x="17313" y="8529"/>
                  <a:pt x="17279" y="8562"/>
                  <a:pt x="17212" y="8596"/>
                </a:cubicBezTo>
                <a:cubicBezTo>
                  <a:pt x="17212" y="8629"/>
                  <a:pt x="17179" y="8629"/>
                  <a:pt x="17179" y="8696"/>
                </a:cubicBezTo>
                <a:lnTo>
                  <a:pt x="17179" y="8729"/>
                </a:lnTo>
                <a:lnTo>
                  <a:pt x="17179" y="8762"/>
                </a:lnTo>
                <a:lnTo>
                  <a:pt x="17179" y="8796"/>
                </a:lnTo>
                <a:cubicBezTo>
                  <a:pt x="16379" y="9596"/>
                  <a:pt x="15511" y="10364"/>
                  <a:pt x="14544" y="10964"/>
                </a:cubicBezTo>
                <a:cubicBezTo>
                  <a:pt x="14511" y="10964"/>
                  <a:pt x="14511" y="11031"/>
                  <a:pt x="14511" y="11031"/>
                </a:cubicBezTo>
                <a:cubicBezTo>
                  <a:pt x="14277" y="11097"/>
                  <a:pt x="14010" y="11197"/>
                  <a:pt x="13710" y="11231"/>
                </a:cubicBezTo>
                <a:cubicBezTo>
                  <a:pt x="13176" y="11364"/>
                  <a:pt x="12609" y="11464"/>
                  <a:pt x="12042" y="11598"/>
                </a:cubicBezTo>
                <a:cubicBezTo>
                  <a:pt x="11775" y="11631"/>
                  <a:pt x="11508" y="11698"/>
                  <a:pt x="11208" y="11731"/>
                </a:cubicBezTo>
                <a:cubicBezTo>
                  <a:pt x="11108" y="11731"/>
                  <a:pt x="10941" y="11765"/>
                  <a:pt x="10808" y="11765"/>
                </a:cubicBezTo>
                <a:cubicBezTo>
                  <a:pt x="10674" y="11765"/>
                  <a:pt x="10541" y="11798"/>
                  <a:pt x="10474" y="11865"/>
                </a:cubicBezTo>
                <a:lnTo>
                  <a:pt x="10174" y="11865"/>
                </a:lnTo>
                <a:cubicBezTo>
                  <a:pt x="9774" y="11790"/>
                  <a:pt x="9336" y="11752"/>
                  <a:pt x="8917" y="11752"/>
                </a:cubicBezTo>
                <a:cubicBezTo>
                  <a:pt x="8777" y="11752"/>
                  <a:pt x="8640" y="11756"/>
                  <a:pt x="8506" y="11765"/>
                </a:cubicBezTo>
                <a:cubicBezTo>
                  <a:pt x="8106" y="11731"/>
                  <a:pt x="7672" y="11731"/>
                  <a:pt x="7272" y="11698"/>
                </a:cubicBezTo>
                <a:cubicBezTo>
                  <a:pt x="8039" y="11531"/>
                  <a:pt x="8840" y="11298"/>
                  <a:pt x="9607" y="11064"/>
                </a:cubicBezTo>
                <a:cubicBezTo>
                  <a:pt x="9801" y="11064"/>
                  <a:pt x="9996" y="11065"/>
                  <a:pt x="10192" y="11065"/>
                </a:cubicBezTo>
                <a:cubicBezTo>
                  <a:pt x="11071" y="11065"/>
                  <a:pt x="11957" y="11043"/>
                  <a:pt x="12776" y="10797"/>
                </a:cubicBezTo>
                <a:cubicBezTo>
                  <a:pt x="13643" y="10564"/>
                  <a:pt x="14377" y="10063"/>
                  <a:pt x="14978" y="9430"/>
                </a:cubicBezTo>
                <a:cubicBezTo>
                  <a:pt x="15545" y="8796"/>
                  <a:pt x="15978" y="8062"/>
                  <a:pt x="16345" y="7295"/>
                </a:cubicBezTo>
                <a:cubicBezTo>
                  <a:pt x="16712" y="6427"/>
                  <a:pt x="17012" y="5527"/>
                  <a:pt x="17313" y="4626"/>
                </a:cubicBezTo>
                <a:lnTo>
                  <a:pt x="17813" y="3258"/>
                </a:lnTo>
                <a:cubicBezTo>
                  <a:pt x="17980" y="2858"/>
                  <a:pt x="18180" y="2458"/>
                  <a:pt x="18380" y="2058"/>
                </a:cubicBezTo>
                <a:cubicBezTo>
                  <a:pt x="18447" y="2024"/>
                  <a:pt x="18480" y="1958"/>
                  <a:pt x="18480" y="1891"/>
                </a:cubicBezTo>
                <a:cubicBezTo>
                  <a:pt x="18503" y="1868"/>
                  <a:pt x="18478" y="1829"/>
                  <a:pt x="18461" y="1829"/>
                </a:cubicBezTo>
                <a:cubicBezTo>
                  <a:pt x="18453" y="1829"/>
                  <a:pt x="18447" y="1837"/>
                  <a:pt x="18447" y="1857"/>
                </a:cubicBezTo>
                <a:lnTo>
                  <a:pt x="18447" y="1891"/>
                </a:lnTo>
                <a:lnTo>
                  <a:pt x="18380" y="1891"/>
                </a:lnTo>
                <a:cubicBezTo>
                  <a:pt x="18347" y="1924"/>
                  <a:pt x="18313" y="2024"/>
                  <a:pt x="18280" y="2058"/>
                </a:cubicBezTo>
                <a:cubicBezTo>
                  <a:pt x="18280" y="2024"/>
                  <a:pt x="18313" y="1958"/>
                  <a:pt x="18313" y="1924"/>
                </a:cubicBezTo>
                <a:lnTo>
                  <a:pt x="18313" y="1891"/>
                </a:lnTo>
                <a:lnTo>
                  <a:pt x="18313" y="1857"/>
                </a:lnTo>
                <a:cubicBezTo>
                  <a:pt x="18313" y="1824"/>
                  <a:pt x="18305" y="1807"/>
                  <a:pt x="18297" y="1807"/>
                </a:cubicBezTo>
                <a:cubicBezTo>
                  <a:pt x="18288" y="1807"/>
                  <a:pt x="18280" y="1824"/>
                  <a:pt x="18280" y="1857"/>
                </a:cubicBezTo>
                <a:lnTo>
                  <a:pt x="18280" y="1891"/>
                </a:lnTo>
                <a:cubicBezTo>
                  <a:pt x="18013" y="2258"/>
                  <a:pt x="17813" y="2691"/>
                  <a:pt x="17479" y="3025"/>
                </a:cubicBezTo>
                <a:cubicBezTo>
                  <a:pt x="17179" y="3359"/>
                  <a:pt x="16846" y="3692"/>
                  <a:pt x="16512" y="3959"/>
                </a:cubicBezTo>
                <a:cubicBezTo>
                  <a:pt x="15178" y="5093"/>
                  <a:pt x="13643" y="5894"/>
                  <a:pt x="12309" y="7028"/>
                </a:cubicBezTo>
                <a:cubicBezTo>
                  <a:pt x="11108" y="8095"/>
                  <a:pt x="10107" y="9430"/>
                  <a:pt x="9440" y="10897"/>
                </a:cubicBezTo>
                <a:cubicBezTo>
                  <a:pt x="8473" y="11231"/>
                  <a:pt x="7439" y="11464"/>
                  <a:pt x="6438" y="11631"/>
                </a:cubicBezTo>
                <a:cubicBezTo>
                  <a:pt x="5504" y="11564"/>
                  <a:pt x="4603" y="11431"/>
                  <a:pt x="3669" y="11264"/>
                </a:cubicBezTo>
                <a:cubicBezTo>
                  <a:pt x="3603" y="11264"/>
                  <a:pt x="3469" y="11231"/>
                  <a:pt x="3369" y="11231"/>
                </a:cubicBezTo>
                <a:cubicBezTo>
                  <a:pt x="2273" y="11031"/>
                  <a:pt x="1143" y="10766"/>
                  <a:pt x="13" y="10533"/>
                </a:cubicBezTo>
                <a:lnTo>
                  <a:pt x="13" y="10533"/>
                </a:lnTo>
                <a:cubicBezTo>
                  <a:pt x="58" y="10554"/>
                  <a:pt x="8" y="10697"/>
                  <a:pt x="100" y="10697"/>
                </a:cubicBezTo>
                <a:cubicBezTo>
                  <a:pt x="634" y="10864"/>
                  <a:pt x="1134" y="11031"/>
                  <a:pt x="1668" y="11131"/>
                </a:cubicBezTo>
                <a:cubicBezTo>
                  <a:pt x="2602" y="11364"/>
                  <a:pt x="3503" y="11531"/>
                  <a:pt x="4437" y="11698"/>
                </a:cubicBezTo>
                <a:cubicBezTo>
                  <a:pt x="4770" y="11798"/>
                  <a:pt x="5104" y="11898"/>
                  <a:pt x="5437" y="12031"/>
                </a:cubicBezTo>
                <a:cubicBezTo>
                  <a:pt x="5671" y="12098"/>
                  <a:pt x="5938" y="12232"/>
                  <a:pt x="6238" y="12298"/>
                </a:cubicBezTo>
                <a:cubicBezTo>
                  <a:pt x="6271" y="12365"/>
                  <a:pt x="6305" y="12365"/>
                  <a:pt x="6338" y="12398"/>
                </a:cubicBezTo>
                <a:cubicBezTo>
                  <a:pt x="6705" y="12598"/>
                  <a:pt x="7005" y="12865"/>
                  <a:pt x="7339" y="13132"/>
                </a:cubicBezTo>
                <a:cubicBezTo>
                  <a:pt x="7939" y="13699"/>
                  <a:pt x="8440" y="14366"/>
                  <a:pt x="8973" y="15034"/>
                </a:cubicBezTo>
                <a:cubicBezTo>
                  <a:pt x="9474" y="15634"/>
                  <a:pt x="9974" y="16268"/>
                  <a:pt x="10608" y="16768"/>
                </a:cubicBezTo>
                <a:cubicBezTo>
                  <a:pt x="11175" y="17235"/>
                  <a:pt x="11875" y="17635"/>
                  <a:pt x="12676" y="17702"/>
                </a:cubicBezTo>
                <a:cubicBezTo>
                  <a:pt x="12709" y="17702"/>
                  <a:pt x="12709" y="17635"/>
                  <a:pt x="12709" y="17635"/>
                </a:cubicBezTo>
                <a:lnTo>
                  <a:pt x="12709" y="17602"/>
                </a:lnTo>
                <a:cubicBezTo>
                  <a:pt x="12309" y="16935"/>
                  <a:pt x="11842" y="16301"/>
                  <a:pt x="11342" y="15734"/>
                </a:cubicBezTo>
                <a:cubicBezTo>
                  <a:pt x="10441" y="14700"/>
                  <a:pt x="9374" y="13799"/>
                  <a:pt x="8206" y="13099"/>
                </a:cubicBezTo>
                <a:cubicBezTo>
                  <a:pt x="7672" y="12765"/>
                  <a:pt x="7105" y="12465"/>
                  <a:pt x="6505" y="12198"/>
                </a:cubicBezTo>
                <a:cubicBezTo>
                  <a:pt x="6305" y="12065"/>
                  <a:pt x="6105" y="11965"/>
                  <a:pt x="5871" y="11865"/>
                </a:cubicBezTo>
                <a:lnTo>
                  <a:pt x="5871" y="11865"/>
                </a:lnTo>
                <a:cubicBezTo>
                  <a:pt x="7472" y="12065"/>
                  <a:pt x="9107" y="12131"/>
                  <a:pt x="10708" y="12198"/>
                </a:cubicBezTo>
                <a:cubicBezTo>
                  <a:pt x="11475" y="12298"/>
                  <a:pt x="12209" y="12465"/>
                  <a:pt x="12943" y="12699"/>
                </a:cubicBezTo>
                <a:cubicBezTo>
                  <a:pt x="13110" y="12732"/>
                  <a:pt x="13210" y="12765"/>
                  <a:pt x="13376" y="12799"/>
                </a:cubicBezTo>
                <a:cubicBezTo>
                  <a:pt x="13810" y="13032"/>
                  <a:pt x="14177" y="13166"/>
                  <a:pt x="14611" y="13399"/>
                </a:cubicBezTo>
                <a:cubicBezTo>
                  <a:pt x="14777" y="13532"/>
                  <a:pt x="14944" y="13666"/>
                  <a:pt x="15111" y="13799"/>
                </a:cubicBezTo>
                <a:cubicBezTo>
                  <a:pt x="15278" y="13966"/>
                  <a:pt x="15445" y="14166"/>
                  <a:pt x="15545" y="14400"/>
                </a:cubicBezTo>
                <a:cubicBezTo>
                  <a:pt x="15845" y="14800"/>
                  <a:pt x="16112" y="15267"/>
                  <a:pt x="16278" y="15734"/>
                </a:cubicBezTo>
                <a:cubicBezTo>
                  <a:pt x="16979" y="17402"/>
                  <a:pt x="17379" y="19337"/>
                  <a:pt x="19014" y="20404"/>
                </a:cubicBezTo>
                <a:cubicBezTo>
                  <a:pt x="19848" y="20938"/>
                  <a:pt x="20815" y="21138"/>
                  <a:pt x="21716" y="21338"/>
                </a:cubicBezTo>
                <a:cubicBezTo>
                  <a:pt x="22816" y="21572"/>
                  <a:pt x="23884" y="21738"/>
                  <a:pt x="24985" y="21805"/>
                </a:cubicBezTo>
                <a:cubicBezTo>
                  <a:pt x="25001" y="21838"/>
                  <a:pt x="25018" y="21855"/>
                  <a:pt x="25031" y="21855"/>
                </a:cubicBezTo>
                <a:cubicBezTo>
                  <a:pt x="25043" y="21855"/>
                  <a:pt x="25051" y="21838"/>
                  <a:pt x="25051" y="21805"/>
                </a:cubicBezTo>
                <a:cubicBezTo>
                  <a:pt x="25118" y="21805"/>
                  <a:pt x="25118" y="21805"/>
                  <a:pt x="25118" y="21772"/>
                </a:cubicBezTo>
                <a:cubicBezTo>
                  <a:pt x="25118" y="21772"/>
                  <a:pt x="25151" y="21772"/>
                  <a:pt x="25151" y="21805"/>
                </a:cubicBezTo>
                <a:cubicBezTo>
                  <a:pt x="25185" y="21805"/>
                  <a:pt x="25252" y="21772"/>
                  <a:pt x="25185" y="21738"/>
                </a:cubicBezTo>
                <a:cubicBezTo>
                  <a:pt x="25151" y="21672"/>
                  <a:pt x="25085" y="21672"/>
                  <a:pt x="25018" y="21638"/>
                </a:cubicBezTo>
                <a:cubicBezTo>
                  <a:pt x="24985" y="21572"/>
                  <a:pt x="24918" y="21471"/>
                  <a:pt x="24818" y="21405"/>
                </a:cubicBezTo>
                <a:cubicBezTo>
                  <a:pt x="24818" y="21405"/>
                  <a:pt x="24818" y="21338"/>
                  <a:pt x="24785" y="21338"/>
                </a:cubicBezTo>
                <a:cubicBezTo>
                  <a:pt x="24151" y="20237"/>
                  <a:pt x="23517" y="19103"/>
                  <a:pt x="22750" y="18102"/>
                </a:cubicBezTo>
                <a:cubicBezTo>
                  <a:pt x="21949" y="17068"/>
                  <a:pt x="21082" y="16134"/>
                  <a:pt x="19948" y="15434"/>
                </a:cubicBezTo>
                <a:cubicBezTo>
                  <a:pt x="18814" y="14667"/>
                  <a:pt x="17579" y="14166"/>
                  <a:pt x="16312" y="13666"/>
                </a:cubicBezTo>
                <a:cubicBezTo>
                  <a:pt x="15678" y="13432"/>
                  <a:pt x="15011" y="13166"/>
                  <a:pt x="14410" y="12932"/>
                </a:cubicBezTo>
                <a:cubicBezTo>
                  <a:pt x="13910" y="12632"/>
                  <a:pt x="13343" y="12398"/>
                  <a:pt x="12809" y="12165"/>
                </a:cubicBezTo>
                <a:cubicBezTo>
                  <a:pt x="12743" y="12131"/>
                  <a:pt x="12676" y="12131"/>
                  <a:pt x="12609" y="12131"/>
                </a:cubicBezTo>
                <a:cubicBezTo>
                  <a:pt x="13476" y="12131"/>
                  <a:pt x="14344" y="12098"/>
                  <a:pt x="15244" y="12065"/>
                </a:cubicBezTo>
                <a:cubicBezTo>
                  <a:pt x="16312" y="11998"/>
                  <a:pt x="17413" y="11931"/>
                  <a:pt x="18513" y="11831"/>
                </a:cubicBezTo>
                <a:lnTo>
                  <a:pt x="18580" y="11831"/>
                </a:lnTo>
                <a:lnTo>
                  <a:pt x="19080" y="11965"/>
                </a:lnTo>
                <a:cubicBezTo>
                  <a:pt x="19848" y="12165"/>
                  <a:pt x="20648" y="12332"/>
                  <a:pt x="21415" y="12598"/>
                </a:cubicBezTo>
                <a:cubicBezTo>
                  <a:pt x="21782" y="12732"/>
                  <a:pt x="22149" y="12799"/>
                  <a:pt x="22483" y="12932"/>
                </a:cubicBezTo>
                <a:cubicBezTo>
                  <a:pt x="22483" y="12965"/>
                  <a:pt x="22483" y="12999"/>
                  <a:pt x="22516" y="12999"/>
                </a:cubicBezTo>
                <a:cubicBezTo>
                  <a:pt x="22783" y="13132"/>
                  <a:pt x="23017" y="13166"/>
                  <a:pt x="23317" y="13266"/>
                </a:cubicBezTo>
                <a:cubicBezTo>
                  <a:pt x="23584" y="13332"/>
                  <a:pt x="23784" y="13432"/>
                  <a:pt x="24017" y="13532"/>
                </a:cubicBezTo>
                <a:cubicBezTo>
                  <a:pt x="24918" y="14066"/>
                  <a:pt x="25685" y="14767"/>
                  <a:pt x="26319" y="15567"/>
                </a:cubicBezTo>
                <a:cubicBezTo>
                  <a:pt x="26619" y="15934"/>
                  <a:pt x="26853" y="16334"/>
                  <a:pt x="27086" y="16801"/>
                </a:cubicBezTo>
                <a:cubicBezTo>
                  <a:pt x="27320" y="17268"/>
                  <a:pt x="27520" y="17769"/>
                  <a:pt x="27787" y="18236"/>
                </a:cubicBezTo>
                <a:cubicBezTo>
                  <a:pt x="28187" y="18970"/>
                  <a:pt x="28754" y="19637"/>
                  <a:pt x="29354" y="20237"/>
                </a:cubicBezTo>
                <a:cubicBezTo>
                  <a:pt x="29988" y="20804"/>
                  <a:pt x="30755" y="21271"/>
                  <a:pt x="31489" y="21638"/>
                </a:cubicBezTo>
                <a:cubicBezTo>
                  <a:pt x="32257" y="21972"/>
                  <a:pt x="33124" y="22272"/>
                  <a:pt x="33958" y="22305"/>
                </a:cubicBezTo>
                <a:cubicBezTo>
                  <a:pt x="33991" y="22305"/>
                  <a:pt x="33991" y="22272"/>
                  <a:pt x="33991" y="22272"/>
                </a:cubicBezTo>
                <a:cubicBezTo>
                  <a:pt x="33991" y="22272"/>
                  <a:pt x="34024" y="22272"/>
                  <a:pt x="34024" y="22239"/>
                </a:cubicBezTo>
                <a:lnTo>
                  <a:pt x="34091" y="22239"/>
                </a:lnTo>
                <a:cubicBezTo>
                  <a:pt x="34091" y="22239"/>
                  <a:pt x="34125" y="22172"/>
                  <a:pt x="34091" y="22139"/>
                </a:cubicBezTo>
                <a:cubicBezTo>
                  <a:pt x="33991" y="22072"/>
                  <a:pt x="33924" y="21938"/>
                  <a:pt x="33824" y="21805"/>
                </a:cubicBezTo>
                <a:cubicBezTo>
                  <a:pt x="33338" y="21119"/>
                  <a:pt x="33203" y="20302"/>
                  <a:pt x="33070" y="19478"/>
                </a:cubicBezTo>
                <a:lnTo>
                  <a:pt x="33070" y="19478"/>
                </a:lnTo>
                <a:cubicBezTo>
                  <a:pt x="33189" y="20338"/>
                  <a:pt x="33308" y="21252"/>
                  <a:pt x="33858" y="21938"/>
                </a:cubicBezTo>
                <a:cubicBezTo>
                  <a:pt x="32990" y="21105"/>
                  <a:pt x="32290" y="20104"/>
                  <a:pt x="31589" y="19136"/>
                </a:cubicBezTo>
                <a:cubicBezTo>
                  <a:pt x="30856" y="18202"/>
                  <a:pt x="30155" y="17235"/>
                  <a:pt x="29288" y="16401"/>
                </a:cubicBezTo>
                <a:cubicBezTo>
                  <a:pt x="28387" y="15567"/>
                  <a:pt x="27353" y="14867"/>
                  <a:pt x="26286" y="14266"/>
                </a:cubicBezTo>
                <a:cubicBezTo>
                  <a:pt x="25985" y="14100"/>
                  <a:pt x="25685" y="13966"/>
                  <a:pt x="25352" y="13799"/>
                </a:cubicBezTo>
                <a:cubicBezTo>
                  <a:pt x="25332" y="13799"/>
                  <a:pt x="25324" y="13787"/>
                  <a:pt x="25313" y="13778"/>
                </a:cubicBezTo>
                <a:lnTo>
                  <a:pt x="25313" y="13778"/>
                </a:lnTo>
                <a:cubicBezTo>
                  <a:pt x="25378" y="13800"/>
                  <a:pt x="25461" y="13804"/>
                  <a:pt x="25518" y="13833"/>
                </a:cubicBezTo>
                <a:cubicBezTo>
                  <a:pt x="26186" y="14066"/>
                  <a:pt x="26919" y="14266"/>
                  <a:pt x="27587" y="14466"/>
                </a:cubicBezTo>
                <a:cubicBezTo>
                  <a:pt x="28787" y="14833"/>
                  <a:pt x="30022" y="15267"/>
                  <a:pt x="31122" y="16001"/>
                </a:cubicBezTo>
                <a:cubicBezTo>
                  <a:pt x="31589" y="16334"/>
                  <a:pt x="31990" y="16768"/>
                  <a:pt x="32323" y="17235"/>
                </a:cubicBezTo>
                <a:cubicBezTo>
                  <a:pt x="32612" y="17669"/>
                  <a:pt x="32801" y="18177"/>
                  <a:pt x="32933" y="18696"/>
                </a:cubicBezTo>
                <a:lnTo>
                  <a:pt x="32933" y="18696"/>
                </a:lnTo>
                <a:cubicBezTo>
                  <a:pt x="32901" y="18541"/>
                  <a:pt x="32866" y="18387"/>
                  <a:pt x="32824" y="18236"/>
                </a:cubicBezTo>
                <a:cubicBezTo>
                  <a:pt x="32490" y="17102"/>
                  <a:pt x="31689" y="16234"/>
                  <a:pt x="30755" y="15601"/>
                </a:cubicBezTo>
                <a:cubicBezTo>
                  <a:pt x="29621" y="14900"/>
                  <a:pt x="28320" y="14500"/>
                  <a:pt x="27086" y="14133"/>
                </a:cubicBezTo>
                <a:cubicBezTo>
                  <a:pt x="25685" y="13733"/>
                  <a:pt x="24318" y="13266"/>
                  <a:pt x="22950" y="12832"/>
                </a:cubicBezTo>
                <a:cubicBezTo>
                  <a:pt x="22683" y="12765"/>
                  <a:pt x="22450" y="12665"/>
                  <a:pt x="22183" y="12632"/>
                </a:cubicBezTo>
                <a:cubicBezTo>
                  <a:pt x="22016" y="12598"/>
                  <a:pt x="21816" y="12498"/>
                  <a:pt x="21649" y="12465"/>
                </a:cubicBezTo>
                <a:cubicBezTo>
                  <a:pt x="20915" y="12265"/>
                  <a:pt x="20181" y="11998"/>
                  <a:pt x="19447" y="11798"/>
                </a:cubicBezTo>
                <a:cubicBezTo>
                  <a:pt x="20748" y="11664"/>
                  <a:pt x="22016" y="11564"/>
                  <a:pt x="23283" y="11431"/>
                </a:cubicBezTo>
                <a:cubicBezTo>
                  <a:pt x="23283" y="11464"/>
                  <a:pt x="23283" y="11464"/>
                  <a:pt x="23317" y="11498"/>
                </a:cubicBezTo>
                <a:cubicBezTo>
                  <a:pt x="23917" y="11731"/>
                  <a:pt x="24518" y="11931"/>
                  <a:pt x="25151" y="12131"/>
                </a:cubicBezTo>
                <a:cubicBezTo>
                  <a:pt x="27286" y="12799"/>
                  <a:pt x="29488" y="13332"/>
                  <a:pt x="31689" y="13733"/>
                </a:cubicBezTo>
                <a:lnTo>
                  <a:pt x="31689" y="13766"/>
                </a:lnTo>
                <a:cubicBezTo>
                  <a:pt x="31656" y="13833"/>
                  <a:pt x="31656" y="13933"/>
                  <a:pt x="31756" y="13999"/>
                </a:cubicBezTo>
                <a:cubicBezTo>
                  <a:pt x="31798" y="14063"/>
                  <a:pt x="31854" y="14086"/>
                  <a:pt x="31906" y="14086"/>
                </a:cubicBezTo>
                <a:cubicBezTo>
                  <a:pt x="31936" y="14086"/>
                  <a:pt x="31965" y="14078"/>
                  <a:pt x="31990" y="14066"/>
                </a:cubicBezTo>
                <a:cubicBezTo>
                  <a:pt x="32090" y="13999"/>
                  <a:pt x="32123" y="13966"/>
                  <a:pt x="32123" y="13899"/>
                </a:cubicBezTo>
                <a:lnTo>
                  <a:pt x="32156" y="13833"/>
                </a:lnTo>
                <a:lnTo>
                  <a:pt x="32156" y="13799"/>
                </a:lnTo>
                <a:lnTo>
                  <a:pt x="32156" y="13733"/>
                </a:lnTo>
                <a:cubicBezTo>
                  <a:pt x="32156" y="13666"/>
                  <a:pt x="32123" y="13633"/>
                  <a:pt x="32090" y="13599"/>
                </a:cubicBezTo>
                <a:cubicBezTo>
                  <a:pt x="32023" y="13566"/>
                  <a:pt x="31990" y="13566"/>
                  <a:pt x="31956" y="13566"/>
                </a:cubicBezTo>
                <a:lnTo>
                  <a:pt x="31856" y="13566"/>
                </a:lnTo>
                <a:lnTo>
                  <a:pt x="31856" y="13599"/>
                </a:lnTo>
                <a:lnTo>
                  <a:pt x="31856" y="13633"/>
                </a:lnTo>
                <a:cubicBezTo>
                  <a:pt x="31256" y="13566"/>
                  <a:pt x="30655" y="13432"/>
                  <a:pt x="30022" y="13299"/>
                </a:cubicBezTo>
                <a:cubicBezTo>
                  <a:pt x="29021" y="13099"/>
                  <a:pt x="28087" y="12832"/>
                  <a:pt x="27086" y="12565"/>
                </a:cubicBezTo>
                <a:cubicBezTo>
                  <a:pt x="27186" y="12565"/>
                  <a:pt x="27320" y="12598"/>
                  <a:pt x="27486" y="12598"/>
                </a:cubicBezTo>
                <a:lnTo>
                  <a:pt x="28621" y="12732"/>
                </a:lnTo>
                <a:cubicBezTo>
                  <a:pt x="29321" y="12765"/>
                  <a:pt x="29988" y="12799"/>
                  <a:pt x="30689" y="12832"/>
                </a:cubicBezTo>
                <a:lnTo>
                  <a:pt x="30689" y="12899"/>
                </a:lnTo>
                <a:lnTo>
                  <a:pt x="30689" y="12932"/>
                </a:lnTo>
                <a:cubicBezTo>
                  <a:pt x="30689" y="12965"/>
                  <a:pt x="30755" y="12965"/>
                  <a:pt x="30755" y="12965"/>
                </a:cubicBezTo>
                <a:cubicBezTo>
                  <a:pt x="30789" y="13032"/>
                  <a:pt x="30822" y="13032"/>
                  <a:pt x="30822" y="13032"/>
                </a:cubicBezTo>
                <a:lnTo>
                  <a:pt x="30956" y="13032"/>
                </a:lnTo>
                <a:cubicBezTo>
                  <a:pt x="30989" y="13032"/>
                  <a:pt x="31022" y="12965"/>
                  <a:pt x="31022" y="12932"/>
                </a:cubicBezTo>
                <a:cubicBezTo>
                  <a:pt x="31022" y="12899"/>
                  <a:pt x="31089" y="12899"/>
                  <a:pt x="31089" y="12865"/>
                </a:cubicBezTo>
                <a:lnTo>
                  <a:pt x="31089" y="12799"/>
                </a:lnTo>
                <a:cubicBezTo>
                  <a:pt x="31089" y="12765"/>
                  <a:pt x="31089" y="12732"/>
                  <a:pt x="31022" y="12699"/>
                </a:cubicBezTo>
                <a:lnTo>
                  <a:pt x="30989" y="12632"/>
                </a:lnTo>
                <a:lnTo>
                  <a:pt x="30956" y="12598"/>
                </a:lnTo>
                <a:cubicBezTo>
                  <a:pt x="30931" y="12590"/>
                  <a:pt x="30908" y="12586"/>
                  <a:pt x="30887" y="12586"/>
                </a:cubicBezTo>
                <a:cubicBezTo>
                  <a:pt x="30824" y="12586"/>
                  <a:pt x="30780" y="12623"/>
                  <a:pt x="30755" y="12699"/>
                </a:cubicBezTo>
                <a:lnTo>
                  <a:pt x="30755" y="12732"/>
                </a:lnTo>
                <a:cubicBezTo>
                  <a:pt x="30022" y="12699"/>
                  <a:pt x="29354" y="12632"/>
                  <a:pt x="28654" y="12565"/>
                </a:cubicBezTo>
                <a:lnTo>
                  <a:pt x="27520" y="12432"/>
                </a:lnTo>
                <a:cubicBezTo>
                  <a:pt x="27153" y="12398"/>
                  <a:pt x="26753" y="12298"/>
                  <a:pt x="26352" y="12265"/>
                </a:cubicBezTo>
                <a:cubicBezTo>
                  <a:pt x="26319" y="12265"/>
                  <a:pt x="26286" y="12265"/>
                  <a:pt x="26286" y="12298"/>
                </a:cubicBezTo>
                <a:cubicBezTo>
                  <a:pt x="25418" y="12031"/>
                  <a:pt x="24518" y="11731"/>
                  <a:pt x="23650" y="11398"/>
                </a:cubicBezTo>
                <a:cubicBezTo>
                  <a:pt x="25518" y="11197"/>
                  <a:pt x="27420" y="10964"/>
                  <a:pt x="29288" y="10797"/>
                </a:cubicBezTo>
                <a:lnTo>
                  <a:pt x="29354" y="10797"/>
                </a:lnTo>
                <a:cubicBezTo>
                  <a:pt x="29354" y="10797"/>
                  <a:pt x="29421" y="10797"/>
                  <a:pt x="29421" y="10864"/>
                </a:cubicBezTo>
                <a:cubicBezTo>
                  <a:pt x="29621" y="10897"/>
                  <a:pt x="29788" y="10931"/>
                  <a:pt x="29988" y="10964"/>
                </a:cubicBezTo>
                <a:cubicBezTo>
                  <a:pt x="31489" y="11398"/>
                  <a:pt x="32857" y="12232"/>
                  <a:pt x="34158" y="13132"/>
                </a:cubicBezTo>
                <a:cubicBezTo>
                  <a:pt x="35459" y="14066"/>
                  <a:pt x="36693" y="15067"/>
                  <a:pt x="38094" y="15867"/>
                </a:cubicBezTo>
                <a:cubicBezTo>
                  <a:pt x="38761" y="16268"/>
                  <a:pt x="39495" y="16601"/>
                  <a:pt x="40262" y="16902"/>
                </a:cubicBezTo>
                <a:cubicBezTo>
                  <a:pt x="40963" y="17135"/>
                  <a:pt x="41697" y="17369"/>
                  <a:pt x="42497" y="17469"/>
                </a:cubicBezTo>
                <a:cubicBezTo>
                  <a:pt x="44032" y="17769"/>
                  <a:pt x="45633" y="17869"/>
                  <a:pt x="47201" y="17969"/>
                </a:cubicBezTo>
                <a:cubicBezTo>
                  <a:pt x="48802" y="18069"/>
                  <a:pt x="50369" y="18202"/>
                  <a:pt x="51971" y="18436"/>
                </a:cubicBezTo>
                <a:lnTo>
                  <a:pt x="52104" y="18436"/>
                </a:lnTo>
                <a:lnTo>
                  <a:pt x="52137" y="18403"/>
                </a:lnTo>
                <a:cubicBezTo>
                  <a:pt x="52171" y="18403"/>
                  <a:pt x="52171" y="18369"/>
                  <a:pt x="52137" y="18303"/>
                </a:cubicBezTo>
                <a:cubicBezTo>
                  <a:pt x="52104" y="18269"/>
                  <a:pt x="52037" y="18269"/>
                  <a:pt x="52037" y="18236"/>
                </a:cubicBezTo>
                <a:cubicBezTo>
                  <a:pt x="52037" y="18236"/>
                  <a:pt x="52037" y="18202"/>
                  <a:pt x="52004" y="18202"/>
                </a:cubicBezTo>
                <a:cubicBezTo>
                  <a:pt x="51937" y="18102"/>
                  <a:pt x="51804" y="18036"/>
                  <a:pt x="51704" y="17969"/>
                </a:cubicBezTo>
                <a:cubicBezTo>
                  <a:pt x="50536" y="17068"/>
                  <a:pt x="49335" y="16234"/>
                  <a:pt x="48034" y="15467"/>
                </a:cubicBezTo>
                <a:cubicBezTo>
                  <a:pt x="46767" y="14733"/>
                  <a:pt x="45433" y="14066"/>
                  <a:pt x="44098" y="13466"/>
                </a:cubicBezTo>
                <a:cubicBezTo>
                  <a:pt x="42697" y="12899"/>
                  <a:pt x="41330" y="12398"/>
                  <a:pt x="39929" y="11931"/>
                </a:cubicBezTo>
                <a:cubicBezTo>
                  <a:pt x="38494" y="11531"/>
                  <a:pt x="37093" y="11197"/>
                  <a:pt x="35626" y="10931"/>
                </a:cubicBezTo>
                <a:cubicBezTo>
                  <a:pt x="34658" y="10764"/>
                  <a:pt x="33691" y="10630"/>
                  <a:pt x="32790" y="10564"/>
                </a:cubicBezTo>
                <a:cubicBezTo>
                  <a:pt x="34825" y="10397"/>
                  <a:pt x="36927" y="10297"/>
                  <a:pt x="38961" y="10263"/>
                </a:cubicBezTo>
                <a:cubicBezTo>
                  <a:pt x="39128" y="10263"/>
                  <a:pt x="39295" y="10297"/>
                  <a:pt x="39462" y="10297"/>
                </a:cubicBezTo>
                <a:cubicBezTo>
                  <a:pt x="39829" y="10364"/>
                  <a:pt x="40162" y="10397"/>
                  <a:pt x="40529" y="10430"/>
                </a:cubicBezTo>
                <a:cubicBezTo>
                  <a:pt x="40696" y="10464"/>
                  <a:pt x="40829" y="10464"/>
                  <a:pt x="40996" y="10530"/>
                </a:cubicBezTo>
                <a:cubicBezTo>
                  <a:pt x="41096" y="10564"/>
                  <a:pt x="41196" y="10630"/>
                  <a:pt x="41296" y="10697"/>
                </a:cubicBezTo>
                <a:cubicBezTo>
                  <a:pt x="41463" y="10764"/>
                  <a:pt x="41630" y="10864"/>
                  <a:pt x="41763" y="10931"/>
                </a:cubicBezTo>
                <a:cubicBezTo>
                  <a:pt x="42030" y="11097"/>
                  <a:pt x="42364" y="11231"/>
                  <a:pt x="42664" y="11398"/>
                </a:cubicBezTo>
                <a:cubicBezTo>
                  <a:pt x="44765" y="12432"/>
                  <a:pt x="46834" y="13432"/>
                  <a:pt x="48935" y="14433"/>
                </a:cubicBezTo>
                <a:lnTo>
                  <a:pt x="48935" y="14533"/>
                </a:lnTo>
                <a:cubicBezTo>
                  <a:pt x="48935" y="14600"/>
                  <a:pt x="48968" y="14700"/>
                  <a:pt x="49035" y="14733"/>
                </a:cubicBezTo>
                <a:cubicBezTo>
                  <a:pt x="49106" y="14757"/>
                  <a:pt x="49160" y="14780"/>
                  <a:pt x="49221" y="14780"/>
                </a:cubicBezTo>
                <a:cubicBezTo>
                  <a:pt x="49246" y="14780"/>
                  <a:pt x="49273" y="14776"/>
                  <a:pt x="49302" y="14767"/>
                </a:cubicBezTo>
                <a:cubicBezTo>
                  <a:pt x="49369" y="14733"/>
                  <a:pt x="49435" y="14700"/>
                  <a:pt x="49469" y="14633"/>
                </a:cubicBezTo>
                <a:cubicBezTo>
                  <a:pt x="49502" y="14567"/>
                  <a:pt x="49502" y="14533"/>
                  <a:pt x="49469" y="14433"/>
                </a:cubicBezTo>
                <a:cubicBezTo>
                  <a:pt x="49435" y="14366"/>
                  <a:pt x="49369" y="14300"/>
                  <a:pt x="49335" y="14300"/>
                </a:cubicBezTo>
                <a:lnTo>
                  <a:pt x="49302" y="14266"/>
                </a:lnTo>
                <a:cubicBezTo>
                  <a:pt x="49279" y="14261"/>
                  <a:pt x="49256" y="14258"/>
                  <a:pt x="49234" y="14258"/>
                </a:cubicBezTo>
                <a:cubicBezTo>
                  <a:pt x="49126" y="14258"/>
                  <a:pt x="49029" y="14323"/>
                  <a:pt x="49002" y="14433"/>
                </a:cubicBezTo>
                <a:cubicBezTo>
                  <a:pt x="48501" y="14200"/>
                  <a:pt x="48001" y="13899"/>
                  <a:pt x="47467" y="13633"/>
                </a:cubicBezTo>
                <a:lnTo>
                  <a:pt x="44198" y="12031"/>
                </a:lnTo>
                <a:cubicBezTo>
                  <a:pt x="43665" y="11731"/>
                  <a:pt x="43131" y="11464"/>
                  <a:pt x="42597" y="11197"/>
                </a:cubicBezTo>
                <a:cubicBezTo>
                  <a:pt x="42330" y="11064"/>
                  <a:pt x="42030" y="10931"/>
                  <a:pt x="41797" y="10764"/>
                </a:cubicBezTo>
                <a:cubicBezTo>
                  <a:pt x="41763" y="10730"/>
                  <a:pt x="41697" y="10730"/>
                  <a:pt x="41630" y="10697"/>
                </a:cubicBezTo>
                <a:lnTo>
                  <a:pt x="41630" y="10697"/>
                </a:lnTo>
                <a:cubicBezTo>
                  <a:pt x="42531" y="10864"/>
                  <a:pt x="43465" y="11064"/>
                  <a:pt x="44332" y="11298"/>
                </a:cubicBezTo>
                <a:cubicBezTo>
                  <a:pt x="45533" y="11631"/>
                  <a:pt x="46700" y="12065"/>
                  <a:pt x="47868" y="12532"/>
                </a:cubicBezTo>
                <a:cubicBezTo>
                  <a:pt x="47868" y="12565"/>
                  <a:pt x="47834" y="12598"/>
                  <a:pt x="47834" y="12598"/>
                </a:cubicBezTo>
                <a:cubicBezTo>
                  <a:pt x="47834" y="12699"/>
                  <a:pt x="47868" y="12732"/>
                  <a:pt x="47968" y="12765"/>
                </a:cubicBezTo>
                <a:cubicBezTo>
                  <a:pt x="47984" y="12782"/>
                  <a:pt x="48018" y="12790"/>
                  <a:pt x="48051" y="12790"/>
                </a:cubicBezTo>
                <a:cubicBezTo>
                  <a:pt x="48085" y="12790"/>
                  <a:pt x="48118" y="12782"/>
                  <a:pt x="48135" y="12765"/>
                </a:cubicBezTo>
                <a:cubicBezTo>
                  <a:pt x="48268" y="12732"/>
                  <a:pt x="48335" y="12565"/>
                  <a:pt x="48201" y="12432"/>
                </a:cubicBezTo>
                <a:cubicBezTo>
                  <a:pt x="48168" y="12398"/>
                  <a:pt x="48118" y="12382"/>
                  <a:pt x="48068" y="12382"/>
                </a:cubicBezTo>
                <a:cubicBezTo>
                  <a:pt x="48018" y="12382"/>
                  <a:pt x="47968" y="12398"/>
                  <a:pt x="47934" y="12432"/>
                </a:cubicBezTo>
                <a:cubicBezTo>
                  <a:pt x="47301" y="12131"/>
                  <a:pt x="46633" y="11898"/>
                  <a:pt x="45966" y="11698"/>
                </a:cubicBezTo>
                <a:cubicBezTo>
                  <a:pt x="44765" y="11264"/>
                  <a:pt x="43498" y="10931"/>
                  <a:pt x="42197" y="10630"/>
                </a:cubicBezTo>
                <a:cubicBezTo>
                  <a:pt x="41830" y="10564"/>
                  <a:pt x="41463" y="10530"/>
                  <a:pt x="41096" y="10430"/>
                </a:cubicBezTo>
                <a:cubicBezTo>
                  <a:pt x="40996" y="10397"/>
                  <a:pt x="40963" y="10397"/>
                  <a:pt x="40863" y="10364"/>
                </a:cubicBezTo>
                <a:cubicBezTo>
                  <a:pt x="40829" y="10364"/>
                  <a:pt x="40829" y="10364"/>
                  <a:pt x="40829" y="10397"/>
                </a:cubicBezTo>
                <a:cubicBezTo>
                  <a:pt x="40663" y="10364"/>
                  <a:pt x="40462" y="10364"/>
                  <a:pt x="40296" y="10297"/>
                </a:cubicBezTo>
                <a:lnTo>
                  <a:pt x="40996" y="10297"/>
                </a:lnTo>
                <a:cubicBezTo>
                  <a:pt x="41096" y="10364"/>
                  <a:pt x="41196" y="10364"/>
                  <a:pt x="41296" y="10397"/>
                </a:cubicBezTo>
                <a:cubicBezTo>
                  <a:pt x="41654" y="10468"/>
                  <a:pt x="42021" y="10502"/>
                  <a:pt x="42387" y="10502"/>
                </a:cubicBezTo>
                <a:cubicBezTo>
                  <a:pt x="42705" y="10502"/>
                  <a:pt x="43022" y="10477"/>
                  <a:pt x="43331" y="10430"/>
                </a:cubicBezTo>
                <a:cubicBezTo>
                  <a:pt x="46500" y="10697"/>
                  <a:pt x="49636" y="11264"/>
                  <a:pt x="52638" y="12232"/>
                </a:cubicBezTo>
                <a:cubicBezTo>
                  <a:pt x="52938" y="12365"/>
                  <a:pt x="53272" y="12465"/>
                  <a:pt x="53538" y="12598"/>
                </a:cubicBezTo>
                <a:cubicBezTo>
                  <a:pt x="53872" y="12732"/>
                  <a:pt x="54206" y="12899"/>
                  <a:pt x="54539" y="13032"/>
                </a:cubicBezTo>
                <a:cubicBezTo>
                  <a:pt x="55206" y="13299"/>
                  <a:pt x="55873" y="13633"/>
                  <a:pt x="56507" y="14033"/>
                </a:cubicBezTo>
                <a:cubicBezTo>
                  <a:pt x="56541" y="14033"/>
                  <a:pt x="56541" y="14033"/>
                  <a:pt x="56541" y="13966"/>
                </a:cubicBezTo>
                <a:cubicBezTo>
                  <a:pt x="56641" y="14033"/>
                  <a:pt x="56774" y="14100"/>
                  <a:pt x="56841" y="14133"/>
                </a:cubicBezTo>
                <a:cubicBezTo>
                  <a:pt x="56941" y="14200"/>
                  <a:pt x="57008" y="14266"/>
                  <a:pt x="57108" y="14300"/>
                </a:cubicBezTo>
                <a:cubicBezTo>
                  <a:pt x="57508" y="14633"/>
                  <a:pt x="57875" y="15034"/>
                  <a:pt x="58208" y="15434"/>
                </a:cubicBezTo>
                <a:cubicBezTo>
                  <a:pt x="59443" y="16868"/>
                  <a:pt x="60343" y="18569"/>
                  <a:pt x="61844" y="19737"/>
                </a:cubicBezTo>
                <a:cubicBezTo>
                  <a:pt x="62612" y="20304"/>
                  <a:pt x="63479" y="20704"/>
                  <a:pt x="64379" y="20904"/>
                </a:cubicBezTo>
                <a:cubicBezTo>
                  <a:pt x="65180" y="21105"/>
                  <a:pt x="66047" y="21238"/>
                  <a:pt x="66881" y="21305"/>
                </a:cubicBezTo>
                <a:cubicBezTo>
                  <a:pt x="66981" y="21305"/>
                  <a:pt x="67048" y="21371"/>
                  <a:pt x="67181" y="21371"/>
                </a:cubicBezTo>
                <a:lnTo>
                  <a:pt x="67215" y="21371"/>
                </a:lnTo>
                <a:cubicBezTo>
                  <a:pt x="67233" y="21380"/>
                  <a:pt x="67248" y="21384"/>
                  <a:pt x="67261" y="21384"/>
                </a:cubicBezTo>
                <a:cubicBezTo>
                  <a:pt x="67297" y="21384"/>
                  <a:pt x="67315" y="21354"/>
                  <a:pt x="67315" y="21305"/>
                </a:cubicBezTo>
                <a:cubicBezTo>
                  <a:pt x="67348" y="21305"/>
                  <a:pt x="67348" y="21271"/>
                  <a:pt x="67315" y="21238"/>
                </a:cubicBezTo>
                <a:cubicBezTo>
                  <a:pt x="66881" y="20237"/>
                  <a:pt x="66281" y="19270"/>
                  <a:pt x="65547" y="18436"/>
                </a:cubicBezTo>
                <a:cubicBezTo>
                  <a:pt x="64279" y="16902"/>
                  <a:pt x="62645" y="15701"/>
                  <a:pt x="60810" y="14900"/>
                </a:cubicBezTo>
                <a:cubicBezTo>
                  <a:pt x="59776" y="14433"/>
                  <a:pt x="58675" y="14100"/>
                  <a:pt x="57608" y="13766"/>
                </a:cubicBezTo>
                <a:cubicBezTo>
                  <a:pt x="57041" y="13599"/>
                  <a:pt x="56507" y="13432"/>
                  <a:pt x="55973" y="13232"/>
                </a:cubicBezTo>
                <a:cubicBezTo>
                  <a:pt x="55940" y="13232"/>
                  <a:pt x="55873" y="13199"/>
                  <a:pt x="55873" y="13199"/>
                </a:cubicBezTo>
                <a:cubicBezTo>
                  <a:pt x="55673" y="13099"/>
                  <a:pt x="55506" y="13032"/>
                  <a:pt x="55306" y="12932"/>
                </a:cubicBezTo>
                <a:cubicBezTo>
                  <a:pt x="53379" y="12129"/>
                  <a:pt x="51360" y="11481"/>
                  <a:pt x="49367" y="11017"/>
                </a:cubicBezTo>
                <a:lnTo>
                  <a:pt x="49367" y="11017"/>
                </a:lnTo>
                <a:cubicBezTo>
                  <a:pt x="49550" y="11051"/>
                  <a:pt x="49751" y="11074"/>
                  <a:pt x="49936" y="11097"/>
                </a:cubicBezTo>
                <a:cubicBezTo>
                  <a:pt x="51437" y="11364"/>
                  <a:pt x="52971" y="11564"/>
                  <a:pt x="54506" y="11798"/>
                </a:cubicBezTo>
                <a:cubicBezTo>
                  <a:pt x="55406" y="11952"/>
                  <a:pt x="56321" y="12047"/>
                  <a:pt x="57231" y="12047"/>
                </a:cubicBezTo>
                <a:cubicBezTo>
                  <a:pt x="57704" y="12047"/>
                  <a:pt x="58175" y="12022"/>
                  <a:pt x="58642" y="11965"/>
                </a:cubicBezTo>
                <a:cubicBezTo>
                  <a:pt x="59309" y="11898"/>
                  <a:pt x="59976" y="11698"/>
                  <a:pt x="60543" y="11398"/>
                </a:cubicBezTo>
                <a:cubicBezTo>
                  <a:pt x="61110" y="11131"/>
                  <a:pt x="61644" y="10764"/>
                  <a:pt x="62111" y="10364"/>
                </a:cubicBezTo>
                <a:cubicBezTo>
                  <a:pt x="63012" y="9563"/>
                  <a:pt x="63779" y="8562"/>
                  <a:pt x="64446" y="7562"/>
                </a:cubicBezTo>
                <a:cubicBezTo>
                  <a:pt x="64480" y="7562"/>
                  <a:pt x="64480" y="7528"/>
                  <a:pt x="64480" y="7461"/>
                </a:cubicBezTo>
                <a:lnTo>
                  <a:pt x="64513" y="7428"/>
                </a:lnTo>
                <a:cubicBezTo>
                  <a:pt x="64546" y="7395"/>
                  <a:pt x="64513" y="7361"/>
                  <a:pt x="64480" y="7361"/>
                </a:cubicBezTo>
                <a:cubicBezTo>
                  <a:pt x="64480" y="7295"/>
                  <a:pt x="64446" y="7295"/>
                  <a:pt x="64446" y="7295"/>
                </a:cubicBezTo>
                <a:cubicBezTo>
                  <a:pt x="64346" y="7361"/>
                  <a:pt x="64279" y="7428"/>
                  <a:pt x="64179" y="7461"/>
                </a:cubicBezTo>
                <a:cubicBezTo>
                  <a:pt x="64179" y="7461"/>
                  <a:pt x="64165" y="7447"/>
                  <a:pt x="64155" y="7447"/>
                </a:cubicBezTo>
                <a:cubicBezTo>
                  <a:pt x="64150" y="7447"/>
                  <a:pt x="64146" y="7450"/>
                  <a:pt x="64146" y="7461"/>
                </a:cubicBezTo>
                <a:lnTo>
                  <a:pt x="64113" y="7528"/>
                </a:lnTo>
                <a:cubicBezTo>
                  <a:pt x="64013" y="7562"/>
                  <a:pt x="63946" y="7562"/>
                  <a:pt x="63846" y="7562"/>
                </a:cubicBezTo>
                <a:cubicBezTo>
                  <a:pt x="63533" y="7633"/>
                  <a:pt x="63209" y="7655"/>
                  <a:pt x="62880" y="7655"/>
                </a:cubicBezTo>
                <a:cubicBezTo>
                  <a:pt x="62436" y="7655"/>
                  <a:pt x="61985" y="7614"/>
                  <a:pt x="61544" y="7595"/>
                </a:cubicBezTo>
                <a:cubicBezTo>
                  <a:pt x="60777" y="7562"/>
                  <a:pt x="59976" y="7461"/>
                  <a:pt x="59142" y="7395"/>
                </a:cubicBezTo>
                <a:cubicBezTo>
                  <a:pt x="57789" y="7254"/>
                  <a:pt x="56436" y="7113"/>
                  <a:pt x="55083" y="7113"/>
                </a:cubicBezTo>
                <a:cubicBezTo>
                  <a:pt x="54835" y="7113"/>
                  <a:pt x="54587" y="7118"/>
                  <a:pt x="54339" y="7128"/>
                </a:cubicBezTo>
                <a:cubicBezTo>
                  <a:pt x="53538" y="7195"/>
                  <a:pt x="52771" y="7261"/>
                  <a:pt x="52004" y="7461"/>
                </a:cubicBezTo>
                <a:cubicBezTo>
                  <a:pt x="51270" y="7628"/>
                  <a:pt x="50503" y="7895"/>
                  <a:pt x="49802" y="8129"/>
                </a:cubicBezTo>
                <a:cubicBezTo>
                  <a:pt x="48335" y="8696"/>
                  <a:pt x="46934" y="9263"/>
                  <a:pt x="45433" y="9696"/>
                </a:cubicBezTo>
                <a:cubicBezTo>
                  <a:pt x="44699" y="9897"/>
                  <a:pt x="43998" y="10030"/>
                  <a:pt x="43298" y="10097"/>
                </a:cubicBezTo>
                <a:cubicBezTo>
                  <a:pt x="42931" y="10063"/>
                  <a:pt x="42531" y="10063"/>
                  <a:pt x="42164" y="10030"/>
                </a:cubicBezTo>
                <a:cubicBezTo>
                  <a:pt x="41203" y="9984"/>
                  <a:pt x="40246" y="9963"/>
                  <a:pt x="39290" y="9963"/>
                </a:cubicBezTo>
                <a:cubicBezTo>
                  <a:pt x="36792" y="9963"/>
                  <a:pt x="34308" y="10104"/>
                  <a:pt x="31823" y="10297"/>
                </a:cubicBezTo>
                <a:lnTo>
                  <a:pt x="34191" y="9930"/>
                </a:lnTo>
                <a:cubicBezTo>
                  <a:pt x="35626" y="9630"/>
                  <a:pt x="37093" y="9263"/>
                  <a:pt x="38428" y="8629"/>
                </a:cubicBezTo>
                <a:cubicBezTo>
                  <a:pt x="39695" y="8062"/>
                  <a:pt x="40929" y="7295"/>
                  <a:pt x="42030" y="6461"/>
                </a:cubicBezTo>
                <a:cubicBezTo>
                  <a:pt x="43164" y="5593"/>
                  <a:pt x="44265" y="4626"/>
                  <a:pt x="45199" y="3592"/>
                </a:cubicBezTo>
                <a:cubicBezTo>
                  <a:pt x="46267" y="2525"/>
                  <a:pt x="47267" y="1390"/>
                  <a:pt x="48101" y="190"/>
                </a:cubicBezTo>
                <a:lnTo>
                  <a:pt x="48168" y="190"/>
                </a:lnTo>
                <a:cubicBezTo>
                  <a:pt x="48201" y="190"/>
                  <a:pt x="48201" y="123"/>
                  <a:pt x="48168" y="123"/>
                </a:cubicBezTo>
                <a:lnTo>
                  <a:pt x="48135" y="123"/>
                </a:lnTo>
                <a:lnTo>
                  <a:pt x="48135" y="90"/>
                </a:lnTo>
                <a:cubicBezTo>
                  <a:pt x="48160" y="64"/>
                  <a:pt x="48147" y="0"/>
                  <a:pt x="480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"/>
          <p:cNvSpPr/>
          <p:nvPr/>
        </p:nvSpPr>
        <p:spPr>
          <a:xfrm rot="-5274084" flipH="1">
            <a:off x="7488682" y="3540939"/>
            <a:ext cx="1226986" cy="1341320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1"/>
          <p:cNvSpPr/>
          <p:nvPr/>
        </p:nvSpPr>
        <p:spPr>
          <a:xfrm rot="4435791">
            <a:off x="394355" y="3609857"/>
            <a:ext cx="1051753" cy="1149758"/>
          </a:xfrm>
          <a:custGeom>
            <a:avLst/>
            <a:gdLst/>
            <a:ahLst/>
            <a:cxnLst/>
            <a:rect l="l" t="t" r="r" b="b"/>
            <a:pathLst>
              <a:path w="40662" h="44451" extrusionOk="0">
                <a:moveTo>
                  <a:pt x="7771" y="461"/>
                </a:moveTo>
                <a:lnTo>
                  <a:pt x="7771" y="461"/>
                </a:lnTo>
                <a:cubicBezTo>
                  <a:pt x="7971" y="728"/>
                  <a:pt x="8138" y="1028"/>
                  <a:pt x="8305" y="1295"/>
                </a:cubicBezTo>
                <a:cubicBezTo>
                  <a:pt x="8939" y="2529"/>
                  <a:pt x="9339" y="3863"/>
                  <a:pt x="9372" y="5231"/>
                </a:cubicBezTo>
                <a:cubicBezTo>
                  <a:pt x="8772" y="3697"/>
                  <a:pt x="8171" y="2095"/>
                  <a:pt x="7771" y="461"/>
                </a:cubicBezTo>
                <a:close/>
                <a:moveTo>
                  <a:pt x="7504" y="1128"/>
                </a:moveTo>
                <a:lnTo>
                  <a:pt x="7504" y="1595"/>
                </a:lnTo>
                <a:cubicBezTo>
                  <a:pt x="7604" y="2396"/>
                  <a:pt x="7771" y="3129"/>
                  <a:pt x="8071" y="3897"/>
                </a:cubicBezTo>
                <a:cubicBezTo>
                  <a:pt x="8238" y="4264"/>
                  <a:pt x="8405" y="4597"/>
                  <a:pt x="8605" y="4931"/>
                </a:cubicBezTo>
                <a:cubicBezTo>
                  <a:pt x="8738" y="5131"/>
                  <a:pt x="8839" y="5364"/>
                  <a:pt x="9005" y="5565"/>
                </a:cubicBezTo>
                <a:cubicBezTo>
                  <a:pt x="8805" y="5431"/>
                  <a:pt x="8638" y="5298"/>
                  <a:pt x="8472" y="5131"/>
                </a:cubicBezTo>
                <a:cubicBezTo>
                  <a:pt x="7804" y="4564"/>
                  <a:pt x="7471" y="3730"/>
                  <a:pt x="7404" y="2863"/>
                </a:cubicBezTo>
                <a:cubicBezTo>
                  <a:pt x="7337" y="2262"/>
                  <a:pt x="7404" y="1728"/>
                  <a:pt x="7504" y="1128"/>
                </a:cubicBezTo>
                <a:close/>
                <a:moveTo>
                  <a:pt x="7671" y="761"/>
                </a:moveTo>
                <a:lnTo>
                  <a:pt x="7671" y="761"/>
                </a:lnTo>
                <a:cubicBezTo>
                  <a:pt x="7704" y="928"/>
                  <a:pt x="7771" y="1095"/>
                  <a:pt x="7804" y="1295"/>
                </a:cubicBezTo>
                <a:cubicBezTo>
                  <a:pt x="8238" y="2863"/>
                  <a:pt x="8738" y="4297"/>
                  <a:pt x="9339" y="5765"/>
                </a:cubicBezTo>
                <a:lnTo>
                  <a:pt x="9306" y="5765"/>
                </a:lnTo>
                <a:lnTo>
                  <a:pt x="8939" y="5264"/>
                </a:lnTo>
                <a:cubicBezTo>
                  <a:pt x="8805" y="5098"/>
                  <a:pt x="8672" y="4931"/>
                  <a:pt x="8605" y="4731"/>
                </a:cubicBezTo>
                <a:cubicBezTo>
                  <a:pt x="8171" y="4063"/>
                  <a:pt x="7938" y="3330"/>
                  <a:pt x="7771" y="2596"/>
                </a:cubicBezTo>
                <a:cubicBezTo>
                  <a:pt x="7638" y="1962"/>
                  <a:pt x="7638" y="1395"/>
                  <a:pt x="7671" y="761"/>
                </a:cubicBezTo>
                <a:close/>
                <a:moveTo>
                  <a:pt x="633" y="4397"/>
                </a:moveTo>
                <a:lnTo>
                  <a:pt x="633" y="4397"/>
                </a:lnTo>
                <a:cubicBezTo>
                  <a:pt x="966" y="4631"/>
                  <a:pt x="1266" y="4931"/>
                  <a:pt x="1600" y="5198"/>
                </a:cubicBezTo>
                <a:cubicBezTo>
                  <a:pt x="2501" y="5898"/>
                  <a:pt x="3535" y="6532"/>
                  <a:pt x="4602" y="7032"/>
                </a:cubicBezTo>
                <a:cubicBezTo>
                  <a:pt x="5169" y="7299"/>
                  <a:pt x="5770" y="7566"/>
                  <a:pt x="6403" y="7766"/>
                </a:cubicBezTo>
                <a:cubicBezTo>
                  <a:pt x="6303" y="7766"/>
                  <a:pt x="6170" y="7733"/>
                  <a:pt x="6103" y="7733"/>
                </a:cubicBezTo>
                <a:cubicBezTo>
                  <a:pt x="5436" y="7633"/>
                  <a:pt x="4802" y="7533"/>
                  <a:pt x="4169" y="7299"/>
                </a:cubicBezTo>
                <a:cubicBezTo>
                  <a:pt x="3601" y="7099"/>
                  <a:pt x="3101" y="6865"/>
                  <a:pt x="2601" y="6465"/>
                </a:cubicBezTo>
                <a:cubicBezTo>
                  <a:pt x="2100" y="6132"/>
                  <a:pt x="1633" y="5731"/>
                  <a:pt x="1266" y="5264"/>
                </a:cubicBezTo>
                <a:cubicBezTo>
                  <a:pt x="1000" y="4964"/>
                  <a:pt x="799" y="4697"/>
                  <a:pt x="633" y="4397"/>
                </a:cubicBezTo>
                <a:close/>
                <a:moveTo>
                  <a:pt x="766" y="3897"/>
                </a:moveTo>
                <a:lnTo>
                  <a:pt x="766" y="3897"/>
                </a:lnTo>
                <a:cubicBezTo>
                  <a:pt x="1300" y="3930"/>
                  <a:pt x="1834" y="4063"/>
                  <a:pt x="2334" y="4230"/>
                </a:cubicBezTo>
                <a:cubicBezTo>
                  <a:pt x="2968" y="4430"/>
                  <a:pt x="3568" y="4731"/>
                  <a:pt x="4135" y="4964"/>
                </a:cubicBezTo>
                <a:cubicBezTo>
                  <a:pt x="4636" y="5231"/>
                  <a:pt x="5136" y="5531"/>
                  <a:pt x="5636" y="5798"/>
                </a:cubicBezTo>
                <a:cubicBezTo>
                  <a:pt x="6504" y="6365"/>
                  <a:pt x="7304" y="7032"/>
                  <a:pt x="7804" y="7933"/>
                </a:cubicBezTo>
                <a:lnTo>
                  <a:pt x="6170" y="6799"/>
                </a:lnTo>
                <a:cubicBezTo>
                  <a:pt x="5269" y="6198"/>
                  <a:pt x="4302" y="5631"/>
                  <a:pt x="3301" y="5098"/>
                </a:cubicBezTo>
                <a:cubicBezTo>
                  <a:pt x="2467" y="4631"/>
                  <a:pt x="1633" y="4230"/>
                  <a:pt x="766" y="3897"/>
                </a:cubicBezTo>
                <a:close/>
                <a:moveTo>
                  <a:pt x="399" y="3897"/>
                </a:moveTo>
                <a:lnTo>
                  <a:pt x="399" y="3897"/>
                </a:lnTo>
                <a:cubicBezTo>
                  <a:pt x="1467" y="4430"/>
                  <a:pt x="2534" y="4931"/>
                  <a:pt x="3601" y="5464"/>
                </a:cubicBezTo>
                <a:cubicBezTo>
                  <a:pt x="5002" y="6232"/>
                  <a:pt x="6337" y="7066"/>
                  <a:pt x="7638" y="7966"/>
                </a:cubicBezTo>
                <a:cubicBezTo>
                  <a:pt x="7137" y="7799"/>
                  <a:pt x="6604" y="7633"/>
                  <a:pt x="6103" y="7466"/>
                </a:cubicBezTo>
                <a:cubicBezTo>
                  <a:pt x="3968" y="6699"/>
                  <a:pt x="2000" y="5464"/>
                  <a:pt x="399" y="3897"/>
                </a:cubicBezTo>
                <a:close/>
                <a:moveTo>
                  <a:pt x="13642" y="5264"/>
                </a:moveTo>
                <a:cubicBezTo>
                  <a:pt x="13642" y="5798"/>
                  <a:pt x="13675" y="6298"/>
                  <a:pt x="13709" y="6865"/>
                </a:cubicBezTo>
                <a:cubicBezTo>
                  <a:pt x="13842" y="8433"/>
                  <a:pt x="14176" y="9968"/>
                  <a:pt x="14609" y="11469"/>
                </a:cubicBezTo>
                <a:cubicBezTo>
                  <a:pt x="14409" y="11202"/>
                  <a:pt x="14242" y="10902"/>
                  <a:pt x="14109" y="10568"/>
                </a:cubicBezTo>
                <a:cubicBezTo>
                  <a:pt x="13675" y="9701"/>
                  <a:pt x="13509" y="8700"/>
                  <a:pt x="13509" y="7733"/>
                </a:cubicBezTo>
                <a:cubicBezTo>
                  <a:pt x="13509" y="7132"/>
                  <a:pt x="13509" y="6599"/>
                  <a:pt x="13575" y="6032"/>
                </a:cubicBezTo>
                <a:cubicBezTo>
                  <a:pt x="13575" y="5765"/>
                  <a:pt x="13609" y="5531"/>
                  <a:pt x="13642" y="5264"/>
                </a:cubicBezTo>
                <a:close/>
                <a:moveTo>
                  <a:pt x="13475" y="5264"/>
                </a:moveTo>
                <a:lnTo>
                  <a:pt x="13475" y="5364"/>
                </a:lnTo>
                <a:cubicBezTo>
                  <a:pt x="13442" y="5698"/>
                  <a:pt x="13442" y="5965"/>
                  <a:pt x="13408" y="6298"/>
                </a:cubicBezTo>
                <a:cubicBezTo>
                  <a:pt x="13342" y="7399"/>
                  <a:pt x="13342" y="8433"/>
                  <a:pt x="13642" y="9467"/>
                </a:cubicBezTo>
                <a:cubicBezTo>
                  <a:pt x="13842" y="10235"/>
                  <a:pt x="14142" y="10968"/>
                  <a:pt x="14609" y="11602"/>
                </a:cubicBezTo>
                <a:lnTo>
                  <a:pt x="14242" y="11369"/>
                </a:lnTo>
                <a:cubicBezTo>
                  <a:pt x="14009" y="11202"/>
                  <a:pt x="13809" y="10968"/>
                  <a:pt x="13642" y="10735"/>
                </a:cubicBezTo>
                <a:cubicBezTo>
                  <a:pt x="12941" y="9734"/>
                  <a:pt x="12841" y="8467"/>
                  <a:pt x="13008" y="7266"/>
                </a:cubicBezTo>
                <a:cubicBezTo>
                  <a:pt x="13108" y="6632"/>
                  <a:pt x="13275" y="5931"/>
                  <a:pt x="13475" y="5264"/>
                </a:cubicBezTo>
                <a:close/>
                <a:moveTo>
                  <a:pt x="13809" y="3863"/>
                </a:moveTo>
                <a:lnTo>
                  <a:pt x="13809" y="3863"/>
                </a:lnTo>
                <a:cubicBezTo>
                  <a:pt x="13942" y="4297"/>
                  <a:pt x="14076" y="4764"/>
                  <a:pt x="14142" y="5231"/>
                </a:cubicBezTo>
                <a:cubicBezTo>
                  <a:pt x="14342" y="6298"/>
                  <a:pt x="14509" y="7366"/>
                  <a:pt x="14643" y="8433"/>
                </a:cubicBezTo>
                <a:lnTo>
                  <a:pt x="14776" y="10068"/>
                </a:lnTo>
                <a:cubicBezTo>
                  <a:pt x="14776" y="10301"/>
                  <a:pt x="14809" y="10601"/>
                  <a:pt x="14809" y="10868"/>
                </a:cubicBezTo>
                <a:lnTo>
                  <a:pt x="14809" y="11269"/>
                </a:lnTo>
                <a:lnTo>
                  <a:pt x="14809" y="11602"/>
                </a:lnTo>
                <a:cubicBezTo>
                  <a:pt x="14609" y="10935"/>
                  <a:pt x="14443" y="10235"/>
                  <a:pt x="14276" y="9534"/>
                </a:cubicBezTo>
                <a:cubicBezTo>
                  <a:pt x="14042" y="8533"/>
                  <a:pt x="13942" y="7533"/>
                  <a:pt x="13842" y="6465"/>
                </a:cubicBezTo>
                <a:cubicBezTo>
                  <a:pt x="13809" y="5598"/>
                  <a:pt x="13775" y="4731"/>
                  <a:pt x="13809" y="3863"/>
                </a:cubicBezTo>
                <a:close/>
                <a:moveTo>
                  <a:pt x="13842" y="3630"/>
                </a:moveTo>
                <a:cubicBezTo>
                  <a:pt x="14242" y="4030"/>
                  <a:pt x="14509" y="4464"/>
                  <a:pt x="14776" y="4931"/>
                </a:cubicBezTo>
                <a:cubicBezTo>
                  <a:pt x="15910" y="7066"/>
                  <a:pt x="15743" y="9634"/>
                  <a:pt x="14943" y="11869"/>
                </a:cubicBezTo>
                <a:cubicBezTo>
                  <a:pt x="14910" y="11869"/>
                  <a:pt x="14910" y="11802"/>
                  <a:pt x="14843" y="11802"/>
                </a:cubicBezTo>
                <a:cubicBezTo>
                  <a:pt x="14843" y="11769"/>
                  <a:pt x="14809" y="11702"/>
                  <a:pt x="14809" y="11636"/>
                </a:cubicBezTo>
                <a:lnTo>
                  <a:pt x="14809" y="11636"/>
                </a:lnTo>
                <a:cubicBezTo>
                  <a:pt x="14823" y="11677"/>
                  <a:pt x="14849" y="11696"/>
                  <a:pt x="14874" y="11696"/>
                </a:cubicBezTo>
                <a:cubicBezTo>
                  <a:pt x="14909" y="11696"/>
                  <a:pt x="14943" y="11660"/>
                  <a:pt x="14943" y="11602"/>
                </a:cubicBezTo>
                <a:cubicBezTo>
                  <a:pt x="14976" y="11435"/>
                  <a:pt x="14943" y="11269"/>
                  <a:pt x="14943" y="11135"/>
                </a:cubicBezTo>
                <a:cubicBezTo>
                  <a:pt x="14943" y="10968"/>
                  <a:pt x="14943" y="10868"/>
                  <a:pt x="14910" y="10702"/>
                </a:cubicBezTo>
                <a:cubicBezTo>
                  <a:pt x="14910" y="10401"/>
                  <a:pt x="14843" y="10068"/>
                  <a:pt x="14843" y="9768"/>
                </a:cubicBezTo>
                <a:cubicBezTo>
                  <a:pt x="14776" y="8700"/>
                  <a:pt x="14643" y="7599"/>
                  <a:pt x="14476" y="6565"/>
                </a:cubicBezTo>
                <a:cubicBezTo>
                  <a:pt x="14309" y="5598"/>
                  <a:pt x="14142" y="4597"/>
                  <a:pt x="13842" y="3630"/>
                </a:cubicBezTo>
                <a:close/>
                <a:moveTo>
                  <a:pt x="5532" y="12024"/>
                </a:moveTo>
                <a:cubicBezTo>
                  <a:pt x="5776" y="12024"/>
                  <a:pt x="6022" y="12039"/>
                  <a:pt x="6270" y="12069"/>
                </a:cubicBezTo>
                <a:cubicBezTo>
                  <a:pt x="7137" y="12136"/>
                  <a:pt x="8071" y="12469"/>
                  <a:pt x="8839" y="13037"/>
                </a:cubicBezTo>
                <a:cubicBezTo>
                  <a:pt x="7823" y="12811"/>
                  <a:pt x="6785" y="12728"/>
                  <a:pt x="5742" y="12728"/>
                </a:cubicBezTo>
                <a:cubicBezTo>
                  <a:pt x="5551" y="12728"/>
                  <a:pt x="5360" y="12731"/>
                  <a:pt x="5169" y="12736"/>
                </a:cubicBezTo>
                <a:cubicBezTo>
                  <a:pt x="4569" y="12770"/>
                  <a:pt x="3935" y="12803"/>
                  <a:pt x="3301" y="12936"/>
                </a:cubicBezTo>
                <a:cubicBezTo>
                  <a:pt x="3001" y="12970"/>
                  <a:pt x="2667" y="13070"/>
                  <a:pt x="2401" y="13103"/>
                </a:cubicBezTo>
                <a:cubicBezTo>
                  <a:pt x="2167" y="13137"/>
                  <a:pt x="1967" y="13203"/>
                  <a:pt x="1800" y="13270"/>
                </a:cubicBezTo>
                <a:cubicBezTo>
                  <a:pt x="2167" y="12970"/>
                  <a:pt x="2634" y="12703"/>
                  <a:pt x="3101" y="12536"/>
                </a:cubicBezTo>
                <a:cubicBezTo>
                  <a:pt x="3877" y="12200"/>
                  <a:pt x="4692" y="12024"/>
                  <a:pt x="5532" y="12024"/>
                </a:cubicBezTo>
                <a:close/>
                <a:moveTo>
                  <a:pt x="5570" y="12970"/>
                </a:moveTo>
                <a:cubicBezTo>
                  <a:pt x="6137" y="12970"/>
                  <a:pt x="6670" y="12970"/>
                  <a:pt x="7271" y="13070"/>
                </a:cubicBezTo>
                <a:cubicBezTo>
                  <a:pt x="7137" y="13070"/>
                  <a:pt x="7004" y="13103"/>
                  <a:pt x="6904" y="13103"/>
                </a:cubicBezTo>
                <a:cubicBezTo>
                  <a:pt x="5970" y="13270"/>
                  <a:pt x="5069" y="13604"/>
                  <a:pt x="4135" y="13737"/>
                </a:cubicBezTo>
                <a:cubicBezTo>
                  <a:pt x="3918" y="13778"/>
                  <a:pt x="3692" y="13800"/>
                  <a:pt x="3463" y="13800"/>
                </a:cubicBezTo>
                <a:cubicBezTo>
                  <a:pt x="2952" y="13800"/>
                  <a:pt x="2428" y="13690"/>
                  <a:pt x="1967" y="13437"/>
                </a:cubicBezTo>
                <a:cubicBezTo>
                  <a:pt x="2134" y="13403"/>
                  <a:pt x="2334" y="13370"/>
                  <a:pt x="2501" y="13303"/>
                </a:cubicBezTo>
                <a:cubicBezTo>
                  <a:pt x="2834" y="13237"/>
                  <a:pt x="3168" y="13170"/>
                  <a:pt x="3501" y="13137"/>
                </a:cubicBezTo>
                <a:cubicBezTo>
                  <a:pt x="4169" y="13070"/>
                  <a:pt x="4902" y="12970"/>
                  <a:pt x="5570" y="12970"/>
                </a:cubicBezTo>
                <a:close/>
                <a:moveTo>
                  <a:pt x="7938" y="13103"/>
                </a:moveTo>
                <a:cubicBezTo>
                  <a:pt x="8105" y="13103"/>
                  <a:pt x="8205" y="13137"/>
                  <a:pt x="8372" y="13170"/>
                </a:cubicBezTo>
                <a:cubicBezTo>
                  <a:pt x="8171" y="13237"/>
                  <a:pt x="7938" y="13270"/>
                  <a:pt x="7704" y="13303"/>
                </a:cubicBezTo>
                <a:cubicBezTo>
                  <a:pt x="7171" y="13437"/>
                  <a:pt x="6637" y="13704"/>
                  <a:pt x="6103" y="13870"/>
                </a:cubicBezTo>
                <a:cubicBezTo>
                  <a:pt x="5603" y="14037"/>
                  <a:pt x="5036" y="14137"/>
                  <a:pt x="4502" y="14137"/>
                </a:cubicBezTo>
                <a:cubicBezTo>
                  <a:pt x="3835" y="14137"/>
                  <a:pt x="3235" y="14071"/>
                  <a:pt x="2634" y="13870"/>
                </a:cubicBezTo>
                <a:cubicBezTo>
                  <a:pt x="2701" y="13870"/>
                  <a:pt x="2801" y="13904"/>
                  <a:pt x="2901" y="13904"/>
                </a:cubicBezTo>
                <a:cubicBezTo>
                  <a:pt x="3068" y="13929"/>
                  <a:pt x="3234" y="13940"/>
                  <a:pt x="3398" y="13940"/>
                </a:cubicBezTo>
                <a:cubicBezTo>
                  <a:pt x="4124" y="13940"/>
                  <a:pt x="4836" y="13727"/>
                  <a:pt x="5570" y="13537"/>
                </a:cubicBezTo>
                <a:cubicBezTo>
                  <a:pt x="6003" y="13403"/>
                  <a:pt x="6504" y="13270"/>
                  <a:pt x="7004" y="13170"/>
                </a:cubicBezTo>
                <a:cubicBezTo>
                  <a:pt x="7304" y="13137"/>
                  <a:pt x="7638" y="13103"/>
                  <a:pt x="7938" y="13103"/>
                </a:cubicBezTo>
                <a:close/>
                <a:moveTo>
                  <a:pt x="21915" y="12236"/>
                </a:moveTo>
                <a:cubicBezTo>
                  <a:pt x="21915" y="12303"/>
                  <a:pt x="21948" y="12403"/>
                  <a:pt x="21981" y="12469"/>
                </a:cubicBezTo>
                <a:cubicBezTo>
                  <a:pt x="21981" y="12870"/>
                  <a:pt x="21948" y="13270"/>
                  <a:pt x="21948" y="13637"/>
                </a:cubicBezTo>
                <a:cubicBezTo>
                  <a:pt x="21948" y="14438"/>
                  <a:pt x="21981" y="15271"/>
                  <a:pt x="22081" y="16072"/>
                </a:cubicBezTo>
                <a:cubicBezTo>
                  <a:pt x="22115" y="16439"/>
                  <a:pt x="22148" y="16773"/>
                  <a:pt x="22181" y="17139"/>
                </a:cubicBezTo>
                <a:cubicBezTo>
                  <a:pt x="21814" y="15572"/>
                  <a:pt x="21514" y="13870"/>
                  <a:pt x="21915" y="12236"/>
                </a:cubicBezTo>
                <a:close/>
                <a:moveTo>
                  <a:pt x="9939" y="16439"/>
                </a:moveTo>
                <a:cubicBezTo>
                  <a:pt x="10773" y="16472"/>
                  <a:pt x="11607" y="16639"/>
                  <a:pt x="12408" y="16873"/>
                </a:cubicBezTo>
                <a:cubicBezTo>
                  <a:pt x="11846" y="16824"/>
                  <a:pt x="11320" y="16793"/>
                  <a:pt x="10778" y="16793"/>
                </a:cubicBezTo>
                <a:cubicBezTo>
                  <a:pt x="10579" y="16793"/>
                  <a:pt x="10378" y="16797"/>
                  <a:pt x="10173" y="16806"/>
                </a:cubicBezTo>
                <a:cubicBezTo>
                  <a:pt x="8505" y="16906"/>
                  <a:pt x="6837" y="17240"/>
                  <a:pt x="5303" y="17873"/>
                </a:cubicBezTo>
                <a:cubicBezTo>
                  <a:pt x="5403" y="17707"/>
                  <a:pt x="5469" y="17573"/>
                  <a:pt x="5636" y="17440"/>
                </a:cubicBezTo>
                <a:cubicBezTo>
                  <a:pt x="5903" y="17240"/>
                  <a:pt x="6170" y="17106"/>
                  <a:pt x="6470" y="16973"/>
                </a:cubicBezTo>
                <a:cubicBezTo>
                  <a:pt x="7004" y="16773"/>
                  <a:pt x="7604" y="16639"/>
                  <a:pt x="8171" y="16572"/>
                </a:cubicBezTo>
                <a:cubicBezTo>
                  <a:pt x="8772" y="16472"/>
                  <a:pt x="9339" y="16439"/>
                  <a:pt x="9939" y="16439"/>
                </a:cubicBezTo>
                <a:close/>
                <a:moveTo>
                  <a:pt x="21981" y="12603"/>
                </a:moveTo>
                <a:lnTo>
                  <a:pt x="22248" y="13370"/>
                </a:lnTo>
                <a:cubicBezTo>
                  <a:pt x="22682" y="14871"/>
                  <a:pt x="22748" y="16439"/>
                  <a:pt x="22448" y="18040"/>
                </a:cubicBezTo>
                <a:cubicBezTo>
                  <a:pt x="22448" y="17940"/>
                  <a:pt x="22415" y="17907"/>
                  <a:pt x="22415" y="17807"/>
                </a:cubicBezTo>
                <a:cubicBezTo>
                  <a:pt x="22348" y="17606"/>
                  <a:pt x="22315" y="17373"/>
                  <a:pt x="22281" y="17139"/>
                </a:cubicBezTo>
                <a:cubicBezTo>
                  <a:pt x="22081" y="15638"/>
                  <a:pt x="21981" y="14137"/>
                  <a:pt x="21981" y="12603"/>
                </a:cubicBezTo>
                <a:close/>
                <a:moveTo>
                  <a:pt x="11077" y="17013"/>
                </a:moveTo>
                <a:cubicBezTo>
                  <a:pt x="11539" y="17013"/>
                  <a:pt x="12005" y="17032"/>
                  <a:pt x="12474" y="17073"/>
                </a:cubicBezTo>
                <a:cubicBezTo>
                  <a:pt x="12341" y="17073"/>
                  <a:pt x="12241" y="17073"/>
                  <a:pt x="12108" y="17106"/>
                </a:cubicBezTo>
                <a:cubicBezTo>
                  <a:pt x="11707" y="17139"/>
                  <a:pt x="11407" y="17206"/>
                  <a:pt x="11040" y="17273"/>
                </a:cubicBezTo>
                <a:lnTo>
                  <a:pt x="10973" y="17273"/>
                </a:lnTo>
                <a:cubicBezTo>
                  <a:pt x="10006" y="17406"/>
                  <a:pt x="9105" y="17640"/>
                  <a:pt x="8171" y="17807"/>
                </a:cubicBezTo>
                <a:cubicBezTo>
                  <a:pt x="7738" y="17907"/>
                  <a:pt x="7271" y="17973"/>
                  <a:pt x="6804" y="18040"/>
                </a:cubicBezTo>
                <a:cubicBezTo>
                  <a:pt x="6570" y="18073"/>
                  <a:pt x="6337" y="18073"/>
                  <a:pt x="6103" y="18073"/>
                </a:cubicBezTo>
                <a:lnTo>
                  <a:pt x="5403" y="18073"/>
                </a:lnTo>
                <a:cubicBezTo>
                  <a:pt x="6237" y="17740"/>
                  <a:pt x="7104" y="17440"/>
                  <a:pt x="8005" y="17273"/>
                </a:cubicBezTo>
                <a:cubicBezTo>
                  <a:pt x="9000" y="17111"/>
                  <a:pt x="10028" y="17013"/>
                  <a:pt x="11077" y="17013"/>
                </a:cubicBezTo>
                <a:close/>
                <a:moveTo>
                  <a:pt x="17778" y="18240"/>
                </a:moveTo>
                <a:lnTo>
                  <a:pt x="17845" y="18307"/>
                </a:lnTo>
                <a:cubicBezTo>
                  <a:pt x="17812" y="18307"/>
                  <a:pt x="17812" y="18274"/>
                  <a:pt x="17778" y="18274"/>
                </a:cubicBezTo>
                <a:lnTo>
                  <a:pt x="17778" y="18240"/>
                </a:lnTo>
                <a:close/>
                <a:moveTo>
                  <a:pt x="10139" y="17573"/>
                </a:moveTo>
                <a:cubicBezTo>
                  <a:pt x="9572" y="17773"/>
                  <a:pt x="9005" y="18040"/>
                  <a:pt x="8438" y="18240"/>
                </a:cubicBezTo>
                <a:cubicBezTo>
                  <a:pt x="7909" y="18429"/>
                  <a:pt x="7326" y="18576"/>
                  <a:pt x="6750" y="18576"/>
                </a:cubicBezTo>
                <a:cubicBezTo>
                  <a:pt x="6310" y="18576"/>
                  <a:pt x="5874" y="18490"/>
                  <a:pt x="5469" y="18274"/>
                </a:cubicBezTo>
                <a:lnTo>
                  <a:pt x="6103" y="18274"/>
                </a:lnTo>
                <a:cubicBezTo>
                  <a:pt x="6337" y="18274"/>
                  <a:pt x="6637" y="18240"/>
                  <a:pt x="6904" y="18207"/>
                </a:cubicBezTo>
                <a:cubicBezTo>
                  <a:pt x="7838" y="18073"/>
                  <a:pt x="8772" y="17807"/>
                  <a:pt x="9672" y="17640"/>
                </a:cubicBezTo>
                <a:cubicBezTo>
                  <a:pt x="9839" y="17606"/>
                  <a:pt x="9973" y="17573"/>
                  <a:pt x="10139" y="17573"/>
                </a:cubicBezTo>
                <a:close/>
                <a:moveTo>
                  <a:pt x="24683" y="16706"/>
                </a:moveTo>
                <a:lnTo>
                  <a:pt x="24683" y="16706"/>
                </a:lnTo>
                <a:cubicBezTo>
                  <a:pt x="24616" y="17206"/>
                  <a:pt x="24483" y="17640"/>
                  <a:pt x="24450" y="18140"/>
                </a:cubicBezTo>
                <a:cubicBezTo>
                  <a:pt x="24283" y="19374"/>
                  <a:pt x="24183" y="20575"/>
                  <a:pt x="24416" y="21743"/>
                </a:cubicBezTo>
                <a:cubicBezTo>
                  <a:pt x="24316" y="21643"/>
                  <a:pt x="24250" y="21543"/>
                  <a:pt x="24149" y="21443"/>
                </a:cubicBezTo>
                <a:cubicBezTo>
                  <a:pt x="24016" y="21276"/>
                  <a:pt x="23949" y="21076"/>
                  <a:pt x="23849" y="20909"/>
                </a:cubicBezTo>
                <a:cubicBezTo>
                  <a:pt x="23582" y="20142"/>
                  <a:pt x="23616" y="19374"/>
                  <a:pt x="23816" y="18607"/>
                </a:cubicBezTo>
                <a:cubicBezTo>
                  <a:pt x="23949" y="18140"/>
                  <a:pt x="24116" y="17740"/>
                  <a:pt x="24316" y="17373"/>
                </a:cubicBezTo>
                <a:cubicBezTo>
                  <a:pt x="24450" y="17106"/>
                  <a:pt x="24583" y="16906"/>
                  <a:pt x="24683" y="16706"/>
                </a:cubicBezTo>
                <a:close/>
                <a:moveTo>
                  <a:pt x="24950" y="16439"/>
                </a:moveTo>
                <a:cubicBezTo>
                  <a:pt x="24983" y="16739"/>
                  <a:pt x="25017" y="17039"/>
                  <a:pt x="25083" y="17373"/>
                </a:cubicBezTo>
                <a:cubicBezTo>
                  <a:pt x="25150" y="18807"/>
                  <a:pt x="24983" y="20308"/>
                  <a:pt x="24583" y="21743"/>
                </a:cubicBezTo>
                <a:cubicBezTo>
                  <a:pt x="24316" y="19975"/>
                  <a:pt x="24583" y="18207"/>
                  <a:pt x="24950" y="16439"/>
                </a:cubicBezTo>
                <a:close/>
                <a:moveTo>
                  <a:pt x="13375" y="21276"/>
                </a:moveTo>
                <a:cubicBezTo>
                  <a:pt x="13842" y="21276"/>
                  <a:pt x="14309" y="21309"/>
                  <a:pt x="14709" y="21376"/>
                </a:cubicBezTo>
                <a:cubicBezTo>
                  <a:pt x="16344" y="21709"/>
                  <a:pt x="17912" y="22443"/>
                  <a:pt x="19079" y="23644"/>
                </a:cubicBezTo>
                <a:cubicBezTo>
                  <a:pt x="18279" y="23210"/>
                  <a:pt x="17478" y="22743"/>
                  <a:pt x="16644" y="22310"/>
                </a:cubicBezTo>
                <a:cubicBezTo>
                  <a:pt x="16110" y="22076"/>
                  <a:pt x="15577" y="21809"/>
                  <a:pt x="14976" y="21643"/>
                </a:cubicBezTo>
                <a:cubicBezTo>
                  <a:pt x="14476" y="21476"/>
                  <a:pt x="13942" y="21309"/>
                  <a:pt x="13375" y="21276"/>
                </a:cubicBezTo>
                <a:close/>
                <a:moveTo>
                  <a:pt x="13976" y="21709"/>
                </a:moveTo>
                <a:cubicBezTo>
                  <a:pt x="14009" y="21743"/>
                  <a:pt x="14076" y="21743"/>
                  <a:pt x="14109" y="21776"/>
                </a:cubicBezTo>
                <a:cubicBezTo>
                  <a:pt x="14309" y="21876"/>
                  <a:pt x="14576" y="21943"/>
                  <a:pt x="14776" y="22043"/>
                </a:cubicBezTo>
                <a:cubicBezTo>
                  <a:pt x="16110" y="22577"/>
                  <a:pt x="17445" y="23210"/>
                  <a:pt x="18779" y="23811"/>
                </a:cubicBezTo>
                <a:cubicBezTo>
                  <a:pt x="18445" y="23744"/>
                  <a:pt x="18112" y="23644"/>
                  <a:pt x="17745" y="23544"/>
                </a:cubicBezTo>
                <a:cubicBezTo>
                  <a:pt x="16911" y="23277"/>
                  <a:pt x="16110" y="22944"/>
                  <a:pt x="15310" y="22543"/>
                </a:cubicBezTo>
                <a:cubicBezTo>
                  <a:pt x="14943" y="22310"/>
                  <a:pt x="14543" y="22110"/>
                  <a:pt x="14176" y="21876"/>
                </a:cubicBezTo>
                <a:cubicBezTo>
                  <a:pt x="14109" y="21809"/>
                  <a:pt x="14042" y="21776"/>
                  <a:pt x="13976" y="21709"/>
                </a:cubicBezTo>
                <a:close/>
                <a:moveTo>
                  <a:pt x="30087" y="17707"/>
                </a:moveTo>
                <a:cubicBezTo>
                  <a:pt x="30087" y="17973"/>
                  <a:pt x="30087" y="18240"/>
                  <a:pt x="30020" y="18540"/>
                </a:cubicBezTo>
                <a:cubicBezTo>
                  <a:pt x="29954" y="20308"/>
                  <a:pt x="29820" y="22076"/>
                  <a:pt x="29620" y="23811"/>
                </a:cubicBezTo>
                <a:cubicBezTo>
                  <a:pt x="29520" y="23210"/>
                  <a:pt x="29453" y="22577"/>
                  <a:pt x="29453" y="21910"/>
                </a:cubicBezTo>
                <a:cubicBezTo>
                  <a:pt x="29453" y="21076"/>
                  <a:pt x="29487" y="20208"/>
                  <a:pt x="29653" y="19374"/>
                </a:cubicBezTo>
                <a:lnTo>
                  <a:pt x="29920" y="18107"/>
                </a:lnTo>
                <a:cubicBezTo>
                  <a:pt x="29954" y="18040"/>
                  <a:pt x="30020" y="17873"/>
                  <a:pt x="30087" y="17707"/>
                </a:cubicBezTo>
                <a:close/>
                <a:moveTo>
                  <a:pt x="14276" y="21643"/>
                </a:moveTo>
                <a:cubicBezTo>
                  <a:pt x="14543" y="21743"/>
                  <a:pt x="14876" y="21809"/>
                  <a:pt x="15176" y="21943"/>
                </a:cubicBezTo>
                <a:cubicBezTo>
                  <a:pt x="15810" y="22143"/>
                  <a:pt x="16444" y="22443"/>
                  <a:pt x="17011" y="22743"/>
                </a:cubicBezTo>
                <a:cubicBezTo>
                  <a:pt x="17778" y="23110"/>
                  <a:pt x="18479" y="23477"/>
                  <a:pt x="19146" y="23911"/>
                </a:cubicBezTo>
                <a:cubicBezTo>
                  <a:pt x="18779" y="23744"/>
                  <a:pt x="18445" y="23544"/>
                  <a:pt x="18112" y="23344"/>
                </a:cubicBezTo>
                <a:cubicBezTo>
                  <a:pt x="17345" y="22977"/>
                  <a:pt x="16577" y="22610"/>
                  <a:pt x="15777" y="22276"/>
                </a:cubicBezTo>
                <a:cubicBezTo>
                  <a:pt x="15410" y="22110"/>
                  <a:pt x="14976" y="21943"/>
                  <a:pt x="14609" y="21776"/>
                </a:cubicBezTo>
                <a:cubicBezTo>
                  <a:pt x="14476" y="21743"/>
                  <a:pt x="14409" y="21709"/>
                  <a:pt x="14276" y="21643"/>
                </a:cubicBezTo>
                <a:close/>
                <a:moveTo>
                  <a:pt x="13609" y="21643"/>
                </a:moveTo>
                <a:lnTo>
                  <a:pt x="13609" y="21643"/>
                </a:lnTo>
                <a:cubicBezTo>
                  <a:pt x="13809" y="21776"/>
                  <a:pt x="14009" y="21943"/>
                  <a:pt x="14242" y="22076"/>
                </a:cubicBezTo>
                <a:cubicBezTo>
                  <a:pt x="15677" y="22944"/>
                  <a:pt x="17345" y="23611"/>
                  <a:pt x="19012" y="23911"/>
                </a:cubicBezTo>
                <a:cubicBezTo>
                  <a:pt x="19075" y="23973"/>
                  <a:pt x="19130" y="24007"/>
                  <a:pt x="19178" y="24028"/>
                </a:cubicBezTo>
                <a:lnTo>
                  <a:pt x="19178" y="24028"/>
                </a:lnTo>
                <a:cubicBezTo>
                  <a:pt x="18980" y="23964"/>
                  <a:pt x="18768" y="23932"/>
                  <a:pt x="18579" y="23878"/>
                </a:cubicBezTo>
                <a:cubicBezTo>
                  <a:pt x="16844" y="23444"/>
                  <a:pt x="14809" y="23077"/>
                  <a:pt x="13609" y="21643"/>
                </a:cubicBezTo>
                <a:close/>
                <a:moveTo>
                  <a:pt x="19281" y="24065"/>
                </a:moveTo>
                <a:cubicBezTo>
                  <a:pt x="19292" y="24069"/>
                  <a:pt x="19303" y="24073"/>
                  <a:pt x="19313" y="24078"/>
                </a:cubicBezTo>
                <a:cubicBezTo>
                  <a:pt x="19302" y="24073"/>
                  <a:pt x="19291" y="24069"/>
                  <a:pt x="19281" y="24065"/>
                </a:cubicBezTo>
                <a:close/>
                <a:moveTo>
                  <a:pt x="19413" y="24078"/>
                </a:moveTo>
                <a:lnTo>
                  <a:pt x="19446" y="24111"/>
                </a:lnTo>
                <a:lnTo>
                  <a:pt x="19413" y="24111"/>
                </a:lnTo>
                <a:lnTo>
                  <a:pt x="19413" y="24078"/>
                </a:lnTo>
                <a:close/>
                <a:moveTo>
                  <a:pt x="29753" y="18040"/>
                </a:moveTo>
                <a:cubicBezTo>
                  <a:pt x="29753" y="18107"/>
                  <a:pt x="29687" y="18207"/>
                  <a:pt x="29687" y="18240"/>
                </a:cubicBezTo>
                <a:cubicBezTo>
                  <a:pt x="29587" y="18707"/>
                  <a:pt x="29487" y="19208"/>
                  <a:pt x="29420" y="19641"/>
                </a:cubicBezTo>
                <a:cubicBezTo>
                  <a:pt x="29186" y="21276"/>
                  <a:pt x="29253" y="22910"/>
                  <a:pt x="29587" y="24478"/>
                </a:cubicBezTo>
                <a:cubicBezTo>
                  <a:pt x="29487" y="24378"/>
                  <a:pt x="29353" y="24211"/>
                  <a:pt x="29286" y="24078"/>
                </a:cubicBezTo>
                <a:cubicBezTo>
                  <a:pt x="29153" y="23811"/>
                  <a:pt x="29020" y="23577"/>
                  <a:pt x="28953" y="23311"/>
                </a:cubicBezTo>
                <a:cubicBezTo>
                  <a:pt x="28319" y="21543"/>
                  <a:pt x="28953" y="19708"/>
                  <a:pt x="29753" y="18040"/>
                </a:cubicBezTo>
                <a:close/>
                <a:moveTo>
                  <a:pt x="30287" y="17240"/>
                </a:moveTo>
                <a:cubicBezTo>
                  <a:pt x="30321" y="17406"/>
                  <a:pt x="30354" y="17573"/>
                  <a:pt x="30421" y="17773"/>
                </a:cubicBezTo>
                <a:lnTo>
                  <a:pt x="30521" y="18641"/>
                </a:lnTo>
                <a:cubicBezTo>
                  <a:pt x="30687" y="20609"/>
                  <a:pt x="30454" y="22643"/>
                  <a:pt x="29753" y="24545"/>
                </a:cubicBezTo>
                <a:lnTo>
                  <a:pt x="29753" y="24478"/>
                </a:lnTo>
                <a:lnTo>
                  <a:pt x="29753" y="24445"/>
                </a:lnTo>
                <a:cubicBezTo>
                  <a:pt x="29787" y="23911"/>
                  <a:pt x="29854" y="23311"/>
                  <a:pt x="29920" y="22777"/>
                </a:cubicBezTo>
                <a:cubicBezTo>
                  <a:pt x="29987" y="21809"/>
                  <a:pt x="30020" y="20809"/>
                  <a:pt x="30120" y="19875"/>
                </a:cubicBezTo>
                <a:cubicBezTo>
                  <a:pt x="30154" y="19374"/>
                  <a:pt x="30154" y="18874"/>
                  <a:pt x="30187" y="18374"/>
                </a:cubicBezTo>
                <a:cubicBezTo>
                  <a:pt x="30187" y="18040"/>
                  <a:pt x="30254" y="17640"/>
                  <a:pt x="30254" y="17306"/>
                </a:cubicBezTo>
                <a:cubicBezTo>
                  <a:pt x="30254" y="17273"/>
                  <a:pt x="30254" y="17273"/>
                  <a:pt x="30287" y="17240"/>
                </a:cubicBezTo>
                <a:close/>
                <a:moveTo>
                  <a:pt x="20747" y="22877"/>
                </a:moveTo>
                <a:lnTo>
                  <a:pt x="20747" y="22877"/>
                </a:lnTo>
                <a:cubicBezTo>
                  <a:pt x="20981" y="23110"/>
                  <a:pt x="21247" y="23311"/>
                  <a:pt x="21481" y="23611"/>
                </a:cubicBezTo>
                <a:cubicBezTo>
                  <a:pt x="21781" y="23911"/>
                  <a:pt x="22081" y="24245"/>
                  <a:pt x="22315" y="24545"/>
                </a:cubicBezTo>
                <a:cubicBezTo>
                  <a:pt x="22748" y="25012"/>
                  <a:pt x="23115" y="25545"/>
                  <a:pt x="23516" y="26046"/>
                </a:cubicBezTo>
                <a:cubicBezTo>
                  <a:pt x="22348" y="25212"/>
                  <a:pt x="21414" y="24111"/>
                  <a:pt x="20747" y="22877"/>
                </a:cubicBezTo>
                <a:close/>
                <a:moveTo>
                  <a:pt x="20947" y="22810"/>
                </a:moveTo>
                <a:cubicBezTo>
                  <a:pt x="21114" y="22910"/>
                  <a:pt x="21314" y="23044"/>
                  <a:pt x="21481" y="23144"/>
                </a:cubicBezTo>
                <a:cubicBezTo>
                  <a:pt x="22081" y="23577"/>
                  <a:pt x="22582" y="24078"/>
                  <a:pt x="22949" y="24611"/>
                </a:cubicBezTo>
                <a:cubicBezTo>
                  <a:pt x="23149" y="24912"/>
                  <a:pt x="23316" y="25212"/>
                  <a:pt x="23482" y="25545"/>
                </a:cubicBezTo>
                <a:cubicBezTo>
                  <a:pt x="23516" y="25746"/>
                  <a:pt x="23616" y="25946"/>
                  <a:pt x="23682" y="26113"/>
                </a:cubicBezTo>
                <a:cubicBezTo>
                  <a:pt x="23282" y="25545"/>
                  <a:pt x="22849" y="24945"/>
                  <a:pt x="22415" y="24411"/>
                </a:cubicBezTo>
                <a:cubicBezTo>
                  <a:pt x="22115" y="24078"/>
                  <a:pt x="21848" y="23778"/>
                  <a:pt x="21581" y="23444"/>
                </a:cubicBezTo>
                <a:lnTo>
                  <a:pt x="20947" y="22810"/>
                </a:lnTo>
                <a:close/>
                <a:moveTo>
                  <a:pt x="16911" y="26246"/>
                </a:moveTo>
                <a:cubicBezTo>
                  <a:pt x="17245" y="26246"/>
                  <a:pt x="17578" y="26246"/>
                  <a:pt x="17912" y="26279"/>
                </a:cubicBezTo>
                <a:cubicBezTo>
                  <a:pt x="18746" y="26346"/>
                  <a:pt x="19580" y="26513"/>
                  <a:pt x="20347" y="26780"/>
                </a:cubicBezTo>
                <a:cubicBezTo>
                  <a:pt x="20747" y="26913"/>
                  <a:pt x="21147" y="27080"/>
                  <a:pt x="21514" y="27247"/>
                </a:cubicBezTo>
                <a:cubicBezTo>
                  <a:pt x="21648" y="27313"/>
                  <a:pt x="21848" y="27413"/>
                  <a:pt x="22081" y="27547"/>
                </a:cubicBezTo>
                <a:cubicBezTo>
                  <a:pt x="21781" y="27480"/>
                  <a:pt x="21514" y="27447"/>
                  <a:pt x="21247" y="27380"/>
                </a:cubicBezTo>
                <a:cubicBezTo>
                  <a:pt x="20447" y="27213"/>
                  <a:pt x="19646" y="27047"/>
                  <a:pt x="18912" y="26813"/>
                </a:cubicBezTo>
                <a:cubicBezTo>
                  <a:pt x="18512" y="26746"/>
                  <a:pt x="18112" y="26613"/>
                  <a:pt x="17745" y="26479"/>
                </a:cubicBezTo>
                <a:cubicBezTo>
                  <a:pt x="17511" y="26446"/>
                  <a:pt x="17345" y="26346"/>
                  <a:pt x="17144" y="26313"/>
                </a:cubicBezTo>
                <a:cubicBezTo>
                  <a:pt x="17078" y="26279"/>
                  <a:pt x="16978" y="26279"/>
                  <a:pt x="16911" y="26246"/>
                </a:cubicBezTo>
                <a:close/>
                <a:moveTo>
                  <a:pt x="16978" y="26446"/>
                </a:moveTo>
                <a:cubicBezTo>
                  <a:pt x="17078" y="26446"/>
                  <a:pt x="17144" y="26479"/>
                  <a:pt x="17178" y="26513"/>
                </a:cubicBezTo>
                <a:cubicBezTo>
                  <a:pt x="17411" y="26580"/>
                  <a:pt x="17611" y="26646"/>
                  <a:pt x="17812" y="26680"/>
                </a:cubicBezTo>
                <a:cubicBezTo>
                  <a:pt x="19246" y="27147"/>
                  <a:pt x="20747" y="27480"/>
                  <a:pt x="22181" y="27714"/>
                </a:cubicBezTo>
                <a:cubicBezTo>
                  <a:pt x="21414" y="27714"/>
                  <a:pt x="20614" y="27647"/>
                  <a:pt x="19813" y="27480"/>
                </a:cubicBezTo>
                <a:cubicBezTo>
                  <a:pt x="19179" y="27380"/>
                  <a:pt x="18612" y="27213"/>
                  <a:pt x="18012" y="26946"/>
                </a:cubicBezTo>
                <a:cubicBezTo>
                  <a:pt x="17745" y="26813"/>
                  <a:pt x="17445" y="26713"/>
                  <a:pt x="17178" y="26580"/>
                </a:cubicBezTo>
                <a:cubicBezTo>
                  <a:pt x="17111" y="26546"/>
                  <a:pt x="17078" y="26479"/>
                  <a:pt x="16978" y="26446"/>
                </a:cubicBezTo>
                <a:close/>
                <a:moveTo>
                  <a:pt x="34924" y="20909"/>
                </a:moveTo>
                <a:lnTo>
                  <a:pt x="34924" y="20909"/>
                </a:lnTo>
                <a:cubicBezTo>
                  <a:pt x="34824" y="21309"/>
                  <a:pt x="34757" y="21776"/>
                  <a:pt x="34690" y="22210"/>
                </a:cubicBezTo>
                <a:cubicBezTo>
                  <a:pt x="34490" y="23477"/>
                  <a:pt x="34323" y="24812"/>
                  <a:pt x="34257" y="26113"/>
                </a:cubicBezTo>
                <a:cubicBezTo>
                  <a:pt x="34190" y="26780"/>
                  <a:pt x="34157" y="27413"/>
                  <a:pt x="34157" y="28081"/>
                </a:cubicBezTo>
                <a:lnTo>
                  <a:pt x="34157" y="28481"/>
                </a:lnTo>
                <a:cubicBezTo>
                  <a:pt x="33990" y="27280"/>
                  <a:pt x="33990" y="26079"/>
                  <a:pt x="34090" y="24878"/>
                </a:cubicBezTo>
                <a:cubicBezTo>
                  <a:pt x="34157" y="23978"/>
                  <a:pt x="34323" y="23110"/>
                  <a:pt x="34524" y="22243"/>
                </a:cubicBezTo>
                <a:cubicBezTo>
                  <a:pt x="34624" y="21776"/>
                  <a:pt x="34757" y="21376"/>
                  <a:pt x="34924" y="20909"/>
                </a:cubicBezTo>
                <a:close/>
                <a:moveTo>
                  <a:pt x="35124" y="20275"/>
                </a:moveTo>
                <a:cubicBezTo>
                  <a:pt x="35124" y="20442"/>
                  <a:pt x="35124" y="20609"/>
                  <a:pt x="35157" y="20775"/>
                </a:cubicBezTo>
                <a:cubicBezTo>
                  <a:pt x="35157" y="21109"/>
                  <a:pt x="35191" y="21476"/>
                  <a:pt x="35191" y="21809"/>
                </a:cubicBezTo>
                <a:cubicBezTo>
                  <a:pt x="35191" y="23077"/>
                  <a:pt x="35124" y="24378"/>
                  <a:pt x="34957" y="25612"/>
                </a:cubicBezTo>
                <a:cubicBezTo>
                  <a:pt x="34857" y="26246"/>
                  <a:pt x="34790" y="26880"/>
                  <a:pt x="34657" y="27480"/>
                </a:cubicBezTo>
                <a:cubicBezTo>
                  <a:pt x="34624" y="27780"/>
                  <a:pt x="34524" y="28114"/>
                  <a:pt x="34457" y="28414"/>
                </a:cubicBezTo>
                <a:cubicBezTo>
                  <a:pt x="34357" y="28481"/>
                  <a:pt x="34357" y="28614"/>
                  <a:pt x="34323" y="28748"/>
                </a:cubicBezTo>
                <a:lnTo>
                  <a:pt x="34323" y="27880"/>
                </a:lnTo>
                <a:cubicBezTo>
                  <a:pt x="34323" y="26546"/>
                  <a:pt x="34423" y="25245"/>
                  <a:pt x="34590" y="23911"/>
                </a:cubicBezTo>
                <a:cubicBezTo>
                  <a:pt x="34690" y="22710"/>
                  <a:pt x="34924" y="21476"/>
                  <a:pt x="35124" y="20308"/>
                </a:cubicBezTo>
                <a:lnTo>
                  <a:pt x="35124" y="20275"/>
                </a:lnTo>
                <a:close/>
                <a:moveTo>
                  <a:pt x="27085" y="29215"/>
                </a:moveTo>
                <a:lnTo>
                  <a:pt x="27085" y="29215"/>
                </a:lnTo>
                <a:cubicBezTo>
                  <a:pt x="27452" y="29248"/>
                  <a:pt x="27785" y="29315"/>
                  <a:pt x="28119" y="29415"/>
                </a:cubicBezTo>
                <a:cubicBezTo>
                  <a:pt x="29453" y="29749"/>
                  <a:pt x="30754" y="30216"/>
                  <a:pt x="31955" y="30816"/>
                </a:cubicBezTo>
                <a:cubicBezTo>
                  <a:pt x="32155" y="30916"/>
                  <a:pt x="32322" y="31049"/>
                  <a:pt x="32489" y="31116"/>
                </a:cubicBezTo>
                <a:cubicBezTo>
                  <a:pt x="32155" y="30983"/>
                  <a:pt x="31788" y="30883"/>
                  <a:pt x="31455" y="30749"/>
                </a:cubicBezTo>
                <a:cubicBezTo>
                  <a:pt x="29987" y="30249"/>
                  <a:pt x="28519" y="29715"/>
                  <a:pt x="27085" y="29215"/>
                </a:cubicBezTo>
                <a:close/>
                <a:moveTo>
                  <a:pt x="26818" y="29315"/>
                </a:moveTo>
                <a:cubicBezTo>
                  <a:pt x="27118" y="29415"/>
                  <a:pt x="27418" y="29548"/>
                  <a:pt x="27685" y="29615"/>
                </a:cubicBezTo>
                <a:cubicBezTo>
                  <a:pt x="29420" y="30216"/>
                  <a:pt x="31121" y="30816"/>
                  <a:pt x="32822" y="31316"/>
                </a:cubicBezTo>
                <a:cubicBezTo>
                  <a:pt x="32915" y="31316"/>
                  <a:pt x="32922" y="31374"/>
                  <a:pt x="32949" y="31382"/>
                </a:cubicBezTo>
                <a:lnTo>
                  <a:pt x="32949" y="31382"/>
                </a:lnTo>
                <a:cubicBezTo>
                  <a:pt x="32485" y="31316"/>
                  <a:pt x="32086" y="31283"/>
                  <a:pt x="31621" y="31216"/>
                </a:cubicBezTo>
                <a:cubicBezTo>
                  <a:pt x="29920" y="30916"/>
                  <a:pt x="28286" y="30249"/>
                  <a:pt x="26818" y="29315"/>
                </a:cubicBezTo>
                <a:close/>
                <a:moveTo>
                  <a:pt x="7587" y="0"/>
                </a:moveTo>
                <a:cubicBezTo>
                  <a:pt x="7549" y="0"/>
                  <a:pt x="7504" y="36"/>
                  <a:pt x="7504" y="94"/>
                </a:cubicBezTo>
                <a:cubicBezTo>
                  <a:pt x="7504" y="127"/>
                  <a:pt x="7504" y="127"/>
                  <a:pt x="7538" y="161"/>
                </a:cubicBezTo>
                <a:cubicBezTo>
                  <a:pt x="7438" y="728"/>
                  <a:pt x="7337" y="1261"/>
                  <a:pt x="7271" y="1795"/>
                </a:cubicBezTo>
                <a:cubicBezTo>
                  <a:pt x="7171" y="2729"/>
                  <a:pt x="7237" y="3663"/>
                  <a:pt x="7704" y="4497"/>
                </a:cubicBezTo>
                <a:cubicBezTo>
                  <a:pt x="8105" y="5164"/>
                  <a:pt x="8772" y="5731"/>
                  <a:pt x="9472" y="5998"/>
                </a:cubicBezTo>
                <a:cubicBezTo>
                  <a:pt x="10273" y="7799"/>
                  <a:pt x="11174" y="9601"/>
                  <a:pt x="12174" y="11269"/>
                </a:cubicBezTo>
                <a:cubicBezTo>
                  <a:pt x="12541" y="11836"/>
                  <a:pt x="12941" y="12436"/>
                  <a:pt x="13342" y="13003"/>
                </a:cubicBezTo>
                <a:cubicBezTo>
                  <a:pt x="13142" y="12770"/>
                  <a:pt x="12941" y="12570"/>
                  <a:pt x="12708" y="12336"/>
                </a:cubicBezTo>
                <a:cubicBezTo>
                  <a:pt x="12308" y="11902"/>
                  <a:pt x="11874" y="11469"/>
                  <a:pt x="11440" y="11068"/>
                </a:cubicBezTo>
                <a:cubicBezTo>
                  <a:pt x="10406" y="10101"/>
                  <a:pt x="9306" y="9167"/>
                  <a:pt x="8171" y="8300"/>
                </a:cubicBezTo>
                <a:lnTo>
                  <a:pt x="8171" y="8233"/>
                </a:lnTo>
                <a:cubicBezTo>
                  <a:pt x="7905" y="7633"/>
                  <a:pt x="7504" y="7132"/>
                  <a:pt x="7071" y="6732"/>
                </a:cubicBezTo>
                <a:cubicBezTo>
                  <a:pt x="6237" y="5931"/>
                  <a:pt x="5136" y="5331"/>
                  <a:pt x="4102" y="4831"/>
                </a:cubicBezTo>
                <a:cubicBezTo>
                  <a:pt x="2939" y="4282"/>
                  <a:pt x="1682" y="3795"/>
                  <a:pt x="392" y="3795"/>
                </a:cubicBezTo>
                <a:cubicBezTo>
                  <a:pt x="350" y="3795"/>
                  <a:pt x="308" y="3796"/>
                  <a:pt x="266" y="3797"/>
                </a:cubicBezTo>
                <a:cubicBezTo>
                  <a:pt x="232" y="3797"/>
                  <a:pt x="232" y="3797"/>
                  <a:pt x="166" y="3830"/>
                </a:cubicBezTo>
                <a:cubicBezTo>
                  <a:pt x="131" y="3784"/>
                  <a:pt x="97" y="3766"/>
                  <a:pt x="70" y="3766"/>
                </a:cubicBezTo>
                <a:cubicBezTo>
                  <a:pt x="20" y="3766"/>
                  <a:pt x="0" y="3831"/>
                  <a:pt x="66" y="3897"/>
                </a:cubicBezTo>
                <a:cubicBezTo>
                  <a:pt x="132" y="3963"/>
                  <a:pt x="232" y="4030"/>
                  <a:pt x="299" y="4097"/>
                </a:cubicBezTo>
                <a:cubicBezTo>
                  <a:pt x="599" y="4597"/>
                  <a:pt x="900" y="5064"/>
                  <a:pt x="1266" y="5531"/>
                </a:cubicBezTo>
                <a:cubicBezTo>
                  <a:pt x="2067" y="6432"/>
                  <a:pt x="3101" y="7099"/>
                  <a:pt x="4235" y="7466"/>
                </a:cubicBezTo>
                <a:cubicBezTo>
                  <a:pt x="5503" y="7900"/>
                  <a:pt x="6937" y="7799"/>
                  <a:pt x="8171" y="8433"/>
                </a:cubicBezTo>
                <a:cubicBezTo>
                  <a:pt x="8472" y="8633"/>
                  <a:pt x="8772" y="8900"/>
                  <a:pt x="9105" y="9134"/>
                </a:cubicBezTo>
                <a:cubicBezTo>
                  <a:pt x="9973" y="9834"/>
                  <a:pt x="10807" y="10568"/>
                  <a:pt x="11607" y="11302"/>
                </a:cubicBezTo>
                <a:cubicBezTo>
                  <a:pt x="12007" y="11669"/>
                  <a:pt x="12408" y="12103"/>
                  <a:pt x="12808" y="12469"/>
                </a:cubicBezTo>
                <a:cubicBezTo>
                  <a:pt x="13008" y="12703"/>
                  <a:pt x="13175" y="12870"/>
                  <a:pt x="13342" y="13070"/>
                </a:cubicBezTo>
                <a:cubicBezTo>
                  <a:pt x="13509" y="13237"/>
                  <a:pt x="13642" y="13403"/>
                  <a:pt x="13809" y="13570"/>
                </a:cubicBezTo>
                <a:cubicBezTo>
                  <a:pt x="14309" y="14271"/>
                  <a:pt x="14843" y="14971"/>
                  <a:pt x="15443" y="15638"/>
                </a:cubicBezTo>
                <a:cubicBezTo>
                  <a:pt x="15110" y="15305"/>
                  <a:pt x="14776" y="15005"/>
                  <a:pt x="14443" y="14671"/>
                </a:cubicBezTo>
                <a:cubicBezTo>
                  <a:pt x="13108" y="13470"/>
                  <a:pt x="11641" y="12403"/>
                  <a:pt x="10106" y="11402"/>
                </a:cubicBezTo>
                <a:cubicBezTo>
                  <a:pt x="10106" y="11402"/>
                  <a:pt x="10139" y="11335"/>
                  <a:pt x="10106" y="11335"/>
                </a:cubicBezTo>
                <a:cubicBezTo>
                  <a:pt x="9973" y="11302"/>
                  <a:pt x="9906" y="11269"/>
                  <a:pt x="9773" y="11235"/>
                </a:cubicBezTo>
                <a:cubicBezTo>
                  <a:pt x="9372" y="10968"/>
                  <a:pt x="8972" y="10768"/>
                  <a:pt x="8605" y="10501"/>
                </a:cubicBezTo>
                <a:cubicBezTo>
                  <a:pt x="7538" y="9934"/>
                  <a:pt x="6470" y="9434"/>
                  <a:pt x="5403" y="8967"/>
                </a:cubicBezTo>
                <a:cubicBezTo>
                  <a:pt x="4836" y="8733"/>
                  <a:pt x="4269" y="8533"/>
                  <a:pt x="3668" y="8333"/>
                </a:cubicBezTo>
                <a:cubicBezTo>
                  <a:pt x="3168" y="8166"/>
                  <a:pt x="2667" y="7966"/>
                  <a:pt x="2167" y="7900"/>
                </a:cubicBezTo>
                <a:lnTo>
                  <a:pt x="2167" y="7866"/>
                </a:lnTo>
                <a:lnTo>
                  <a:pt x="2167" y="7799"/>
                </a:lnTo>
                <a:cubicBezTo>
                  <a:pt x="2167" y="7766"/>
                  <a:pt x="2134" y="7766"/>
                  <a:pt x="2134" y="7733"/>
                </a:cubicBezTo>
                <a:cubicBezTo>
                  <a:pt x="2134" y="7733"/>
                  <a:pt x="2100" y="7699"/>
                  <a:pt x="2067" y="7699"/>
                </a:cubicBezTo>
                <a:cubicBezTo>
                  <a:pt x="2000" y="7633"/>
                  <a:pt x="1934" y="7633"/>
                  <a:pt x="1900" y="7633"/>
                </a:cubicBezTo>
                <a:cubicBezTo>
                  <a:pt x="1767" y="7633"/>
                  <a:pt x="1667" y="7766"/>
                  <a:pt x="1667" y="7866"/>
                </a:cubicBezTo>
                <a:cubicBezTo>
                  <a:pt x="1667" y="7966"/>
                  <a:pt x="1733" y="8066"/>
                  <a:pt x="1800" y="8133"/>
                </a:cubicBezTo>
                <a:cubicBezTo>
                  <a:pt x="1829" y="8153"/>
                  <a:pt x="1865" y="8161"/>
                  <a:pt x="1900" y="8161"/>
                </a:cubicBezTo>
                <a:cubicBezTo>
                  <a:pt x="1986" y="8161"/>
                  <a:pt x="2077" y="8113"/>
                  <a:pt x="2100" y="8066"/>
                </a:cubicBezTo>
                <a:lnTo>
                  <a:pt x="2134" y="8033"/>
                </a:lnTo>
                <a:lnTo>
                  <a:pt x="2901" y="8266"/>
                </a:lnTo>
                <a:cubicBezTo>
                  <a:pt x="3168" y="8367"/>
                  <a:pt x="3501" y="8467"/>
                  <a:pt x="3802" y="8567"/>
                </a:cubicBezTo>
                <a:cubicBezTo>
                  <a:pt x="4435" y="8767"/>
                  <a:pt x="5069" y="9034"/>
                  <a:pt x="5670" y="9267"/>
                </a:cubicBezTo>
                <a:cubicBezTo>
                  <a:pt x="6737" y="9734"/>
                  <a:pt x="7771" y="10235"/>
                  <a:pt x="8772" y="10768"/>
                </a:cubicBezTo>
                <a:cubicBezTo>
                  <a:pt x="8572" y="10702"/>
                  <a:pt x="8305" y="10601"/>
                  <a:pt x="8105" y="10535"/>
                </a:cubicBezTo>
                <a:cubicBezTo>
                  <a:pt x="6904" y="10101"/>
                  <a:pt x="5670" y="9701"/>
                  <a:pt x="4469" y="9401"/>
                </a:cubicBezTo>
                <a:cubicBezTo>
                  <a:pt x="3835" y="9234"/>
                  <a:pt x="3235" y="9067"/>
                  <a:pt x="2601" y="8934"/>
                </a:cubicBezTo>
                <a:cubicBezTo>
                  <a:pt x="2267" y="8867"/>
                  <a:pt x="1967" y="8800"/>
                  <a:pt x="1633" y="8767"/>
                </a:cubicBezTo>
                <a:cubicBezTo>
                  <a:pt x="1433" y="8733"/>
                  <a:pt x="1166" y="8700"/>
                  <a:pt x="966" y="8633"/>
                </a:cubicBezTo>
                <a:lnTo>
                  <a:pt x="966" y="8600"/>
                </a:lnTo>
                <a:cubicBezTo>
                  <a:pt x="933" y="8567"/>
                  <a:pt x="933" y="8533"/>
                  <a:pt x="900" y="8533"/>
                </a:cubicBezTo>
                <a:cubicBezTo>
                  <a:pt x="833" y="8533"/>
                  <a:pt x="799" y="8467"/>
                  <a:pt x="766" y="8467"/>
                </a:cubicBezTo>
                <a:cubicBezTo>
                  <a:pt x="733" y="8467"/>
                  <a:pt x="666" y="8467"/>
                  <a:pt x="633" y="8533"/>
                </a:cubicBezTo>
                <a:cubicBezTo>
                  <a:pt x="633" y="8533"/>
                  <a:pt x="599" y="8533"/>
                  <a:pt x="599" y="8567"/>
                </a:cubicBezTo>
                <a:cubicBezTo>
                  <a:pt x="599" y="8567"/>
                  <a:pt x="566" y="8600"/>
                  <a:pt x="566" y="8633"/>
                </a:cubicBezTo>
                <a:lnTo>
                  <a:pt x="566" y="8733"/>
                </a:lnTo>
                <a:lnTo>
                  <a:pt x="566" y="8800"/>
                </a:lnTo>
                <a:cubicBezTo>
                  <a:pt x="566" y="8800"/>
                  <a:pt x="566" y="8834"/>
                  <a:pt x="599" y="8834"/>
                </a:cubicBezTo>
                <a:lnTo>
                  <a:pt x="599" y="8900"/>
                </a:lnTo>
                <a:cubicBezTo>
                  <a:pt x="633" y="8934"/>
                  <a:pt x="633" y="8934"/>
                  <a:pt x="666" y="8934"/>
                </a:cubicBezTo>
                <a:cubicBezTo>
                  <a:pt x="666" y="8934"/>
                  <a:pt x="733" y="8934"/>
                  <a:pt x="766" y="8967"/>
                </a:cubicBezTo>
                <a:lnTo>
                  <a:pt x="933" y="8967"/>
                </a:lnTo>
                <a:cubicBezTo>
                  <a:pt x="966" y="8934"/>
                  <a:pt x="1000" y="8934"/>
                  <a:pt x="1033" y="8900"/>
                </a:cubicBezTo>
                <a:cubicBezTo>
                  <a:pt x="1100" y="8834"/>
                  <a:pt x="1100" y="8800"/>
                  <a:pt x="1100" y="8767"/>
                </a:cubicBezTo>
                <a:cubicBezTo>
                  <a:pt x="1333" y="8834"/>
                  <a:pt x="1600" y="8834"/>
                  <a:pt x="1834" y="8934"/>
                </a:cubicBezTo>
                <a:cubicBezTo>
                  <a:pt x="2167" y="9000"/>
                  <a:pt x="2501" y="9100"/>
                  <a:pt x="2901" y="9134"/>
                </a:cubicBezTo>
                <a:cubicBezTo>
                  <a:pt x="4135" y="9434"/>
                  <a:pt x="5403" y="9768"/>
                  <a:pt x="6604" y="10134"/>
                </a:cubicBezTo>
                <a:cubicBezTo>
                  <a:pt x="7604" y="10435"/>
                  <a:pt x="8538" y="10802"/>
                  <a:pt x="9506" y="11135"/>
                </a:cubicBezTo>
                <a:cubicBezTo>
                  <a:pt x="10340" y="11636"/>
                  <a:pt x="11174" y="12169"/>
                  <a:pt x="11974" y="12770"/>
                </a:cubicBezTo>
                <a:cubicBezTo>
                  <a:pt x="12941" y="13470"/>
                  <a:pt x="13842" y="14171"/>
                  <a:pt x="14743" y="15005"/>
                </a:cubicBezTo>
                <a:cubicBezTo>
                  <a:pt x="15310" y="15572"/>
                  <a:pt x="15910" y="16139"/>
                  <a:pt x="16444" y="16739"/>
                </a:cubicBezTo>
                <a:cubicBezTo>
                  <a:pt x="16010" y="16339"/>
                  <a:pt x="15610" y="16039"/>
                  <a:pt x="15176" y="15738"/>
                </a:cubicBezTo>
                <a:cubicBezTo>
                  <a:pt x="13475" y="14471"/>
                  <a:pt x="11507" y="13604"/>
                  <a:pt x="9472" y="13137"/>
                </a:cubicBezTo>
                <a:cubicBezTo>
                  <a:pt x="8972" y="12770"/>
                  <a:pt x="8438" y="12436"/>
                  <a:pt x="7838" y="12236"/>
                </a:cubicBezTo>
                <a:cubicBezTo>
                  <a:pt x="7143" y="11945"/>
                  <a:pt x="6388" y="11789"/>
                  <a:pt x="5623" y="11789"/>
                </a:cubicBezTo>
                <a:cubicBezTo>
                  <a:pt x="5250" y="11789"/>
                  <a:pt x="4874" y="11826"/>
                  <a:pt x="4502" y="11902"/>
                </a:cubicBezTo>
                <a:cubicBezTo>
                  <a:pt x="3435" y="12103"/>
                  <a:pt x="2334" y="12570"/>
                  <a:pt x="1500" y="13303"/>
                </a:cubicBezTo>
                <a:cubicBezTo>
                  <a:pt x="1467" y="13337"/>
                  <a:pt x="1433" y="13437"/>
                  <a:pt x="1500" y="13470"/>
                </a:cubicBezTo>
                <a:cubicBezTo>
                  <a:pt x="2000" y="13804"/>
                  <a:pt x="2567" y="14071"/>
                  <a:pt x="3101" y="14171"/>
                </a:cubicBezTo>
                <a:cubicBezTo>
                  <a:pt x="3551" y="14301"/>
                  <a:pt x="4000" y="14362"/>
                  <a:pt x="4453" y="14362"/>
                </a:cubicBezTo>
                <a:cubicBezTo>
                  <a:pt x="5041" y="14362"/>
                  <a:pt x="5633" y="14259"/>
                  <a:pt x="6237" y="14071"/>
                </a:cubicBezTo>
                <a:cubicBezTo>
                  <a:pt x="6770" y="13904"/>
                  <a:pt x="7304" y="13637"/>
                  <a:pt x="7905" y="13504"/>
                </a:cubicBezTo>
                <a:cubicBezTo>
                  <a:pt x="8235" y="13406"/>
                  <a:pt x="8577" y="13354"/>
                  <a:pt x="8916" y="13354"/>
                </a:cubicBezTo>
                <a:cubicBezTo>
                  <a:pt x="9160" y="13354"/>
                  <a:pt x="9402" y="13381"/>
                  <a:pt x="9639" y="13437"/>
                </a:cubicBezTo>
                <a:cubicBezTo>
                  <a:pt x="10673" y="13670"/>
                  <a:pt x="11641" y="14004"/>
                  <a:pt x="12608" y="14471"/>
                </a:cubicBezTo>
                <a:cubicBezTo>
                  <a:pt x="13609" y="14938"/>
                  <a:pt x="14509" y="15505"/>
                  <a:pt x="15410" y="16139"/>
                </a:cubicBezTo>
                <a:cubicBezTo>
                  <a:pt x="15810" y="16472"/>
                  <a:pt x="16277" y="16806"/>
                  <a:pt x="16644" y="17173"/>
                </a:cubicBezTo>
                <a:cubicBezTo>
                  <a:pt x="17011" y="17506"/>
                  <a:pt x="17345" y="17907"/>
                  <a:pt x="17678" y="18240"/>
                </a:cubicBezTo>
                <a:cubicBezTo>
                  <a:pt x="17478" y="18140"/>
                  <a:pt x="17245" y="18007"/>
                  <a:pt x="17011" y="17940"/>
                </a:cubicBezTo>
                <a:cubicBezTo>
                  <a:pt x="16577" y="17773"/>
                  <a:pt x="16110" y="17606"/>
                  <a:pt x="15610" y="17440"/>
                </a:cubicBezTo>
                <a:cubicBezTo>
                  <a:pt x="14943" y="17240"/>
                  <a:pt x="14276" y="17106"/>
                  <a:pt x="13609" y="17039"/>
                </a:cubicBezTo>
                <a:cubicBezTo>
                  <a:pt x="12941" y="16773"/>
                  <a:pt x="12274" y="16606"/>
                  <a:pt x="11540" y="16472"/>
                </a:cubicBezTo>
                <a:cubicBezTo>
                  <a:pt x="10963" y="16376"/>
                  <a:pt x="10378" y="16326"/>
                  <a:pt x="9789" y="16326"/>
                </a:cubicBezTo>
                <a:cubicBezTo>
                  <a:pt x="9153" y="16326"/>
                  <a:pt x="8512" y="16384"/>
                  <a:pt x="7871" y="16506"/>
                </a:cubicBezTo>
                <a:cubicBezTo>
                  <a:pt x="7304" y="16639"/>
                  <a:pt x="6670" y="16773"/>
                  <a:pt x="6137" y="17006"/>
                </a:cubicBezTo>
                <a:cubicBezTo>
                  <a:pt x="5770" y="17240"/>
                  <a:pt x="5369" y="17573"/>
                  <a:pt x="5203" y="17973"/>
                </a:cubicBezTo>
                <a:cubicBezTo>
                  <a:pt x="5169" y="17973"/>
                  <a:pt x="5136" y="18007"/>
                  <a:pt x="5103" y="18007"/>
                </a:cubicBezTo>
                <a:cubicBezTo>
                  <a:pt x="4969" y="18073"/>
                  <a:pt x="5002" y="18274"/>
                  <a:pt x="5136" y="18274"/>
                </a:cubicBezTo>
                <a:cubicBezTo>
                  <a:pt x="5603" y="18641"/>
                  <a:pt x="6203" y="18807"/>
                  <a:pt x="6837" y="18807"/>
                </a:cubicBezTo>
                <a:cubicBezTo>
                  <a:pt x="8105" y="18807"/>
                  <a:pt x="9205" y="18140"/>
                  <a:pt x="10373" y="17740"/>
                </a:cubicBezTo>
                <a:cubicBezTo>
                  <a:pt x="11007" y="17506"/>
                  <a:pt x="11674" y="17340"/>
                  <a:pt x="12341" y="17306"/>
                </a:cubicBezTo>
                <a:cubicBezTo>
                  <a:pt x="12841" y="17273"/>
                  <a:pt x="13342" y="17273"/>
                  <a:pt x="13842" y="17273"/>
                </a:cubicBezTo>
                <a:cubicBezTo>
                  <a:pt x="14543" y="17406"/>
                  <a:pt x="15276" y="17573"/>
                  <a:pt x="15944" y="17740"/>
                </a:cubicBezTo>
                <a:cubicBezTo>
                  <a:pt x="16711" y="17973"/>
                  <a:pt x="17478" y="18307"/>
                  <a:pt x="18279" y="18607"/>
                </a:cubicBezTo>
                <a:cubicBezTo>
                  <a:pt x="18612" y="18941"/>
                  <a:pt x="18946" y="19274"/>
                  <a:pt x="19313" y="19575"/>
                </a:cubicBezTo>
                <a:cubicBezTo>
                  <a:pt x="21314" y="21409"/>
                  <a:pt x="23482" y="23077"/>
                  <a:pt x="25651" y="24712"/>
                </a:cubicBezTo>
                <a:cubicBezTo>
                  <a:pt x="25684" y="24745"/>
                  <a:pt x="25684" y="24778"/>
                  <a:pt x="25717" y="24812"/>
                </a:cubicBezTo>
                <a:cubicBezTo>
                  <a:pt x="25739" y="24834"/>
                  <a:pt x="25754" y="24841"/>
                  <a:pt x="25765" y="24841"/>
                </a:cubicBezTo>
                <a:cubicBezTo>
                  <a:pt x="25788" y="24841"/>
                  <a:pt x="25795" y="24812"/>
                  <a:pt x="25817" y="24812"/>
                </a:cubicBezTo>
                <a:cubicBezTo>
                  <a:pt x="26785" y="25545"/>
                  <a:pt x="27719" y="26279"/>
                  <a:pt x="28686" y="26980"/>
                </a:cubicBezTo>
                <a:cubicBezTo>
                  <a:pt x="29220" y="27413"/>
                  <a:pt x="29787" y="27880"/>
                  <a:pt x="30321" y="28314"/>
                </a:cubicBezTo>
                <a:cubicBezTo>
                  <a:pt x="29053" y="28114"/>
                  <a:pt x="27819" y="27814"/>
                  <a:pt x="26618" y="27447"/>
                </a:cubicBezTo>
                <a:cubicBezTo>
                  <a:pt x="26318" y="27380"/>
                  <a:pt x="26051" y="27280"/>
                  <a:pt x="25784" y="27147"/>
                </a:cubicBezTo>
                <a:cubicBezTo>
                  <a:pt x="25784" y="27113"/>
                  <a:pt x="25717" y="27080"/>
                  <a:pt x="25684" y="27080"/>
                </a:cubicBezTo>
                <a:lnTo>
                  <a:pt x="25651" y="27080"/>
                </a:lnTo>
                <a:cubicBezTo>
                  <a:pt x="25317" y="26946"/>
                  <a:pt x="24983" y="26813"/>
                  <a:pt x="24683" y="26713"/>
                </a:cubicBezTo>
                <a:cubicBezTo>
                  <a:pt x="24483" y="26580"/>
                  <a:pt x="24316" y="26446"/>
                  <a:pt x="24116" y="26313"/>
                </a:cubicBezTo>
                <a:cubicBezTo>
                  <a:pt x="24016" y="25946"/>
                  <a:pt x="23849" y="25612"/>
                  <a:pt x="23682" y="25279"/>
                </a:cubicBezTo>
                <a:cubicBezTo>
                  <a:pt x="23015" y="23978"/>
                  <a:pt x="21948" y="22944"/>
                  <a:pt x="20614" y="22410"/>
                </a:cubicBezTo>
                <a:cubicBezTo>
                  <a:pt x="20602" y="22404"/>
                  <a:pt x="20590" y="22401"/>
                  <a:pt x="20579" y="22401"/>
                </a:cubicBezTo>
                <a:cubicBezTo>
                  <a:pt x="20525" y="22401"/>
                  <a:pt x="20480" y="22461"/>
                  <a:pt x="20480" y="22543"/>
                </a:cubicBezTo>
                <a:cubicBezTo>
                  <a:pt x="20680" y="22944"/>
                  <a:pt x="20880" y="23377"/>
                  <a:pt x="21181" y="23744"/>
                </a:cubicBezTo>
                <a:cubicBezTo>
                  <a:pt x="21648" y="24411"/>
                  <a:pt x="22181" y="25045"/>
                  <a:pt x="22815" y="25579"/>
                </a:cubicBezTo>
                <a:cubicBezTo>
                  <a:pt x="23115" y="25812"/>
                  <a:pt x="23449" y="26079"/>
                  <a:pt x="23783" y="26313"/>
                </a:cubicBezTo>
                <a:lnTo>
                  <a:pt x="23282" y="26079"/>
                </a:lnTo>
                <a:cubicBezTo>
                  <a:pt x="22348" y="25612"/>
                  <a:pt x="21481" y="25078"/>
                  <a:pt x="20647" y="24545"/>
                </a:cubicBezTo>
                <a:cubicBezTo>
                  <a:pt x="20647" y="24478"/>
                  <a:pt x="20647" y="24478"/>
                  <a:pt x="20614" y="24478"/>
                </a:cubicBezTo>
                <a:cubicBezTo>
                  <a:pt x="20547" y="24445"/>
                  <a:pt x="20480" y="24445"/>
                  <a:pt x="20447" y="24411"/>
                </a:cubicBezTo>
                <a:cubicBezTo>
                  <a:pt x="20313" y="24311"/>
                  <a:pt x="20147" y="24245"/>
                  <a:pt x="20013" y="24144"/>
                </a:cubicBezTo>
                <a:cubicBezTo>
                  <a:pt x="19946" y="24111"/>
                  <a:pt x="19846" y="24044"/>
                  <a:pt x="19713" y="23978"/>
                </a:cubicBezTo>
                <a:cubicBezTo>
                  <a:pt x="19446" y="23611"/>
                  <a:pt x="19113" y="23277"/>
                  <a:pt x="18712" y="22977"/>
                </a:cubicBezTo>
                <a:cubicBezTo>
                  <a:pt x="17245" y="21797"/>
                  <a:pt x="15381" y="21105"/>
                  <a:pt x="13529" y="21105"/>
                </a:cubicBezTo>
                <a:cubicBezTo>
                  <a:pt x="13444" y="21105"/>
                  <a:pt x="13360" y="21106"/>
                  <a:pt x="13275" y="21109"/>
                </a:cubicBezTo>
                <a:cubicBezTo>
                  <a:pt x="13208" y="21109"/>
                  <a:pt x="13175" y="21142"/>
                  <a:pt x="13175" y="21209"/>
                </a:cubicBezTo>
                <a:lnTo>
                  <a:pt x="13175" y="21276"/>
                </a:lnTo>
                <a:cubicBezTo>
                  <a:pt x="13475" y="21743"/>
                  <a:pt x="13842" y="22143"/>
                  <a:pt x="14276" y="22477"/>
                </a:cubicBezTo>
                <a:cubicBezTo>
                  <a:pt x="15043" y="23077"/>
                  <a:pt x="16010" y="23444"/>
                  <a:pt x="17011" y="23711"/>
                </a:cubicBezTo>
                <a:cubicBezTo>
                  <a:pt x="17611" y="23878"/>
                  <a:pt x="18179" y="23944"/>
                  <a:pt x="18779" y="24111"/>
                </a:cubicBezTo>
                <a:cubicBezTo>
                  <a:pt x="19279" y="24245"/>
                  <a:pt x="19713" y="24378"/>
                  <a:pt x="20213" y="24545"/>
                </a:cubicBezTo>
                <a:cubicBezTo>
                  <a:pt x="21347" y="25245"/>
                  <a:pt x="22482" y="25912"/>
                  <a:pt x="23649" y="26479"/>
                </a:cubicBezTo>
                <a:cubicBezTo>
                  <a:pt x="24216" y="26780"/>
                  <a:pt x="24817" y="27047"/>
                  <a:pt x="25384" y="27247"/>
                </a:cubicBezTo>
                <a:cubicBezTo>
                  <a:pt x="24817" y="27413"/>
                  <a:pt x="24216" y="27580"/>
                  <a:pt x="23649" y="27647"/>
                </a:cubicBezTo>
                <a:cubicBezTo>
                  <a:pt x="23349" y="27714"/>
                  <a:pt x="23049" y="27747"/>
                  <a:pt x="22815" y="27747"/>
                </a:cubicBezTo>
                <a:cubicBezTo>
                  <a:pt x="22715" y="27647"/>
                  <a:pt x="22648" y="27614"/>
                  <a:pt x="22515" y="27547"/>
                </a:cubicBezTo>
                <a:cubicBezTo>
                  <a:pt x="22448" y="27480"/>
                  <a:pt x="22315" y="27413"/>
                  <a:pt x="22215" y="27380"/>
                </a:cubicBezTo>
                <a:cubicBezTo>
                  <a:pt x="22015" y="27247"/>
                  <a:pt x="21814" y="27147"/>
                  <a:pt x="21548" y="27047"/>
                </a:cubicBezTo>
                <a:cubicBezTo>
                  <a:pt x="20163" y="26457"/>
                  <a:pt x="18675" y="26128"/>
                  <a:pt x="17151" y="26128"/>
                </a:cubicBezTo>
                <a:cubicBezTo>
                  <a:pt x="16949" y="26128"/>
                  <a:pt x="16747" y="26134"/>
                  <a:pt x="16544" y="26146"/>
                </a:cubicBezTo>
                <a:cubicBezTo>
                  <a:pt x="16511" y="26146"/>
                  <a:pt x="16511" y="26213"/>
                  <a:pt x="16511" y="26213"/>
                </a:cubicBezTo>
                <a:cubicBezTo>
                  <a:pt x="16503" y="26197"/>
                  <a:pt x="16495" y="26190"/>
                  <a:pt x="16488" y="26190"/>
                </a:cubicBezTo>
                <a:cubicBezTo>
                  <a:pt x="16465" y="26190"/>
                  <a:pt x="16452" y="26254"/>
                  <a:pt x="16477" y="26279"/>
                </a:cubicBezTo>
                <a:cubicBezTo>
                  <a:pt x="16778" y="26479"/>
                  <a:pt x="17044" y="26646"/>
                  <a:pt x="17378" y="26813"/>
                </a:cubicBezTo>
                <a:cubicBezTo>
                  <a:pt x="17712" y="26980"/>
                  <a:pt x="18045" y="27113"/>
                  <a:pt x="18379" y="27247"/>
                </a:cubicBezTo>
                <a:cubicBezTo>
                  <a:pt x="19613" y="27647"/>
                  <a:pt x="20847" y="27914"/>
                  <a:pt x="22115" y="27914"/>
                </a:cubicBezTo>
                <a:cubicBezTo>
                  <a:pt x="22715" y="27914"/>
                  <a:pt x="23349" y="27880"/>
                  <a:pt x="23983" y="27747"/>
                </a:cubicBezTo>
                <a:cubicBezTo>
                  <a:pt x="24550" y="27647"/>
                  <a:pt x="25117" y="27480"/>
                  <a:pt x="25651" y="27280"/>
                </a:cubicBezTo>
                <a:cubicBezTo>
                  <a:pt x="26118" y="27447"/>
                  <a:pt x="26618" y="27614"/>
                  <a:pt x="27052" y="27747"/>
                </a:cubicBezTo>
                <a:cubicBezTo>
                  <a:pt x="28186" y="28081"/>
                  <a:pt x="29320" y="28281"/>
                  <a:pt x="30454" y="28414"/>
                </a:cubicBezTo>
                <a:cubicBezTo>
                  <a:pt x="31855" y="29582"/>
                  <a:pt x="33223" y="30816"/>
                  <a:pt x="34490" y="32150"/>
                </a:cubicBezTo>
                <a:cubicBezTo>
                  <a:pt x="34223" y="31983"/>
                  <a:pt x="34023" y="31783"/>
                  <a:pt x="33790" y="31617"/>
                </a:cubicBezTo>
                <a:cubicBezTo>
                  <a:pt x="33690" y="31550"/>
                  <a:pt x="33556" y="31483"/>
                  <a:pt x="33489" y="31450"/>
                </a:cubicBezTo>
                <a:cubicBezTo>
                  <a:pt x="33489" y="31450"/>
                  <a:pt x="33489" y="31416"/>
                  <a:pt x="33456" y="31416"/>
                </a:cubicBezTo>
                <a:cubicBezTo>
                  <a:pt x="32389" y="30749"/>
                  <a:pt x="31288" y="30149"/>
                  <a:pt x="30054" y="29749"/>
                </a:cubicBezTo>
                <a:cubicBezTo>
                  <a:pt x="29387" y="29482"/>
                  <a:pt x="28786" y="29282"/>
                  <a:pt x="28052" y="29148"/>
                </a:cubicBezTo>
                <a:cubicBezTo>
                  <a:pt x="27719" y="29081"/>
                  <a:pt x="27385" y="29015"/>
                  <a:pt x="27018" y="28948"/>
                </a:cubicBezTo>
                <a:cubicBezTo>
                  <a:pt x="26765" y="28923"/>
                  <a:pt x="26511" y="28859"/>
                  <a:pt x="26243" y="28859"/>
                </a:cubicBezTo>
                <a:cubicBezTo>
                  <a:pt x="26159" y="28859"/>
                  <a:pt x="26072" y="28865"/>
                  <a:pt x="25984" y="28881"/>
                </a:cubicBezTo>
                <a:cubicBezTo>
                  <a:pt x="25884" y="28881"/>
                  <a:pt x="25884" y="28981"/>
                  <a:pt x="25984" y="29048"/>
                </a:cubicBezTo>
                <a:cubicBezTo>
                  <a:pt x="26051" y="29048"/>
                  <a:pt x="26118" y="29081"/>
                  <a:pt x="26184" y="29081"/>
                </a:cubicBezTo>
                <a:cubicBezTo>
                  <a:pt x="26651" y="29415"/>
                  <a:pt x="27118" y="29715"/>
                  <a:pt x="27619" y="29982"/>
                </a:cubicBezTo>
                <a:cubicBezTo>
                  <a:pt x="28486" y="30482"/>
                  <a:pt x="29453" y="30816"/>
                  <a:pt x="30387" y="31116"/>
                </a:cubicBezTo>
                <a:cubicBezTo>
                  <a:pt x="31321" y="31350"/>
                  <a:pt x="32289" y="31516"/>
                  <a:pt x="33223" y="31516"/>
                </a:cubicBezTo>
                <a:cubicBezTo>
                  <a:pt x="33456" y="31650"/>
                  <a:pt x="33623" y="31783"/>
                  <a:pt x="33823" y="31917"/>
                </a:cubicBezTo>
                <a:cubicBezTo>
                  <a:pt x="34123" y="32117"/>
                  <a:pt x="34357" y="32317"/>
                  <a:pt x="34657" y="32517"/>
                </a:cubicBezTo>
                <a:cubicBezTo>
                  <a:pt x="34790" y="32617"/>
                  <a:pt x="34890" y="32751"/>
                  <a:pt x="35024" y="32817"/>
                </a:cubicBezTo>
                <a:cubicBezTo>
                  <a:pt x="35558" y="33451"/>
                  <a:pt x="36125" y="34085"/>
                  <a:pt x="36625" y="34752"/>
                </a:cubicBezTo>
                <a:cubicBezTo>
                  <a:pt x="37659" y="36153"/>
                  <a:pt x="38626" y="37721"/>
                  <a:pt x="39294" y="39322"/>
                </a:cubicBezTo>
                <a:cubicBezTo>
                  <a:pt x="39994" y="40957"/>
                  <a:pt x="40394" y="42658"/>
                  <a:pt x="40561" y="44426"/>
                </a:cubicBezTo>
                <a:cubicBezTo>
                  <a:pt x="40561" y="44442"/>
                  <a:pt x="40586" y="44451"/>
                  <a:pt x="40611" y="44451"/>
                </a:cubicBezTo>
                <a:cubicBezTo>
                  <a:pt x="40636" y="44451"/>
                  <a:pt x="40661" y="44442"/>
                  <a:pt x="40661" y="44426"/>
                </a:cubicBezTo>
                <a:cubicBezTo>
                  <a:pt x="40661" y="43992"/>
                  <a:pt x="40628" y="43525"/>
                  <a:pt x="40528" y="43125"/>
                </a:cubicBezTo>
                <a:cubicBezTo>
                  <a:pt x="39994" y="39656"/>
                  <a:pt x="38293" y="36487"/>
                  <a:pt x="36125" y="33785"/>
                </a:cubicBezTo>
                <a:lnTo>
                  <a:pt x="35357" y="32917"/>
                </a:lnTo>
                <a:cubicBezTo>
                  <a:pt x="35191" y="32484"/>
                  <a:pt x="35057" y="32084"/>
                  <a:pt x="34890" y="31650"/>
                </a:cubicBezTo>
                <a:cubicBezTo>
                  <a:pt x="34724" y="31183"/>
                  <a:pt x="34624" y="30683"/>
                  <a:pt x="34490" y="30182"/>
                </a:cubicBezTo>
                <a:cubicBezTo>
                  <a:pt x="34457" y="30015"/>
                  <a:pt x="34390" y="29915"/>
                  <a:pt x="34390" y="29749"/>
                </a:cubicBezTo>
                <a:lnTo>
                  <a:pt x="34390" y="29348"/>
                </a:lnTo>
                <a:lnTo>
                  <a:pt x="34457" y="29315"/>
                </a:lnTo>
                <a:cubicBezTo>
                  <a:pt x="34557" y="28981"/>
                  <a:pt x="34657" y="28614"/>
                  <a:pt x="34690" y="28281"/>
                </a:cubicBezTo>
                <a:cubicBezTo>
                  <a:pt x="34790" y="27947"/>
                  <a:pt x="34857" y="27580"/>
                  <a:pt x="34890" y="27247"/>
                </a:cubicBezTo>
                <a:cubicBezTo>
                  <a:pt x="35157" y="25979"/>
                  <a:pt x="35291" y="24745"/>
                  <a:pt x="35357" y="23444"/>
                </a:cubicBezTo>
                <a:cubicBezTo>
                  <a:pt x="35391" y="22810"/>
                  <a:pt x="35391" y="22176"/>
                  <a:pt x="35391" y="21509"/>
                </a:cubicBezTo>
                <a:cubicBezTo>
                  <a:pt x="35391" y="21176"/>
                  <a:pt x="35391" y="20909"/>
                  <a:pt x="35357" y="20575"/>
                </a:cubicBezTo>
                <a:cubicBezTo>
                  <a:pt x="35357" y="20408"/>
                  <a:pt x="35357" y="20242"/>
                  <a:pt x="35324" y="20075"/>
                </a:cubicBezTo>
                <a:cubicBezTo>
                  <a:pt x="35324" y="19941"/>
                  <a:pt x="35324" y="19841"/>
                  <a:pt x="35291" y="19775"/>
                </a:cubicBezTo>
                <a:cubicBezTo>
                  <a:pt x="35324" y="19708"/>
                  <a:pt x="35324" y="19641"/>
                  <a:pt x="35357" y="19575"/>
                </a:cubicBezTo>
                <a:cubicBezTo>
                  <a:pt x="35380" y="19552"/>
                  <a:pt x="35340" y="19513"/>
                  <a:pt x="35313" y="19513"/>
                </a:cubicBezTo>
                <a:cubicBezTo>
                  <a:pt x="35300" y="19513"/>
                  <a:pt x="35291" y="19521"/>
                  <a:pt x="35291" y="19541"/>
                </a:cubicBezTo>
                <a:cubicBezTo>
                  <a:pt x="35291" y="19575"/>
                  <a:pt x="35224" y="19575"/>
                  <a:pt x="35224" y="19608"/>
                </a:cubicBezTo>
                <a:cubicBezTo>
                  <a:pt x="35191" y="19608"/>
                  <a:pt x="35191" y="19608"/>
                  <a:pt x="35191" y="19641"/>
                </a:cubicBezTo>
                <a:lnTo>
                  <a:pt x="35191" y="19741"/>
                </a:lnTo>
                <a:cubicBezTo>
                  <a:pt x="35157" y="19775"/>
                  <a:pt x="35157" y="19808"/>
                  <a:pt x="35124" y="19908"/>
                </a:cubicBezTo>
                <a:cubicBezTo>
                  <a:pt x="35091" y="20008"/>
                  <a:pt x="34991" y="20142"/>
                  <a:pt x="34957" y="20275"/>
                </a:cubicBezTo>
                <a:cubicBezTo>
                  <a:pt x="34857" y="20509"/>
                  <a:pt x="34790" y="20742"/>
                  <a:pt x="34690" y="20976"/>
                </a:cubicBezTo>
                <a:cubicBezTo>
                  <a:pt x="34524" y="21476"/>
                  <a:pt x="34423" y="21943"/>
                  <a:pt x="34290" y="22443"/>
                </a:cubicBezTo>
                <a:cubicBezTo>
                  <a:pt x="33856" y="24178"/>
                  <a:pt x="33790" y="26012"/>
                  <a:pt x="33956" y="27847"/>
                </a:cubicBezTo>
                <a:cubicBezTo>
                  <a:pt x="33990" y="28414"/>
                  <a:pt x="34057" y="28948"/>
                  <a:pt x="34190" y="29482"/>
                </a:cubicBezTo>
                <a:cubicBezTo>
                  <a:pt x="34190" y="29648"/>
                  <a:pt x="34190" y="29849"/>
                  <a:pt x="34223" y="30015"/>
                </a:cubicBezTo>
                <a:cubicBezTo>
                  <a:pt x="34223" y="30082"/>
                  <a:pt x="34290" y="30082"/>
                  <a:pt x="34323" y="30082"/>
                </a:cubicBezTo>
                <a:cubicBezTo>
                  <a:pt x="34357" y="30249"/>
                  <a:pt x="34390" y="30349"/>
                  <a:pt x="34457" y="30516"/>
                </a:cubicBezTo>
                <a:cubicBezTo>
                  <a:pt x="34624" y="31250"/>
                  <a:pt x="34857" y="31950"/>
                  <a:pt x="35157" y="32617"/>
                </a:cubicBezTo>
                <a:cubicBezTo>
                  <a:pt x="34057" y="31416"/>
                  <a:pt x="32889" y="30282"/>
                  <a:pt x="31655" y="29181"/>
                </a:cubicBezTo>
                <a:cubicBezTo>
                  <a:pt x="31188" y="28448"/>
                  <a:pt x="30821" y="27714"/>
                  <a:pt x="30521" y="26913"/>
                </a:cubicBezTo>
                <a:cubicBezTo>
                  <a:pt x="30287" y="26246"/>
                  <a:pt x="30054" y="25512"/>
                  <a:pt x="29887" y="24812"/>
                </a:cubicBezTo>
                <a:cubicBezTo>
                  <a:pt x="29954" y="24812"/>
                  <a:pt x="29954" y="24778"/>
                  <a:pt x="29987" y="24778"/>
                </a:cubicBezTo>
                <a:cubicBezTo>
                  <a:pt x="30187" y="24245"/>
                  <a:pt x="30354" y="23644"/>
                  <a:pt x="30487" y="23077"/>
                </a:cubicBezTo>
                <a:cubicBezTo>
                  <a:pt x="30721" y="22043"/>
                  <a:pt x="30821" y="20976"/>
                  <a:pt x="30821" y="19941"/>
                </a:cubicBezTo>
                <a:cubicBezTo>
                  <a:pt x="30821" y="19408"/>
                  <a:pt x="30788" y="18907"/>
                  <a:pt x="30687" y="18340"/>
                </a:cubicBezTo>
                <a:cubicBezTo>
                  <a:pt x="30654" y="18107"/>
                  <a:pt x="30621" y="17873"/>
                  <a:pt x="30554" y="17573"/>
                </a:cubicBezTo>
                <a:cubicBezTo>
                  <a:pt x="30521" y="17306"/>
                  <a:pt x="30454" y="17073"/>
                  <a:pt x="30354" y="16806"/>
                </a:cubicBezTo>
                <a:cubicBezTo>
                  <a:pt x="30354" y="16789"/>
                  <a:pt x="30346" y="16781"/>
                  <a:pt x="30333" y="16781"/>
                </a:cubicBezTo>
                <a:cubicBezTo>
                  <a:pt x="30321" y="16781"/>
                  <a:pt x="30304" y="16789"/>
                  <a:pt x="30287" y="16806"/>
                </a:cubicBezTo>
                <a:cubicBezTo>
                  <a:pt x="30220" y="16806"/>
                  <a:pt x="30187" y="16806"/>
                  <a:pt x="30187" y="16839"/>
                </a:cubicBezTo>
                <a:lnTo>
                  <a:pt x="30187" y="16906"/>
                </a:lnTo>
                <a:cubicBezTo>
                  <a:pt x="30154" y="16906"/>
                  <a:pt x="30154" y="16939"/>
                  <a:pt x="30120" y="16939"/>
                </a:cubicBezTo>
                <a:cubicBezTo>
                  <a:pt x="29820" y="17573"/>
                  <a:pt x="29487" y="18140"/>
                  <a:pt x="29220" y="18807"/>
                </a:cubicBezTo>
                <a:cubicBezTo>
                  <a:pt x="28819" y="19841"/>
                  <a:pt x="28553" y="20976"/>
                  <a:pt x="28619" y="22110"/>
                </a:cubicBezTo>
                <a:cubicBezTo>
                  <a:pt x="28653" y="22610"/>
                  <a:pt x="28719" y="23110"/>
                  <a:pt x="28886" y="23577"/>
                </a:cubicBezTo>
                <a:cubicBezTo>
                  <a:pt x="28986" y="23778"/>
                  <a:pt x="29120" y="24011"/>
                  <a:pt x="29220" y="24245"/>
                </a:cubicBezTo>
                <a:cubicBezTo>
                  <a:pt x="29353" y="24445"/>
                  <a:pt x="29487" y="24645"/>
                  <a:pt x="29653" y="24778"/>
                </a:cubicBezTo>
                <a:lnTo>
                  <a:pt x="29653" y="24812"/>
                </a:lnTo>
                <a:cubicBezTo>
                  <a:pt x="29987" y="26279"/>
                  <a:pt x="30521" y="27647"/>
                  <a:pt x="31321" y="28948"/>
                </a:cubicBezTo>
                <a:cubicBezTo>
                  <a:pt x="30187" y="27981"/>
                  <a:pt x="29020" y="27080"/>
                  <a:pt x="27852" y="26179"/>
                </a:cubicBezTo>
                <a:cubicBezTo>
                  <a:pt x="27052" y="25579"/>
                  <a:pt x="26284" y="24978"/>
                  <a:pt x="25484" y="24411"/>
                </a:cubicBezTo>
                <a:cubicBezTo>
                  <a:pt x="25284" y="23978"/>
                  <a:pt x="25050" y="23577"/>
                  <a:pt x="24883" y="23077"/>
                </a:cubicBezTo>
                <a:cubicBezTo>
                  <a:pt x="24783" y="22743"/>
                  <a:pt x="24683" y="22343"/>
                  <a:pt x="24650" y="22010"/>
                </a:cubicBezTo>
                <a:cubicBezTo>
                  <a:pt x="24683" y="22010"/>
                  <a:pt x="24683" y="22010"/>
                  <a:pt x="24683" y="21976"/>
                </a:cubicBezTo>
                <a:cubicBezTo>
                  <a:pt x="24817" y="21576"/>
                  <a:pt x="24950" y="21142"/>
                  <a:pt x="25017" y="20742"/>
                </a:cubicBezTo>
                <a:cubicBezTo>
                  <a:pt x="25317" y="19174"/>
                  <a:pt x="25317" y="17606"/>
                  <a:pt x="25017" y="16072"/>
                </a:cubicBezTo>
                <a:cubicBezTo>
                  <a:pt x="25017" y="16022"/>
                  <a:pt x="24983" y="15997"/>
                  <a:pt x="24946" y="15997"/>
                </a:cubicBezTo>
                <a:cubicBezTo>
                  <a:pt x="24908" y="15997"/>
                  <a:pt x="24867" y="16022"/>
                  <a:pt x="24850" y="16072"/>
                </a:cubicBezTo>
                <a:lnTo>
                  <a:pt x="24850" y="16105"/>
                </a:lnTo>
                <a:cubicBezTo>
                  <a:pt x="24550" y="16572"/>
                  <a:pt x="24316" y="17006"/>
                  <a:pt x="24116" y="17506"/>
                </a:cubicBezTo>
                <a:cubicBezTo>
                  <a:pt x="23783" y="18307"/>
                  <a:pt x="23482" y="19174"/>
                  <a:pt x="23549" y="20075"/>
                </a:cubicBezTo>
                <a:cubicBezTo>
                  <a:pt x="23616" y="20442"/>
                  <a:pt x="23682" y="20809"/>
                  <a:pt x="23849" y="21176"/>
                </a:cubicBezTo>
                <a:cubicBezTo>
                  <a:pt x="23983" y="21476"/>
                  <a:pt x="24183" y="21776"/>
                  <a:pt x="24450" y="22010"/>
                </a:cubicBezTo>
                <a:cubicBezTo>
                  <a:pt x="24516" y="22477"/>
                  <a:pt x="24650" y="22944"/>
                  <a:pt x="24817" y="23411"/>
                </a:cubicBezTo>
                <a:cubicBezTo>
                  <a:pt x="24883" y="23677"/>
                  <a:pt x="25017" y="23978"/>
                  <a:pt x="25184" y="24245"/>
                </a:cubicBezTo>
                <a:cubicBezTo>
                  <a:pt x="25150" y="24245"/>
                  <a:pt x="25150" y="24178"/>
                  <a:pt x="25117" y="24178"/>
                </a:cubicBezTo>
                <a:cubicBezTo>
                  <a:pt x="24550" y="23611"/>
                  <a:pt x="24116" y="22977"/>
                  <a:pt x="23783" y="22276"/>
                </a:cubicBezTo>
                <a:cubicBezTo>
                  <a:pt x="23182" y="21109"/>
                  <a:pt x="22815" y="19841"/>
                  <a:pt x="22515" y="18607"/>
                </a:cubicBezTo>
                <a:cubicBezTo>
                  <a:pt x="22548" y="18607"/>
                  <a:pt x="22615" y="18574"/>
                  <a:pt x="22615" y="18540"/>
                </a:cubicBezTo>
                <a:cubicBezTo>
                  <a:pt x="22715" y="18040"/>
                  <a:pt x="22782" y="17506"/>
                  <a:pt x="22849" y="17073"/>
                </a:cubicBezTo>
                <a:cubicBezTo>
                  <a:pt x="23015" y="15305"/>
                  <a:pt x="22715" y="13570"/>
                  <a:pt x="22015" y="11936"/>
                </a:cubicBezTo>
                <a:cubicBezTo>
                  <a:pt x="21998" y="11902"/>
                  <a:pt x="21956" y="11886"/>
                  <a:pt x="21919" y="11886"/>
                </a:cubicBezTo>
                <a:cubicBezTo>
                  <a:pt x="21881" y="11886"/>
                  <a:pt x="21848" y="11902"/>
                  <a:pt x="21848" y="11936"/>
                </a:cubicBezTo>
                <a:cubicBezTo>
                  <a:pt x="21548" y="12903"/>
                  <a:pt x="21548" y="13937"/>
                  <a:pt x="21648" y="14938"/>
                </a:cubicBezTo>
                <a:cubicBezTo>
                  <a:pt x="21781" y="15839"/>
                  <a:pt x="21981" y="16773"/>
                  <a:pt x="22181" y="17640"/>
                </a:cubicBezTo>
                <a:cubicBezTo>
                  <a:pt x="22382" y="18507"/>
                  <a:pt x="22615" y="19441"/>
                  <a:pt x="22849" y="20308"/>
                </a:cubicBezTo>
                <a:cubicBezTo>
                  <a:pt x="23115" y="21109"/>
                  <a:pt x="23449" y="21910"/>
                  <a:pt x="23849" y="22643"/>
                </a:cubicBezTo>
                <a:cubicBezTo>
                  <a:pt x="24049" y="23010"/>
                  <a:pt x="24316" y="23411"/>
                  <a:pt x="24616" y="23778"/>
                </a:cubicBezTo>
                <a:cubicBezTo>
                  <a:pt x="22982" y="22577"/>
                  <a:pt x="21381" y="21309"/>
                  <a:pt x="19880" y="19975"/>
                </a:cubicBezTo>
                <a:cubicBezTo>
                  <a:pt x="19646" y="19474"/>
                  <a:pt x="19379" y="19007"/>
                  <a:pt x="19179" y="18474"/>
                </a:cubicBezTo>
                <a:cubicBezTo>
                  <a:pt x="18846" y="17673"/>
                  <a:pt x="18612" y="16906"/>
                  <a:pt x="18445" y="16072"/>
                </a:cubicBezTo>
                <a:cubicBezTo>
                  <a:pt x="18445" y="16072"/>
                  <a:pt x="18479" y="16072"/>
                  <a:pt x="18479" y="16005"/>
                </a:cubicBezTo>
                <a:cubicBezTo>
                  <a:pt x="18512" y="15839"/>
                  <a:pt x="18512" y="15672"/>
                  <a:pt x="18512" y="15572"/>
                </a:cubicBezTo>
                <a:cubicBezTo>
                  <a:pt x="18512" y="15405"/>
                  <a:pt x="18512" y="15271"/>
                  <a:pt x="18545" y="15105"/>
                </a:cubicBezTo>
                <a:cubicBezTo>
                  <a:pt x="18612" y="14804"/>
                  <a:pt x="18612" y="14504"/>
                  <a:pt x="18646" y="14171"/>
                </a:cubicBezTo>
                <a:cubicBezTo>
                  <a:pt x="18679" y="13904"/>
                  <a:pt x="18712" y="13570"/>
                  <a:pt x="18779" y="13270"/>
                </a:cubicBezTo>
                <a:lnTo>
                  <a:pt x="18879" y="12636"/>
                </a:lnTo>
                <a:lnTo>
                  <a:pt x="18946" y="12636"/>
                </a:lnTo>
                <a:cubicBezTo>
                  <a:pt x="19012" y="12636"/>
                  <a:pt x="19046" y="12603"/>
                  <a:pt x="19113" y="12570"/>
                </a:cubicBezTo>
                <a:cubicBezTo>
                  <a:pt x="19146" y="12536"/>
                  <a:pt x="19146" y="12436"/>
                  <a:pt x="19146" y="12403"/>
                </a:cubicBezTo>
                <a:cubicBezTo>
                  <a:pt x="19146" y="12303"/>
                  <a:pt x="19113" y="12269"/>
                  <a:pt x="19046" y="12236"/>
                </a:cubicBezTo>
                <a:cubicBezTo>
                  <a:pt x="19009" y="12181"/>
                  <a:pt x="18952" y="12156"/>
                  <a:pt x="18886" y="12156"/>
                </a:cubicBezTo>
                <a:cubicBezTo>
                  <a:pt x="18832" y="12156"/>
                  <a:pt x="18772" y="12173"/>
                  <a:pt x="18712" y="12203"/>
                </a:cubicBezTo>
                <a:lnTo>
                  <a:pt x="18679" y="12236"/>
                </a:lnTo>
                <a:lnTo>
                  <a:pt x="18646" y="12269"/>
                </a:lnTo>
                <a:cubicBezTo>
                  <a:pt x="18612" y="12303"/>
                  <a:pt x="18612" y="12303"/>
                  <a:pt x="18612" y="12336"/>
                </a:cubicBezTo>
                <a:lnTo>
                  <a:pt x="18612" y="12503"/>
                </a:lnTo>
                <a:cubicBezTo>
                  <a:pt x="18646" y="12570"/>
                  <a:pt x="18646" y="12603"/>
                  <a:pt x="18712" y="12636"/>
                </a:cubicBezTo>
                <a:cubicBezTo>
                  <a:pt x="18679" y="12736"/>
                  <a:pt x="18679" y="12803"/>
                  <a:pt x="18679" y="12903"/>
                </a:cubicBezTo>
                <a:cubicBezTo>
                  <a:pt x="18646" y="13070"/>
                  <a:pt x="18612" y="13170"/>
                  <a:pt x="18612" y="13337"/>
                </a:cubicBezTo>
                <a:lnTo>
                  <a:pt x="18479" y="14237"/>
                </a:lnTo>
                <a:cubicBezTo>
                  <a:pt x="18445" y="14504"/>
                  <a:pt x="18412" y="14838"/>
                  <a:pt x="18412" y="15138"/>
                </a:cubicBezTo>
                <a:cubicBezTo>
                  <a:pt x="18412" y="15305"/>
                  <a:pt x="18345" y="15472"/>
                  <a:pt x="18345" y="15672"/>
                </a:cubicBezTo>
                <a:cubicBezTo>
                  <a:pt x="18312" y="15438"/>
                  <a:pt x="18279" y="15238"/>
                  <a:pt x="18212" y="14971"/>
                </a:cubicBezTo>
                <a:cubicBezTo>
                  <a:pt x="18145" y="14371"/>
                  <a:pt x="18112" y="13770"/>
                  <a:pt x="18112" y="13137"/>
                </a:cubicBezTo>
                <a:cubicBezTo>
                  <a:pt x="18112" y="12803"/>
                  <a:pt x="18112" y="12503"/>
                  <a:pt x="18145" y="12169"/>
                </a:cubicBezTo>
                <a:cubicBezTo>
                  <a:pt x="18145" y="11969"/>
                  <a:pt x="18179" y="11802"/>
                  <a:pt x="18179" y="11602"/>
                </a:cubicBezTo>
                <a:cubicBezTo>
                  <a:pt x="18212" y="11602"/>
                  <a:pt x="18312" y="11569"/>
                  <a:pt x="18345" y="11569"/>
                </a:cubicBezTo>
                <a:cubicBezTo>
                  <a:pt x="18379" y="11502"/>
                  <a:pt x="18445" y="11435"/>
                  <a:pt x="18445" y="11402"/>
                </a:cubicBezTo>
                <a:cubicBezTo>
                  <a:pt x="18445" y="11302"/>
                  <a:pt x="18445" y="11269"/>
                  <a:pt x="18379" y="11235"/>
                </a:cubicBezTo>
                <a:cubicBezTo>
                  <a:pt x="18345" y="11135"/>
                  <a:pt x="18312" y="11102"/>
                  <a:pt x="18212" y="11102"/>
                </a:cubicBezTo>
                <a:cubicBezTo>
                  <a:pt x="18145" y="11102"/>
                  <a:pt x="18112" y="11102"/>
                  <a:pt x="18012" y="11135"/>
                </a:cubicBezTo>
                <a:lnTo>
                  <a:pt x="17978" y="11169"/>
                </a:lnTo>
                <a:lnTo>
                  <a:pt x="17945" y="11235"/>
                </a:lnTo>
                <a:cubicBezTo>
                  <a:pt x="17878" y="11269"/>
                  <a:pt x="17878" y="11335"/>
                  <a:pt x="17878" y="11402"/>
                </a:cubicBezTo>
                <a:cubicBezTo>
                  <a:pt x="17878" y="11469"/>
                  <a:pt x="17945" y="11502"/>
                  <a:pt x="17978" y="11569"/>
                </a:cubicBezTo>
                <a:lnTo>
                  <a:pt x="18012" y="11602"/>
                </a:lnTo>
                <a:cubicBezTo>
                  <a:pt x="17978" y="11836"/>
                  <a:pt x="17978" y="12136"/>
                  <a:pt x="17945" y="12403"/>
                </a:cubicBezTo>
                <a:lnTo>
                  <a:pt x="17945" y="13403"/>
                </a:lnTo>
                <a:cubicBezTo>
                  <a:pt x="17978" y="14638"/>
                  <a:pt x="18145" y="15839"/>
                  <a:pt x="18512" y="17006"/>
                </a:cubicBezTo>
                <a:cubicBezTo>
                  <a:pt x="18812" y="17973"/>
                  <a:pt x="19146" y="18907"/>
                  <a:pt x="19646" y="19775"/>
                </a:cubicBezTo>
                <a:cubicBezTo>
                  <a:pt x="19379" y="19474"/>
                  <a:pt x="19146" y="19174"/>
                  <a:pt x="18946" y="18907"/>
                </a:cubicBezTo>
                <a:cubicBezTo>
                  <a:pt x="18379" y="18140"/>
                  <a:pt x="17878" y="17306"/>
                  <a:pt x="17545" y="16439"/>
                </a:cubicBezTo>
                <a:cubicBezTo>
                  <a:pt x="17378" y="15972"/>
                  <a:pt x="17211" y="15572"/>
                  <a:pt x="17111" y="15105"/>
                </a:cubicBezTo>
                <a:cubicBezTo>
                  <a:pt x="17044" y="14838"/>
                  <a:pt x="16978" y="14638"/>
                  <a:pt x="16944" y="14404"/>
                </a:cubicBezTo>
                <a:cubicBezTo>
                  <a:pt x="16878" y="14271"/>
                  <a:pt x="16878" y="14137"/>
                  <a:pt x="16878" y="14071"/>
                </a:cubicBezTo>
                <a:lnTo>
                  <a:pt x="16944" y="14071"/>
                </a:lnTo>
                <a:lnTo>
                  <a:pt x="17044" y="13937"/>
                </a:lnTo>
                <a:cubicBezTo>
                  <a:pt x="17111" y="13904"/>
                  <a:pt x="17111" y="13804"/>
                  <a:pt x="17044" y="13770"/>
                </a:cubicBezTo>
                <a:cubicBezTo>
                  <a:pt x="17044" y="13737"/>
                  <a:pt x="17011" y="13670"/>
                  <a:pt x="16978" y="13637"/>
                </a:cubicBezTo>
                <a:cubicBezTo>
                  <a:pt x="16944" y="13604"/>
                  <a:pt x="16844" y="13604"/>
                  <a:pt x="16811" y="13604"/>
                </a:cubicBezTo>
                <a:cubicBezTo>
                  <a:pt x="16744" y="13604"/>
                  <a:pt x="16677" y="13637"/>
                  <a:pt x="16644" y="13737"/>
                </a:cubicBezTo>
                <a:cubicBezTo>
                  <a:pt x="16644" y="13770"/>
                  <a:pt x="16611" y="13770"/>
                  <a:pt x="16611" y="13804"/>
                </a:cubicBezTo>
                <a:lnTo>
                  <a:pt x="16611" y="13904"/>
                </a:lnTo>
                <a:cubicBezTo>
                  <a:pt x="16611" y="13971"/>
                  <a:pt x="16644" y="14004"/>
                  <a:pt x="16677" y="14071"/>
                </a:cubicBezTo>
                <a:cubicBezTo>
                  <a:pt x="16711" y="14104"/>
                  <a:pt x="16778" y="14104"/>
                  <a:pt x="16811" y="14104"/>
                </a:cubicBezTo>
                <a:cubicBezTo>
                  <a:pt x="16811" y="14271"/>
                  <a:pt x="16844" y="14438"/>
                  <a:pt x="16878" y="14571"/>
                </a:cubicBezTo>
                <a:cubicBezTo>
                  <a:pt x="16944" y="14804"/>
                  <a:pt x="17011" y="15105"/>
                  <a:pt x="17044" y="15338"/>
                </a:cubicBezTo>
                <a:cubicBezTo>
                  <a:pt x="17378" y="16672"/>
                  <a:pt x="18012" y="18007"/>
                  <a:pt x="18879" y="19108"/>
                </a:cubicBezTo>
                <a:lnTo>
                  <a:pt x="18646" y="18841"/>
                </a:lnTo>
                <a:lnTo>
                  <a:pt x="17845" y="18073"/>
                </a:lnTo>
                <a:cubicBezTo>
                  <a:pt x="17311" y="17240"/>
                  <a:pt x="16811" y="16339"/>
                  <a:pt x="16344" y="15438"/>
                </a:cubicBezTo>
                <a:cubicBezTo>
                  <a:pt x="15844" y="14404"/>
                  <a:pt x="15443" y="13303"/>
                  <a:pt x="15076" y="12236"/>
                </a:cubicBezTo>
                <a:lnTo>
                  <a:pt x="15076" y="12236"/>
                </a:lnTo>
                <a:cubicBezTo>
                  <a:pt x="15085" y="12245"/>
                  <a:pt x="15097" y="12249"/>
                  <a:pt x="15108" y="12249"/>
                </a:cubicBezTo>
                <a:cubicBezTo>
                  <a:pt x="15141" y="12249"/>
                  <a:pt x="15176" y="12218"/>
                  <a:pt x="15176" y="12169"/>
                </a:cubicBezTo>
                <a:cubicBezTo>
                  <a:pt x="15410" y="11469"/>
                  <a:pt x="15610" y="10768"/>
                  <a:pt x="15743" y="10001"/>
                </a:cubicBezTo>
                <a:cubicBezTo>
                  <a:pt x="15944" y="8800"/>
                  <a:pt x="15910" y="7499"/>
                  <a:pt x="15577" y="6298"/>
                </a:cubicBezTo>
                <a:cubicBezTo>
                  <a:pt x="15276" y="5264"/>
                  <a:pt x="14743" y="4297"/>
                  <a:pt x="13976" y="3496"/>
                </a:cubicBezTo>
                <a:cubicBezTo>
                  <a:pt x="13997" y="3431"/>
                  <a:pt x="13920" y="3380"/>
                  <a:pt x="13854" y="3380"/>
                </a:cubicBezTo>
                <a:cubicBezTo>
                  <a:pt x="13819" y="3380"/>
                  <a:pt x="13787" y="3395"/>
                  <a:pt x="13775" y="3430"/>
                </a:cubicBezTo>
                <a:cubicBezTo>
                  <a:pt x="13775" y="3430"/>
                  <a:pt x="13775" y="3463"/>
                  <a:pt x="13742" y="3463"/>
                </a:cubicBezTo>
                <a:lnTo>
                  <a:pt x="13742" y="3496"/>
                </a:lnTo>
                <a:cubicBezTo>
                  <a:pt x="13609" y="4264"/>
                  <a:pt x="13375" y="4997"/>
                  <a:pt x="13175" y="5731"/>
                </a:cubicBezTo>
                <a:cubicBezTo>
                  <a:pt x="12841" y="6999"/>
                  <a:pt x="12608" y="8433"/>
                  <a:pt x="12975" y="9734"/>
                </a:cubicBezTo>
                <a:cubicBezTo>
                  <a:pt x="13108" y="10235"/>
                  <a:pt x="13342" y="10735"/>
                  <a:pt x="13675" y="11135"/>
                </a:cubicBezTo>
                <a:cubicBezTo>
                  <a:pt x="13842" y="11335"/>
                  <a:pt x="14042" y="11502"/>
                  <a:pt x="14276" y="11669"/>
                </a:cubicBezTo>
                <a:cubicBezTo>
                  <a:pt x="14443" y="11802"/>
                  <a:pt x="14609" y="11902"/>
                  <a:pt x="14776" y="11969"/>
                </a:cubicBezTo>
                <a:cubicBezTo>
                  <a:pt x="14843" y="12303"/>
                  <a:pt x="14976" y="12636"/>
                  <a:pt x="15110" y="12936"/>
                </a:cubicBezTo>
                <a:cubicBezTo>
                  <a:pt x="15443" y="13904"/>
                  <a:pt x="15844" y="14838"/>
                  <a:pt x="16344" y="15772"/>
                </a:cubicBezTo>
                <a:cubicBezTo>
                  <a:pt x="16644" y="16339"/>
                  <a:pt x="17011" y="16939"/>
                  <a:pt x="17345" y="17506"/>
                </a:cubicBezTo>
                <a:cubicBezTo>
                  <a:pt x="15243" y="15305"/>
                  <a:pt x="13375" y="12803"/>
                  <a:pt x="11841" y="10168"/>
                </a:cubicBezTo>
                <a:cubicBezTo>
                  <a:pt x="11007" y="8767"/>
                  <a:pt x="10306" y="7299"/>
                  <a:pt x="9639" y="5798"/>
                </a:cubicBezTo>
                <a:cubicBezTo>
                  <a:pt x="9639" y="5331"/>
                  <a:pt x="9606" y="4931"/>
                  <a:pt x="9572" y="4464"/>
                </a:cubicBezTo>
                <a:cubicBezTo>
                  <a:pt x="9339" y="2896"/>
                  <a:pt x="8738" y="1395"/>
                  <a:pt x="7704" y="127"/>
                </a:cubicBezTo>
                <a:cubicBezTo>
                  <a:pt x="7704" y="94"/>
                  <a:pt x="7671" y="94"/>
                  <a:pt x="7638" y="94"/>
                </a:cubicBezTo>
                <a:lnTo>
                  <a:pt x="7638" y="61"/>
                </a:lnTo>
                <a:cubicBezTo>
                  <a:pt x="7638" y="19"/>
                  <a:pt x="7614" y="0"/>
                  <a:pt x="758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31"/>
          <p:cNvSpPr/>
          <p:nvPr/>
        </p:nvSpPr>
        <p:spPr>
          <a:xfrm rot="-5400000">
            <a:off x="-544049" y="3546118"/>
            <a:ext cx="1957835" cy="648435"/>
          </a:xfrm>
          <a:custGeom>
            <a:avLst/>
            <a:gdLst/>
            <a:ahLst/>
            <a:cxnLst/>
            <a:rect l="l" t="t" r="r" b="b"/>
            <a:pathLst>
              <a:path w="67349" h="22306" extrusionOk="0">
                <a:moveTo>
                  <a:pt x="30489" y="1757"/>
                </a:moveTo>
                <a:lnTo>
                  <a:pt x="30489" y="1757"/>
                </a:lnTo>
                <a:cubicBezTo>
                  <a:pt x="30422" y="1891"/>
                  <a:pt x="30355" y="2058"/>
                  <a:pt x="30288" y="2191"/>
                </a:cubicBezTo>
                <a:cubicBezTo>
                  <a:pt x="30322" y="2058"/>
                  <a:pt x="30355" y="1958"/>
                  <a:pt x="30422" y="1857"/>
                </a:cubicBezTo>
                <a:cubicBezTo>
                  <a:pt x="30455" y="1857"/>
                  <a:pt x="30455" y="1791"/>
                  <a:pt x="30489" y="1757"/>
                </a:cubicBezTo>
                <a:close/>
                <a:moveTo>
                  <a:pt x="47768" y="223"/>
                </a:moveTo>
                <a:lnTo>
                  <a:pt x="47668" y="290"/>
                </a:lnTo>
                <a:cubicBezTo>
                  <a:pt x="46533" y="1124"/>
                  <a:pt x="45499" y="2091"/>
                  <a:pt x="44465" y="3058"/>
                </a:cubicBezTo>
                <a:cubicBezTo>
                  <a:pt x="43431" y="4026"/>
                  <a:pt x="42364" y="4960"/>
                  <a:pt x="41196" y="5760"/>
                </a:cubicBezTo>
                <a:cubicBezTo>
                  <a:pt x="40095" y="6561"/>
                  <a:pt x="38828" y="7228"/>
                  <a:pt x="37594" y="7762"/>
                </a:cubicBezTo>
                <a:cubicBezTo>
                  <a:pt x="36293" y="8295"/>
                  <a:pt x="34992" y="8796"/>
                  <a:pt x="33658" y="9229"/>
                </a:cubicBezTo>
                <a:cubicBezTo>
                  <a:pt x="32824" y="9463"/>
                  <a:pt x="31990" y="9730"/>
                  <a:pt x="31189" y="9930"/>
                </a:cubicBezTo>
                <a:cubicBezTo>
                  <a:pt x="31523" y="9796"/>
                  <a:pt x="31823" y="9630"/>
                  <a:pt x="32123" y="9463"/>
                </a:cubicBezTo>
                <a:cubicBezTo>
                  <a:pt x="33491" y="8762"/>
                  <a:pt x="34792" y="7862"/>
                  <a:pt x="36026" y="6894"/>
                </a:cubicBezTo>
                <a:cubicBezTo>
                  <a:pt x="37327" y="5894"/>
                  <a:pt x="38594" y="4860"/>
                  <a:pt x="39929" y="3859"/>
                </a:cubicBezTo>
                <a:cubicBezTo>
                  <a:pt x="41163" y="2925"/>
                  <a:pt x="42464" y="2058"/>
                  <a:pt x="43865" y="1390"/>
                </a:cubicBezTo>
                <a:cubicBezTo>
                  <a:pt x="45099" y="790"/>
                  <a:pt x="46367" y="390"/>
                  <a:pt x="47768" y="223"/>
                </a:cubicBezTo>
                <a:close/>
                <a:moveTo>
                  <a:pt x="55693" y="7216"/>
                </a:moveTo>
                <a:cubicBezTo>
                  <a:pt x="57106" y="7216"/>
                  <a:pt x="58541" y="7407"/>
                  <a:pt x="59976" y="7495"/>
                </a:cubicBezTo>
                <a:cubicBezTo>
                  <a:pt x="60777" y="7595"/>
                  <a:pt x="61611" y="7662"/>
                  <a:pt x="62378" y="7662"/>
                </a:cubicBezTo>
                <a:cubicBezTo>
                  <a:pt x="62617" y="7772"/>
                  <a:pt x="62876" y="7821"/>
                  <a:pt x="63144" y="7821"/>
                </a:cubicBezTo>
                <a:cubicBezTo>
                  <a:pt x="63363" y="7821"/>
                  <a:pt x="63588" y="7788"/>
                  <a:pt x="63812" y="7728"/>
                </a:cubicBezTo>
                <a:lnTo>
                  <a:pt x="63812" y="7728"/>
                </a:lnTo>
                <a:cubicBezTo>
                  <a:pt x="63712" y="7762"/>
                  <a:pt x="63612" y="7862"/>
                  <a:pt x="63512" y="7895"/>
                </a:cubicBezTo>
                <a:cubicBezTo>
                  <a:pt x="63445" y="7928"/>
                  <a:pt x="63345" y="7928"/>
                  <a:pt x="63279" y="7962"/>
                </a:cubicBezTo>
                <a:cubicBezTo>
                  <a:pt x="62011" y="8295"/>
                  <a:pt x="60777" y="8429"/>
                  <a:pt x="59476" y="8529"/>
                </a:cubicBezTo>
                <a:cubicBezTo>
                  <a:pt x="59042" y="8540"/>
                  <a:pt x="58612" y="8544"/>
                  <a:pt x="58185" y="8544"/>
                </a:cubicBezTo>
                <a:cubicBezTo>
                  <a:pt x="57330" y="8544"/>
                  <a:pt x="56485" y="8529"/>
                  <a:pt x="55640" y="8529"/>
                </a:cubicBezTo>
                <a:cubicBezTo>
                  <a:pt x="54339" y="8529"/>
                  <a:pt x="53105" y="8529"/>
                  <a:pt x="51804" y="8662"/>
                </a:cubicBezTo>
                <a:cubicBezTo>
                  <a:pt x="50503" y="8829"/>
                  <a:pt x="49302" y="9229"/>
                  <a:pt x="48034" y="9496"/>
                </a:cubicBezTo>
                <a:cubicBezTo>
                  <a:pt x="47434" y="9663"/>
                  <a:pt x="46800" y="9830"/>
                  <a:pt x="46166" y="9930"/>
                </a:cubicBezTo>
                <a:cubicBezTo>
                  <a:pt x="45933" y="9963"/>
                  <a:pt x="45633" y="9997"/>
                  <a:pt x="45366" y="9997"/>
                </a:cubicBezTo>
                <a:cubicBezTo>
                  <a:pt x="45299" y="9997"/>
                  <a:pt x="45199" y="9963"/>
                  <a:pt x="45132" y="9963"/>
                </a:cubicBezTo>
                <a:lnTo>
                  <a:pt x="46000" y="9730"/>
                </a:lnTo>
                <a:cubicBezTo>
                  <a:pt x="47501" y="9263"/>
                  <a:pt x="48935" y="8629"/>
                  <a:pt x="50436" y="8095"/>
                </a:cubicBezTo>
                <a:cubicBezTo>
                  <a:pt x="51170" y="7828"/>
                  <a:pt x="51937" y="7628"/>
                  <a:pt x="52671" y="7461"/>
                </a:cubicBezTo>
                <a:cubicBezTo>
                  <a:pt x="53472" y="7295"/>
                  <a:pt x="54272" y="7261"/>
                  <a:pt x="55106" y="7228"/>
                </a:cubicBezTo>
                <a:cubicBezTo>
                  <a:pt x="55301" y="7220"/>
                  <a:pt x="55497" y="7216"/>
                  <a:pt x="55693" y="7216"/>
                </a:cubicBezTo>
                <a:close/>
                <a:moveTo>
                  <a:pt x="63212" y="8095"/>
                </a:moveTo>
                <a:cubicBezTo>
                  <a:pt x="62378" y="8562"/>
                  <a:pt x="61477" y="8896"/>
                  <a:pt x="60543" y="9129"/>
                </a:cubicBezTo>
                <a:cubicBezTo>
                  <a:pt x="59176" y="9496"/>
                  <a:pt x="57775" y="9630"/>
                  <a:pt x="56340" y="9763"/>
                </a:cubicBezTo>
                <a:cubicBezTo>
                  <a:pt x="54873" y="9897"/>
                  <a:pt x="53372" y="9930"/>
                  <a:pt x="51937" y="9963"/>
                </a:cubicBezTo>
                <a:cubicBezTo>
                  <a:pt x="50470" y="10030"/>
                  <a:pt x="48968" y="10063"/>
                  <a:pt x="47501" y="10097"/>
                </a:cubicBezTo>
                <a:lnTo>
                  <a:pt x="46300" y="10097"/>
                </a:lnTo>
                <a:cubicBezTo>
                  <a:pt x="47000" y="9963"/>
                  <a:pt x="47701" y="9763"/>
                  <a:pt x="48435" y="9596"/>
                </a:cubicBezTo>
                <a:cubicBezTo>
                  <a:pt x="49035" y="9430"/>
                  <a:pt x="49669" y="9263"/>
                  <a:pt x="50336" y="9096"/>
                </a:cubicBezTo>
                <a:cubicBezTo>
                  <a:pt x="50970" y="8963"/>
                  <a:pt x="51604" y="8862"/>
                  <a:pt x="52271" y="8762"/>
                </a:cubicBezTo>
                <a:cubicBezTo>
                  <a:pt x="53538" y="8629"/>
                  <a:pt x="54839" y="8629"/>
                  <a:pt x="56140" y="8629"/>
                </a:cubicBezTo>
                <a:cubicBezTo>
                  <a:pt x="56884" y="8629"/>
                  <a:pt x="57616" y="8651"/>
                  <a:pt x="58350" y="8651"/>
                </a:cubicBezTo>
                <a:cubicBezTo>
                  <a:pt x="58901" y="8651"/>
                  <a:pt x="59452" y="8638"/>
                  <a:pt x="60010" y="8596"/>
                </a:cubicBezTo>
                <a:cubicBezTo>
                  <a:pt x="60643" y="8562"/>
                  <a:pt x="61311" y="8462"/>
                  <a:pt x="61944" y="8395"/>
                </a:cubicBezTo>
                <a:cubicBezTo>
                  <a:pt x="62345" y="8295"/>
                  <a:pt x="62812" y="8229"/>
                  <a:pt x="63212" y="8095"/>
                </a:cubicBezTo>
                <a:close/>
                <a:moveTo>
                  <a:pt x="47801" y="323"/>
                </a:moveTo>
                <a:cubicBezTo>
                  <a:pt x="47734" y="390"/>
                  <a:pt x="47701" y="456"/>
                  <a:pt x="47668" y="490"/>
                </a:cubicBezTo>
                <a:cubicBezTo>
                  <a:pt x="46700" y="1657"/>
                  <a:pt x="45733" y="2791"/>
                  <a:pt x="44665" y="3826"/>
                </a:cubicBezTo>
                <a:cubicBezTo>
                  <a:pt x="43665" y="4826"/>
                  <a:pt x="42597" y="5760"/>
                  <a:pt x="41463" y="6594"/>
                </a:cubicBezTo>
                <a:cubicBezTo>
                  <a:pt x="40329" y="7428"/>
                  <a:pt x="39095" y="8129"/>
                  <a:pt x="37794" y="8629"/>
                </a:cubicBezTo>
                <a:cubicBezTo>
                  <a:pt x="36426" y="9163"/>
                  <a:pt x="34992" y="9563"/>
                  <a:pt x="33557" y="9796"/>
                </a:cubicBezTo>
                <a:cubicBezTo>
                  <a:pt x="32657" y="9963"/>
                  <a:pt x="31689" y="10097"/>
                  <a:pt x="30689" y="10230"/>
                </a:cubicBezTo>
                <a:cubicBezTo>
                  <a:pt x="31856" y="9897"/>
                  <a:pt x="33024" y="9563"/>
                  <a:pt x="34191" y="9196"/>
                </a:cubicBezTo>
                <a:cubicBezTo>
                  <a:pt x="35526" y="8762"/>
                  <a:pt x="36826" y="8262"/>
                  <a:pt x="38094" y="7695"/>
                </a:cubicBezTo>
                <a:cubicBezTo>
                  <a:pt x="39328" y="7095"/>
                  <a:pt x="40529" y="6427"/>
                  <a:pt x="41630" y="5593"/>
                </a:cubicBezTo>
                <a:cubicBezTo>
                  <a:pt x="42797" y="4760"/>
                  <a:pt x="43831" y="3792"/>
                  <a:pt x="44866" y="2825"/>
                </a:cubicBezTo>
                <a:cubicBezTo>
                  <a:pt x="45433" y="2324"/>
                  <a:pt x="45933" y="1891"/>
                  <a:pt x="46467" y="1424"/>
                </a:cubicBezTo>
                <a:cubicBezTo>
                  <a:pt x="46867" y="1057"/>
                  <a:pt x="47334" y="723"/>
                  <a:pt x="47801" y="323"/>
                </a:cubicBezTo>
                <a:close/>
                <a:moveTo>
                  <a:pt x="16912" y="3959"/>
                </a:moveTo>
                <a:cubicBezTo>
                  <a:pt x="16846" y="4026"/>
                  <a:pt x="16812" y="4059"/>
                  <a:pt x="16779" y="4126"/>
                </a:cubicBezTo>
                <a:cubicBezTo>
                  <a:pt x="15645" y="5427"/>
                  <a:pt x="14344" y="6628"/>
                  <a:pt x="13009" y="7695"/>
                </a:cubicBezTo>
                <a:cubicBezTo>
                  <a:pt x="12409" y="8162"/>
                  <a:pt x="11775" y="8629"/>
                  <a:pt x="11175" y="9196"/>
                </a:cubicBezTo>
                <a:cubicBezTo>
                  <a:pt x="10908" y="9430"/>
                  <a:pt x="10641" y="9730"/>
                  <a:pt x="10408" y="10030"/>
                </a:cubicBezTo>
                <a:cubicBezTo>
                  <a:pt x="10274" y="10130"/>
                  <a:pt x="10174" y="10297"/>
                  <a:pt x="10074" y="10430"/>
                </a:cubicBezTo>
                <a:cubicBezTo>
                  <a:pt x="10408" y="9796"/>
                  <a:pt x="10741" y="9229"/>
                  <a:pt x="11175" y="8696"/>
                </a:cubicBezTo>
                <a:cubicBezTo>
                  <a:pt x="11675" y="8029"/>
                  <a:pt x="12276" y="7428"/>
                  <a:pt x="12909" y="6928"/>
                </a:cubicBezTo>
                <a:cubicBezTo>
                  <a:pt x="13610" y="6394"/>
                  <a:pt x="14344" y="5894"/>
                  <a:pt x="15078" y="5393"/>
                </a:cubicBezTo>
                <a:cubicBezTo>
                  <a:pt x="15745" y="4926"/>
                  <a:pt x="16312" y="4459"/>
                  <a:pt x="16912" y="3959"/>
                </a:cubicBezTo>
                <a:close/>
                <a:moveTo>
                  <a:pt x="17012" y="5393"/>
                </a:moveTo>
                <a:lnTo>
                  <a:pt x="17012" y="5393"/>
                </a:lnTo>
                <a:cubicBezTo>
                  <a:pt x="16512" y="6794"/>
                  <a:pt x="15945" y="8362"/>
                  <a:pt x="14811" y="9463"/>
                </a:cubicBezTo>
                <a:cubicBezTo>
                  <a:pt x="14344" y="9930"/>
                  <a:pt x="13810" y="10297"/>
                  <a:pt x="13176" y="10530"/>
                </a:cubicBezTo>
                <a:cubicBezTo>
                  <a:pt x="13677" y="10263"/>
                  <a:pt x="14110" y="9963"/>
                  <a:pt x="14477" y="9563"/>
                </a:cubicBezTo>
                <a:cubicBezTo>
                  <a:pt x="14978" y="8996"/>
                  <a:pt x="15411" y="8395"/>
                  <a:pt x="15778" y="7762"/>
                </a:cubicBezTo>
                <a:cubicBezTo>
                  <a:pt x="16178" y="6994"/>
                  <a:pt x="16612" y="6261"/>
                  <a:pt x="16946" y="5527"/>
                </a:cubicBezTo>
                <a:cubicBezTo>
                  <a:pt x="16979" y="5460"/>
                  <a:pt x="16979" y="5427"/>
                  <a:pt x="17012" y="5393"/>
                </a:cubicBezTo>
                <a:close/>
                <a:moveTo>
                  <a:pt x="0" y="10530"/>
                </a:moveTo>
                <a:cubicBezTo>
                  <a:pt x="4" y="10531"/>
                  <a:pt x="9" y="10532"/>
                  <a:pt x="13" y="10533"/>
                </a:cubicBezTo>
                <a:lnTo>
                  <a:pt x="13" y="10533"/>
                </a:lnTo>
                <a:cubicBezTo>
                  <a:pt x="9" y="10531"/>
                  <a:pt x="5" y="10530"/>
                  <a:pt x="0" y="10530"/>
                </a:cubicBezTo>
                <a:close/>
                <a:moveTo>
                  <a:pt x="30155" y="2691"/>
                </a:moveTo>
                <a:lnTo>
                  <a:pt x="30155" y="2691"/>
                </a:lnTo>
                <a:cubicBezTo>
                  <a:pt x="30122" y="2791"/>
                  <a:pt x="30088" y="2892"/>
                  <a:pt x="30022" y="3025"/>
                </a:cubicBezTo>
                <a:cubicBezTo>
                  <a:pt x="29821" y="3592"/>
                  <a:pt x="29655" y="4126"/>
                  <a:pt x="29488" y="4726"/>
                </a:cubicBezTo>
                <a:cubicBezTo>
                  <a:pt x="29188" y="5694"/>
                  <a:pt x="28854" y="6594"/>
                  <a:pt x="28387" y="7461"/>
                </a:cubicBezTo>
                <a:cubicBezTo>
                  <a:pt x="27920" y="8295"/>
                  <a:pt x="27220" y="9029"/>
                  <a:pt x="26386" y="9563"/>
                </a:cubicBezTo>
                <a:cubicBezTo>
                  <a:pt x="25151" y="10263"/>
                  <a:pt x="23784" y="10564"/>
                  <a:pt x="22450" y="10697"/>
                </a:cubicBezTo>
                <a:cubicBezTo>
                  <a:pt x="22917" y="10530"/>
                  <a:pt x="23317" y="10263"/>
                  <a:pt x="23684" y="10030"/>
                </a:cubicBezTo>
                <a:cubicBezTo>
                  <a:pt x="24484" y="9530"/>
                  <a:pt x="25318" y="9029"/>
                  <a:pt x="26085" y="8462"/>
                </a:cubicBezTo>
                <a:cubicBezTo>
                  <a:pt x="26786" y="7928"/>
                  <a:pt x="27453" y="7295"/>
                  <a:pt x="28020" y="6561"/>
                </a:cubicBezTo>
                <a:cubicBezTo>
                  <a:pt x="28921" y="5393"/>
                  <a:pt x="29588" y="4059"/>
                  <a:pt x="30155" y="2691"/>
                </a:cubicBezTo>
                <a:close/>
                <a:moveTo>
                  <a:pt x="17746" y="3092"/>
                </a:moveTo>
                <a:lnTo>
                  <a:pt x="17746" y="3092"/>
                </a:lnTo>
                <a:cubicBezTo>
                  <a:pt x="17413" y="3725"/>
                  <a:pt x="17079" y="4359"/>
                  <a:pt x="16679" y="4960"/>
                </a:cubicBezTo>
                <a:cubicBezTo>
                  <a:pt x="16145" y="5860"/>
                  <a:pt x="15578" y="6728"/>
                  <a:pt x="14844" y="7528"/>
                </a:cubicBezTo>
                <a:cubicBezTo>
                  <a:pt x="14144" y="8295"/>
                  <a:pt x="13343" y="8963"/>
                  <a:pt x="12476" y="9563"/>
                </a:cubicBezTo>
                <a:cubicBezTo>
                  <a:pt x="11675" y="10063"/>
                  <a:pt x="10908" y="10430"/>
                  <a:pt x="10007" y="10764"/>
                </a:cubicBezTo>
                <a:cubicBezTo>
                  <a:pt x="10174" y="10464"/>
                  <a:pt x="10341" y="10197"/>
                  <a:pt x="10608" y="9897"/>
                </a:cubicBezTo>
                <a:cubicBezTo>
                  <a:pt x="10908" y="9563"/>
                  <a:pt x="11175" y="9263"/>
                  <a:pt x="11508" y="8963"/>
                </a:cubicBezTo>
                <a:cubicBezTo>
                  <a:pt x="12109" y="8462"/>
                  <a:pt x="12743" y="7962"/>
                  <a:pt x="13343" y="7528"/>
                </a:cubicBezTo>
                <a:cubicBezTo>
                  <a:pt x="14010" y="6961"/>
                  <a:pt x="14677" y="6394"/>
                  <a:pt x="15278" y="5794"/>
                </a:cubicBezTo>
                <a:cubicBezTo>
                  <a:pt x="15912" y="5227"/>
                  <a:pt x="16445" y="4593"/>
                  <a:pt x="17012" y="3959"/>
                </a:cubicBezTo>
                <a:cubicBezTo>
                  <a:pt x="17279" y="3625"/>
                  <a:pt x="17513" y="3392"/>
                  <a:pt x="17746" y="3092"/>
                </a:cubicBezTo>
                <a:close/>
                <a:moveTo>
                  <a:pt x="30222" y="2124"/>
                </a:moveTo>
                <a:lnTo>
                  <a:pt x="30222" y="2124"/>
                </a:lnTo>
                <a:cubicBezTo>
                  <a:pt x="29888" y="2925"/>
                  <a:pt x="29555" y="3725"/>
                  <a:pt x="29154" y="4459"/>
                </a:cubicBezTo>
                <a:cubicBezTo>
                  <a:pt x="28721" y="5260"/>
                  <a:pt x="28287" y="6027"/>
                  <a:pt x="27720" y="6694"/>
                </a:cubicBezTo>
                <a:cubicBezTo>
                  <a:pt x="27153" y="7395"/>
                  <a:pt x="26486" y="7962"/>
                  <a:pt x="25719" y="8529"/>
                </a:cubicBezTo>
                <a:cubicBezTo>
                  <a:pt x="24985" y="9063"/>
                  <a:pt x="24184" y="9563"/>
                  <a:pt x="23384" y="10030"/>
                </a:cubicBezTo>
                <a:cubicBezTo>
                  <a:pt x="22850" y="10364"/>
                  <a:pt x="22283" y="10630"/>
                  <a:pt x="21649" y="10764"/>
                </a:cubicBezTo>
                <a:cubicBezTo>
                  <a:pt x="21382" y="10764"/>
                  <a:pt x="21182" y="10797"/>
                  <a:pt x="20948" y="10797"/>
                </a:cubicBezTo>
                <a:lnTo>
                  <a:pt x="20848" y="10797"/>
                </a:lnTo>
                <a:cubicBezTo>
                  <a:pt x="21182" y="10630"/>
                  <a:pt x="21516" y="10430"/>
                  <a:pt x="21849" y="10263"/>
                </a:cubicBezTo>
                <a:cubicBezTo>
                  <a:pt x="23684" y="9196"/>
                  <a:pt x="25352" y="7895"/>
                  <a:pt x="26853" y="6394"/>
                </a:cubicBezTo>
                <a:cubicBezTo>
                  <a:pt x="27620" y="5627"/>
                  <a:pt x="28320" y="4860"/>
                  <a:pt x="28954" y="4026"/>
                </a:cubicBezTo>
                <a:cubicBezTo>
                  <a:pt x="29288" y="3592"/>
                  <a:pt x="29588" y="3192"/>
                  <a:pt x="29855" y="2725"/>
                </a:cubicBezTo>
                <a:cubicBezTo>
                  <a:pt x="29988" y="2525"/>
                  <a:pt x="30122" y="2358"/>
                  <a:pt x="30222" y="2124"/>
                </a:cubicBezTo>
                <a:close/>
                <a:moveTo>
                  <a:pt x="17780" y="3292"/>
                </a:moveTo>
                <a:lnTo>
                  <a:pt x="17780" y="3292"/>
                </a:lnTo>
                <a:cubicBezTo>
                  <a:pt x="17746" y="3425"/>
                  <a:pt x="17679" y="3525"/>
                  <a:pt x="17646" y="3625"/>
                </a:cubicBezTo>
                <a:cubicBezTo>
                  <a:pt x="17613" y="3759"/>
                  <a:pt x="17513" y="3926"/>
                  <a:pt x="17479" y="4059"/>
                </a:cubicBezTo>
                <a:cubicBezTo>
                  <a:pt x="17446" y="4192"/>
                  <a:pt x="17413" y="4293"/>
                  <a:pt x="17313" y="4426"/>
                </a:cubicBezTo>
                <a:cubicBezTo>
                  <a:pt x="17146" y="4860"/>
                  <a:pt x="16946" y="5293"/>
                  <a:pt x="16745" y="5727"/>
                </a:cubicBezTo>
                <a:cubicBezTo>
                  <a:pt x="16412" y="6461"/>
                  <a:pt x="15978" y="7195"/>
                  <a:pt x="15578" y="7895"/>
                </a:cubicBezTo>
                <a:cubicBezTo>
                  <a:pt x="15178" y="8529"/>
                  <a:pt x="14744" y="9096"/>
                  <a:pt x="14177" y="9596"/>
                </a:cubicBezTo>
                <a:cubicBezTo>
                  <a:pt x="13610" y="10097"/>
                  <a:pt x="12943" y="10464"/>
                  <a:pt x="12176" y="10630"/>
                </a:cubicBezTo>
                <a:cubicBezTo>
                  <a:pt x="11642" y="10797"/>
                  <a:pt x="11075" y="10797"/>
                  <a:pt x="10441" y="10864"/>
                </a:cubicBezTo>
                <a:cubicBezTo>
                  <a:pt x="11308" y="10530"/>
                  <a:pt x="12142" y="10063"/>
                  <a:pt x="12943" y="9530"/>
                </a:cubicBezTo>
                <a:cubicBezTo>
                  <a:pt x="13810" y="8896"/>
                  <a:pt x="14577" y="8195"/>
                  <a:pt x="15278" y="7361"/>
                </a:cubicBezTo>
                <a:cubicBezTo>
                  <a:pt x="15945" y="6527"/>
                  <a:pt x="16512" y="5627"/>
                  <a:pt x="17012" y="4726"/>
                </a:cubicBezTo>
                <a:cubicBezTo>
                  <a:pt x="17279" y="4259"/>
                  <a:pt x="17513" y="3759"/>
                  <a:pt x="17780" y="3292"/>
                </a:cubicBezTo>
                <a:close/>
                <a:moveTo>
                  <a:pt x="63812" y="7895"/>
                </a:moveTo>
                <a:lnTo>
                  <a:pt x="63812" y="7895"/>
                </a:lnTo>
                <a:cubicBezTo>
                  <a:pt x="63045" y="8729"/>
                  <a:pt x="62145" y="9363"/>
                  <a:pt x="61177" y="9796"/>
                </a:cubicBezTo>
                <a:cubicBezTo>
                  <a:pt x="60110" y="10297"/>
                  <a:pt x="58942" y="10630"/>
                  <a:pt x="57775" y="10764"/>
                </a:cubicBezTo>
                <a:cubicBezTo>
                  <a:pt x="57035" y="10852"/>
                  <a:pt x="56296" y="10893"/>
                  <a:pt x="55561" y="10893"/>
                </a:cubicBezTo>
                <a:cubicBezTo>
                  <a:pt x="54904" y="10893"/>
                  <a:pt x="54251" y="10860"/>
                  <a:pt x="53605" y="10797"/>
                </a:cubicBezTo>
                <a:cubicBezTo>
                  <a:pt x="52171" y="10697"/>
                  <a:pt x="50803" y="10530"/>
                  <a:pt x="49369" y="10364"/>
                </a:cubicBezTo>
                <a:cubicBezTo>
                  <a:pt x="49035" y="10297"/>
                  <a:pt x="48702" y="10263"/>
                  <a:pt x="48368" y="10263"/>
                </a:cubicBezTo>
                <a:cubicBezTo>
                  <a:pt x="49769" y="10230"/>
                  <a:pt x="51137" y="10197"/>
                  <a:pt x="52504" y="10097"/>
                </a:cubicBezTo>
                <a:cubicBezTo>
                  <a:pt x="54005" y="10030"/>
                  <a:pt x="55473" y="9930"/>
                  <a:pt x="56974" y="9796"/>
                </a:cubicBezTo>
                <a:cubicBezTo>
                  <a:pt x="58375" y="9696"/>
                  <a:pt x="59776" y="9463"/>
                  <a:pt x="61077" y="9096"/>
                </a:cubicBezTo>
                <a:cubicBezTo>
                  <a:pt x="61711" y="8896"/>
                  <a:pt x="62311" y="8696"/>
                  <a:pt x="62878" y="8395"/>
                </a:cubicBezTo>
                <a:cubicBezTo>
                  <a:pt x="63212" y="8229"/>
                  <a:pt x="63512" y="8062"/>
                  <a:pt x="63812" y="7895"/>
                </a:cubicBezTo>
                <a:close/>
                <a:moveTo>
                  <a:pt x="30122" y="2224"/>
                </a:moveTo>
                <a:cubicBezTo>
                  <a:pt x="29988" y="2425"/>
                  <a:pt x="29821" y="2625"/>
                  <a:pt x="29688" y="2858"/>
                </a:cubicBezTo>
                <a:cubicBezTo>
                  <a:pt x="29354" y="3359"/>
                  <a:pt x="28988" y="3792"/>
                  <a:pt x="28621" y="4259"/>
                </a:cubicBezTo>
                <a:cubicBezTo>
                  <a:pt x="27286" y="5894"/>
                  <a:pt x="25752" y="7328"/>
                  <a:pt x="24084" y="8596"/>
                </a:cubicBezTo>
                <a:cubicBezTo>
                  <a:pt x="22917" y="9463"/>
                  <a:pt x="21649" y="10230"/>
                  <a:pt x="20315" y="10897"/>
                </a:cubicBezTo>
                <a:cubicBezTo>
                  <a:pt x="20281" y="10864"/>
                  <a:pt x="20248" y="10864"/>
                  <a:pt x="20181" y="10864"/>
                </a:cubicBezTo>
                <a:cubicBezTo>
                  <a:pt x="20348" y="9897"/>
                  <a:pt x="20948" y="9029"/>
                  <a:pt x="21649" y="8362"/>
                </a:cubicBezTo>
                <a:cubicBezTo>
                  <a:pt x="22349" y="7695"/>
                  <a:pt x="23183" y="7128"/>
                  <a:pt x="24017" y="6594"/>
                </a:cubicBezTo>
                <a:cubicBezTo>
                  <a:pt x="24818" y="6060"/>
                  <a:pt x="25618" y="5560"/>
                  <a:pt x="26452" y="5060"/>
                </a:cubicBezTo>
                <a:cubicBezTo>
                  <a:pt x="27220" y="4526"/>
                  <a:pt x="28020" y="3959"/>
                  <a:pt x="28787" y="3392"/>
                </a:cubicBezTo>
                <a:cubicBezTo>
                  <a:pt x="29254" y="3025"/>
                  <a:pt x="29688" y="2625"/>
                  <a:pt x="30122" y="2224"/>
                </a:cubicBezTo>
                <a:close/>
                <a:moveTo>
                  <a:pt x="64179" y="7596"/>
                </a:moveTo>
                <a:lnTo>
                  <a:pt x="64179" y="7596"/>
                </a:lnTo>
                <a:cubicBezTo>
                  <a:pt x="64179" y="7628"/>
                  <a:pt x="64146" y="7629"/>
                  <a:pt x="64146" y="7695"/>
                </a:cubicBezTo>
                <a:cubicBezTo>
                  <a:pt x="63412" y="8662"/>
                  <a:pt x="62645" y="9696"/>
                  <a:pt x="61644" y="10430"/>
                </a:cubicBezTo>
                <a:cubicBezTo>
                  <a:pt x="61144" y="10797"/>
                  <a:pt x="60577" y="11131"/>
                  <a:pt x="59976" y="11364"/>
                </a:cubicBezTo>
                <a:cubicBezTo>
                  <a:pt x="59343" y="11564"/>
                  <a:pt x="58675" y="11698"/>
                  <a:pt x="58008" y="11731"/>
                </a:cubicBezTo>
                <a:cubicBezTo>
                  <a:pt x="57825" y="11740"/>
                  <a:pt x="57641" y="11744"/>
                  <a:pt x="57457" y="11744"/>
                </a:cubicBezTo>
                <a:cubicBezTo>
                  <a:pt x="56266" y="11744"/>
                  <a:pt x="55061" y="11571"/>
                  <a:pt x="53905" y="11398"/>
                </a:cubicBezTo>
                <a:cubicBezTo>
                  <a:pt x="52371" y="11131"/>
                  <a:pt x="50870" y="10931"/>
                  <a:pt x="49335" y="10664"/>
                </a:cubicBezTo>
                <a:cubicBezTo>
                  <a:pt x="48668" y="10597"/>
                  <a:pt x="48001" y="10530"/>
                  <a:pt x="47301" y="10397"/>
                </a:cubicBezTo>
                <a:lnTo>
                  <a:pt x="47301" y="10397"/>
                </a:lnTo>
                <a:cubicBezTo>
                  <a:pt x="48168" y="10430"/>
                  <a:pt x="49035" y="10530"/>
                  <a:pt x="49936" y="10597"/>
                </a:cubicBezTo>
                <a:cubicBezTo>
                  <a:pt x="51337" y="10730"/>
                  <a:pt x="52771" y="10931"/>
                  <a:pt x="54172" y="10964"/>
                </a:cubicBezTo>
                <a:cubicBezTo>
                  <a:pt x="54628" y="10997"/>
                  <a:pt x="55091" y="11016"/>
                  <a:pt x="55557" y="11016"/>
                </a:cubicBezTo>
                <a:cubicBezTo>
                  <a:pt x="56489" y="11016"/>
                  <a:pt x="57430" y="10942"/>
                  <a:pt x="58342" y="10764"/>
                </a:cubicBezTo>
                <a:cubicBezTo>
                  <a:pt x="59476" y="10564"/>
                  <a:pt x="60610" y="10197"/>
                  <a:pt x="61611" y="9630"/>
                </a:cubicBezTo>
                <a:cubicBezTo>
                  <a:pt x="62111" y="9396"/>
                  <a:pt x="62545" y="9063"/>
                  <a:pt x="63012" y="8696"/>
                </a:cubicBezTo>
                <a:cubicBezTo>
                  <a:pt x="63379" y="8395"/>
                  <a:pt x="63712" y="8062"/>
                  <a:pt x="64013" y="7695"/>
                </a:cubicBezTo>
                <a:cubicBezTo>
                  <a:pt x="64046" y="7695"/>
                  <a:pt x="64046" y="7628"/>
                  <a:pt x="64079" y="7628"/>
                </a:cubicBezTo>
                <a:cubicBezTo>
                  <a:pt x="64146" y="7628"/>
                  <a:pt x="64179" y="7628"/>
                  <a:pt x="64179" y="7596"/>
                </a:cubicBezTo>
                <a:close/>
                <a:moveTo>
                  <a:pt x="55540" y="13232"/>
                </a:moveTo>
                <a:cubicBezTo>
                  <a:pt x="55607" y="13232"/>
                  <a:pt x="55607" y="13232"/>
                  <a:pt x="55607" y="13266"/>
                </a:cubicBezTo>
                <a:cubicBezTo>
                  <a:pt x="55607" y="13266"/>
                  <a:pt x="55540" y="13266"/>
                  <a:pt x="55540" y="13232"/>
                </a:cubicBezTo>
                <a:close/>
                <a:moveTo>
                  <a:pt x="7906" y="13432"/>
                </a:moveTo>
                <a:cubicBezTo>
                  <a:pt x="8673" y="14066"/>
                  <a:pt x="9340" y="14767"/>
                  <a:pt x="10041" y="15467"/>
                </a:cubicBezTo>
                <a:cubicBezTo>
                  <a:pt x="10441" y="15834"/>
                  <a:pt x="10808" y="16234"/>
                  <a:pt x="11242" y="16601"/>
                </a:cubicBezTo>
                <a:cubicBezTo>
                  <a:pt x="11575" y="16902"/>
                  <a:pt x="11909" y="17235"/>
                  <a:pt x="12209" y="17469"/>
                </a:cubicBezTo>
                <a:cubicBezTo>
                  <a:pt x="11942" y="17402"/>
                  <a:pt x="11642" y="17268"/>
                  <a:pt x="11375" y="17135"/>
                </a:cubicBezTo>
                <a:cubicBezTo>
                  <a:pt x="11008" y="16935"/>
                  <a:pt x="10641" y="16635"/>
                  <a:pt x="10308" y="16368"/>
                </a:cubicBezTo>
                <a:cubicBezTo>
                  <a:pt x="9407" y="15467"/>
                  <a:pt x="8740" y="14400"/>
                  <a:pt x="7906" y="13432"/>
                </a:cubicBezTo>
                <a:close/>
                <a:moveTo>
                  <a:pt x="7639" y="12965"/>
                </a:moveTo>
                <a:cubicBezTo>
                  <a:pt x="8440" y="13432"/>
                  <a:pt x="9173" y="13933"/>
                  <a:pt x="9874" y="14567"/>
                </a:cubicBezTo>
                <a:cubicBezTo>
                  <a:pt x="10941" y="15467"/>
                  <a:pt x="11809" y="16468"/>
                  <a:pt x="12542" y="17569"/>
                </a:cubicBezTo>
                <a:cubicBezTo>
                  <a:pt x="12509" y="17569"/>
                  <a:pt x="12476" y="17569"/>
                  <a:pt x="12442" y="17535"/>
                </a:cubicBezTo>
                <a:cubicBezTo>
                  <a:pt x="12209" y="17369"/>
                  <a:pt x="11975" y="17202"/>
                  <a:pt x="11775" y="16968"/>
                </a:cubicBezTo>
                <a:cubicBezTo>
                  <a:pt x="11508" y="16768"/>
                  <a:pt x="11308" y="16568"/>
                  <a:pt x="11108" y="16368"/>
                </a:cubicBezTo>
                <a:cubicBezTo>
                  <a:pt x="10308" y="15601"/>
                  <a:pt x="9540" y="14767"/>
                  <a:pt x="8806" y="13999"/>
                </a:cubicBezTo>
                <a:cubicBezTo>
                  <a:pt x="8440" y="13633"/>
                  <a:pt x="8039" y="13299"/>
                  <a:pt x="7639" y="12965"/>
                </a:cubicBezTo>
                <a:close/>
                <a:moveTo>
                  <a:pt x="33658" y="12432"/>
                </a:moveTo>
                <a:lnTo>
                  <a:pt x="33658" y="12432"/>
                </a:lnTo>
                <a:cubicBezTo>
                  <a:pt x="33858" y="12532"/>
                  <a:pt x="34024" y="12598"/>
                  <a:pt x="34225" y="12732"/>
                </a:cubicBezTo>
                <a:cubicBezTo>
                  <a:pt x="35626" y="13399"/>
                  <a:pt x="36960" y="14066"/>
                  <a:pt x="38328" y="14733"/>
                </a:cubicBezTo>
                <a:cubicBezTo>
                  <a:pt x="39695" y="15400"/>
                  <a:pt x="41096" y="15968"/>
                  <a:pt x="42531" y="16468"/>
                </a:cubicBezTo>
                <a:cubicBezTo>
                  <a:pt x="44032" y="16968"/>
                  <a:pt x="45599" y="17369"/>
                  <a:pt x="47167" y="17635"/>
                </a:cubicBezTo>
                <a:cubicBezTo>
                  <a:pt x="47701" y="17735"/>
                  <a:pt x="48201" y="17802"/>
                  <a:pt x="48768" y="17902"/>
                </a:cubicBezTo>
                <a:cubicBezTo>
                  <a:pt x="48101" y="17869"/>
                  <a:pt x="47367" y="17802"/>
                  <a:pt x="46700" y="17769"/>
                </a:cubicBezTo>
                <a:cubicBezTo>
                  <a:pt x="45132" y="17702"/>
                  <a:pt x="43598" y="17569"/>
                  <a:pt x="42030" y="17202"/>
                </a:cubicBezTo>
                <a:cubicBezTo>
                  <a:pt x="41263" y="17035"/>
                  <a:pt x="40496" y="16768"/>
                  <a:pt x="39795" y="16468"/>
                </a:cubicBezTo>
                <a:cubicBezTo>
                  <a:pt x="39028" y="16134"/>
                  <a:pt x="38361" y="15767"/>
                  <a:pt x="37694" y="15300"/>
                </a:cubicBezTo>
                <a:cubicBezTo>
                  <a:pt x="36326" y="14400"/>
                  <a:pt x="35059" y="13399"/>
                  <a:pt x="33791" y="12532"/>
                </a:cubicBezTo>
                <a:cubicBezTo>
                  <a:pt x="33758" y="12465"/>
                  <a:pt x="33691" y="12465"/>
                  <a:pt x="33658" y="12432"/>
                </a:cubicBezTo>
                <a:close/>
                <a:moveTo>
                  <a:pt x="35192" y="11898"/>
                </a:moveTo>
                <a:cubicBezTo>
                  <a:pt x="36626" y="12298"/>
                  <a:pt x="38027" y="12765"/>
                  <a:pt x="39428" y="13232"/>
                </a:cubicBezTo>
                <a:cubicBezTo>
                  <a:pt x="40829" y="13733"/>
                  <a:pt x="42297" y="14233"/>
                  <a:pt x="43698" y="14767"/>
                </a:cubicBezTo>
                <a:cubicBezTo>
                  <a:pt x="45132" y="15300"/>
                  <a:pt x="46533" y="15901"/>
                  <a:pt x="47934" y="16501"/>
                </a:cubicBezTo>
                <a:cubicBezTo>
                  <a:pt x="48968" y="16968"/>
                  <a:pt x="50003" y="17469"/>
                  <a:pt x="51037" y="17936"/>
                </a:cubicBezTo>
                <a:cubicBezTo>
                  <a:pt x="50369" y="17735"/>
                  <a:pt x="49769" y="17602"/>
                  <a:pt x="49135" y="17435"/>
                </a:cubicBezTo>
                <a:cubicBezTo>
                  <a:pt x="48368" y="17235"/>
                  <a:pt x="47601" y="17035"/>
                  <a:pt x="46834" y="16801"/>
                </a:cubicBezTo>
                <a:cubicBezTo>
                  <a:pt x="45333" y="16368"/>
                  <a:pt x="43831" y="15867"/>
                  <a:pt x="42364" y="15267"/>
                </a:cubicBezTo>
                <a:cubicBezTo>
                  <a:pt x="40929" y="14700"/>
                  <a:pt x="39495" y="14033"/>
                  <a:pt x="38094" y="13366"/>
                </a:cubicBezTo>
                <a:cubicBezTo>
                  <a:pt x="37127" y="12865"/>
                  <a:pt x="36159" y="12365"/>
                  <a:pt x="35192" y="11898"/>
                </a:cubicBezTo>
                <a:close/>
                <a:moveTo>
                  <a:pt x="30522" y="10664"/>
                </a:moveTo>
                <a:cubicBezTo>
                  <a:pt x="30822" y="10664"/>
                  <a:pt x="31122" y="10730"/>
                  <a:pt x="31356" y="10764"/>
                </a:cubicBezTo>
                <a:lnTo>
                  <a:pt x="33357" y="11264"/>
                </a:lnTo>
                <a:cubicBezTo>
                  <a:pt x="33791" y="11398"/>
                  <a:pt x="34158" y="11564"/>
                  <a:pt x="34592" y="11731"/>
                </a:cubicBezTo>
                <a:cubicBezTo>
                  <a:pt x="35993" y="12298"/>
                  <a:pt x="37293" y="13065"/>
                  <a:pt x="38661" y="13733"/>
                </a:cubicBezTo>
                <a:cubicBezTo>
                  <a:pt x="40095" y="14400"/>
                  <a:pt x="41530" y="15034"/>
                  <a:pt x="42998" y="15567"/>
                </a:cubicBezTo>
                <a:cubicBezTo>
                  <a:pt x="44465" y="16101"/>
                  <a:pt x="45966" y="16601"/>
                  <a:pt x="47467" y="17068"/>
                </a:cubicBezTo>
                <a:cubicBezTo>
                  <a:pt x="48702" y="17435"/>
                  <a:pt x="49969" y="17735"/>
                  <a:pt x="51203" y="17969"/>
                </a:cubicBezTo>
                <a:cubicBezTo>
                  <a:pt x="49669" y="17802"/>
                  <a:pt x="48135" y="17602"/>
                  <a:pt x="46633" y="17335"/>
                </a:cubicBezTo>
                <a:cubicBezTo>
                  <a:pt x="45032" y="17068"/>
                  <a:pt x="43498" y="16635"/>
                  <a:pt x="41997" y="16101"/>
                </a:cubicBezTo>
                <a:cubicBezTo>
                  <a:pt x="40596" y="15601"/>
                  <a:pt x="39195" y="14967"/>
                  <a:pt x="37861" y="14300"/>
                </a:cubicBezTo>
                <a:cubicBezTo>
                  <a:pt x="36493" y="13633"/>
                  <a:pt x="35159" y="12932"/>
                  <a:pt x="33791" y="12265"/>
                </a:cubicBezTo>
                <a:cubicBezTo>
                  <a:pt x="33124" y="11931"/>
                  <a:pt x="32457" y="11631"/>
                  <a:pt x="31790" y="11364"/>
                </a:cubicBezTo>
                <a:cubicBezTo>
                  <a:pt x="31456" y="11197"/>
                  <a:pt x="31156" y="11064"/>
                  <a:pt x="30822" y="10931"/>
                </a:cubicBezTo>
                <a:cubicBezTo>
                  <a:pt x="30622" y="10897"/>
                  <a:pt x="30455" y="10797"/>
                  <a:pt x="30255" y="10730"/>
                </a:cubicBezTo>
                <a:cubicBezTo>
                  <a:pt x="30322" y="10730"/>
                  <a:pt x="30422" y="10730"/>
                  <a:pt x="30522" y="10664"/>
                </a:cubicBezTo>
                <a:close/>
                <a:moveTo>
                  <a:pt x="32257" y="10697"/>
                </a:moveTo>
                <a:lnTo>
                  <a:pt x="32257" y="10697"/>
                </a:lnTo>
                <a:cubicBezTo>
                  <a:pt x="33524" y="10764"/>
                  <a:pt x="34825" y="10931"/>
                  <a:pt x="36093" y="11197"/>
                </a:cubicBezTo>
                <a:cubicBezTo>
                  <a:pt x="37527" y="11431"/>
                  <a:pt x="38961" y="11798"/>
                  <a:pt x="40362" y="12232"/>
                </a:cubicBezTo>
                <a:cubicBezTo>
                  <a:pt x="41797" y="12699"/>
                  <a:pt x="43164" y="13199"/>
                  <a:pt x="44499" y="13766"/>
                </a:cubicBezTo>
                <a:cubicBezTo>
                  <a:pt x="45833" y="14366"/>
                  <a:pt x="47167" y="15067"/>
                  <a:pt x="48435" y="15801"/>
                </a:cubicBezTo>
                <a:cubicBezTo>
                  <a:pt x="49602" y="16568"/>
                  <a:pt x="50670" y="17268"/>
                  <a:pt x="51770" y="18069"/>
                </a:cubicBezTo>
                <a:cubicBezTo>
                  <a:pt x="51670" y="18036"/>
                  <a:pt x="51637" y="18036"/>
                  <a:pt x="51604" y="17969"/>
                </a:cubicBezTo>
                <a:cubicBezTo>
                  <a:pt x="50203" y="17302"/>
                  <a:pt x="48835" y="16701"/>
                  <a:pt x="47434" y="16101"/>
                </a:cubicBezTo>
                <a:cubicBezTo>
                  <a:pt x="46000" y="15534"/>
                  <a:pt x="44599" y="14933"/>
                  <a:pt x="43164" y="14400"/>
                </a:cubicBezTo>
                <a:cubicBezTo>
                  <a:pt x="41763" y="13866"/>
                  <a:pt x="40296" y="13366"/>
                  <a:pt x="38861" y="12865"/>
                </a:cubicBezTo>
                <a:cubicBezTo>
                  <a:pt x="37427" y="12365"/>
                  <a:pt x="35993" y="11898"/>
                  <a:pt x="34491" y="11464"/>
                </a:cubicBezTo>
                <a:cubicBezTo>
                  <a:pt x="34425" y="11431"/>
                  <a:pt x="34325" y="11431"/>
                  <a:pt x="34291" y="11398"/>
                </a:cubicBezTo>
                <a:cubicBezTo>
                  <a:pt x="34191" y="11364"/>
                  <a:pt x="34091" y="11298"/>
                  <a:pt x="33991" y="11264"/>
                </a:cubicBezTo>
                <a:cubicBezTo>
                  <a:pt x="33424" y="11031"/>
                  <a:pt x="32824" y="10864"/>
                  <a:pt x="32257" y="10697"/>
                </a:cubicBezTo>
                <a:close/>
                <a:moveTo>
                  <a:pt x="51770" y="18169"/>
                </a:moveTo>
                <a:cubicBezTo>
                  <a:pt x="51770" y="18203"/>
                  <a:pt x="51770" y="18220"/>
                  <a:pt x="51775" y="18228"/>
                </a:cubicBezTo>
                <a:lnTo>
                  <a:pt x="51775" y="18228"/>
                </a:lnTo>
                <a:cubicBezTo>
                  <a:pt x="51731" y="18211"/>
                  <a:pt x="51663" y="18169"/>
                  <a:pt x="51637" y="18169"/>
                </a:cubicBezTo>
                <a:close/>
                <a:moveTo>
                  <a:pt x="32933" y="18696"/>
                </a:moveTo>
                <a:cubicBezTo>
                  <a:pt x="32986" y="18954"/>
                  <a:pt x="33028" y="19217"/>
                  <a:pt x="33070" y="19478"/>
                </a:cubicBezTo>
                <a:lnTo>
                  <a:pt x="33070" y="19478"/>
                </a:lnTo>
                <a:cubicBezTo>
                  <a:pt x="33045" y="19294"/>
                  <a:pt x="33020" y="19113"/>
                  <a:pt x="32990" y="18936"/>
                </a:cubicBezTo>
                <a:cubicBezTo>
                  <a:pt x="32973" y="18856"/>
                  <a:pt x="32954" y="18776"/>
                  <a:pt x="32933" y="18696"/>
                </a:cubicBezTo>
                <a:close/>
                <a:moveTo>
                  <a:pt x="15170" y="13442"/>
                </a:moveTo>
                <a:cubicBezTo>
                  <a:pt x="15698" y="13641"/>
                  <a:pt x="16287" y="13903"/>
                  <a:pt x="16812" y="14100"/>
                </a:cubicBezTo>
                <a:cubicBezTo>
                  <a:pt x="18013" y="14600"/>
                  <a:pt x="19281" y="15134"/>
                  <a:pt x="20348" y="15934"/>
                </a:cubicBezTo>
                <a:cubicBezTo>
                  <a:pt x="21382" y="16701"/>
                  <a:pt x="22283" y="17602"/>
                  <a:pt x="23017" y="18636"/>
                </a:cubicBezTo>
                <a:cubicBezTo>
                  <a:pt x="23450" y="19303"/>
                  <a:pt x="23851" y="19970"/>
                  <a:pt x="24284" y="20704"/>
                </a:cubicBezTo>
                <a:cubicBezTo>
                  <a:pt x="24151" y="20571"/>
                  <a:pt x="24084" y="20404"/>
                  <a:pt x="23951" y="20271"/>
                </a:cubicBezTo>
                <a:cubicBezTo>
                  <a:pt x="23517" y="19770"/>
                  <a:pt x="23117" y="19270"/>
                  <a:pt x="22650" y="18803"/>
                </a:cubicBezTo>
                <a:cubicBezTo>
                  <a:pt x="21149" y="17235"/>
                  <a:pt x="19381" y="15968"/>
                  <a:pt x="17546" y="14800"/>
                </a:cubicBezTo>
                <a:cubicBezTo>
                  <a:pt x="16846" y="14366"/>
                  <a:pt x="16112" y="13933"/>
                  <a:pt x="15344" y="13566"/>
                </a:cubicBezTo>
                <a:cubicBezTo>
                  <a:pt x="15311" y="13532"/>
                  <a:pt x="15278" y="13532"/>
                  <a:pt x="15211" y="13466"/>
                </a:cubicBezTo>
                <a:cubicBezTo>
                  <a:pt x="15190" y="13466"/>
                  <a:pt x="15182" y="13452"/>
                  <a:pt x="15170" y="13442"/>
                </a:cubicBezTo>
                <a:close/>
                <a:moveTo>
                  <a:pt x="65845" y="20847"/>
                </a:moveTo>
                <a:lnTo>
                  <a:pt x="65845" y="20847"/>
                </a:lnTo>
                <a:cubicBezTo>
                  <a:pt x="65927" y="20878"/>
                  <a:pt x="66010" y="20909"/>
                  <a:pt x="66093" y="20937"/>
                </a:cubicBezTo>
                <a:lnTo>
                  <a:pt x="66093" y="20937"/>
                </a:lnTo>
                <a:cubicBezTo>
                  <a:pt x="66100" y="20938"/>
                  <a:pt x="66107" y="20938"/>
                  <a:pt x="66114" y="20938"/>
                </a:cubicBezTo>
                <a:cubicBezTo>
                  <a:pt x="66024" y="20909"/>
                  <a:pt x="65934" y="20879"/>
                  <a:pt x="65845" y="20847"/>
                </a:cubicBezTo>
                <a:close/>
                <a:moveTo>
                  <a:pt x="57508" y="13899"/>
                </a:moveTo>
                <a:cubicBezTo>
                  <a:pt x="57641" y="13933"/>
                  <a:pt x="57808" y="13966"/>
                  <a:pt x="57942" y="14033"/>
                </a:cubicBezTo>
                <a:cubicBezTo>
                  <a:pt x="59009" y="14366"/>
                  <a:pt x="60043" y="14700"/>
                  <a:pt x="61110" y="15134"/>
                </a:cubicBezTo>
                <a:cubicBezTo>
                  <a:pt x="62011" y="15567"/>
                  <a:pt x="62845" y="16068"/>
                  <a:pt x="63646" y="16701"/>
                </a:cubicBezTo>
                <a:cubicBezTo>
                  <a:pt x="65113" y="17802"/>
                  <a:pt x="66214" y="19303"/>
                  <a:pt x="67115" y="20938"/>
                </a:cubicBezTo>
                <a:cubicBezTo>
                  <a:pt x="66815" y="20638"/>
                  <a:pt x="66548" y="20371"/>
                  <a:pt x="66281" y="20104"/>
                </a:cubicBezTo>
                <a:cubicBezTo>
                  <a:pt x="63712" y="17569"/>
                  <a:pt x="60710" y="15467"/>
                  <a:pt x="57508" y="13899"/>
                </a:cubicBezTo>
                <a:close/>
                <a:moveTo>
                  <a:pt x="57975" y="14633"/>
                </a:moveTo>
                <a:cubicBezTo>
                  <a:pt x="58108" y="14733"/>
                  <a:pt x="58175" y="14767"/>
                  <a:pt x="58308" y="14833"/>
                </a:cubicBezTo>
                <a:cubicBezTo>
                  <a:pt x="59042" y="15300"/>
                  <a:pt x="59810" y="15834"/>
                  <a:pt x="60510" y="16401"/>
                </a:cubicBezTo>
                <a:cubicBezTo>
                  <a:pt x="61277" y="16968"/>
                  <a:pt x="61978" y="17602"/>
                  <a:pt x="62645" y="18236"/>
                </a:cubicBezTo>
                <a:cubicBezTo>
                  <a:pt x="63861" y="19321"/>
                  <a:pt x="65142" y="20438"/>
                  <a:pt x="66647" y="21076"/>
                </a:cubicBezTo>
                <a:lnTo>
                  <a:pt x="66647" y="21076"/>
                </a:lnTo>
                <a:cubicBezTo>
                  <a:pt x="66613" y="21071"/>
                  <a:pt x="66568" y="21071"/>
                  <a:pt x="66514" y="21071"/>
                </a:cubicBezTo>
                <a:cubicBezTo>
                  <a:pt x="66372" y="21031"/>
                  <a:pt x="66232" y="20986"/>
                  <a:pt x="66093" y="20937"/>
                </a:cubicBezTo>
                <a:lnTo>
                  <a:pt x="66093" y="20937"/>
                </a:lnTo>
                <a:cubicBezTo>
                  <a:pt x="65966" y="20934"/>
                  <a:pt x="65840" y="20904"/>
                  <a:pt x="65714" y="20904"/>
                </a:cubicBezTo>
                <a:cubicBezTo>
                  <a:pt x="65180" y="20804"/>
                  <a:pt x="64646" y="20704"/>
                  <a:pt x="64146" y="20537"/>
                </a:cubicBezTo>
                <a:cubicBezTo>
                  <a:pt x="63212" y="20237"/>
                  <a:pt x="62378" y="19804"/>
                  <a:pt x="61644" y="19203"/>
                </a:cubicBezTo>
                <a:cubicBezTo>
                  <a:pt x="60944" y="18569"/>
                  <a:pt x="60343" y="17802"/>
                  <a:pt x="59810" y="17035"/>
                </a:cubicBezTo>
                <a:cubicBezTo>
                  <a:pt x="59276" y="16301"/>
                  <a:pt x="58709" y="15567"/>
                  <a:pt x="58108" y="14867"/>
                </a:cubicBezTo>
                <a:lnTo>
                  <a:pt x="57975" y="14733"/>
                </a:lnTo>
                <a:lnTo>
                  <a:pt x="57975" y="14733"/>
                </a:lnTo>
                <a:cubicBezTo>
                  <a:pt x="58275" y="14933"/>
                  <a:pt x="58542" y="15200"/>
                  <a:pt x="58842" y="15400"/>
                </a:cubicBezTo>
                <a:cubicBezTo>
                  <a:pt x="60176" y="16535"/>
                  <a:pt x="61377" y="17802"/>
                  <a:pt x="62712" y="18936"/>
                </a:cubicBezTo>
                <a:cubicBezTo>
                  <a:pt x="63641" y="19711"/>
                  <a:pt x="64685" y="20428"/>
                  <a:pt x="65845" y="20847"/>
                </a:cubicBezTo>
                <a:lnTo>
                  <a:pt x="65845" y="20847"/>
                </a:lnTo>
                <a:cubicBezTo>
                  <a:pt x="65386" y="20670"/>
                  <a:pt x="64942" y="20452"/>
                  <a:pt x="64513" y="20204"/>
                </a:cubicBezTo>
                <a:cubicBezTo>
                  <a:pt x="63012" y="19303"/>
                  <a:pt x="61778" y="18069"/>
                  <a:pt x="60510" y="16868"/>
                </a:cubicBezTo>
                <a:cubicBezTo>
                  <a:pt x="59876" y="16234"/>
                  <a:pt x="59209" y="15634"/>
                  <a:pt x="58542" y="15100"/>
                </a:cubicBezTo>
                <a:cubicBezTo>
                  <a:pt x="58342" y="14933"/>
                  <a:pt x="58175" y="14800"/>
                  <a:pt x="57975" y="14633"/>
                </a:cubicBezTo>
                <a:close/>
                <a:moveTo>
                  <a:pt x="57675" y="14233"/>
                </a:moveTo>
                <a:cubicBezTo>
                  <a:pt x="61144" y="15968"/>
                  <a:pt x="64346" y="18369"/>
                  <a:pt x="67148" y="21138"/>
                </a:cubicBezTo>
                <a:cubicBezTo>
                  <a:pt x="66181" y="20804"/>
                  <a:pt x="65347" y="20271"/>
                  <a:pt x="64546" y="19704"/>
                </a:cubicBezTo>
                <a:cubicBezTo>
                  <a:pt x="63045" y="18569"/>
                  <a:pt x="61811" y="17202"/>
                  <a:pt x="60310" y="16034"/>
                </a:cubicBezTo>
                <a:cubicBezTo>
                  <a:pt x="59609" y="15467"/>
                  <a:pt x="58842" y="14933"/>
                  <a:pt x="58108" y="14466"/>
                </a:cubicBezTo>
                <a:cubicBezTo>
                  <a:pt x="57975" y="14400"/>
                  <a:pt x="57808" y="14300"/>
                  <a:pt x="57675" y="14233"/>
                </a:cubicBezTo>
                <a:close/>
                <a:moveTo>
                  <a:pt x="15511" y="14100"/>
                </a:moveTo>
                <a:lnTo>
                  <a:pt x="15511" y="14100"/>
                </a:lnTo>
                <a:cubicBezTo>
                  <a:pt x="15778" y="14300"/>
                  <a:pt x="16012" y="14533"/>
                  <a:pt x="16245" y="14767"/>
                </a:cubicBezTo>
                <a:cubicBezTo>
                  <a:pt x="16512" y="15134"/>
                  <a:pt x="16812" y="15534"/>
                  <a:pt x="17012" y="15901"/>
                </a:cubicBezTo>
                <a:cubicBezTo>
                  <a:pt x="17479" y="16635"/>
                  <a:pt x="17846" y="17435"/>
                  <a:pt x="18313" y="18202"/>
                </a:cubicBezTo>
                <a:cubicBezTo>
                  <a:pt x="18780" y="18936"/>
                  <a:pt x="19314" y="19603"/>
                  <a:pt x="20014" y="20104"/>
                </a:cubicBezTo>
                <a:cubicBezTo>
                  <a:pt x="20748" y="20604"/>
                  <a:pt x="21516" y="20971"/>
                  <a:pt x="22316" y="21271"/>
                </a:cubicBezTo>
                <a:cubicBezTo>
                  <a:pt x="22516" y="21371"/>
                  <a:pt x="22783" y="21405"/>
                  <a:pt x="22983" y="21471"/>
                </a:cubicBezTo>
                <a:cubicBezTo>
                  <a:pt x="22450" y="21405"/>
                  <a:pt x="21916" y="21271"/>
                  <a:pt x="21415" y="21138"/>
                </a:cubicBezTo>
                <a:cubicBezTo>
                  <a:pt x="20481" y="20938"/>
                  <a:pt x="19514" y="20638"/>
                  <a:pt x="18780" y="20037"/>
                </a:cubicBezTo>
                <a:cubicBezTo>
                  <a:pt x="18080" y="19437"/>
                  <a:pt x="17613" y="18603"/>
                  <a:pt x="17246" y="17769"/>
                </a:cubicBezTo>
                <a:cubicBezTo>
                  <a:pt x="16846" y="16902"/>
                  <a:pt x="16612" y="16034"/>
                  <a:pt x="16178" y="15234"/>
                </a:cubicBezTo>
                <a:cubicBezTo>
                  <a:pt x="15978" y="14867"/>
                  <a:pt x="15778" y="14433"/>
                  <a:pt x="15511" y="14100"/>
                </a:cubicBezTo>
                <a:close/>
                <a:moveTo>
                  <a:pt x="16445" y="14867"/>
                </a:moveTo>
                <a:lnTo>
                  <a:pt x="16512" y="14933"/>
                </a:lnTo>
                <a:cubicBezTo>
                  <a:pt x="17179" y="15601"/>
                  <a:pt x="17813" y="16368"/>
                  <a:pt x="18447" y="17102"/>
                </a:cubicBezTo>
                <a:cubicBezTo>
                  <a:pt x="19080" y="17869"/>
                  <a:pt x="19748" y="18569"/>
                  <a:pt x="20448" y="19270"/>
                </a:cubicBezTo>
                <a:cubicBezTo>
                  <a:pt x="21115" y="19904"/>
                  <a:pt x="21816" y="20471"/>
                  <a:pt x="22616" y="20938"/>
                </a:cubicBezTo>
                <a:cubicBezTo>
                  <a:pt x="22983" y="21138"/>
                  <a:pt x="23384" y="21371"/>
                  <a:pt x="23817" y="21505"/>
                </a:cubicBezTo>
                <a:cubicBezTo>
                  <a:pt x="23845" y="21532"/>
                  <a:pt x="23878" y="21554"/>
                  <a:pt x="23914" y="21570"/>
                </a:cubicBezTo>
                <a:lnTo>
                  <a:pt x="23914" y="21570"/>
                </a:lnTo>
                <a:cubicBezTo>
                  <a:pt x="23798" y="21545"/>
                  <a:pt x="23672" y="21516"/>
                  <a:pt x="23517" y="21471"/>
                </a:cubicBezTo>
                <a:cubicBezTo>
                  <a:pt x="22983" y="21371"/>
                  <a:pt x="22450" y="21238"/>
                  <a:pt x="21949" y="21038"/>
                </a:cubicBezTo>
                <a:cubicBezTo>
                  <a:pt x="21149" y="20738"/>
                  <a:pt x="20415" y="20304"/>
                  <a:pt x="19714" y="19770"/>
                </a:cubicBezTo>
                <a:cubicBezTo>
                  <a:pt x="19047" y="19203"/>
                  <a:pt x="18513" y="18469"/>
                  <a:pt x="18113" y="17735"/>
                </a:cubicBezTo>
                <a:cubicBezTo>
                  <a:pt x="17679" y="16968"/>
                  <a:pt x="17313" y="16234"/>
                  <a:pt x="16846" y="15467"/>
                </a:cubicBezTo>
                <a:cubicBezTo>
                  <a:pt x="16712" y="15267"/>
                  <a:pt x="16579" y="15067"/>
                  <a:pt x="16445" y="14867"/>
                </a:cubicBezTo>
                <a:close/>
                <a:moveTo>
                  <a:pt x="16445" y="14366"/>
                </a:moveTo>
                <a:cubicBezTo>
                  <a:pt x="17846" y="15100"/>
                  <a:pt x="19214" y="15901"/>
                  <a:pt x="20481" y="16902"/>
                </a:cubicBezTo>
                <a:cubicBezTo>
                  <a:pt x="21349" y="17569"/>
                  <a:pt x="22149" y="18369"/>
                  <a:pt x="22917" y="19203"/>
                </a:cubicBezTo>
                <a:cubicBezTo>
                  <a:pt x="23283" y="19603"/>
                  <a:pt x="23650" y="20070"/>
                  <a:pt x="23984" y="20471"/>
                </a:cubicBezTo>
                <a:cubicBezTo>
                  <a:pt x="24251" y="20771"/>
                  <a:pt x="24484" y="21105"/>
                  <a:pt x="24751" y="21405"/>
                </a:cubicBezTo>
                <a:cubicBezTo>
                  <a:pt x="24751" y="21471"/>
                  <a:pt x="24785" y="21538"/>
                  <a:pt x="24818" y="21572"/>
                </a:cubicBezTo>
                <a:cubicBezTo>
                  <a:pt x="23851" y="21071"/>
                  <a:pt x="22983" y="20437"/>
                  <a:pt x="22183" y="19737"/>
                </a:cubicBezTo>
                <a:cubicBezTo>
                  <a:pt x="20448" y="18236"/>
                  <a:pt x="18947" y="16468"/>
                  <a:pt x="17179" y="14967"/>
                </a:cubicBezTo>
                <a:lnTo>
                  <a:pt x="16445" y="14366"/>
                </a:lnTo>
                <a:close/>
                <a:moveTo>
                  <a:pt x="16579" y="14800"/>
                </a:moveTo>
                <a:cubicBezTo>
                  <a:pt x="17780" y="15767"/>
                  <a:pt x="18847" y="16902"/>
                  <a:pt x="19981" y="17969"/>
                </a:cubicBezTo>
                <a:cubicBezTo>
                  <a:pt x="21449" y="19403"/>
                  <a:pt x="22983" y="20804"/>
                  <a:pt x="24851" y="21738"/>
                </a:cubicBezTo>
                <a:cubicBezTo>
                  <a:pt x="24451" y="21638"/>
                  <a:pt x="24084" y="21538"/>
                  <a:pt x="23684" y="21405"/>
                </a:cubicBezTo>
                <a:cubicBezTo>
                  <a:pt x="23217" y="21205"/>
                  <a:pt x="22783" y="20971"/>
                  <a:pt x="22316" y="20704"/>
                </a:cubicBezTo>
                <a:cubicBezTo>
                  <a:pt x="20682" y="19637"/>
                  <a:pt x="19481" y="18202"/>
                  <a:pt x="18213" y="16735"/>
                </a:cubicBezTo>
                <a:cubicBezTo>
                  <a:pt x="17946" y="16368"/>
                  <a:pt x="17613" y="15968"/>
                  <a:pt x="17279" y="15634"/>
                </a:cubicBezTo>
                <a:cubicBezTo>
                  <a:pt x="17012" y="15300"/>
                  <a:pt x="16812" y="15067"/>
                  <a:pt x="16579" y="14800"/>
                </a:cubicBezTo>
                <a:close/>
                <a:moveTo>
                  <a:pt x="25118" y="14033"/>
                </a:moveTo>
                <a:lnTo>
                  <a:pt x="25618" y="14266"/>
                </a:lnTo>
                <a:cubicBezTo>
                  <a:pt x="25952" y="14433"/>
                  <a:pt x="26286" y="14633"/>
                  <a:pt x="26619" y="14867"/>
                </a:cubicBezTo>
                <a:cubicBezTo>
                  <a:pt x="26653" y="14900"/>
                  <a:pt x="26719" y="14933"/>
                  <a:pt x="26786" y="14967"/>
                </a:cubicBezTo>
                <a:cubicBezTo>
                  <a:pt x="27453" y="15534"/>
                  <a:pt x="28020" y="16134"/>
                  <a:pt x="28521" y="16868"/>
                </a:cubicBezTo>
                <a:cubicBezTo>
                  <a:pt x="29121" y="17635"/>
                  <a:pt x="29521" y="18536"/>
                  <a:pt x="30022" y="19370"/>
                </a:cubicBezTo>
                <a:cubicBezTo>
                  <a:pt x="30489" y="20104"/>
                  <a:pt x="30989" y="20871"/>
                  <a:pt x="31689" y="21438"/>
                </a:cubicBezTo>
                <a:cubicBezTo>
                  <a:pt x="31856" y="21572"/>
                  <a:pt x="31990" y="21638"/>
                  <a:pt x="32156" y="21772"/>
                </a:cubicBezTo>
                <a:lnTo>
                  <a:pt x="31289" y="21405"/>
                </a:lnTo>
                <a:cubicBezTo>
                  <a:pt x="30522" y="21038"/>
                  <a:pt x="29821" y="20471"/>
                  <a:pt x="29188" y="19904"/>
                </a:cubicBezTo>
                <a:cubicBezTo>
                  <a:pt x="28554" y="19270"/>
                  <a:pt x="28054" y="18536"/>
                  <a:pt x="27653" y="17735"/>
                </a:cubicBezTo>
                <a:cubicBezTo>
                  <a:pt x="27386" y="17268"/>
                  <a:pt x="27186" y="16768"/>
                  <a:pt x="26953" y="16301"/>
                </a:cubicBezTo>
                <a:cubicBezTo>
                  <a:pt x="26719" y="15901"/>
                  <a:pt x="26486" y="15534"/>
                  <a:pt x="26186" y="15200"/>
                </a:cubicBezTo>
                <a:cubicBezTo>
                  <a:pt x="25885" y="14733"/>
                  <a:pt x="25518" y="14366"/>
                  <a:pt x="25118" y="14033"/>
                </a:cubicBezTo>
                <a:close/>
                <a:moveTo>
                  <a:pt x="26586" y="14600"/>
                </a:moveTo>
                <a:lnTo>
                  <a:pt x="26586" y="14600"/>
                </a:lnTo>
                <a:cubicBezTo>
                  <a:pt x="27653" y="15234"/>
                  <a:pt x="28654" y="15934"/>
                  <a:pt x="29488" y="16868"/>
                </a:cubicBezTo>
                <a:cubicBezTo>
                  <a:pt x="30322" y="17735"/>
                  <a:pt x="31022" y="18669"/>
                  <a:pt x="31723" y="19637"/>
                </a:cubicBezTo>
                <a:cubicBezTo>
                  <a:pt x="32357" y="20537"/>
                  <a:pt x="33024" y="21371"/>
                  <a:pt x="33824" y="22072"/>
                </a:cubicBezTo>
                <a:cubicBezTo>
                  <a:pt x="32857" y="21705"/>
                  <a:pt x="32023" y="21105"/>
                  <a:pt x="31389" y="20271"/>
                </a:cubicBezTo>
                <a:cubicBezTo>
                  <a:pt x="31056" y="19804"/>
                  <a:pt x="30789" y="19370"/>
                  <a:pt x="30522" y="18870"/>
                </a:cubicBezTo>
                <a:cubicBezTo>
                  <a:pt x="30288" y="18436"/>
                  <a:pt x="29988" y="17969"/>
                  <a:pt x="29688" y="17602"/>
                </a:cubicBezTo>
                <a:cubicBezTo>
                  <a:pt x="29121" y="16868"/>
                  <a:pt x="28454" y="16134"/>
                  <a:pt x="27720" y="15534"/>
                </a:cubicBezTo>
                <a:cubicBezTo>
                  <a:pt x="27353" y="15200"/>
                  <a:pt x="26986" y="14900"/>
                  <a:pt x="26586" y="14600"/>
                </a:cubicBezTo>
                <a:close/>
                <a:moveTo>
                  <a:pt x="27615" y="15623"/>
                </a:moveTo>
                <a:cubicBezTo>
                  <a:pt x="27736" y="15722"/>
                  <a:pt x="27873" y="15787"/>
                  <a:pt x="27987" y="15901"/>
                </a:cubicBezTo>
                <a:cubicBezTo>
                  <a:pt x="28687" y="16535"/>
                  <a:pt x="29354" y="17268"/>
                  <a:pt x="29922" y="18069"/>
                </a:cubicBezTo>
                <a:cubicBezTo>
                  <a:pt x="30522" y="18936"/>
                  <a:pt x="30956" y="19937"/>
                  <a:pt x="31656" y="20738"/>
                </a:cubicBezTo>
                <a:cubicBezTo>
                  <a:pt x="32290" y="21405"/>
                  <a:pt x="33057" y="21905"/>
                  <a:pt x="33891" y="22205"/>
                </a:cubicBezTo>
                <a:lnTo>
                  <a:pt x="33758" y="22205"/>
                </a:lnTo>
                <a:cubicBezTo>
                  <a:pt x="33457" y="22139"/>
                  <a:pt x="33124" y="22072"/>
                  <a:pt x="32824" y="21972"/>
                </a:cubicBezTo>
                <a:cubicBezTo>
                  <a:pt x="32757" y="21938"/>
                  <a:pt x="32690" y="21938"/>
                  <a:pt x="32623" y="21905"/>
                </a:cubicBezTo>
                <a:cubicBezTo>
                  <a:pt x="32257" y="21705"/>
                  <a:pt x="31823" y="21405"/>
                  <a:pt x="31456" y="21038"/>
                </a:cubicBezTo>
                <a:cubicBezTo>
                  <a:pt x="30789" y="20371"/>
                  <a:pt x="30288" y="19570"/>
                  <a:pt x="29821" y="18770"/>
                </a:cubicBezTo>
                <a:cubicBezTo>
                  <a:pt x="29354" y="17969"/>
                  <a:pt x="28921" y="17135"/>
                  <a:pt x="28320" y="16401"/>
                </a:cubicBezTo>
                <a:cubicBezTo>
                  <a:pt x="28074" y="16124"/>
                  <a:pt x="27857" y="15848"/>
                  <a:pt x="27615" y="15623"/>
                </a:cubicBezTo>
                <a:close/>
                <a:moveTo>
                  <a:pt x="48095" y="0"/>
                </a:moveTo>
                <a:cubicBezTo>
                  <a:pt x="48079" y="0"/>
                  <a:pt x="48059" y="7"/>
                  <a:pt x="48034" y="23"/>
                </a:cubicBezTo>
                <a:cubicBezTo>
                  <a:pt x="47968" y="56"/>
                  <a:pt x="47868" y="90"/>
                  <a:pt x="47834" y="123"/>
                </a:cubicBezTo>
                <a:lnTo>
                  <a:pt x="47601" y="123"/>
                </a:lnTo>
                <a:cubicBezTo>
                  <a:pt x="46066" y="290"/>
                  <a:pt x="44665" y="790"/>
                  <a:pt x="43298" y="1457"/>
                </a:cubicBezTo>
                <a:cubicBezTo>
                  <a:pt x="41897" y="2191"/>
                  <a:pt x="40596" y="3058"/>
                  <a:pt x="39362" y="3959"/>
                </a:cubicBezTo>
                <a:cubicBezTo>
                  <a:pt x="38094" y="4960"/>
                  <a:pt x="36793" y="6027"/>
                  <a:pt x="35492" y="7028"/>
                </a:cubicBezTo>
                <a:cubicBezTo>
                  <a:pt x="34225" y="7928"/>
                  <a:pt x="32957" y="8796"/>
                  <a:pt x="31523" y="9530"/>
                </a:cubicBezTo>
                <a:cubicBezTo>
                  <a:pt x="30856" y="9863"/>
                  <a:pt x="30155" y="10130"/>
                  <a:pt x="29388" y="10364"/>
                </a:cubicBezTo>
                <a:cubicBezTo>
                  <a:pt x="29321" y="10364"/>
                  <a:pt x="29288" y="10397"/>
                  <a:pt x="29188" y="10397"/>
                </a:cubicBezTo>
                <a:lnTo>
                  <a:pt x="29154" y="10397"/>
                </a:lnTo>
                <a:cubicBezTo>
                  <a:pt x="29121" y="10397"/>
                  <a:pt x="29121" y="10397"/>
                  <a:pt x="29121" y="10430"/>
                </a:cubicBezTo>
                <a:cubicBezTo>
                  <a:pt x="28654" y="10564"/>
                  <a:pt x="28220" y="10630"/>
                  <a:pt x="27787" y="10730"/>
                </a:cubicBezTo>
                <a:cubicBezTo>
                  <a:pt x="24951" y="11031"/>
                  <a:pt x="22049" y="11364"/>
                  <a:pt x="19181" y="11598"/>
                </a:cubicBezTo>
                <a:cubicBezTo>
                  <a:pt x="19547" y="11431"/>
                  <a:pt x="19881" y="11264"/>
                  <a:pt x="20215" y="11097"/>
                </a:cubicBezTo>
                <a:cubicBezTo>
                  <a:pt x="21482" y="11064"/>
                  <a:pt x="22716" y="10964"/>
                  <a:pt x="23951" y="10730"/>
                </a:cubicBezTo>
                <a:cubicBezTo>
                  <a:pt x="24885" y="10530"/>
                  <a:pt x="25819" y="10130"/>
                  <a:pt x="26619" y="9596"/>
                </a:cubicBezTo>
                <a:cubicBezTo>
                  <a:pt x="27453" y="9063"/>
                  <a:pt x="28020" y="8262"/>
                  <a:pt x="28487" y="7428"/>
                </a:cubicBezTo>
                <a:cubicBezTo>
                  <a:pt x="28988" y="6527"/>
                  <a:pt x="29288" y="5560"/>
                  <a:pt x="29555" y="4559"/>
                </a:cubicBezTo>
                <a:cubicBezTo>
                  <a:pt x="29721" y="4059"/>
                  <a:pt x="29855" y="3525"/>
                  <a:pt x="30055" y="3025"/>
                </a:cubicBezTo>
                <a:cubicBezTo>
                  <a:pt x="30222" y="2525"/>
                  <a:pt x="30455" y="2024"/>
                  <a:pt x="30689" y="1524"/>
                </a:cubicBezTo>
                <a:lnTo>
                  <a:pt x="30722" y="1457"/>
                </a:lnTo>
                <a:cubicBezTo>
                  <a:pt x="30768" y="1434"/>
                  <a:pt x="30735" y="1395"/>
                  <a:pt x="30699" y="1395"/>
                </a:cubicBezTo>
                <a:cubicBezTo>
                  <a:pt x="30683" y="1395"/>
                  <a:pt x="30666" y="1403"/>
                  <a:pt x="30655" y="1424"/>
                </a:cubicBezTo>
                <a:lnTo>
                  <a:pt x="30622" y="1457"/>
                </a:lnTo>
                <a:cubicBezTo>
                  <a:pt x="30622" y="1424"/>
                  <a:pt x="30555" y="1424"/>
                  <a:pt x="30555" y="1424"/>
                </a:cubicBezTo>
                <a:cubicBezTo>
                  <a:pt x="30522" y="1524"/>
                  <a:pt x="30489" y="1557"/>
                  <a:pt x="30389" y="1624"/>
                </a:cubicBezTo>
                <a:cubicBezTo>
                  <a:pt x="29688" y="2291"/>
                  <a:pt x="28954" y="2958"/>
                  <a:pt x="28187" y="3559"/>
                </a:cubicBezTo>
                <a:cubicBezTo>
                  <a:pt x="26653" y="4726"/>
                  <a:pt x="24985" y="5694"/>
                  <a:pt x="23350" y="6728"/>
                </a:cubicBezTo>
                <a:cubicBezTo>
                  <a:pt x="21782" y="7762"/>
                  <a:pt x="20115" y="9063"/>
                  <a:pt x="19814" y="11064"/>
                </a:cubicBezTo>
                <a:lnTo>
                  <a:pt x="19814" y="11097"/>
                </a:lnTo>
                <a:cubicBezTo>
                  <a:pt x="19347" y="11298"/>
                  <a:pt x="18947" y="11531"/>
                  <a:pt x="18480" y="11698"/>
                </a:cubicBezTo>
                <a:lnTo>
                  <a:pt x="18447" y="11698"/>
                </a:lnTo>
                <a:cubicBezTo>
                  <a:pt x="16946" y="11798"/>
                  <a:pt x="15445" y="11898"/>
                  <a:pt x="13977" y="11931"/>
                </a:cubicBezTo>
                <a:cubicBezTo>
                  <a:pt x="13210" y="11965"/>
                  <a:pt x="12509" y="11965"/>
                  <a:pt x="11775" y="11965"/>
                </a:cubicBezTo>
                <a:cubicBezTo>
                  <a:pt x="11975" y="11931"/>
                  <a:pt x="12176" y="11898"/>
                  <a:pt x="12342" y="11865"/>
                </a:cubicBezTo>
                <a:cubicBezTo>
                  <a:pt x="14477" y="11398"/>
                  <a:pt x="16512" y="10597"/>
                  <a:pt x="18380" y="9530"/>
                </a:cubicBezTo>
                <a:cubicBezTo>
                  <a:pt x="18447" y="9563"/>
                  <a:pt x="18513" y="9596"/>
                  <a:pt x="18547" y="9596"/>
                </a:cubicBezTo>
                <a:cubicBezTo>
                  <a:pt x="18613" y="9596"/>
                  <a:pt x="18647" y="9596"/>
                  <a:pt x="18680" y="9563"/>
                </a:cubicBezTo>
                <a:cubicBezTo>
                  <a:pt x="18714" y="9563"/>
                  <a:pt x="18714" y="9530"/>
                  <a:pt x="18780" y="9463"/>
                </a:cubicBezTo>
                <a:cubicBezTo>
                  <a:pt x="18814" y="9430"/>
                  <a:pt x="18814" y="9363"/>
                  <a:pt x="18814" y="9296"/>
                </a:cubicBezTo>
                <a:cubicBezTo>
                  <a:pt x="18814" y="9263"/>
                  <a:pt x="18780" y="9229"/>
                  <a:pt x="18780" y="9196"/>
                </a:cubicBezTo>
                <a:cubicBezTo>
                  <a:pt x="18714" y="9196"/>
                  <a:pt x="18714" y="9129"/>
                  <a:pt x="18680" y="9129"/>
                </a:cubicBezTo>
                <a:cubicBezTo>
                  <a:pt x="18680" y="9096"/>
                  <a:pt x="18647" y="9063"/>
                  <a:pt x="18613" y="9063"/>
                </a:cubicBezTo>
                <a:cubicBezTo>
                  <a:pt x="18580" y="9046"/>
                  <a:pt x="18555" y="9038"/>
                  <a:pt x="18534" y="9038"/>
                </a:cubicBezTo>
                <a:cubicBezTo>
                  <a:pt x="18513" y="9038"/>
                  <a:pt x="18497" y="9046"/>
                  <a:pt x="18480" y="9063"/>
                </a:cubicBezTo>
                <a:cubicBezTo>
                  <a:pt x="18347" y="9129"/>
                  <a:pt x="18313" y="9296"/>
                  <a:pt x="18347" y="9430"/>
                </a:cubicBezTo>
                <a:cubicBezTo>
                  <a:pt x="17880" y="9696"/>
                  <a:pt x="17379" y="9930"/>
                  <a:pt x="16879" y="10130"/>
                </a:cubicBezTo>
                <a:cubicBezTo>
                  <a:pt x="16278" y="10430"/>
                  <a:pt x="15645" y="10697"/>
                  <a:pt x="14978" y="10897"/>
                </a:cubicBezTo>
                <a:cubicBezTo>
                  <a:pt x="15778" y="10297"/>
                  <a:pt x="16512" y="9630"/>
                  <a:pt x="17179" y="8896"/>
                </a:cubicBezTo>
                <a:lnTo>
                  <a:pt x="17212" y="8929"/>
                </a:lnTo>
                <a:cubicBezTo>
                  <a:pt x="17279" y="8963"/>
                  <a:pt x="17313" y="8963"/>
                  <a:pt x="17313" y="8963"/>
                </a:cubicBezTo>
                <a:cubicBezTo>
                  <a:pt x="17346" y="8963"/>
                  <a:pt x="17446" y="8963"/>
                  <a:pt x="17479" y="8929"/>
                </a:cubicBezTo>
                <a:cubicBezTo>
                  <a:pt x="17546" y="8896"/>
                  <a:pt x="17613" y="8762"/>
                  <a:pt x="17546" y="8696"/>
                </a:cubicBezTo>
                <a:cubicBezTo>
                  <a:pt x="17546" y="8629"/>
                  <a:pt x="17513" y="8596"/>
                  <a:pt x="17479" y="8562"/>
                </a:cubicBezTo>
                <a:cubicBezTo>
                  <a:pt x="17446" y="8529"/>
                  <a:pt x="17379" y="8529"/>
                  <a:pt x="17346" y="8529"/>
                </a:cubicBezTo>
                <a:cubicBezTo>
                  <a:pt x="17313" y="8529"/>
                  <a:pt x="17279" y="8562"/>
                  <a:pt x="17212" y="8596"/>
                </a:cubicBezTo>
                <a:cubicBezTo>
                  <a:pt x="17212" y="8629"/>
                  <a:pt x="17179" y="8629"/>
                  <a:pt x="17179" y="8696"/>
                </a:cubicBezTo>
                <a:lnTo>
                  <a:pt x="17179" y="8729"/>
                </a:lnTo>
                <a:lnTo>
                  <a:pt x="17179" y="8762"/>
                </a:lnTo>
                <a:lnTo>
                  <a:pt x="17179" y="8796"/>
                </a:lnTo>
                <a:cubicBezTo>
                  <a:pt x="16379" y="9596"/>
                  <a:pt x="15511" y="10364"/>
                  <a:pt x="14544" y="10964"/>
                </a:cubicBezTo>
                <a:cubicBezTo>
                  <a:pt x="14511" y="10964"/>
                  <a:pt x="14511" y="11031"/>
                  <a:pt x="14511" y="11031"/>
                </a:cubicBezTo>
                <a:cubicBezTo>
                  <a:pt x="14277" y="11097"/>
                  <a:pt x="14010" y="11197"/>
                  <a:pt x="13710" y="11231"/>
                </a:cubicBezTo>
                <a:cubicBezTo>
                  <a:pt x="13176" y="11364"/>
                  <a:pt x="12609" y="11464"/>
                  <a:pt x="12042" y="11598"/>
                </a:cubicBezTo>
                <a:cubicBezTo>
                  <a:pt x="11775" y="11631"/>
                  <a:pt x="11508" y="11698"/>
                  <a:pt x="11208" y="11731"/>
                </a:cubicBezTo>
                <a:cubicBezTo>
                  <a:pt x="11108" y="11731"/>
                  <a:pt x="10941" y="11765"/>
                  <a:pt x="10808" y="11765"/>
                </a:cubicBezTo>
                <a:cubicBezTo>
                  <a:pt x="10674" y="11765"/>
                  <a:pt x="10541" y="11798"/>
                  <a:pt x="10474" y="11865"/>
                </a:cubicBezTo>
                <a:lnTo>
                  <a:pt x="10174" y="11865"/>
                </a:lnTo>
                <a:cubicBezTo>
                  <a:pt x="9774" y="11790"/>
                  <a:pt x="9336" y="11752"/>
                  <a:pt x="8917" y="11752"/>
                </a:cubicBezTo>
                <a:cubicBezTo>
                  <a:pt x="8777" y="11752"/>
                  <a:pt x="8640" y="11756"/>
                  <a:pt x="8506" y="11765"/>
                </a:cubicBezTo>
                <a:cubicBezTo>
                  <a:pt x="8106" y="11731"/>
                  <a:pt x="7672" y="11731"/>
                  <a:pt x="7272" y="11698"/>
                </a:cubicBezTo>
                <a:cubicBezTo>
                  <a:pt x="8039" y="11531"/>
                  <a:pt x="8840" y="11298"/>
                  <a:pt x="9607" y="11064"/>
                </a:cubicBezTo>
                <a:cubicBezTo>
                  <a:pt x="9801" y="11064"/>
                  <a:pt x="9996" y="11065"/>
                  <a:pt x="10192" y="11065"/>
                </a:cubicBezTo>
                <a:cubicBezTo>
                  <a:pt x="11071" y="11065"/>
                  <a:pt x="11957" y="11043"/>
                  <a:pt x="12776" y="10797"/>
                </a:cubicBezTo>
                <a:cubicBezTo>
                  <a:pt x="13643" y="10564"/>
                  <a:pt x="14377" y="10063"/>
                  <a:pt x="14978" y="9430"/>
                </a:cubicBezTo>
                <a:cubicBezTo>
                  <a:pt x="15545" y="8796"/>
                  <a:pt x="15978" y="8062"/>
                  <a:pt x="16345" y="7295"/>
                </a:cubicBezTo>
                <a:cubicBezTo>
                  <a:pt x="16712" y="6427"/>
                  <a:pt x="17012" y="5527"/>
                  <a:pt x="17313" y="4626"/>
                </a:cubicBezTo>
                <a:lnTo>
                  <a:pt x="17813" y="3258"/>
                </a:lnTo>
                <a:cubicBezTo>
                  <a:pt x="17980" y="2858"/>
                  <a:pt x="18180" y="2458"/>
                  <a:pt x="18380" y="2058"/>
                </a:cubicBezTo>
                <a:cubicBezTo>
                  <a:pt x="18447" y="2024"/>
                  <a:pt x="18480" y="1958"/>
                  <a:pt x="18480" y="1891"/>
                </a:cubicBezTo>
                <a:cubicBezTo>
                  <a:pt x="18503" y="1868"/>
                  <a:pt x="18478" y="1829"/>
                  <a:pt x="18461" y="1829"/>
                </a:cubicBezTo>
                <a:cubicBezTo>
                  <a:pt x="18453" y="1829"/>
                  <a:pt x="18447" y="1837"/>
                  <a:pt x="18447" y="1857"/>
                </a:cubicBezTo>
                <a:lnTo>
                  <a:pt x="18447" y="1891"/>
                </a:lnTo>
                <a:lnTo>
                  <a:pt x="18380" y="1891"/>
                </a:lnTo>
                <a:cubicBezTo>
                  <a:pt x="18347" y="1924"/>
                  <a:pt x="18313" y="2024"/>
                  <a:pt x="18280" y="2058"/>
                </a:cubicBezTo>
                <a:cubicBezTo>
                  <a:pt x="18280" y="2024"/>
                  <a:pt x="18313" y="1958"/>
                  <a:pt x="18313" y="1924"/>
                </a:cubicBezTo>
                <a:lnTo>
                  <a:pt x="18313" y="1891"/>
                </a:lnTo>
                <a:lnTo>
                  <a:pt x="18313" y="1857"/>
                </a:lnTo>
                <a:cubicBezTo>
                  <a:pt x="18313" y="1824"/>
                  <a:pt x="18305" y="1807"/>
                  <a:pt x="18297" y="1807"/>
                </a:cubicBezTo>
                <a:cubicBezTo>
                  <a:pt x="18288" y="1807"/>
                  <a:pt x="18280" y="1824"/>
                  <a:pt x="18280" y="1857"/>
                </a:cubicBezTo>
                <a:lnTo>
                  <a:pt x="18280" y="1891"/>
                </a:lnTo>
                <a:cubicBezTo>
                  <a:pt x="18013" y="2258"/>
                  <a:pt x="17813" y="2691"/>
                  <a:pt x="17479" y="3025"/>
                </a:cubicBezTo>
                <a:cubicBezTo>
                  <a:pt x="17179" y="3359"/>
                  <a:pt x="16846" y="3692"/>
                  <a:pt x="16512" y="3959"/>
                </a:cubicBezTo>
                <a:cubicBezTo>
                  <a:pt x="15178" y="5093"/>
                  <a:pt x="13643" y="5894"/>
                  <a:pt x="12309" y="7028"/>
                </a:cubicBezTo>
                <a:cubicBezTo>
                  <a:pt x="11108" y="8095"/>
                  <a:pt x="10107" y="9430"/>
                  <a:pt x="9440" y="10897"/>
                </a:cubicBezTo>
                <a:cubicBezTo>
                  <a:pt x="8473" y="11231"/>
                  <a:pt x="7439" y="11464"/>
                  <a:pt x="6438" y="11631"/>
                </a:cubicBezTo>
                <a:cubicBezTo>
                  <a:pt x="5504" y="11564"/>
                  <a:pt x="4603" y="11431"/>
                  <a:pt x="3669" y="11264"/>
                </a:cubicBezTo>
                <a:cubicBezTo>
                  <a:pt x="3603" y="11264"/>
                  <a:pt x="3469" y="11231"/>
                  <a:pt x="3369" y="11231"/>
                </a:cubicBezTo>
                <a:cubicBezTo>
                  <a:pt x="2273" y="11031"/>
                  <a:pt x="1143" y="10766"/>
                  <a:pt x="13" y="10533"/>
                </a:cubicBezTo>
                <a:lnTo>
                  <a:pt x="13" y="10533"/>
                </a:lnTo>
                <a:cubicBezTo>
                  <a:pt x="58" y="10554"/>
                  <a:pt x="8" y="10697"/>
                  <a:pt x="100" y="10697"/>
                </a:cubicBezTo>
                <a:cubicBezTo>
                  <a:pt x="634" y="10864"/>
                  <a:pt x="1134" y="11031"/>
                  <a:pt x="1668" y="11131"/>
                </a:cubicBezTo>
                <a:cubicBezTo>
                  <a:pt x="2602" y="11364"/>
                  <a:pt x="3503" y="11531"/>
                  <a:pt x="4437" y="11698"/>
                </a:cubicBezTo>
                <a:cubicBezTo>
                  <a:pt x="4770" y="11798"/>
                  <a:pt x="5104" y="11898"/>
                  <a:pt x="5437" y="12031"/>
                </a:cubicBezTo>
                <a:cubicBezTo>
                  <a:pt x="5671" y="12098"/>
                  <a:pt x="5938" y="12232"/>
                  <a:pt x="6238" y="12298"/>
                </a:cubicBezTo>
                <a:cubicBezTo>
                  <a:pt x="6271" y="12365"/>
                  <a:pt x="6305" y="12365"/>
                  <a:pt x="6338" y="12398"/>
                </a:cubicBezTo>
                <a:cubicBezTo>
                  <a:pt x="6705" y="12598"/>
                  <a:pt x="7005" y="12865"/>
                  <a:pt x="7339" y="13132"/>
                </a:cubicBezTo>
                <a:cubicBezTo>
                  <a:pt x="7939" y="13699"/>
                  <a:pt x="8440" y="14366"/>
                  <a:pt x="8973" y="15034"/>
                </a:cubicBezTo>
                <a:cubicBezTo>
                  <a:pt x="9474" y="15634"/>
                  <a:pt x="9974" y="16268"/>
                  <a:pt x="10608" y="16768"/>
                </a:cubicBezTo>
                <a:cubicBezTo>
                  <a:pt x="11175" y="17235"/>
                  <a:pt x="11875" y="17635"/>
                  <a:pt x="12676" y="17702"/>
                </a:cubicBezTo>
                <a:cubicBezTo>
                  <a:pt x="12709" y="17702"/>
                  <a:pt x="12709" y="17635"/>
                  <a:pt x="12709" y="17635"/>
                </a:cubicBezTo>
                <a:lnTo>
                  <a:pt x="12709" y="17602"/>
                </a:lnTo>
                <a:cubicBezTo>
                  <a:pt x="12309" y="16935"/>
                  <a:pt x="11842" y="16301"/>
                  <a:pt x="11342" y="15734"/>
                </a:cubicBezTo>
                <a:cubicBezTo>
                  <a:pt x="10441" y="14700"/>
                  <a:pt x="9374" y="13799"/>
                  <a:pt x="8206" y="13099"/>
                </a:cubicBezTo>
                <a:cubicBezTo>
                  <a:pt x="7672" y="12765"/>
                  <a:pt x="7105" y="12465"/>
                  <a:pt x="6505" y="12198"/>
                </a:cubicBezTo>
                <a:cubicBezTo>
                  <a:pt x="6305" y="12065"/>
                  <a:pt x="6105" y="11965"/>
                  <a:pt x="5871" y="11865"/>
                </a:cubicBezTo>
                <a:lnTo>
                  <a:pt x="5871" y="11865"/>
                </a:lnTo>
                <a:cubicBezTo>
                  <a:pt x="7472" y="12065"/>
                  <a:pt x="9107" y="12131"/>
                  <a:pt x="10708" y="12198"/>
                </a:cubicBezTo>
                <a:cubicBezTo>
                  <a:pt x="11475" y="12298"/>
                  <a:pt x="12209" y="12465"/>
                  <a:pt x="12943" y="12699"/>
                </a:cubicBezTo>
                <a:cubicBezTo>
                  <a:pt x="13110" y="12732"/>
                  <a:pt x="13210" y="12765"/>
                  <a:pt x="13376" y="12799"/>
                </a:cubicBezTo>
                <a:cubicBezTo>
                  <a:pt x="13810" y="13032"/>
                  <a:pt x="14177" y="13166"/>
                  <a:pt x="14611" y="13399"/>
                </a:cubicBezTo>
                <a:cubicBezTo>
                  <a:pt x="14777" y="13532"/>
                  <a:pt x="14944" y="13666"/>
                  <a:pt x="15111" y="13799"/>
                </a:cubicBezTo>
                <a:cubicBezTo>
                  <a:pt x="15278" y="13966"/>
                  <a:pt x="15445" y="14166"/>
                  <a:pt x="15545" y="14400"/>
                </a:cubicBezTo>
                <a:cubicBezTo>
                  <a:pt x="15845" y="14800"/>
                  <a:pt x="16112" y="15267"/>
                  <a:pt x="16278" y="15734"/>
                </a:cubicBezTo>
                <a:cubicBezTo>
                  <a:pt x="16979" y="17402"/>
                  <a:pt x="17379" y="19337"/>
                  <a:pt x="19014" y="20404"/>
                </a:cubicBezTo>
                <a:cubicBezTo>
                  <a:pt x="19848" y="20938"/>
                  <a:pt x="20815" y="21138"/>
                  <a:pt x="21716" y="21338"/>
                </a:cubicBezTo>
                <a:cubicBezTo>
                  <a:pt x="22816" y="21572"/>
                  <a:pt x="23884" y="21738"/>
                  <a:pt x="24985" y="21805"/>
                </a:cubicBezTo>
                <a:cubicBezTo>
                  <a:pt x="25001" y="21838"/>
                  <a:pt x="25018" y="21855"/>
                  <a:pt x="25031" y="21855"/>
                </a:cubicBezTo>
                <a:cubicBezTo>
                  <a:pt x="25043" y="21855"/>
                  <a:pt x="25051" y="21838"/>
                  <a:pt x="25051" y="21805"/>
                </a:cubicBezTo>
                <a:cubicBezTo>
                  <a:pt x="25118" y="21805"/>
                  <a:pt x="25118" y="21805"/>
                  <a:pt x="25118" y="21772"/>
                </a:cubicBezTo>
                <a:cubicBezTo>
                  <a:pt x="25118" y="21772"/>
                  <a:pt x="25151" y="21772"/>
                  <a:pt x="25151" y="21805"/>
                </a:cubicBezTo>
                <a:cubicBezTo>
                  <a:pt x="25185" y="21805"/>
                  <a:pt x="25252" y="21772"/>
                  <a:pt x="25185" y="21738"/>
                </a:cubicBezTo>
                <a:cubicBezTo>
                  <a:pt x="25151" y="21672"/>
                  <a:pt x="25085" y="21672"/>
                  <a:pt x="25018" y="21638"/>
                </a:cubicBezTo>
                <a:cubicBezTo>
                  <a:pt x="24985" y="21572"/>
                  <a:pt x="24918" y="21471"/>
                  <a:pt x="24818" y="21405"/>
                </a:cubicBezTo>
                <a:cubicBezTo>
                  <a:pt x="24818" y="21405"/>
                  <a:pt x="24818" y="21338"/>
                  <a:pt x="24785" y="21338"/>
                </a:cubicBezTo>
                <a:cubicBezTo>
                  <a:pt x="24151" y="20237"/>
                  <a:pt x="23517" y="19103"/>
                  <a:pt x="22750" y="18102"/>
                </a:cubicBezTo>
                <a:cubicBezTo>
                  <a:pt x="21949" y="17068"/>
                  <a:pt x="21082" y="16134"/>
                  <a:pt x="19948" y="15434"/>
                </a:cubicBezTo>
                <a:cubicBezTo>
                  <a:pt x="18814" y="14667"/>
                  <a:pt x="17579" y="14166"/>
                  <a:pt x="16312" y="13666"/>
                </a:cubicBezTo>
                <a:cubicBezTo>
                  <a:pt x="15678" y="13432"/>
                  <a:pt x="15011" y="13166"/>
                  <a:pt x="14410" y="12932"/>
                </a:cubicBezTo>
                <a:cubicBezTo>
                  <a:pt x="13910" y="12632"/>
                  <a:pt x="13343" y="12398"/>
                  <a:pt x="12809" y="12165"/>
                </a:cubicBezTo>
                <a:cubicBezTo>
                  <a:pt x="12743" y="12131"/>
                  <a:pt x="12676" y="12131"/>
                  <a:pt x="12609" y="12131"/>
                </a:cubicBezTo>
                <a:cubicBezTo>
                  <a:pt x="13476" y="12131"/>
                  <a:pt x="14344" y="12098"/>
                  <a:pt x="15244" y="12065"/>
                </a:cubicBezTo>
                <a:cubicBezTo>
                  <a:pt x="16312" y="11998"/>
                  <a:pt x="17413" y="11931"/>
                  <a:pt x="18513" y="11831"/>
                </a:cubicBezTo>
                <a:lnTo>
                  <a:pt x="18580" y="11831"/>
                </a:lnTo>
                <a:lnTo>
                  <a:pt x="19080" y="11965"/>
                </a:lnTo>
                <a:cubicBezTo>
                  <a:pt x="19848" y="12165"/>
                  <a:pt x="20648" y="12332"/>
                  <a:pt x="21415" y="12598"/>
                </a:cubicBezTo>
                <a:cubicBezTo>
                  <a:pt x="21782" y="12732"/>
                  <a:pt x="22149" y="12799"/>
                  <a:pt x="22483" y="12932"/>
                </a:cubicBezTo>
                <a:cubicBezTo>
                  <a:pt x="22483" y="12965"/>
                  <a:pt x="22483" y="12999"/>
                  <a:pt x="22516" y="12999"/>
                </a:cubicBezTo>
                <a:cubicBezTo>
                  <a:pt x="22783" y="13132"/>
                  <a:pt x="23017" y="13166"/>
                  <a:pt x="23317" y="13266"/>
                </a:cubicBezTo>
                <a:cubicBezTo>
                  <a:pt x="23584" y="13332"/>
                  <a:pt x="23784" y="13432"/>
                  <a:pt x="24017" y="13532"/>
                </a:cubicBezTo>
                <a:cubicBezTo>
                  <a:pt x="24918" y="14066"/>
                  <a:pt x="25685" y="14767"/>
                  <a:pt x="26319" y="15567"/>
                </a:cubicBezTo>
                <a:cubicBezTo>
                  <a:pt x="26619" y="15934"/>
                  <a:pt x="26853" y="16334"/>
                  <a:pt x="27086" y="16801"/>
                </a:cubicBezTo>
                <a:cubicBezTo>
                  <a:pt x="27320" y="17268"/>
                  <a:pt x="27520" y="17769"/>
                  <a:pt x="27787" y="18236"/>
                </a:cubicBezTo>
                <a:cubicBezTo>
                  <a:pt x="28187" y="18970"/>
                  <a:pt x="28754" y="19637"/>
                  <a:pt x="29354" y="20237"/>
                </a:cubicBezTo>
                <a:cubicBezTo>
                  <a:pt x="29988" y="20804"/>
                  <a:pt x="30755" y="21271"/>
                  <a:pt x="31489" y="21638"/>
                </a:cubicBezTo>
                <a:cubicBezTo>
                  <a:pt x="32257" y="21972"/>
                  <a:pt x="33124" y="22272"/>
                  <a:pt x="33958" y="22305"/>
                </a:cubicBezTo>
                <a:cubicBezTo>
                  <a:pt x="33991" y="22305"/>
                  <a:pt x="33991" y="22272"/>
                  <a:pt x="33991" y="22272"/>
                </a:cubicBezTo>
                <a:cubicBezTo>
                  <a:pt x="33991" y="22272"/>
                  <a:pt x="34024" y="22272"/>
                  <a:pt x="34024" y="22239"/>
                </a:cubicBezTo>
                <a:lnTo>
                  <a:pt x="34091" y="22239"/>
                </a:lnTo>
                <a:cubicBezTo>
                  <a:pt x="34091" y="22239"/>
                  <a:pt x="34125" y="22172"/>
                  <a:pt x="34091" y="22139"/>
                </a:cubicBezTo>
                <a:cubicBezTo>
                  <a:pt x="33991" y="22072"/>
                  <a:pt x="33924" y="21938"/>
                  <a:pt x="33824" y="21805"/>
                </a:cubicBezTo>
                <a:cubicBezTo>
                  <a:pt x="33338" y="21119"/>
                  <a:pt x="33203" y="20302"/>
                  <a:pt x="33070" y="19478"/>
                </a:cubicBezTo>
                <a:lnTo>
                  <a:pt x="33070" y="19478"/>
                </a:lnTo>
                <a:cubicBezTo>
                  <a:pt x="33189" y="20338"/>
                  <a:pt x="33308" y="21252"/>
                  <a:pt x="33858" y="21938"/>
                </a:cubicBezTo>
                <a:cubicBezTo>
                  <a:pt x="32990" y="21105"/>
                  <a:pt x="32290" y="20104"/>
                  <a:pt x="31589" y="19136"/>
                </a:cubicBezTo>
                <a:cubicBezTo>
                  <a:pt x="30856" y="18202"/>
                  <a:pt x="30155" y="17235"/>
                  <a:pt x="29288" y="16401"/>
                </a:cubicBezTo>
                <a:cubicBezTo>
                  <a:pt x="28387" y="15567"/>
                  <a:pt x="27353" y="14867"/>
                  <a:pt x="26286" y="14266"/>
                </a:cubicBezTo>
                <a:cubicBezTo>
                  <a:pt x="25985" y="14100"/>
                  <a:pt x="25685" y="13966"/>
                  <a:pt x="25352" y="13799"/>
                </a:cubicBezTo>
                <a:cubicBezTo>
                  <a:pt x="25332" y="13799"/>
                  <a:pt x="25324" y="13787"/>
                  <a:pt x="25313" y="13778"/>
                </a:cubicBezTo>
                <a:lnTo>
                  <a:pt x="25313" y="13778"/>
                </a:lnTo>
                <a:cubicBezTo>
                  <a:pt x="25378" y="13800"/>
                  <a:pt x="25461" y="13804"/>
                  <a:pt x="25518" y="13833"/>
                </a:cubicBezTo>
                <a:cubicBezTo>
                  <a:pt x="26186" y="14066"/>
                  <a:pt x="26919" y="14266"/>
                  <a:pt x="27587" y="14466"/>
                </a:cubicBezTo>
                <a:cubicBezTo>
                  <a:pt x="28787" y="14833"/>
                  <a:pt x="30022" y="15267"/>
                  <a:pt x="31122" y="16001"/>
                </a:cubicBezTo>
                <a:cubicBezTo>
                  <a:pt x="31589" y="16334"/>
                  <a:pt x="31990" y="16768"/>
                  <a:pt x="32323" y="17235"/>
                </a:cubicBezTo>
                <a:cubicBezTo>
                  <a:pt x="32612" y="17669"/>
                  <a:pt x="32801" y="18177"/>
                  <a:pt x="32933" y="18696"/>
                </a:cubicBezTo>
                <a:lnTo>
                  <a:pt x="32933" y="18696"/>
                </a:lnTo>
                <a:cubicBezTo>
                  <a:pt x="32901" y="18541"/>
                  <a:pt x="32866" y="18387"/>
                  <a:pt x="32824" y="18236"/>
                </a:cubicBezTo>
                <a:cubicBezTo>
                  <a:pt x="32490" y="17102"/>
                  <a:pt x="31689" y="16234"/>
                  <a:pt x="30755" y="15601"/>
                </a:cubicBezTo>
                <a:cubicBezTo>
                  <a:pt x="29621" y="14900"/>
                  <a:pt x="28320" y="14500"/>
                  <a:pt x="27086" y="14133"/>
                </a:cubicBezTo>
                <a:cubicBezTo>
                  <a:pt x="25685" y="13733"/>
                  <a:pt x="24318" y="13266"/>
                  <a:pt x="22950" y="12832"/>
                </a:cubicBezTo>
                <a:cubicBezTo>
                  <a:pt x="22683" y="12765"/>
                  <a:pt x="22450" y="12665"/>
                  <a:pt x="22183" y="12632"/>
                </a:cubicBezTo>
                <a:cubicBezTo>
                  <a:pt x="22016" y="12598"/>
                  <a:pt x="21816" y="12498"/>
                  <a:pt x="21649" y="12465"/>
                </a:cubicBezTo>
                <a:cubicBezTo>
                  <a:pt x="20915" y="12265"/>
                  <a:pt x="20181" y="11998"/>
                  <a:pt x="19447" y="11798"/>
                </a:cubicBezTo>
                <a:cubicBezTo>
                  <a:pt x="20748" y="11664"/>
                  <a:pt x="22016" y="11564"/>
                  <a:pt x="23283" y="11431"/>
                </a:cubicBezTo>
                <a:cubicBezTo>
                  <a:pt x="23283" y="11464"/>
                  <a:pt x="23283" y="11464"/>
                  <a:pt x="23317" y="11498"/>
                </a:cubicBezTo>
                <a:cubicBezTo>
                  <a:pt x="23917" y="11731"/>
                  <a:pt x="24518" y="11931"/>
                  <a:pt x="25151" y="12131"/>
                </a:cubicBezTo>
                <a:cubicBezTo>
                  <a:pt x="27286" y="12799"/>
                  <a:pt x="29488" y="13332"/>
                  <a:pt x="31689" y="13733"/>
                </a:cubicBezTo>
                <a:lnTo>
                  <a:pt x="31689" y="13766"/>
                </a:lnTo>
                <a:cubicBezTo>
                  <a:pt x="31656" y="13833"/>
                  <a:pt x="31656" y="13933"/>
                  <a:pt x="31756" y="13999"/>
                </a:cubicBezTo>
                <a:cubicBezTo>
                  <a:pt x="31798" y="14063"/>
                  <a:pt x="31854" y="14086"/>
                  <a:pt x="31906" y="14086"/>
                </a:cubicBezTo>
                <a:cubicBezTo>
                  <a:pt x="31936" y="14086"/>
                  <a:pt x="31965" y="14078"/>
                  <a:pt x="31990" y="14066"/>
                </a:cubicBezTo>
                <a:cubicBezTo>
                  <a:pt x="32090" y="13999"/>
                  <a:pt x="32123" y="13966"/>
                  <a:pt x="32123" y="13899"/>
                </a:cubicBezTo>
                <a:lnTo>
                  <a:pt x="32156" y="13833"/>
                </a:lnTo>
                <a:lnTo>
                  <a:pt x="32156" y="13799"/>
                </a:lnTo>
                <a:lnTo>
                  <a:pt x="32156" y="13733"/>
                </a:lnTo>
                <a:cubicBezTo>
                  <a:pt x="32156" y="13666"/>
                  <a:pt x="32123" y="13633"/>
                  <a:pt x="32090" y="13599"/>
                </a:cubicBezTo>
                <a:cubicBezTo>
                  <a:pt x="32023" y="13566"/>
                  <a:pt x="31990" y="13566"/>
                  <a:pt x="31956" y="13566"/>
                </a:cubicBezTo>
                <a:lnTo>
                  <a:pt x="31856" y="13566"/>
                </a:lnTo>
                <a:lnTo>
                  <a:pt x="31856" y="13599"/>
                </a:lnTo>
                <a:lnTo>
                  <a:pt x="31856" y="13633"/>
                </a:lnTo>
                <a:cubicBezTo>
                  <a:pt x="31256" y="13566"/>
                  <a:pt x="30655" y="13432"/>
                  <a:pt x="30022" y="13299"/>
                </a:cubicBezTo>
                <a:cubicBezTo>
                  <a:pt x="29021" y="13099"/>
                  <a:pt x="28087" y="12832"/>
                  <a:pt x="27086" y="12565"/>
                </a:cubicBezTo>
                <a:cubicBezTo>
                  <a:pt x="27186" y="12565"/>
                  <a:pt x="27320" y="12598"/>
                  <a:pt x="27486" y="12598"/>
                </a:cubicBezTo>
                <a:lnTo>
                  <a:pt x="28621" y="12732"/>
                </a:lnTo>
                <a:cubicBezTo>
                  <a:pt x="29321" y="12765"/>
                  <a:pt x="29988" y="12799"/>
                  <a:pt x="30689" y="12832"/>
                </a:cubicBezTo>
                <a:lnTo>
                  <a:pt x="30689" y="12899"/>
                </a:lnTo>
                <a:lnTo>
                  <a:pt x="30689" y="12932"/>
                </a:lnTo>
                <a:cubicBezTo>
                  <a:pt x="30689" y="12965"/>
                  <a:pt x="30755" y="12965"/>
                  <a:pt x="30755" y="12965"/>
                </a:cubicBezTo>
                <a:cubicBezTo>
                  <a:pt x="30789" y="13032"/>
                  <a:pt x="30822" y="13032"/>
                  <a:pt x="30822" y="13032"/>
                </a:cubicBezTo>
                <a:lnTo>
                  <a:pt x="30956" y="13032"/>
                </a:lnTo>
                <a:cubicBezTo>
                  <a:pt x="30989" y="13032"/>
                  <a:pt x="31022" y="12965"/>
                  <a:pt x="31022" y="12932"/>
                </a:cubicBezTo>
                <a:cubicBezTo>
                  <a:pt x="31022" y="12899"/>
                  <a:pt x="31089" y="12899"/>
                  <a:pt x="31089" y="12865"/>
                </a:cubicBezTo>
                <a:lnTo>
                  <a:pt x="31089" y="12799"/>
                </a:lnTo>
                <a:cubicBezTo>
                  <a:pt x="31089" y="12765"/>
                  <a:pt x="31089" y="12732"/>
                  <a:pt x="31022" y="12699"/>
                </a:cubicBezTo>
                <a:lnTo>
                  <a:pt x="30989" y="12632"/>
                </a:lnTo>
                <a:lnTo>
                  <a:pt x="30956" y="12598"/>
                </a:lnTo>
                <a:cubicBezTo>
                  <a:pt x="30931" y="12590"/>
                  <a:pt x="30908" y="12586"/>
                  <a:pt x="30887" y="12586"/>
                </a:cubicBezTo>
                <a:cubicBezTo>
                  <a:pt x="30824" y="12586"/>
                  <a:pt x="30780" y="12623"/>
                  <a:pt x="30755" y="12699"/>
                </a:cubicBezTo>
                <a:lnTo>
                  <a:pt x="30755" y="12732"/>
                </a:lnTo>
                <a:cubicBezTo>
                  <a:pt x="30022" y="12699"/>
                  <a:pt x="29354" y="12632"/>
                  <a:pt x="28654" y="12565"/>
                </a:cubicBezTo>
                <a:lnTo>
                  <a:pt x="27520" y="12432"/>
                </a:lnTo>
                <a:cubicBezTo>
                  <a:pt x="27153" y="12398"/>
                  <a:pt x="26753" y="12298"/>
                  <a:pt x="26352" y="12265"/>
                </a:cubicBezTo>
                <a:cubicBezTo>
                  <a:pt x="26319" y="12265"/>
                  <a:pt x="26286" y="12265"/>
                  <a:pt x="26286" y="12298"/>
                </a:cubicBezTo>
                <a:cubicBezTo>
                  <a:pt x="25418" y="12031"/>
                  <a:pt x="24518" y="11731"/>
                  <a:pt x="23650" y="11398"/>
                </a:cubicBezTo>
                <a:cubicBezTo>
                  <a:pt x="25518" y="11197"/>
                  <a:pt x="27420" y="10964"/>
                  <a:pt x="29288" y="10797"/>
                </a:cubicBezTo>
                <a:lnTo>
                  <a:pt x="29354" y="10797"/>
                </a:lnTo>
                <a:cubicBezTo>
                  <a:pt x="29354" y="10797"/>
                  <a:pt x="29421" y="10797"/>
                  <a:pt x="29421" y="10864"/>
                </a:cubicBezTo>
                <a:cubicBezTo>
                  <a:pt x="29621" y="10897"/>
                  <a:pt x="29788" y="10931"/>
                  <a:pt x="29988" y="10964"/>
                </a:cubicBezTo>
                <a:cubicBezTo>
                  <a:pt x="31489" y="11398"/>
                  <a:pt x="32857" y="12232"/>
                  <a:pt x="34158" y="13132"/>
                </a:cubicBezTo>
                <a:cubicBezTo>
                  <a:pt x="35459" y="14066"/>
                  <a:pt x="36693" y="15067"/>
                  <a:pt x="38094" y="15867"/>
                </a:cubicBezTo>
                <a:cubicBezTo>
                  <a:pt x="38761" y="16268"/>
                  <a:pt x="39495" y="16601"/>
                  <a:pt x="40262" y="16902"/>
                </a:cubicBezTo>
                <a:cubicBezTo>
                  <a:pt x="40963" y="17135"/>
                  <a:pt x="41697" y="17369"/>
                  <a:pt x="42497" y="17469"/>
                </a:cubicBezTo>
                <a:cubicBezTo>
                  <a:pt x="44032" y="17769"/>
                  <a:pt x="45633" y="17869"/>
                  <a:pt x="47201" y="17969"/>
                </a:cubicBezTo>
                <a:cubicBezTo>
                  <a:pt x="48802" y="18069"/>
                  <a:pt x="50369" y="18202"/>
                  <a:pt x="51971" y="18436"/>
                </a:cubicBezTo>
                <a:lnTo>
                  <a:pt x="52104" y="18436"/>
                </a:lnTo>
                <a:lnTo>
                  <a:pt x="52137" y="18403"/>
                </a:lnTo>
                <a:cubicBezTo>
                  <a:pt x="52171" y="18403"/>
                  <a:pt x="52171" y="18369"/>
                  <a:pt x="52137" y="18303"/>
                </a:cubicBezTo>
                <a:cubicBezTo>
                  <a:pt x="52104" y="18269"/>
                  <a:pt x="52037" y="18269"/>
                  <a:pt x="52037" y="18236"/>
                </a:cubicBezTo>
                <a:cubicBezTo>
                  <a:pt x="52037" y="18236"/>
                  <a:pt x="52037" y="18202"/>
                  <a:pt x="52004" y="18202"/>
                </a:cubicBezTo>
                <a:cubicBezTo>
                  <a:pt x="51937" y="18102"/>
                  <a:pt x="51804" y="18036"/>
                  <a:pt x="51704" y="17969"/>
                </a:cubicBezTo>
                <a:cubicBezTo>
                  <a:pt x="50536" y="17068"/>
                  <a:pt x="49335" y="16234"/>
                  <a:pt x="48034" y="15467"/>
                </a:cubicBezTo>
                <a:cubicBezTo>
                  <a:pt x="46767" y="14733"/>
                  <a:pt x="45433" y="14066"/>
                  <a:pt x="44098" y="13466"/>
                </a:cubicBezTo>
                <a:cubicBezTo>
                  <a:pt x="42697" y="12899"/>
                  <a:pt x="41330" y="12398"/>
                  <a:pt x="39929" y="11931"/>
                </a:cubicBezTo>
                <a:cubicBezTo>
                  <a:pt x="38494" y="11531"/>
                  <a:pt x="37093" y="11197"/>
                  <a:pt x="35626" y="10931"/>
                </a:cubicBezTo>
                <a:cubicBezTo>
                  <a:pt x="34658" y="10764"/>
                  <a:pt x="33691" y="10630"/>
                  <a:pt x="32790" y="10564"/>
                </a:cubicBezTo>
                <a:cubicBezTo>
                  <a:pt x="34825" y="10397"/>
                  <a:pt x="36927" y="10297"/>
                  <a:pt x="38961" y="10263"/>
                </a:cubicBezTo>
                <a:cubicBezTo>
                  <a:pt x="39128" y="10263"/>
                  <a:pt x="39295" y="10297"/>
                  <a:pt x="39462" y="10297"/>
                </a:cubicBezTo>
                <a:cubicBezTo>
                  <a:pt x="39829" y="10364"/>
                  <a:pt x="40162" y="10397"/>
                  <a:pt x="40529" y="10430"/>
                </a:cubicBezTo>
                <a:cubicBezTo>
                  <a:pt x="40696" y="10464"/>
                  <a:pt x="40829" y="10464"/>
                  <a:pt x="40996" y="10530"/>
                </a:cubicBezTo>
                <a:cubicBezTo>
                  <a:pt x="41096" y="10564"/>
                  <a:pt x="41196" y="10630"/>
                  <a:pt x="41296" y="10697"/>
                </a:cubicBezTo>
                <a:cubicBezTo>
                  <a:pt x="41463" y="10764"/>
                  <a:pt x="41630" y="10864"/>
                  <a:pt x="41763" y="10931"/>
                </a:cubicBezTo>
                <a:cubicBezTo>
                  <a:pt x="42030" y="11097"/>
                  <a:pt x="42364" y="11231"/>
                  <a:pt x="42664" y="11398"/>
                </a:cubicBezTo>
                <a:cubicBezTo>
                  <a:pt x="44765" y="12432"/>
                  <a:pt x="46834" y="13432"/>
                  <a:pt x="48935" y="14433"/>
                </a:cubicBezTo>
                <a:lnTo>
                  <a:pt x="48935" y="14533"/>
                </a:lnTo>
                <a:cubicBezTo>
                  <a:pt x="48935" y="14600"/>
                  <a:pt x="48968" y="14700"/>
                  <a:pt x="49035" y="14733"/>
                </a:cubicBezTo>
                <a:cubicBezTo>
                  <a:pt x="49106" y="14757"/>
                  <a:pt x="49160" y="14780"/>
                  <a:pt x="49221" y="14780"/>
                </a:cubicBezTo>
                <a:cubicBezTo>
                  <a:pt x="49246" y="14780"/>
                  <a:pt x="49273" y="14776"/>
                  <a:pt x="49302" y="14767"/>
                </a:cubicBezTo>
                <a:cubicBezTo>
                  <a:pt x="49369" y="14733"/>
                  <a:pt x="49435" y="14700"/>
                  <a:pt x="49469" y="14633"/>
                </a:cubicBezTo>
                <a:cubicBezTo>
                  <a:pt x="49502" y="14567"/>
                  <a:pt x="49502" y="14533"/>
                  <a:pt x="49469" y="14433"/>
                </a:cubicBezTo>
                <a:cubicBezTo>
                  <a:pt x="49435" y="14366"/>
                  <a:pt x="49369" y="14300"/>
                  <a:pt x="49335" y="14300"/>
                </a:cubicBezTo>
                <a:lnTo>
                  <a:pt x="49302" y="14266"/>
                </a:lnTo>
                <a:cubicBezTo>
                  <a:pt x="49279" y="14261"/>
                  <a:pt x="49256" y="14258"/>
                  <a:pt x="49234" y="14258"/>
                </a:cubicBezTo>
                <a:cubicBezTo>
                  <a:pt x="49126" y="14258"/>
                  <a:pt x="49029" y="14323"/>
                  <a:pt x="49002" y="14433"/>
                </a:cubicBezTo>
                <a:cubicBezTo>
                  <a:pt x="48501" y="14200"/>
                  <a:pt x="48001" y="13899"/>
                  <a:pt x="47467" y="13633"/>
                </a:cubicBezTo>
                <a:lnTo>
                  <a:pt x="44198" y="12031"/>
                </a:lnTo>
                <a:cubicBezTo>
                  <a:pt x="43665" y="11731"/>
                  <a:pt x="43131" y="11464"/>
                  <a:pt x="42597" y="11197"/>
                </a:cubicBezTo>
                <a:cubicBezTo>
                  <a:pt x="42330" y="11064"/>
                  <a:pt x="42030" y="10931"/>
                  <a:pt x="41797" y="10764"/>
                </a:cubicBezTo>
                <a:cubicBezTo>
                  <a:pt x="41763" y="10730"/>
                  <a:pt x="41697" y="10730"/>
                  <a:pt x="41630" y="10697"/>
                </a:cubicBezTo>
                <a:lnTo>
                  <a:pt x="41630" y="10697"/>
                </a:lnTo>
                <a:cubicBezTo>
                  <a:pt x="42531" y="10864"/>
                  <a:pt x="43465" y="11064"/>
                  <a:pt x="44332" y="11298"/>
                </a:cubicBezTo>
                <a:cubicBezTo>
                  <a:pt x="45533" y="11631"/>
                  <a:pt x="46700" y="12065"/>
                  <a:pt x="47868" y="12532"/>
                </a:cubicBezTo>
                <a:cubicBezTo>
                  <a:pt x="47868" y="12565"/>
                  <a:pt x="47834" y="12598"/>
                  <a:pt x="47834" y="12598"/>
                </a:cubicBezTo>
                <a:cubicBezTo>
                  <a:pt x="47834" y="12699"/>
                  <a:pt x="47868" y="12732"/>
                  <a:pt x="47968" y="12765"/>
                </a:cubicBezTo>
                <a:cubicBezTo>
                  <a:pt x="47984" y="12782"/>
                  <a:pt x="48018" y="12790"/>
                  <a:pt x="48051" y="12790"/>
                </a:cubicBezTo>
                <a:cubicBezTo>
                  <a:pt x="48085" y="12790"/>
                  <a:pt x="48118" y="12782"/>
                  <a:pt x="48135" y="12765"/>
                </a:cubicBezTo>
                <a:cubicBezTo>
                  <a:pt x="48268" y="12732"/>
                  <a:pt x="48335" y="12565"/>
                  <a:pt x="48201" y="12432"/>
                </a:cubicBezTo>
                <a:cubicBezTo>
                  <a:pt x="48168" y="12398"/>
                  <a:pt x="48118" y="12382"/>
                  <a:pt x="48068" y="12382"/>
                </a:cubicBezTo>
                <a:cubicBezTo>
                  <a:pt x="48018" y="12382"/>
                  <a:pt x="47968" y="12398"/>
                  <a:pt x="47934" y="12432"/>
                </a:cubicBezTo>
                <a:cubicBezTo>
                  <a:pt x="47301" y="12131"/>
                  <a:pt x="46633" y="11898"/>
                  <a:pt x="45966" y="11698"/>
                </a:cubicBezTo>
                <a:cubicBezTo>
                  <a:pt x="44765" y="11264"/>
                  <a:pt x="43498" y="10931"/>
                  <a:pt x="42197" y="10630"/>
                </a:cubicBezTo>
                <a:cubicBezTo>
                  <a:pt x="41830" y="10564"/>
                  <a:pt x="41463" y="10530"/>
                  <a:pt x="41096" y="10430"/>
                </a:cubicBezTo>
                <a:cubicBezTo>
                  <a:pt x="40996" y="10397"/>
                  <a:pt x="40963" y="10397"/>
                  <a:pt x="40863" y="10364"/>
                </a:cubicBezTo>
                <a:cubicBezTo>
                  <a:pt x="40829" y="10364"/>
                  <a:pt x="40829" y="10364"/>
                  <a:pt x="40829" y="10397"/>
                </a:cubicBezTo>
                <a:cubicBezTo>
                  <a:pt x="40663" y="10364"/>
                  <a:pt x="40462" y="10364"/>
                  <a:pt x="40296" y="10297"/>
                </a:cubicBezTo>
                <a:lnTo>
                  <a:pt x="40996" y="10297"/>
                </a:lnTo>
                <a:cubicBezTo>
                  <a:pt x="41096" y="10364"/>
                  <a:pt x="41196" y="10364"/>
                  <a:pt x="41296" y="10397"/>
                </a:cubicBezTo>
                <a:cubicBezTo>
                  <a:pt x="41654" y="10468"/>
                  <a:pt x="42021" y="10502"/>
                  <a:pt x="42387" y="10502"/>
                </a:cubicBezTo>
                <a:cubicBezTo>
                  <a:pt x="42705" y="10502"/>
                  <a:pt x="43022" y="10477"/>
                  <a:pt x="43331" y="10430"/>
                </a:cubicBezTo>
                <a:cubicBezTo>
                  <a:pt x="46500" y="10697"/>
                  <a:pt x="49636" y="11264"/>
                  <a:pt x="52638" y="12232"/>
                </a:cubicBezTo>
                <a:cubicBezTo>
                  <a:pt x="52938" y="12365"/>
                  <a:pt x="53272" y="12465"/>
                  <a:pt x="53538" y="12598"/>
                </a:cubicBezTo>
                <a:cubicBezTo>
                  <a:pt x="53872" y="12732"/>
                  <a:pt x="54206" y="12899"/>
                  <a:pt x="54539" y="13032"/>
                </a:cubicBezTo>
                <a:cubicBezTo>
                  <a:pt x="55206" y="13299"/>
                  <a:pt x="55873" y="13633"/>
                  <a:pt x="56507" y="14033"/>
                </a:cubicBezTo>
                <a:cubicBezTo>
                  <a:pt x="56541" y="14033"/>
                  <a:pt x="56541" y="14033"/>
                  <a:pt x="56541" y="13966"/>
                </a:cubicBezTo>
                <a:cubicBezTo>
                  <a:pt x="56641" y="14033"/>
                  <a:pt x="56774" y="14100"/>
                  <a:pt x="56841" y="14133"/>
                </a:cubicBezTo>
                <a:cubicBezTo>
                  <a:pt x="56941" y="14200"/>
                  <a:pt x="57008" y="14266"/>
                  <a:pt x="57108" y="14300"/>
                </a:cubicBezTo>
                <a:cubicBezTo>
                  <a:pt x="57508" y="14633"/>
                  <a:pt x="57875" y="15034"/>
                  <a:pt x="58208" y="15434"/>
                </a:cubicBezTo>
                <a:cubicBezTo>
                  <a:pt x="59443" y="16868"/>
                  <a:pt x="60343" y="18569"/>
                  <a:pt x="61844" y="19737"/>
                </a:cubicBezTo>
                <a:cubicBezTo>
                  <a:pt x="62612" y="20304"/>
                  <a:pt x="63479" y="20704"/>
                  <a:pt x="64379" y="20904"/>
                </a:cubicBezTo>
                <a:cubicBezTo>
                  <a:pt x="65180" y="21105"/>
                  <a:pt x="66047" y="21238"/>
                  <a:pt x="66881" y="21305"/>
                </a:cubicBezTo>
                <a:cubicBezTo>
                  <a:pt x="66981" y="21305"/>
                  <a:pt x="67048" y="21371"/>
                  <a:pt x="67181" y="21371"/>
                </a:cubicBezTo>
                <a:lnTo>
                  <a:pt x="67215" y="21371"/>
                </a:lnTo>
                <a:cubicBezTo>
                  <a:pt x="67233" y="21380"/>
                  <a:pt x="67248" y="21384"/>
                  <a:pt x="67261" y="21384"/>
                </a:cubicBezTo>
                <a:cubicBezTo>
                  <a:pt x="67297" y="21384"/>
                  <a:pt x="67315" y="21354"/>
                  <a:pt x="67315" y="21305"/>
                </a:cubicBezTo>
                <a:cubicBezTo>
                  <a:pt x="67348" y="21305"/>
                  <a:pt x="67348" y="21271"/>
                  <a:pt x="67315" y="21238"/>
                </a:cubicBezTo>
                <a:cubicBezTo>
                  <a:pt x="66881" y="20237"/>
                  <a:pt x="66281" y="19270"/>
                  <a:pt x="65547" y="18436"/>
                </a:cubicBezTo>
                <a:cubicBezTo>
                  <a:pt x="64279" y="16902"/>
                  <a:pt x="62645" y="15701"/>
                  <a:pt x="60810" y="14900"/>
                </a:cubicBezTo>
                <a:cubicBezTo>
                  <a:pt x="59776" y="14433"/>
                  <a:pt x="58675" y="14100"/>
                  <a:pt x="57608" y="13766"/>
                </a:cubicBezTo>
                <a:cubicBezTo>
                  <a:pt x="57041" y="13599"/>
                  <a:pt x="56507" y="13432"/>
                  <a:pt x="55973" y="13232"/>
                </a:cubicBezTo>
                <a:cubicBezTo>
                  <a:pt x="55940" y="13232"/>
                  <a:pt x="55873" y="13199"/>
                  <a:pt x="55873" y="13199"/>
                </a:cubicBezTo>
                <a:cubicBezTo>
                  <a:pt x="55673" y="13099"/>
                  <a:pt x="55506" y="13032"/>
                  <a:pt x="55306" y="12932"/>
                </a:cubicBezTo>
                <a:cubicBezTo>
                  <a:pt x="53379" y="12129"/>
                  <a:pt x="51360" y="11481"/>
                  <a:pt x="49367" y="11017"/>
                </a:cubicBezTo>
                <a:lnTo>
                  <a:pt x="49367" y="11017"/>
                </a:lnTo>
                <a:cubicBezTo>
                  <a:pt x="49550" y="11051"/>
                  <a:pt x="49751" y="11074"/>
                  <a:pt x="49936" y="11097"/>
                </a:cubicBezTo>
                <a:cubicBezTo>
                  <a:pt x="51437" y="11364"/>
                  <a:pt x="52971" y="11564"/>
                  <a:pt x="54506" y="11798"/>
                </a:cubicBezTo>
                <a:cubicBezTo>
                  <a:pt x="55406" y="11952"/>
                  <a:pt x="56321" y="12047"/>
                  <a:pt x="57231" y="12047"/>
                </a:cubicBezTo>
                <a:cubicBezTo>
                  <a:pt x="57704" y="12047"/>
                  <a:pt x="58175" y="12022"/>
                  <a:pt x="58642" y="11965"/>
                </a:cubicBezTo>
                <a:cubicBezTo>
                  <a:pt x="59309" y="11898"/>
                  <a:pt x="59976" y="11698"/>
                  <a:pt x="60543" y="11398"/>
                </a:cubicBezTo>
                <a:cubicBezTo>
                  <a:pt x="61110" y="11131"/>
                  <a:pt x="61644" y="10764"/>
                  <a:pt x="62111" y="10364"/>
                </a:cubicBezTo>
                <a:cubicBezTo>
                  <a:pt x="63012" y="9563"/>
                  <a:pt x="63779" y="8562"/>
                  <a:pt x="64446" y="7562"/>
                </a:cubicBezTo>
                <a:cubicBezTo>
                  <a:pt x="64480" y="7562"/>
                  <a:pt x="64480" y="7528"/>
                  <a:pt x="64480" y="7461"/>
                </a:cubicBezTo>
                <a:lnTo>
                  <a:pt x="64513" y="7428"/>
                </a:lnTo>
                <a:cubicBezTo>
                  <a:pt x="64546" y="7395"/>
                  <a:pt x="64513" y="7361"/>
                  <a:pt x="64480" y="7361"/>
                </a:cubicBezTo>
                <a:cubicBezTo>
                  <a:pt x="64480" y="7295"/>
                  <a:pt x="64446" y="7295"/>
                  <a:pt x="64446" y="7295"/>
                </a:cubicBezTo>
                <a:cubicBezTo>
                  <a:pt x="64346" y="7361"/>
                  <a:pt x="64279" y="7428"/>
                  <a:pt x="64179" y="7461"/>
                </a:cubicBezTo>
                <a:cubicBezTo>
                  <a:pt x="64179" y="7461"/>
                  <a:pt x="64165" y="7447"/>
                  <a:pt x="64155" y="7447"/>
                </a:cubicBezTo>
                <a:cubicBezTo>
                  <a:pt x="64150" y="7447"/>
                  <a:pt x="64146" y="7450"/>
                  <a:pt x="64146" y="7461"/>
                </a:cubicBezTo>
                <a:lnTo>
                  <a:pt x="64113" y="7528"/>
                </a:lnTo>
                <a:cubicBezTo>
                  <a:pt x="64013" y="7562"/>
                  <a:pt x="63946" y="7562"/>
                  <a:pt x="63846" y="7562"/>
                </a:cubicBezTo>
                <a:cubicBezTo>
                  <a:pt x="63533" y="7633"/>
                  <a:pt x="63209" y="7655"/>
                  <a:pt x="62880" y="7655"/>
                </a:cubicBezTo>
                <a:cubicBezTo>
                  <a:pt x="62436" y="7655"/>
                  <a:pt x="61985" y="7614"/>
                  <a:pt x="61544" y="7595"/>
                </a:cubicBezTo>
                <a:cubicBezTo>
                  <a:pt x="60777" y="7562"/>
                  <a:pt x="59976" y="7461"/>
                  <a:pt x="59142" y="7395"/>
                </a:cubicBezTo>
                <a:cubicBezTo>
                  <a:pt x="57789" y="7254"/>
                  <a:pt x="56436" y="7113"/>
                  <a:pt x="55083" y="7113"/>
                </a:cubicBezTo>
                <a:cubicBezTo>
                  <a:pt x="54835" y="7113"/>
                  <a:pt x="54587" y="7118"/>
                  <a:pt x="54339" y="7128"/>
                </a:cubicBezTo>
                <a:cubicBezTo>
                  <a:pt x="53538" y="7195"/>
                  <a:pt x="52771" y="7261"/>
                  <a:pt x="52004" y="7461"/>
                </a:cubicBezTo>
                <a:cubicBezTo>
                  <a:pt x="51270" y="7628"/>
                  <a:pt x="50503" y="7895"/>
                  <a:pt x="49802" y="8129"/>
                </a:cubicBezTo>
                <a:cubicBezTo>
                  <a:pt x="48335" y="8696"/>
                  <a:pt x="46934" y="9263"/>
                  <a:pt x="45433" y="9696"/>
                </a:cubicBezTo>
                <a:cubicBezTo>
                  <a:pt x="44699" y="9897"/>
                  <a:pt x="43998" y="10030"/>
                  <a:pt x="43298" y="10097"/>
                </a:cubicBezTo>
                <a:cubicBezTo>
                  <a:pt x="42931" y="10063"/>
                  <a:pt x="42531" y="10063"/>
                  <a:pt x="42164" y="10030"/>
                </a:cubicBezTo>
                <a:cubicBezTo>
                  <a:pt x="41203" y="9984"/>
                  <a:pt x="40246" y="9963"/>
                  <a:pt x="39290" y="9963"/>
                </a:cubicBezTo>
                <a:cubicBezTo>
                  <a:pt x="36792" y="9963"/>
                  <a:pt x="34308" y="10104"/>
                  <a:pt x="31823" y="10297"/>
                </a:cubicBezTo>
                <a:lnTo>
                  <a:pt x="34191" y="9930"/>
                </a:lnTo>
                <a:cubicBezTo>
                  <a:pt x="35626" y="9630"/>
                  <a:pt x="37093" y="9263"/>
                  <a:pt x="38428" y="8629"/>
                </a:cubicBezTo>
                <a:cubicBezTo>
                  <a:pt x="39695" y="8062"/>
                  <a:pt x="40929" y="7295"/>
                  <a:pt x="42030" y="6461"/>
                </a:cubicBezTo>
                <a:cubicBezTo>
                  <a:pt x="43164" y="5593"/>
                  <a:pt x="44265" y="4626"/>
                  <a:pt x="45199" y="3592"/>
                </a:cubicBezTo>
                <a:cubicBezTo>
                  <a:pt x="46267" y="2525"/>
                  <a:pt x="47267" y="1390"/>
                  <a:pt x="48101" y="190"/>
                </a:cubicBezTo>
                <a:lnTo>
                  <a:pt x="48168" y="190"/>
                </a:lnTo>
                <a:cubicBezTo>
                  <a:pt x="48201" y="190"/>
                  <a:pt x="48201" y="123"/>
                  <a:pt x="48168" y="123"/>
                </a:cubicBezTo>
                <a:lnTo>
                  <a:pt x="48135" y="123"/>
                </a:lnTo>
                <a:lnTo>
                  <a:pt x="48135" y="90"/>
                </a:lnTo>
                <a:cubicBezTo>
                  <a:pt x="48160" y="64"/>
                  <a:pt x="48147" y="0"/>
                  <a:pt x="4809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31"/>
          <p:cNvSpPr txBox="1">
            <a:spLocks noGrp="1"/>
          </p:cNvSpPr>
          <p:nvPr>
            <p:ph type="title"/>
          </p:nvPr>
        </p:nvSpPr>
        <p:spPr>
          <a:xfrm>
            <a:off x="759086" y="27525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nhiên quanh ta chính là</a:t>
            </a:r>
            <a:endParaRPr sz="4000" b="1" dirty="0">
              <a:solidFill>
                <a:srgbClr val="77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" name="Google Shape;246;p31"/>
          <p:cNvSpPr txBox="1">
            <a:spLocks noGrp="1"/>
          </p:cNvSpPr>
          <p:nvPr>
            <p:ph type="subTitle" idx="1"/>
          </p:nvPr>
        </p:nvSpPr>
        <p:spPr>
          <a:xfrm>
            <a:off x="4765062" y="3482200"/>
            <a:ext cx="3221513" cy="7154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70C0"/>
                </a:solidFill>
                <a:latin typeface="Cormorant Garamond"/>
                <a:ea typeface="Cormorant Garamond"/>
                <a:sym typeface="Cormorant Garamond"/>
              </a:rPr>
              <a:t>Cây cối, hoa, lá</a:t>
            </a:r>
            <a:endParaRPr sz="3600" b="1" dirty="0">
              <a:solidFill>
                <a:srgbClr val="0070C0"/>
              </a:solidFill>
              <a:latin typeface="Cormorant Garamond"/>
              <a:ea typeface="Cormorant Garamond"/>
              <a:sym typeface="Cormorant Garamond"/>
            </a:endParaRPr>
          </a:p>
        </p:txBody>
      </p:sp>
      <p:pic>
        <p:nvPicPr>
          <p:cNvPr id="251" name="Google Shape;25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7425" y="3804723"/>
            <a:ext cx="954100" cy="2833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56213" y="3804725"/>
            <a:ext cx="1091910" cy="283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39363" y="3008837"/>
            <a:ext cx="1645311" cy="391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 rotWithShape="1">
          <a:blip r:embed="rId7">
            <a:alphaModFix/>
          </a:blip>
          <a:srcRect l="23215" t="26872" r="19177" b="41657"/>
          <a:stretch/>
        </p:blipFill>
        <p:spPr>
          <a:xfrm rot="3">
            <a:off x="3842392" y="99200"/>
            <a:ext cx="1550875" cy="4402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DA4E482-7E2A-AE9F-E6A6-EE71B7418128}"/>
              </a:ext>
            </a:extLst>
          </p:cNvPr>
          <p:cNvSpPr/>
          <p:nvPr/>
        </p:nvSpPr>
        <p:spPr>
          <a:xfrm>
            <a:off x="1280379" y="1078612"/>
            <a:ext cx="6758984" cy="64282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Google Shape;244;p31"/>
          <p:cNvSpPr txBox="1">
            <a:spLocks noGrp="1"/>
          </p:cNvSpPr>
          <p:nvPr>
            <p:ph type="subTitle" idx="4"/>
          </p:nvPr>
        </p:nvSpPr>
        <p:spPr>
          <a:xfrm>
            <a:off x="1403990" y="1261301"/>
            <a:ext cx="7188139" cy="4823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0000"/>
                </a:solidFill>
              </a:rPr>
              <a:t>Bầu trời, mặt trời, mặt trăng, mây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21A576-2330-3C06-1562-E2A288E57EBA}"/>
              </a:ext>
            </a:extLst>
          </p:cNvPr>
          <p:cNvSpPr/>
          <p:nvPr/>
        </p:nvSpPr>
        <p:spPr>
          <a:xfrm>
            <a:off x="4141744" y="1904122"/>
            <a:ext cx="4450385" cy="1136879"/>
          </a:xfrm>
          <a:prstGeom prst="roundRect">
            <a:avLst/>
          </a:prstGeom>
          <a:solidFill>
            <a:srgbClr val="D3B5E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7" name="Google Shape;247;p31"/>
          <p:cNvSpPr txBox="1">
            <a:spLocks noGrp="1"/>
          </p:cNvSpPr>
          <p:nvPr>
            <p:ph type="subTitle" idx="2"/>
          </p:nvPr>
        </p:nvSpPr>
        <p:spPr>
          <a:xfrm>
            <a:off x="4191943" y="1881136"/>
            <a:ext cx="4096575" cy="5065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buSzPts val="2400"/>
            </a:pPr>
            <a:r>
              <a:rPr lang="en" sz="3600" b="1" dirty="0">
                <a:solidFill>
                  <a:srgbClr val="7030A0"/>
                </a:solidFill>
                <a:latin typeface="Cormorant Garamond"/>
                <a:ea typeface="Cormorant Garamond"/>
                <a:sym typeface="Cormorant Garamond"/>
              </a:rPr>
              <a:t>Mưa, nắng, gió, sấm, chớp, cầu vồng…..</a:t>
            </a:r>
            <a:endParaRPr sz="3600" b="1" dirty="0">
              <a:solidFill>
                <a:srgbClr val="7030A0"/>
              </a:solidFill>
              <a:latin typeface="Cormorant Garamond"/>
              <a:ea typeface="Cormorant Garamond"/>
              <a:sym typeface="Cormorant Garamond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15F273-C300-5224-0A5A-C56A51005868}"/>
              </a:ext>
            </a:extLst>
          </p:cNvPr>
          <p:cNvSpPr/>
          <p:nvPr/>
        </p:nvSpPr>
        <p:spPr>
          <a:xfrm>
            <a:off x="553222" y="3313760"/>
            <a:ext cx="3182427" cy="1136878"/>
          </a:xfrm>
          <a:prstGeom prst="round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8" name="Google Shape;248;p31"/>
          <p:cNvSpPr txBox="1">
            <a:spLocks noGrp="1"/>
          </p:cNvSpPr>
          <p:nvPr>
            <p:ph type="subTitle" idx="3"/>
          </p:nvPr>
        </p:nvSpPr>
        <p:spPr>
          <a:xfrm>
            <a:off x="720743" y="3266359"/>
            <a:ext cx="5655075" cy="369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70C0"/>
                </a:solidFill>
                <a:latin typeface="Cormorant Garamond"/>
                <a:ea typeface="Cormorant Garamond"/>
              </a:rPr>
              <a:t>4 mùa: Xuân, hạ,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0070C0"/>
                </a:solidFill>
                <a:latin typeface="Cormorant Garamond"/>
                <a:ea typeface="Cormorant Garamond"/>
              </a:rPr>
              <a:t> thu, đông</a:t>
            </a:r>
            <a:endParaRPr sz="3600" b="1" dirty="0">
              <a:solidFill>
                <a:srgbClr val="0070C0"/>
              </a:solidFill>
              <a:latin typeface="Cormorant Garamond"/>
              <a:ea typeface="Cormorant Garamon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2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5" grpId="0" build="p"/>
      <p:bldP spid="246" grpId="0" build="p"/>
      <p:bldP spid="6" grpId="0" animBg="1"/>
      <p:bldP spid="244" grpId="0" build="p"/>
      <p:bldP spid="8" grpId="0" animBg="1"/>
      <p:bldP spid="247" grpId="0" build="p"/>
      <p:bldP spid="10" grpId="0" animBg="1"/>
      <p:bldP spid="24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3"/>
          <p:cNvSpPr txBox="1">
            <a:spLocks noGrp="1"/>
          </p:cNvSpPr>
          <p:nvPr>
            <p:ph type="title"/>
          </p:nvPr>
        </p:nvSpPr>
        <p:spPr>
          <a:xfrm>
            <a:off x="586835" y="1279088"/>
            <a:ext cx="77040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771A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4000" b="1" dirty="0">
              <a:solidFill>
                <a:srgbClr val="771A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0" name="Google Shape;28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77649" y="1214100"/>
            <a:ext cx="1349575" cy="400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71128" y="3062175"/>
            <a:ext cx="1785701" cy="2894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5">
            <a:alphaModFix/>
          </a:blip>
          <a:srcRect l="23215" t="26872" r="19177" b="41657"/>
          <a:stretch/>
        </p:blipFill>
        <p:spPr>
          <a:xfrm rot="3">
            <a:off x="3796554" y="96975"/>
            <a:ext cx="1550875" cy="440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7"/>
          <p:cNvSpPr/>
          <p:nvPr/>
        </p:nvSpPr>
        <p:spPr>
          <a:xfrm>
            <a:off x="4846877" y="367050"/>
            <a:ext cx="4032189" cy="4431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5" name="Google Shape;3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68319" y="3432038"/>
            <a:ext cx="1334250" cy="3172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37"/>
          <p:cNvSpPr/>
          <p:nvPr/>
        </p:nvSpPr>
        <p:spPr>
          <a:xfrm>
            <a:off x="243950" y="345150"/>
            <a:ext cx="4186007" cy="4453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37"/>
          <p:cNvSpPr txBox="1">
            <a:spLocks noGrp="1"/>
          </p:cNvSpPr>
          <p:nvPr>
            <p:ph type="title"/>
          </p:nvPr>
        </p:nvSpPr>
        <p:spPr>
          <a:xfrm>
            <a:off x="538256" y="564411"/>
            <a:ext cx="2250763" cy="62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</a:rPr>
              <a:t>Gam </a:t>
            </a:r>
            <a:r>
              <a:rPr lang="en-US" b="1" dirty="0" err="1">
                <a:solidFill>
                  <a:srgbClr val="C00000"/>
                </a:solidFill>
              </a:rPr>
              <a:t>nóng</a:t>
            </a:r>
            <a:endParaRPr b="1" dirty="0">
              <a:solidFill>
                <a:srgbClr val="C00000"/>
              </a:solidFill>
            </a:endParaRPr>
          </a:p>
        </p:txBody>
      </p:sp>
      <p:sp>
        <p:nvSpPr>
          <p:cNvPr id="338" name="Google Shape;338;p37"/>
          <p:cNvSpPr txBox="1">
            <a:spLocks noGrp="1"/>
          </p:cNvSpPr>
          <p:nvPr>
            <p:ph type="subTitle" idx="1"/>
          </p:nvPr>
        </p:nvSpPr>
        <p:spPr>
          <a:xfrm>
            <a:off x="5112157" y="540140"/>
            <a:ext cx="4598400" cy="6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3500" b="1" dirty="0">
                <a:solidFill>
                  <a:srgbClr val="0070C0"/>
                </a:solidFill>
                <a:latin typeface="Cormorant Garamond"/>
                <a:ea typeface="Cormorant Garamond"/>
                <a:sym typeface="Cormorant Garamond"/>
              </a:rPr>
              <a:t>Gam </a:t>
            </a:r>
            <a:r>
              <a:rPr lang="en-US" sz="3500" b="1" dirty="0" err="1">
                <a:solidFill>
                  <a:srgbClr val="0070C0"/>
                </a:solidFill>
                <a:latin typeface="Cormorant Garamond"/>
                <a:ea typeface="Cormorant Garamond"/>
                <a:sym typeface="Cormorant Garamond"/>
              </a:rPr>
              <a:t>lạnh</a:t>
            </a:r>
            <a:endParaRPr dirty="0">
              <a:solidFill>
                <a:srgbClr val="0070C0"/>
              </a:solidFill>
            </a:endParaRPr>
          </a:p>
        </p:txBody>
      </p:sp>
      <p:pic>
        <p:nvPicPr>
          <p:cNvPr id="340" name="Google Shape;34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8791" y="3423535"/>
            <a:ext cx="1589225" cy="305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/>
          <p:cNvPicPr preferRelativeResize="0"/>
          <p:nvPr/>
        </p:nvPicPr>
        <p:blipFill rotWithShape="1">
          <a:blip r:embed="rId5">
            <a:alphaModFix/>
          </a:blip>
          <a:srcRect l="23215" t="26872" r="19177" b="41657"/>
          <a:stretch/>
        </p:blipFill>
        <p:spPr>
          <a:xfrm rot="3">
            <a:off x="1485568" y="125000"/>
            <a:ext cx="1550875" cy="4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7"/>
          <p:cNvPicPr preferRelativeResize="0"/>
          <p:nvPr/>
        </p:nvPicPr>
        <p:blipFill rotWithShape="1">
          <a:blip r:embed="rId5">
            <a:alphaModFix/>
          </a:blip>
          <a:srcRect l="23215" t="26872" r="19177" b="41657"/>
          <a:stretch/>
        </p:blipFill>
        <p:spPr>
          <a:xfrm rot="5">
            <a:off x="6353608" y="146900"/>
            <a:ext cx="1018725" cy="44029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37;p37">
            <a:extLst>
              <a:ext uri="{FF2B5EF4-FFF2-40B4-BE49-F238E27FC236}">
                <a16:creationId xmlns:a16="http://schemas.microsoft.com/office/drawing/2014/main" id="{7EF5D49A-A407-0406-20C8-9309E94F2F58}"/>
              </a:ext>
            </a:extLst>
          </p:cNvPr>
          <p:cNvSpPr txBox="1">
            <a:spLocks/>
          </p:cNvSpPr>
          <p:nvPr/>
        </p:nvSpPr>
        <p:spPr>
          <a:xfrm>
            <a:off x="536775" y="1054067"/>
            <a:ext cx="2898074" cy="48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2400" b="1" dirty="0" err="1">
                <a:solidFill>
                  <a:srgbClr val="943741"/>
                </a:solidFill>
              </a:rPr>
              <a:t>Đỏ</a:t>
            </a:r>
            <a:r>
              <a:rPr lang="en-US" sz="2400" b="1" dirty="0">
                <a:solidFill>
                  <a:srgbClr val="943741"/>
                </a:solidFill>
              </a:rPr>
              <a:t>, </a:t>
            </a:r>
            <a:r>
              <a:rPr lang="en-US" sz="2400" b="1" dirty="0" err="1">
                <a:solidFill>
                  <a:srgbClr val="943741"/>
                </a:solidFill>
              </a:rPr>
              <a:t>vàng</a:t>
            </a:r>
            <a:r>
              <a:rPr lang="en-US" sz="2400" b="1" dirty="0">
                <a:solidFill>
                  <a:srgbClr val="943741"/>
                </a:solidFill>
              </a:rPr>
              <a:t>, cam</a:t>
            </a:r>
          </a:p>
        </p:txBody>
      </p:sp>
      <p:sp>
        <p:nvSpPr>
          <p:cNvPr id="5" name="Google Shape;337;p37">
            <a:extLst>
              <a:ext uri="{FF2B5EF4-FFF2-40B4-BE49-F238E27FC236}">
                <a16:creationId xmlns:a16="http://schemas.microsoft.com/office/drawing/2014/main" id="{E5A58568-247E-864A-2590-F71B6A841F5D}"/>
              </a:ext>
            </a:extLst>
          </p:cNvPr>
          <p:cNvSpPr txBox="1">
            <a:spLocks/>
          </p:cNvSpPr>
          <p:nvPr/>
        </p:nvSpPr>
        <p:spPr>
          <a:xfrm>
            <a:off x="538256" y="1437890"/>
            <a:ext cx="2898074" cy="48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2400" b="1" dirty="0" err="1">
                <a:solidFill>
                  <a:srgbClr val="943741"/>
                </a:solidFill>
              </a:rPr>
              <a:t>Nâu</a:t>
            </a:r>
            <a:r>
              <a:rPr lang="en-US" sz="2400" b="1" dirty="0">
                <a:solidFill>
                  <a:srgbClr val="943741"/>
                </a:solidFill>
              </a:rPr>
              <a:t>, </a:t>
            </a:r>
            <a:r>
              <a:rPr lang="en-US" sz="2400" b="1" dirty="0" err="1">
                <a:solidFill>
                  <a:srgbClr val="943741"/>
                </a:solidFill>
              </a:rPr>
              <a:t>hồng</a:t>
            </a:r>
            <a:endParaRPr lang="en-US" sz="2400" b="1" dirty="0">
              <a:solidFill>
                <a:srgbClr val="94374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3FB325-0F72-2A35-00A7-8E1667CA60E0}"/>
              </a:ext>
            </a:extLst>
          </p:cNvPr>
          <p:cNvSpPr txBox="1"/>
          <p:nvPr/>
        </p:nvSpPr>
        <p:spPr>
          <a:xfrm>
            <a:off x="536775" y="1816513"/>
            <a:ext cx="32225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Thường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dùng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để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vẽ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mặt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trời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mọc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mặt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trời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nặn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mùa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thu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nắng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nóng</a:t>
            </a:r>
            <a:endParaRPr lang="en-US" sz="2400" b="1" dirty="0">
              <a:solidFill>
                <a:srgbClr val="943741"/>
              </a:solidFill>
              <a:latin typeface="Cormorant Garamond"/>
              <a:ea typeface="Cormorant Garamond"/>
              <a:sym typeface="Cormorant Garamond"/>
            </a:endParaRPr>
          </a:p>
        </p:txBody>
      </p:sp>
      <p:sp>
        <p:nvSpPr>
          <p:cNvPr id="7" name="Google Shape;337;p37">
            <a:extLst>
              <a:ext uri="{FF2B5EF4-FFF2-40B4-BE49-F238E27FC236}">
                <a16:creationId xmlns:a16="http://schemas.microsoft.com/office/drawing/2014/main" id="{2C8AC781-F489-BE5C-39D4-ED394A761391}"/>
              </a:ext>
            </a:extLst>
          </p:cNvPr>
          <p:cNvSpPr txBox="1">
            <a:spLocks/>
          </p:cNvSpPr>
          <p:nvPr/>
        </p:nvSpPr>
        <p:spPr>
          <a:xfrm>
            <a:off x="5094160" y="1187956"/>
            <a:ext cx="2898074" cy="48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2400" b="1" dirty="0" err="1">
                <a:solidFill>
                  <a:srgbClr val="943741"/>
                </a:solidFill>
              </a:rPr>
              <a:t>Xanh</a:t>
            </a:r>
            <a:r>
              <a:rPr lang="en-US" sz="2400" b="1" dirty="0">
                <a:solidFill>
                  <a:srgbClr val="943741"/>
                </a:solidFill>
              </a:rPr>
              <a:t> lam</a:t>
            </a:r>
          </a:p>
        </p:txBody>
      </p:sp>
      <p:sp>
        <p:nvSpPr>
          <p:cNvPr id="8" name="Google Shape;337;p37">
            <a:extLst>
              <a:ext uri="{FF2B5EF4-FFF2-40B4-BE49-F238E27FC236}">
                <a16:creationId xmlns:a16="http://schemas.microsoft.com/office/drawing/2014/main" id="{F8A86E47-C1D0-CB1A-49E8-F85EFC46B1C1}"/>
              </a:ext>
            </a:extLst>
          </p:cNvPr>
          <p:cNvSpPr txBox="1">
            <a:spLocks/>
          </p:cNvSpPr>
          <p:nvPr/>
        </p:nvSpPr>
        <p:spPr>
          <a:xfrm>
            <a:off x="5094160" y="1570737"/>
            <a:ext cx="2898074" cy="48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2400" b="1" dirty="0" err="1">
                <a:solidFill>
                  <a:srgbClr val="943741"/>
                </a:solidFill>
              </a:rPr>
              <a:t>Xanh</a:t>
            </a:r>
            <a:r>
              <a:rPr lang="en-US" sz="2400" b="1" dirty="0">
                <a:solidFill>
                  <a:srgbClr val="943741"/>
                </a:solidFill>
              </a:rPr>
              <a:t> </a:t>
            </a:r>
            <a:r>
              <a:rPr lang="en-US" sz="2400" b="1" dirty="0" err="1">
                <a:solidFill>
                  <a:srgbClr val="943741"/>
                </a:solidFill>
              </a:rPr>
              <a:t>lá</a:t>
            </a:r>
            <a:r>
              <a:rPr lang="en-US" sz="2400" b="1" dirty="0">
                <a:solidFill>
                  <a:srgbClr val="943741"/>
                </a:solidFill>
              </a:rPr>
              <a:t>( </a:t>
            </a:r>
            <a:r>
              <a:rPr lang="en-US" sz="2400" b="1" dirty="0" err="1">
                <a:solidFill>
                  <a:srgbClr val="943741"/>
                </a:solidFill>
              </a:rPr>
              <a:t>xanh</a:t>
            </a:r>
            <a:r>
              <a:rPr lang="en-US" sz="2400" b="1" dirty="0">
                <a:solidFill>
                  <a:srgbClr val="943741"/>
                </a:solidFill>
              </a:rPr>
              <a:t> </a:t>
            </a:r>
            <a:r>
              <a:rPr lang="en-US" sz="2400" b="1" dirty="0" err="1">
                <a:solidFill>
                  <a:srgbClr val="943741"/>
                </a:solidFill>
              </a:rPr>
              <a:t>lục</a:t>
            </a:r>
            <a:r>
              <a:rPr lang="en-US" sz="2400" b="1" dirty="0">
                <a:solidFill>
                  <a:srgbClr val="943741"/>
                </a:solidFill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A1AF6E-5588-3180-6574-F78E3C5E88BB}"/>
              </a:ext>
            </a:extLst>
          </p:cNvPr>
          <p:cNvSpPr txBox="1"/>
          <p:nvPr/>
        </p:nvSpPr>
        <p:spPr>
          <a:xfrm>
            <a:off x="5094160" y="2291298"/>
            <a:ext cx="32225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Thường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dùng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để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vẽ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mùa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đông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không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khí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mát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cảnh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ban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đêm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trời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mưa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,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mùa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 </a:t>
            </a:r>
            <a:r>
              <a:rPr lang="en-US" sz="2400" b="1" dirty="0" err="1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xuân</a:t>
            </a:r>
            <a:r>
              <a:rPr lang="en-US" sz="2400" b="1" dirty="0">
                <a:solidFill>
                  <a:srgbClr val="943741"/>
                </a:solidFill>
                <a:latin typeface="Cormorant Garamond"/>
                <a:ea typeface="Cormorant Garamond"/>
                <a:sym typeface="Cormorant Garamond"/>
              </a:rPr>
              <a:t>…</a:t>
            </a:r>
          </a:p>
        </p:txBody>
      </p:sp>
      <p:sp>
        <p:nvSpPr>
          <p:cNvPr id="10" name="Google Shape;337;p37">
            <a:extLst>
              <a:ext uri="{FF2B5EF4-FFF2-40B4-BE49-F238E27FC236}">
                <a16:creationId xmlns:a16="http://schemas.microsoft.com/office/drawing/2014/main" id="{EB265D84-9FC2-B876-BABB-A36056A51112}"/>
              </a:ext>
            </a:extLst>
          </p:cNvPr>
          <p:cNvSpPr txBox="1">
            <a:spLocks/>
          </p:cNvSpPr>
          <p:nvPr/>
        </p:nvSpPr>
        <p:spPr>
          <a:xfrm>
            <a:off x="5094160" y="1880105"/>
            <a:ext cx="2898074" cy="488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ormorant Garamond"/>
              <a:buNone/>
              <a:defRPr sz="3500" b="0" i="0" u="none" strike="noStrike" cap="none">
                <a:solidFill>
                  <a:schemeClr val="dk1"/>
                </a:solidFill>
                <a:latin typeface="Cormorant Garamond"/>
                <a:ea typeface="Cormorant Garamond"/>
                <a:cs typeface="Cormorant Garamond"/>
                <a:sym typeface="Cormorant Garamond"/>
              </a:defRPr>
            </a:lvl9pPr>
          </a:lstStyle>
          <a:p>
            <a:r>
              <a:rPr lang="en-US" sz="2400" b="1" dirty="0" err="1">
                <a:solidFill>
                  <a:srgbClr val="943741"/>
                </a:solidFill>
              </a:rPr>
              <a:t>Tím</a:t>
            </a:r>
            <a:endParaRPr lang="en-US" sz="2400" b="1" dirty="0">
              <a:solidFill>
                <a:srgbClr val="94374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" grpId="0" build="p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2"/>
          <p:cNvSpPr/>
          <p:nvPr/>
        </p:nvSpPr>
        <p:spPr>
          <a:xfrm>
            <a:off x="3918863" y="507599"/>
            <a:ext cx="4753800" cy="42471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2" name="Google Shape;262;p32"/>
          <p:cNvSpPr txBox="1">
            <a:spLocks noGrp="1"/>
          </p:cNvSpPr>
          <p:nvPr>
            <p:ph type="title"/>
          </p:nvPr>
        </p:nvSpPr>
        <p:spPr>
          <a:xfrm>
            <a:off x="4039624" y="3497450"/>
            <a:ext cx="4643651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buClr>
                <a:srgbClr val="000000"/>
              </a:buClr>
              <a:buFont typeface="Arial"/>
              <a:buNone/>
            </a:pPr>
            <a:r>
              <a:rPr lang="en" sz="6000" b="1" dirty="0">
                <a:solidFill>
                  <a:srgbClr val="9B3036"/>
                </a:solidFill>
                <a:latin typeface="#9Slide05 Handsome Script" panose="00000500000000000000" pitchFamily="2" charset="0"/>
                <a:cs typeface="Arial" panose="020B0604020202020204" pitchFamily="34" charset="0"/>
                <a:sym typeface="Arial"/>
              </a:rPr>
              <a:t>Kiến tạo kiến thức-    Kĩ năng</a:t>
            </a:r>
            <a:endParaRPr sz="6000" b="1" dirty="0">
              <a:solidFill>
                <a:srgbClr val="9B3036"/>
              </a:solidFill>
              <a:latin typeface="#9Slide05 Handsome Script" panose="00000500000000000000" pitchFamily="2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63" name="Google Shape;263;p32"/>
          <p:cNvSpPr txBox="1">
            <a:spLocks noGrp="1"/>
          </p:cNvSpPr>
          <p:nvPr>
            <p:ph type="title" idx="2"/>
          </p:nvPr>
        </p:nvSpPr>
        <p:spPr>
          <a:xfrm>
            <a:off x="5717050" y="1709375"/>
            <a:ext cx="1288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rgbClr val="80151A"/>
                </a:solidFill>
              </a:rPr>
              <a:t>02</a:t>
            </a:r>
            <a:endParaRPr sz="6600" dirty="0">
              <a:solidFill>
                <a:srgbClr val="80151A"/>
              </a:solidFill>
            </a:endParaRPr>
          </a:p>
        </p:txBody>
      </p:sp>
      <p:pic>
        <p:nvPicPr>
          <p:cNvPr id="266" name="Google Shape;266;p32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25288">
            <a:off x="5635819" y="318316"/>
            <a:ext cx="1542488" cy="43791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2"/>
          <p:cNvSpPr/>
          <p:nvPr/>
        </p:nvSpPr>
        <p:spPr>
          <a:xfrm>
            <a:off x="6651788" y="1224635"/>
            <a:ext cx="1565631" cy="1196729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32"/>
          <p:cNvSpPr/>
          <p:nvPr/>
        </p:nvSpPr>
        <p:spPr>
          <a:xfrm>
            <a:off x="4505475" y="1225150"/>
            <a:ext cx="1559571" cy="1195699"/>
          </a:xfrm>
          <a:custGeom>
            <a:avLst/>
            <a:gdLst/>
            <a:ahLst/>
            <a:cxnLst/>
            <a:rect l="l" t="t" r="r" b="b"/>
            <a:pathLst>
              <a:path w="51471" h="39462" extrusionOk="0">
                <a:moveTo>
                  <a:pt x="1601" y="968"/>
                </a:moveTo>
                <a:cubicBezTo>
                  <a:pt x="1735" y="1034"/>
                  <a:pt x="1902" y="1068"/>
                  <a:pt x="2035" y="1168"/>
                </a:cubicBezTo>
                <a:cubicBezTo>
                  <a:pt x="2702" y="1501"/>
                  <a:pt x="3303" y="1868"/>
                  <a:pt x="3936" y="2235"/>
                </a:cubicBezTo>
                <a:cubicBezTo>
                  <a:pt x="4870" y="2836"/>
                  <a:pt x="5771" y="3403"/>
                  <a:pt x="6638" y="4070"/>
                </a:cubicBezTo>
                <a:cubicBezTo>
                  <a:pt x="6772" y="4370"/>
                  <a:pt x="6905" y="4637"/>
                  <a:pt x="6972" y="4904"/>
                </a:cubicBezTo>
                <a:cubicBezTo>
                  <a:pt x="7039" y="5071"/>
                  <a:pt x="7105" y="5237"/>
                  <a:pt x="7172" y="5371"/>
                </a:cubicBezTo>
                <a:cubicBezTo>
                  <a:pt x="7205" y="5471"/>
                  <a:pt x="7205" y="5538"/>
                  <a:pt x="7239" y="5638"/>
                </a:cubicBezTo>
                <a:cubicBezTo>
                  <a:pt x="5671" y="3803"/>
                  <a:pt x="3836" y="2202"/>
                  <a:pt x="1701" y="1034"/>
                </a:cubicBezTo>
                <a:lnTo>
                  <a:pt x="1601" y="968"/>
                </a:lnTo>
                <a:close/>
                <a:moveTo>
                  <a:pt x="15111" y="3136"/>
                </a:moveTo>
                <a:lnTo>
                  <a:pt x="15111" y="3136"/>
                </a:lnTo>
                <a:cubicBezTo>
                  <a:pt x="15278" y="3336"/>
                  <a:pt x="15445" y="3570"/>
                  <a:pt x="15611" y="3836"/>
                </a:cubicBezTo>
                <a:cubicBezTo>
                  <a:pt x="15711" y="4070"/>
                  <a:pt x="15811" y="4303"/>
                  <a:pt x="15945" y="4537"/>
                </a:cubicBezTo>
                <a:cubicBezTo>
                  <a:pt x="15912" y="4570"/>
                  <a:pt x="15912" y="4670"/>
                  <a:pt x="15912" y="4704"/>
                </a:cubicBezTo>
                <a:cubicBezTo>
                  <a:pt x="15912" y="4804"/>
                  <a:pt x="15878" y="4871"/>
                  <a:pt x="15878" y="4904"/>
                </a:cubicBezTo>
                <a:cubicBezTo>
                  <a:pt x="15845" y="5071"/>
                  <a:pt x="15845" y="5204"/>
                  <a:pt x="15778" y="5371"/>
                </a:cubicBezTo>
                <a:cubicBezTo>
                  <a:pt x="15745" y="5504"/>
                  <a:pt x="15711" y="5671"/>
                  <a:pt x="15711" y="5805"/>
                </a:cubicBezTo>
                <a:cubicBezTo>
                  <a:pt x="15611" y="4871"/>
                  <a:pt x="15411" y="3970"/>
                  <a:pt x="15111" y="3136"/>
                </a:cubicBezTo>
                <a:close/>
                <a:moveTo>
                  <a:pt x="6838" y="4203"/>
                </a:moveTo>
                <a:cubicBezTo>
                  <a:pt x="6905" y="4303"/>
                  <a:pt x="7005" y="4370"/>
                  <a:pt x="7105" y="4404"/>
                </a:cubicBezTo>
                <a:cubicBezTo>
                  <a:pt x="7405" y="5037"/>
                  <a:pt x="7606" y="5704"/>
                  <a:pt x="7872" y="6372"/>
                </a:cubicBezTo>
                <a:cubicBezTo>
                  <a:pt x="7706" y="6171"/>
                  <a:pt x="7572" y="6005"/>
                  <a:pt x="7405" y="5805"/>
                </a:cubicBezTo>
                <a:cubicBezTo>
                  <a:pt x="7405" y="5671"/>
                  <a:pt x="7339" y="5504"/>
                  <a:pt x="7272" y="5371"/>
                </a:cubicBezTo>
                <a:cubicBezTo>
                  <a:pt x="7239" y="5204"/>
                  <a:pt x="7172" y="5037"/>
                  <a:pt x="7105" y="4904"/>
                </a:cubicBezTo>
                <a:cubicBezTo>
                  <a:pt x="7039" y="4670"/>
                  <a:pt x="6938" y="4470"/>
                  <a:pt x="6838" y="4203"/>
                </a:cubicBezTo>
                <a:close/>
                <a:moveTo>
                  <a:pt x="7272" y="4570"/>
                </a:moveTo>
                <a:lnTo>
                  <a:pt x="7272" y="4570"/>
                </a:lnTo>
                <a:cubicBezTo>
                  <a:pt x="7606" y="4837"/>
                  <a:pt x="7906" y="5071"/>
                  <a:pt x="8206" y="5371"/>
                </a:cubicBezTo>
                <a:cubicBezTo>
                  <a:pt x="8239" y="5471"/>
                  <a:pt x="8273" y="5504"/>
                  <a:pt x="8273" y="5571"/>
                </a:cubicBezTo>
                <a:cubicBezTo>
                  <a:pt x="8306" y="5704"/>
                  <a:pt x="8406" y="5871"/>
                  <a:pt x="8440" y="6005"/>
                </a:cubicBezTo>
                <a:cubicBezTo>
                  <a:pt x="8540" y="6272"/>
                  <a:pt x="8673" y="6538"/>
                  <a:pt x="8740" y="6839"/>
                </a:cubicBezTo>
                <a:cubicBezTo>
                  <a:pt x="8773" y="6972"/>
                  <a:pt x="8806" y="7105"/>
                  <a:pt x="8873" y="7239"/>
                </a:cubicBezTo>
                <a:cubicBezTo>
                  <a:pt x="8907" y="7406"/>
                  <a:pt x="8907" y="7539"/>
                  <a:pt x="8940" y="7706"/>
                </a:cubicBezTo>
                <a:cubicBezTo>
                  <a:pt x="8973" y="7839"/>
                  <a:pt x="8973" y="8006"/>
                  <a:pt x="9040" y="8140"/>
                </a:cubicBezTo>
                <a:cubicBezTo>
                  <a:pt x="8706" y="7572"/>
                  <a:pt x="8306" y="7039"/>
                  <a:pt x="7939" y="6538"/>
                </a:cubicBezTo>
                <a:cubicBezTo>
                  <a:pt x="7739" y="5871"/>
                  <a:pt x="7539" y="5204"/>
                  <a:pt x="7272" y="4570"/>
                </a:cubicBezTo>
                <a:close/>
                <a:moveTo>
                  <a:pt x="16012" y="4737"/>
                </a:moveTo>
                <a:cubicBezTo>
                  <a:pt x="16078" y="4904"/>
                  <a:pt x="16178" y="5071"/>
                  <a:pt x="16212" y="5271"/>
                </a:cubicBezTo>
                <a:cubicBezTo>
                  <a:pt x="16278" y="5471"/>
                  <a:pt x="16379" y="5704"/>
                  <a:pt x="16412" y="5971"/>
                </a:cubicBezTo>
                <a:cubicBezTo>
                  <a:pt x="16412" y="6038"/>
                  <a:pt x="16379" y="6071"/>
                  <a:pt x="16379" y="6171"/>
                </a:cubicBezTo>
                <a:cubicBezTo>
                  <a:pt x="16345" y="6305"/>
                  <a:pt x="16345" y="6405"/>
                  <a:pt x="16278" y="6538"/>
                </a:cubicBezTo>
                <a:cubicBezTo>
                  <a:pt x="16245" y="6805"/>
                  <a:pt x="16178" y="7039"/>
                  <a:pt x="16078" y="7306"/>
                </a:cubicBezTo>
                <a:cubicBezTo>
                  <a:pt x="16012" y="7539"/>
                  <a:pt x="15912" y="7739"/>
                  <a:pt x="15778" y="8006"/>
                </a:cubicBezTo>
                <a:cubicBezTo>
                  <a:pt x="15745" y="8140"/>
                  <a:pt x="15678" y="8240"/>
                  <a:pt x="15611" y="8373"/>
                </a:cubicBezTo>
                <a:cubicBezTo>
                  <a:pt x="15711" y="7673"/>
                  <a:pt x="15745" y="6905"/>
                  <a:pt x="15711" y="6171"/>
                </a:cubicBezTo>
                <a:lnTo>
                  <a:pt x="15711" y="6105"/>
                </a:lnTo>
                <a:cubicBezTo>
                  <a:pt x="15711" y="6038"/>
                  <a:pt x="15745" y="6005"/>
                  <a:pt x="15745" y="5905"/>
                </a:cubicBezTo>
                <a:cubicBezTo>
                  <a:pt x="15778" y="5738"/>
                  <a:pt x="15811" y="5604"/>
                  <a:pt x="15878" y="5438"/>
                </a:cubicBezTo>
                <a:cubicBezTo>
                  <a:pt x="15912" y="5271"/>
                  <a:pt x="15945" y="5171"/>
                  <a:pt x="15945" y="5004"/>
                </a:cubicBezTo>
                <a:cubicBezTo>
                  <a:pt x="15945" y="4904"/>
                  <a:pt x="16012" y="4837"/>
                  <a:pt x="16012" y="4770"/>
                </a:cubicBezTo>
                <a:lnTo>
                  <a:pt x="16012" y="4737"/>
                </a:lnTo>
                <a:close/>
                <a:moveTo>
                  <a:pt x="15111" y="4137"/>
                </a:moveTo>
                <a:cubicBezTo>
                  <a:pt x="15278" y="4737"/>
                  <a:pt x="15378" y="5338"/>
                  <a:pt x="15411" y="5971"/>
                </a:cubicBezTo>
                <a:cubicBezTo>
                  <a:pt x="15478" y="6905"/>
                  <a:pt x="15445" y="7906"/>
                  <a:pt x="15278" y="8873"/>
                </a:cubicBezTo>
                <a:cubicBezTo>
                  <a:pt x="15278" y="8807"/>
                  <a:pt x="15278" y="8707"/>
                  <a:pt x="15244" y="8640"/>
                </a:cubicBezTo>
                <a:lnTo>
                  <a:pt x="15111" y="7739"/>
                </a:lnTo>
                <a:cubicBezTo>
                  <a:pt x="15078" y="7439"/>
                  <a:pt x="14978" y="7172"/>
                  <a:pt x="14944" y="6839"/>
                </a:cubicBezTo>
                <a:cubicBezTo>
                  <a:pt x="14911" y="6572"/>
                  <a:pt x="14877" y="6372"/>
                  <a:pt x="14777" y="6138"/>
                </a:cubicBezTo>
                <a:cubicBezTo>
                  <a:pt x="14978" y="5504"/>
                  <a:pt x="15111" y="4837"/>
                  <a:pt x="15111" y="4137"/>
                </a:cubicBezTo>
                <a:close/>
                <a:moveTo>
                  <a:pt x="8406" y="5538"/>
                </a:moveTo>
                <a:cubicBezTo>
                  <a:pt x="8440" y="5638"/>
                  <a:pt x="8540" y="5671"/>
                  <a:pt x="8573" y="5704"/>
                </a:cubicBezTo>
                <a:cubicBezTo>
                  <a:pt x="8606" y="5838"/>
                  <a:pt x="8706" y="5971"/>
                  <a:pt x="8740" y="6071"/>
                </a:cubicBezTo>
                <a:cubicBezTo>
                  <a:pt x="8773" y="6205"/>
                  <a:pt x="8873" y="6372"/>
                  <a:pt x="8907" y="6505"/>
                </a:cubicBezTo>
                <a:cubicBezTo>
                  <a:pt x="9040" y="6772"/>
                  <a:pt x="9107" y="7105"/>
                  <a:pt x="9207" y="7406"/>
                </a:cubicBezTo>
                <a:cubicBezTo>
                  <a:pt x="9273" y="7739"/>
                  <a:pt x="9374" y="8039"/>
                  <a:pt x="9440" y="8373"/>
                </a:cubicBezTo>
                <a:cubicBezTo>
                  <a:pt x="9507" y="8540"/>
                  <a:pt x="9507" y="8707"/>
                  <a:pt x="9540" y="8873"/>
                </a:cubicBezTo>
                <a:lnTo>
                  <a:pt x="9540" y="8907"/>
                </a:lnTo>
                <a:cubicBezTo>
                  <a:pt x="9407" y="8707"/>
                  <a:pt x="9273" y="8506"/>
                  <a:pt x="9140" y="8340"/>
                </a:cubicBezTo>
                <a:cubicBezTo>
                  <a:pt x="9107" y="8140"/>
                  <a:pt x="9073" y="7906"/>
                  <a:pt x="9040" y="7673"/>
                </a:cubicBezTo>
                <a:cubicBezTo>
                  <a:pt x="9040" y="7572"/>
                  <a:pt x="8973" y="7539"/>
                  <a:pt x="8940" y="7439"/>
                </a:cubicBezTo>
                <a:cubicBezTo>
                  <a:pt x="8907" y="7372"/>
                  <a:pt x="8907" y="7306"/>
                  <a:pt x="8873" y="7206"/>
                </a:cubicBezTo>
                <a:cubicBezTo>
                  <a:pt x="8840" y="7072"/>
                  <a:pt x="8773" y="6905"/>
                  <a:pt x="8773" y="6772"/>
                </a:cubicBezTo>
                <a:cubicBezTo>
                  <a:pt x="8706" y="6505"/>
                  <a:pt x="8606" y="6238"/>
                  <a:pt x="8540" y="5938"/>
                </a:cubicBezTo>
                <a:cubicBezTo>
                  <a:pt x="8506" y="5838"/>
                  <a:pt x="8440" y="5671"/>
                  <a:pt x="8406" y="5538"/>
                </a:cubicBezTo>
                <a:close/>
                <a:moveTo>
                  <a:pt x="16479" y="6171"/>
                </a:moveTo>
                <a:cubicBezTo>
                  <a:pt x="16512" y="6338"/>
                  <a:pt x="16545" y="6472"/>
                  <a:pt x="16545" y="6572"/>
                </a:cubicBezTo>
                <a:cubicBezTo>
                  <a:pt x="16412" y="7039"/>
                  <a:pt x="16245" y="7506"/>
                  <a:pt x="16045" y="7973"/>
                </a:cubicBezTo>
                <a:cubicBezTo>
                  <a:pt x="15912" y="8206"/>
                  <a:pt x="15845" y="8473"/>
                  <a:pt x="15711" y="8673"/>
                </a:cubicBezTo>
                <a:cubicBezTo>
                  <a:pt x="15611" y="8807"/>
                  <a:pt x="15578" y="8907"/>
                  <a:pt x="15511" y="9040"/>
                </a:cubicBezTo>
                <a:cubicBezTo>
                  <a:pt x="15545" y="8907"/>
                  <a:pt x="15545" y="8740"/>
                  <a:pt x="15578" y="8640"/>
                </a:cubicBezTo>
                <a:cubicBezTo>
                  <a:pt x="15711" y="8406"/>
                  <a:pt x="15778" y="8206"/>
                  <a:pt x="15912" y="8006"/>
                </a:cubicBezTo>
                <a:cubicBezTo>
                  <a:pt x="16045" y="7739"/>
                  <a:pt x="16112" y="7539"/>
                  <a:pt x="16212" y="7306"/>
                </a:cubicBezTo>
                <a:cubicBezTo>
                  <a:pt x="16278" y="7039"/>
                  <a:pt x="16379" y="6805"/>
                  <a:pt x="16412" y="6538"/>
                </a:cubicBezTo>
                <a:cubicBezTo>
                  <a:pt x="16445" y="6405"/>
                  <a:pt x="16445" y="6272"/>
                  <a:pt x="16479" y="6171"/>
                </a:cubicBezTo>
                <a:close/>
                <a:moveTo>
                  <a:pt x="14744" y="6372"/>
                </a:moveTo>
                <a:cubicBezTo>
                  <a:pt x="14777" y="6538"/>
                  <a:pt x="14811" y="6739"/>
                  <a:pt x="14877" y="6905"/>
                </a:cubicBezTo>
                <a:cubicBezTo>
                  <a:pt x="14911" y="7206"/>
                  <a:pt x="15011" y="7506"/>
                  <a:pt x="15044" y="7806"/>
                </a:cubicBezTo>
                <a:lnTo>
                  <a:pt x="15178" y="8673"/>
                </a:lnTo>
                <a:cubicBezTo>
                  <a:pt x="15211" y="8873"/>
                  <a:pt x="15211" y="9074"/>
                  <a:pt x="15211" y="9307"/>
                </a:cubicBezTo>
                <a:cubicBezTo>
                  <a:pt x="15178" y="9407"/>
                  <a:pt x="15178" y="9574"/>
                  <a:pt x="15111" y="9707"/>
                </a:cubicBezTo>
                <a:lnTo>
                  <a:pt x="15111" y="9674"/>
                </a:lnTo>
                <a:cubicBezTo>
                  <a:pt x="15078" y="9507"/>
                  <a:pt x="15078" y="9374"/>
                  <a:pt x="15044" y="9207"/>
                </a:cubicBezTo>
                <a:cubicBezTo>
                  <a:pt x="15011" y="8907"/>
                  <a:pt x="14944" y="8640"/>
                  <a:pt x="14877" y="8340"/>
                </a:cubicBezTo>
                <a:cubicBezTo>
                  <a:pt x="14777" y="7806"/>
                  <a:pt x="14711" y="7306"/>
                  <a:pt x="14611" y="6739"/>
                </a:cubicBezTo>
                <a:cubicBezTo>
                  <a:pt x="14711" y="6605"/>
                  <a:pt x="14744" y="6505"/>
                  <a:pt x="14744" y="6372"/>
                </a:cubicBezTo>
                <a:close/>
                <a:moveTo>
                  <a:pt x="21182" y="9741"/>
                </a:moveTo>
                <a:cubicBezTo>
                  <a:pt x="21159" y="9764"/>
                  <a:pt x="21136" y="9787"/>
                  <a:pt x="21113" y="9810"/>
                </a:cubicBezTo>
                <a:lnTo>
                  <a:pt x="21113" y="9810"/>
                </a:lnTo>
                <a:cubicBezTo>
                  <a:pt x="21114" y="9820"/>
                  <a:pt x="21114" y="9831"/>
                  <a:pt x="21115" y="9841"/>
                </a:cubicBezTo>
                <a:cubicBezTo>
                  <a:pt x="21126" y="9974"/>
                  <a:pt x="21142" y="10108"/>
                  <a:pt x="21160" y="10240"/>
                </a:cubicBezTo>
                <a:lnTo>
                  <a:pt x="21160" y="10240"/>
                </a:lnTo>
                <a:cubicBezTo>
                  <a:pt x="21174" y="10227"/>
                  <a:pt x="21192" y="10215"/>
                  <a:pt x="21215" y="10208"/>
                </a:cubicBezTo>
                <a:lnTo>
                  <a:pt x="21215" y="10108"/>
                </a:lnTo>
                <a:cubicBezTo>
                  <a:pt x="21215" y="10008"/>
                  <a:pt x="21182" y="9874"/>
                  <a:pt x="21182" y="9741"/>
                </a:cubicBezTo>
                <a:close/>
                <a:moveTo>
                  <a:pt x="2068" y="1468"/>
                </a:moveTo>
                <a:cubicBezTo>
                  <a:pt x="2369" y="1635"/>
                  <a:pt x="2669" y="1835"/>
                  <a:pt x="2902" y="2035"/>
                </a:cubicBezTo>
                <a:cubicBezTo>
                  <a:pt x="5938" y="4237"/>
                  <a:pt x="8440" y="7139"/>
                  <a:pt x="10107" y="10508"/>
                </a:cubicBezTo>
                <a:cubicBezTo>
                  <a:pt x="9707" y="10141"/>
                  <a:pt x="9273" y="9707"/>
                  <a:pt x="8873" y="9340"/>
                </a:cubicBezTo>
                <a:cubicBezTo>
                  <a:pt x="8406" y="8907"/>
                  <a:pt x="8006" y="8540"/>
                  <a:pt x="7539" y="8173"/>
                </a:cubicBezTo>
                <a:cubicBezTo>
                  <a:pt x="7072" y="7806"/>
                  <a:pt x="6672" y="7372"/>
                  <a:pt x="6205" y="7005"/>
                </a:cubicBezTo>
                <a:cubicBezTo>
                  <a:pt x="5271" y="6205"/>
                  <a:pt x="4370" y="5438"/>
                  <a:pt x="3403" y="4704"/>
                </a:cubicBezTo>
                <a:cubicBezTo>
                  <a:pt x="3236" y="4037"/>
                  <a:pt x="3069" y="3403"/>
                  <a:pt x="2836" y="2769"/>
                </a:cubicBezTo>
                <a:cubicBezTo>
                  <a:pt x="2602" y="2302"/>
                  <a:pt x="2369" y="1868"/>
                  <a:pt x="2068" y="1468"/>
                </a:cubicBezTo>
                <a:close/>
                <a:moveTo>
                  <a:pt x="16579" y="6672"/>
                </a:moveTo>
                <a:cubicBezTo>
                  <a:pt x="16645" y="7406"/>
                  <a:pt x="16645" y="8173"/>
                  <a:pt x="16545" y="8873"/>
                </a:cubicBezTo>
                <a:cubicBezTo>
                  <a:pt x="16412" y="9040"/>
                  <a:pt x="16345" y="9207"/>
                  <a:pt x="16245" y="9374"/>
                </a:cubicBezTo>
                <a:cubicBezTo>
                  <a:pt x="16112" y="9574"/>
                  <a:pt x="15945" y="9807"/>
                  <a:pt x="15845" y="9941"/>
                </a:cubicBezTo>
                <a:cubicBezTo>
                  <a:pt x="15578" y="10308"/>
                  <a:pt x="15244" y="10641"/>
                  <a:pt x="14944" y="10908"/>
                </a:cubicBezTo>
                <a:cubicBezTo>
                  <a:pt x="15178" y="10374"/>
                  <a:pt x="15344" y="9807"/>
                  <a:pt x="15445" y="9240"/>
                </a:cubicBezTo>
                <a:cubicBezTo>
                  <a:pt x="15578" y="9074"/>
                  <a:pt x="15678" y="8873"/>
                  <a:pt x="15778" y="8673"/>
                </a:cubicBezTo>
                <a:cubicBezTo>
                  <a:pt x="15912" y="8406"/>
                  <a:pt x="16045" y="8173"/>
                  <a:pt x="16112" y="7973"/>
                </a:cubicBezTo>
                <a:cubicBezTo>
                  <a:pt x="16278" y="7539"/>
                  <a:pt x="16445" y="7139"/>
                  <a:pt x="16579" y="6672"/>
                </a:cubicBezTo>
                <a:close/>
                <a:moveTo>
                  <a:pt x="3503" y="4971"/>
                </a:moveTo>
                <a:lnTo>
                  <a:pt x="3503" y="4971"/>
                </a:lnTo>
                <a:cubicBezTo>
                  <a:pt x="3936" y="5338"/>
                  <a:pt x="4437" y="5704"/>
                  <a:pt x="4904" y="6071"/>
                </a:cubicBezTo>
                <a:cubicBezTo>
                  <a:pt x="5838" y="6839"/>
                  <a:pt x="6738" y="7572"/>
                  <a:pt x="7672" y="8373"/>
                </a:cubicBezTo>
                <a:cubicBezTo>
                  <a:pt x="8506" y="9074"/>
                  <a:pt x="9340" y="9841"/>
                  <a:pt x="10174" y="10575"/>
                </a:cubicBezTo>
                <a:cubicBezTo>
                  <a:pt x="10241" y="10708"/>
                  <a:pt x="10274" y="10875"/>
                  <a:pt x="10374" y="11008"/>
                </a:cubicBezTo>
                <a:cubicBezTo>
                  <a:pt x="9874" y="10641"/>
                  <a:pt x="9407" y="10308"/>
                  <a:pt x="8907" y="9907"/>
                </a:cubicBezTo>
                <a:cubicBezTo>
                  <a:pt x="7072" y="8506"/>
                  <a:pt x="5271" y="6972"/>
                  <a:pt x="3603" y="5371"/>
                </a:cubicBezTo>
                <a:cubicBezTo>
                  <a:pt x="3536" y="5237"/>
                  <a:pt x="3503" y="5071"/>
                  <a:pt x="3503" y="4971"/>
                </a:cubicBezTo>
                <a:close/>
                <a:moveTo>
                  <a:pt x="16479" y="9140"/>
                </a:moveTo>
                <a:lnTo>
                  <a:pt x="16479" y="9140"/>
                </a:lnTo>
                <a:cubicBezTo>
                  <a:pt x="16445" y="9207"/>
                  <a:pt x="16445" y="9307"/>
                  <a:pt x="16412" y="9374"/>
                </a:cubicBezTo>
                <a:cubicBezTo>
                  <a:pt x="16245" y="9541"/>
                  <a:pt x="16112" y="9741"/>
                  <a:pt x="16012" y="9907"/>
                </a:cubicBezTo>
                <a:cubicBezTo>
                  <a:pt x="15878" y="10074"/>
                  <a:pt x="15711" y="10308"/>
                  <a:pt x="15545" y="10475"/>
                </a:cubicBezTo>
                <a:cubicBezTo>
                  <a:pt x="15378" y="10641"/>
                  <a:pt x="15211" y="10841"/>
                  <a:pt x="15078" y="11008"/>
                </a:cubicBezTo>
                <a:lnTo>
                  <a:pt x="14744" y="11342"/>
                </a:lnTo>
                <a:cubicBezTo>
                  <a:pt x="14777" y="11308"/>
                  <a:pt x="14777" y="11208"/>
                  <a:pt x="14811" y="11175"/>
                </a:cubicBezTo>
                <a:cubicBezTo>
                  <a:pt x="15211" y="10841"/>
                  <a:pt x="15545" y="10475"/>
                  <a:pt x="15878" y="10041"/>
                </a:cubicBezTo>
                <a:cubicBezTo>
                  <a:pt x="16045" y="9841"/>
                  <a:pt x="16145" y="9641"/>
                  <a:pt x="16312" y="9407"/>
                </a:cubicBezTo>
                <a:cubicBezTo>
                  <a:pt x="16379" y="9340"/>
                  <a:pt x="16445" y="9207"/>
                  <a:pt x="16479" y="9140"/>
                </a:cubicBezTo>
                <a:close/>
                <a:moveTo>
                  <a:pt x="8706" y="5771"/>
                </a:moveTo>
                <a:lnTo>
                  <a:pt x="8706" y="5771"/>
                </a:lnTo>
                <a:cubicBezTo>
                  <a:pt x="9073" y="6171"/>
                  <a:pt x="9407" y="6538"/>
                  <a:pt x="9740" y="6939"/>
                </a:cubicBezTo>
                <a:cubicBezTo>
                  <a:pt x="10274" y="7739"/>
                  <a:pt x="10708" y="8573"/>
                  <a:pt x="11008" y="9474"/>
                </a:cubicBezTo>
                <a:cubicBezTo>
                  <a:pt x="10941" y="9807"/>
                  <a:pt x="10941" y="10074"/>
                  <a:pt x="10908" y="10408"/>
                </a:cubicBezTo>
                <a:cubicBezTo>
                  <a:pt x="10875" y="10641"/>
                  <a:pt x="10875" y="10841"/>
                  <a:pt x="10841" y="11008"/>
                </a:cubicBezTo>
                <a:cubicBezTo>
                  <a:pt x="10841" y="11142"/>
                  <a:pt x="10775" y="11242"/>
                  <a:pt x="10741" y="11375"/>
                </a:cubicBezTo>
                <a:lnTo>
                  <a:pt x="10107" y="10008"/>
                </a:lnTo>
                <a:cubicBezTo>
                  <a:pt x="10007" y="9707"/>
                  <a:pt x="9841" y="9407"/>
                  <a:pt x="9674" y="9174"/>
                </a:cubicBezTo>
                <a:cubicBezTo>
                  <a:pt x="9674" y="9074"/>
                  <a:pt x="9607" y="8940"/>
                  <a:pt x="9607" y="8873"/>
                </a:cubicBezTo>
                <a:cubicBezTo>
                  <a:pt x="9574" y="8707"/>
                  <a:pt x="9540" y="8540"/>
                  <a:pt x="9540" y="8373"/>
                </a:cubicBezTo>
                <a:cubicBezTo>
                  <a:pt x="9440" y="8073"/>
                  <a:pt x="9374" y="7739"/>
                  <a:pt x="9273" y="7439"/>
                </a:cubicBezTo>
                <a:cubicBezTo>
                  <a:pt x="9207" y="7105"/>
                  <a:pt x="9073" y="6839"/>
                  <a:pt x="8940" y="6505"/>
                </a:cubicBezTo>
                <a:cubicBezTo>
                  <a:pt x="8907" y="6338"/>
                  <a:pt x="8840" y="6205"/>
                  <a:pt x="8773" y="6038"/>
                </a:cubicBezTo>
                <a:cubicBezTo>
                  <a:pt x="8740" y="5938"/>
                  <a:pt x="8740" y="5871"/>
                  <a:pt x="8706" y="5771"/>
                </a:cubicBezTo>
                <a:close/>
                <a:moveTo>
                  <a:pt x="11075" y="9641"/>
                </a:moveTo>
                <a:cubicBezTo>
                  <a:pt x="11075" y="9707"/>
                  <a:pt x="11108" y="9841"/>
                  <a:pt x="11175" y="9907"/>
                </a:cubicBezTo>
                <a:cubicBezTo>
                  <a:pt x="11075" y="10508"/>
                  <a:pt x="11041" y="11075"/>
                  <a:pt x="10908" y="11675"/>
                </a:cubicBezTo>
                <a:cubicBezTo>
                  <a:pt x="10908" y="11609"/>
                  <a:pt x="10908" y="11609"/>
                  <a:pt x="10875" y="11575"/>
                </a:cubicBezTo>
                <a:cubicBezTo>
                  <a:pt x="10908" y="11409"/>
                  <a:pt x="10941" y="11208"/>
                  <a:pt x="10941" y="11042"/>
                </a:cubicBezTo>
                <a:cubicBezTo>
                  <a:pt x="11008" y="10841"/>
                  <a:pt x="11008" y="10641"/>
                  <a:pt x="11041" y="10408"/>
                </a:cubicBezTo>
                <a:cubicBezTo>
                  <a:pt x="11075" y="10174"/>
                  <a:pt x="11075" y="9874"/>
                  <a:pt x="11075" y="9641"/>
                </a:cubicBezTo>
                <a:close/>
                <a:moveTo>
                  <a:pt x="20815" y="8140"/>
                </a:moveTo>
                <a:cubicBezTo>
                  <a:pt x="20381" y="8840"/>
                  <a:pt x="19981" y="9574"/>
                  <a:pt x="19648" y="10374"/>
                </a:cubicBezTo>
                <a:cubicBezTo>
                  <a:pt x="19381" y="11008"/>
                  <a:pt x="19114" y="11675"/>
                  <a:pt x="18914" y="12343"/>
                </a:cubicBezTo>
                <a:lnTo>
                  <a:pt x="18914" y="12109"/>
                </a:lnTo>
                <a:cubicBezTo>
                  <a:pt x="18914" y="11909"/>
                  <a:pt x="18947" y="11709"/>
                  <a:pt x="18947" y="11509"/>
                </a:cubicBezTo>
                <a:cubicBezTo>
                  <a:pt x="18947" y="11275"/>
                  <a:pt x="18947" y="11075"/>
                  <a:pt x="18980" y="10875"/>
                </a:cubicBezTo>
                <a:lnTo>
                  <a:pt x="18980" y="10341"/>
                </a:lnTo>
                <a:cubicBezTo>
                  <a:pt x="19514" y="9507"/>
                  <a:pt x="20181" y="8807"/>
                  <a:pt x="20815" y="8140"/>
                </a:cubicBezTo>
                <a:close/>
                <a:moveTo>
                  <a:pt x="21249" y="10841"/>
                </a:moveTo>
                <a:cubicBezTo>
                  <a:pt x="21245" y="10849"/>
                  <a:pt x="21241" y="10856"/>
                  <a:pt x="21238" y="10863"/>
                </a:cubicBezTo>
                <a:lnTo>
                  <a:pt x="21238" y="10863"/>
                </a:lnTo>
                <a:cubicBezTo>
                  <a:pt x="21245" y="10946"/>
                  <a:pt x="21249" y="11028"/>
                  <a:pt x="21249" y="11108"/>
                </a:cubicBezTo>
                <a:cubicBezTo>
                  <a:pt x="21249" y="11509"/>
                  <a:pt x="21215" y="11876"/>
                  <a:pt x="21115" y="12242"/>
                </a:cubicBezTo>
                <a:cubicBezTo>
                  <a:pt x="21103" y="12297"/>
                  <a:pt x="21091" y="12352"/>
                  <a:pt x="21077" y="12406"/>
                </a:cubicBezTo>
                <a:lnTo>
                  <a:pt x="21077" y="12406"/>
                </a:lnTo>
                <a:cubicBezTo>
                  <a:pt x="21105" y="12352"/>
                  <a:pt x="21138" y="12297"/>
                  <a:pt x="21182" y="12242"/>
                </a:cubicBezTo>
                <a:cubicBezTo>
                  <a:pt x="21249" y="11976"/>
                  <a:pt x="21249" y="11709"/>
                  <a:pt x="21249" y="11442"/>
                </a:cubicBezTo>
                <a:cubicBezTo>
                  <a:pt x="21282" y="11242"/>
                  <a:pt x="21249" y="11042"/>
                  <a:pt x="21249" y="10841"/>
                </a:cubicBezTo>
                <a:close/>
                <a:moveTo>
                  <a:pt x="18880" y="10408"/>
                </a:moveTo>
                <a:lnTo>
                  <a:pt x="18880" y="10875"/>
                </a:lnTo>
                <a:lnTo>
                  <a:pt x="18880" y="11509"/>
                </a:lnTo>
                <a:cubicBezTo>
                  <a:pt x="18880" y="11709"/>
                  <a:pt x="18880" y="11909"/>
                  <a:pt x="18847" y="12142"/>
                </a:cubicBezTo>
                <a:cubicBezTo>
                  <a:pt x="18847" y="12209"/>
                  <a:pt x="18847" y="12309"/>
                  <a:pt x="18780" y="12409"/>
                </a:cubicBezTo>
                <a:lnTo>
                  <a:pt x="18780" y="12242"/>
                </a:lnTo>
                <a:cubicBezTo>
                  <a:pt x="18780" y="12076"/>
                  <a:pt x="18747" y="11876"/>
                  <a:pt x="18747" y="11709"/>
                </a:cubicBezTo>
                <a:lnTo>
                  <a:pt x="18747" y="11175"/>
                </a:lnTo>
                <a:cubicBezTo>
                  <a:pt x="18747" y="11008"/>
                  <a:pt x="18780" y="10808"/>
                  <a:pt x="18747" y="10641"/>
                </a:cubicBezTo>
                <a:cubicBezTo>
                  <a:pt x="18780" y="10541"/>
                  <a:pt x="18847" y="10508"/>
                  <a:pt x="18880" y="10408"/>
                </a:cubicBezTo>
                <a:close/>
                <a:moveTo>
                  <a:pt x="21049" y="12519"/>
                </a:moveTo>
                <a:cubicBezTo>
                  <a:pt x="21040" y="12551"/>
                  <a:pt x="21031" y="12583"/>
                  <a:pt x="21022" y="12615"/>
                </a:cubicBezTo>
                <a:lnTo>
                  <a:pt x="21022" y="12615"/>
                </a:lnTo>
                <a:lnTo>
                  <a:pt x="21049" y="12543"/>
                </a:lnTo>
                <a:lnTo>
                  <a:pt x="21049" y="12519"/>
                </a:lnTo>
                <a:close/>
                <a:moveTo>
                  <a:pt x="3669" y="5571"/>
                </a:moveTo>
                <a:lnTo>
                  <a:pt x="4904" y="6705"/>
                </a:lnTo>
                <a:cubicBezTo>
                  <a:pt x="6672" y="8240"/>
                  <a:pt x="8540" y="9741"/>
                  <a:pt x="10441" y="11142"/>
                </a:cubicBezTo>
                <a:lnTo>
                  <a:pt x="10841" y="12009"/>
                </a:lnTo>
                <a:lnTo>
                  <a:pt x="11075" y="12643"/>
                </a:lnTo>
                <a:cubicBezTo>
                  <a:pt x="10674" y="12409"/>
                  <a:pt x="10241" y="12209"/>
                  <a:pt x="9874" y="12009"/>
                </a:cubicBezTo>
                <a:cubicBezTo>
                  <a:pt x="9040" y="11575"/>
                  <a:pt x="8239" y="11142"/>
                  <a:pt x="7506" y="10641"/>
                </a:cubicBezTo>
                <a:cubicBezTo>
                  <a:pt x="6738" y="10141"/>
                  <a:pt x="5938" y="9641"/>
                  <a:pt x="5237" y="9040"/>
                </a:cubicBezTo>
                <a:lnTo>
                  <a:pt x="5204" y="9040"/>
                </a:lnTo>
                <a:cubicBezTo>
                  <a:pt x="4704" y="8240"/>
                  <a:pt x="4337" y="7406"/>
                  <a:pt x="4036" y="6538"/>
                </a:cubicBezTo>
                <a:cubicBezTo>
                  <a:pt x="3836" y="6205"/>
                  <a:pt x="3736" y="5905"/>
                  <a:pt x="3669" y="5571"/>
                </a:cubicBezTo>
                <a:close/>
                <a:moveTo>
                  <a:pt x="21022" y="12615"/>
                </a:moveTo>
                <a:lnTo>
                  <a:pt x="20915" y="12910"/>
                </a:lnTo>
                <a:cubicBezTo>
                  <a:pt x="20911" y="12943"/>
                  <a:pt x="20906" y="12974"/>
                  <a:pt x="20900" y="13005"/>
                </a:cubicBezTo>
                <a:lnTo>
                  <a:pt x="20900" y="13005"/>
                </a:lnTo>
                <a:cubicBezTo>
                  <a:pt x="20944" y="12876"/>
                  <a:pt x="20985" y="12747"/>
                  <a:pt x="21022" y="12615"/>
                </a:cubicBezTo>
                <a:close/>
                <a:moveTo>
                  <a:pt x="21077" y="12406"/>
                </a:moveTo>
                <a:cubicBezTo>
                  <a:pt x="21020" y="12518"/>
                  <a:pt x="20982" y="12631"/>
                  <a:pt x="20915" y="12743"/>
                </a:cubicBezTo>
                <a:cubicBezTo>
                  <a:pt x="20805" y="12909"/>
                  <a:pt x="20740" y="13051"/>
                  <a:pt x="20645" y="13228"/>
                </a:cubicBezTo>
                <a:lnTo>
                  <a:pt x="20645" y="13228"/>
                </a:lnTo>
                <a:cubicBezTo>
                  <a:pt x="20680" y="13167"/>
                  <a:pt x="20714" y="13105"/>
                  <a:pt x="20748" y="13043"/>
                </a:cubicBezTo>
                <a:cubicBezTo>
                  <a:pt x="20848" y="12876"/>
                  <a:pt x="20915" y="12743"/>
                  <a:pt x="21015" y="12576"/>
                </a:cubicBezTo>
                <a:cubicBezTo>
                  <a:pt x="21015" y="12543"/>
                  <a:pt x="21049" y="12543"/>
                  <a:pt x="21049" y="12509"/>
                </a:cubicBezTo>
                <a:lnTo>
                  <a:pt x="21049" y="12519"/>
                </a:lnTo>
                <a:lnTo>
                  <a:pt x="21049" y="12519"/>
                </a:lnTo>
                <a:cubicBezTo>
                  <a:pt x="21058" y="12481"/>
                  <a:pt x="21068" y="12444"/>
                  <a:pt x="21077" y="12406"/>
                </a:cubicBezTo>
                <a:close/>
                <a:moveTo>
                  <a:pt x="20900" y="13005"/>
                </a:moveTo>
                <a:cubicBezTo>
                  <a:pt x="20849" y="13152"/>
                  <a:pt x="20793" y="13298"/>
                  <a:pt x="20733" y="13442"/>
                </a:cubicBezTo>
                <a:lnTo>
                  <a:pt x="20733" y="13442"/>
                </a:lnTo>
                <a:cubicBezTo>
                  <a:pt x="20802" y="13306"/>
                  <a:pt x="20865" y="13176"/>
                  <a:pt x="20900" y="13005"/>
                </a:cubicBezTo>
                <a:close/>
                <a:moveTo>
                  <a:pt x="20645" y="13228"/>
                </a:moveTo>
                <a:cubicBezTo>
                  <a:pt x="20578" y="13349"/>
                  <a:pt x="20510" y="13467"/>
                  <a:pt x="20442" y="13578"/>
                </a:cubicBezTo>
                <a:lnTo>
                  <a:pt x="20442" y="13578"/>
                </a:lnTo>
                <a:cubicBezTo>
                  <a:pt x="20491" y="13501"/>
                  <a:pt x="20538" y="13423"/>
                  <a:pt x="20582" y="13343"/>
                </a:cubicBezTo>
                <a:cubicBezTo>
                  <a:pt x="20604" y="13303"/>
                  <a:pt x="20625" y="13265"/>
                  <a:pt x="20645" y="13228"/>
                </a:cubicBezTo>
                <a:close/>
                <a:moveTo>
                  <a:pt x="21149" y="10374"/>
                </a:moveTo>
                <a:cubicBezTo>
                  <a:pt x="21149" y="10508"/>
                  <a:pt x="21215" y="10641"/>
                  <a:pt x="21215" y="10741"/>
                </a:cubicBezTo>
                <a:cubicBezTo>
                  <a:pt x="20882" y="11375"/>
                  <a:pt x="20481" y="12009"/>
                  <a:pt x="20048" y="12543"/>
                </a:cubicBezTo>
                <a:cubicBezTo>
                  <a:pt x="19748" y="12910"/>
                  <a:pt x="19381" y="13343"/>
                  <a:pt x="18947" y="13677"/>
                </a:cubicBezTo>
                <a:lnTo>
                  <a:pt x="19347" y="13176"/>
                </a:lnTo>
                <a:cubicBezTo>
                  <a:pt x="19581" y="12843"/>
                  <a:pt x="19781" y="12509"/>
                  <a:pt x="20048" y="12209"/>
                </a:cubicBezTo>
                <a:cubicBezTo>
                  <a:pt x="20281" y="11876"/>
                  <a:pt x="20481" y="11542"/>
                  <a:pt x="20715" y="11208"/>
                </a:cubicBezTo>
                <a:cubicBezTo>
                  <a:pt x="20782" y="11042"/>
                  <a:pt x="20915" y="10875"/>
                  <a:pt x="20982" y="10708"/>
                </a:cubicBezTo>
                <a:lnTo>
                  <a:pt x="21115" y="10475"/>
                </a:lnTo>
                <a:cubicBezTo>
                  <a:pt x="21115" y="10408"/>
                  <a:pt x="21149" y="10374"/>
                  <a:pt x="21149" y="10374"/>
                </a:cubicBezTo>
                <a:close/>
                <a:moveTo>
                  <a:pt x="16312" y="9507"/>
                </a:moveTo>
                <a:lnTo>
                  <a:pt x="16312" y="9507"/>
                </a:lnTo>
                <a:cubicBezTo>
                  <a:pt x="16245" y="9874"/>
                  <a:pt x="16112" y="10241"/>
                  <a:pt x="15945" y="10575"/>
                </a:cubicBezTo>
                <a:cubicBezTo>
                  <a:pt x="15578" y="11409"/>
                  <a:pt x="15078" y="12176"/>
                  <a:pt x="14410" y="12843"/>
                </a:cubicBezTo>
                <a:cubicBezTo>
                  <a:pt x="14210" y="13176"/>
                  <a:pt x="13910" y="13410"/>
                  <a:pt x="13677" y="13710"/>
                </a:cubicBezTo>
                <a:cubicBezTo>
                  <a:pt x="13943" y="13010"/>
                  <a:pt x="14344" y="12309"/>
                  <a:pt x="14611" y="11575"/>
                </a:cubicBezTo>
                <a:cubicBezTo>
                  <a:pt x="14611" y="11542"/>
                  <a:pt x="14677" y="11542"/>
                  <a:pt x="14677" y="11509"/>
                </a:cubicBezTo>
                <a:cubicBezTo>
                  <a:pt x="14844" y="11375"/>
                  <a:pt x="15011" y="11208"/>
                  <a:pt x="15111" y="11042"/>
                </a:cubicBezTo>
                <a:cubicBezTo>
                  <a:pt x="15278" y="10875"/>
                  <a:pt x="15445" y="10675"/>
                  <a:pt x="15578" y="10508"/>
                </a:cubicBezTo>
                <a:cubicBezTo>
                  <a:pt x="15745" y="10274"/>
                  <a:pt x="15912" y="10108"/>
                  <a:pt x="16045" y="9907"/>
                </a:cubicBezTo>
                <a:cubicBezTo>
                  <a:pt x="16112" y="9774"/>
                  <a:pt x="16245" y="9607"/>
                  <a:pt x="16312" y="9507"/>
                </a:cubicBezTo>
                <a:close/>
                <a:moveTo>
                  <a:pt x="11208" y="10141"/>
                </a:moveTo>
                <a:cubicBezTo>
                  <a:pt x="11242" y="10208"/>
                  <a:pt x="11242" y="10341"/>
                  <a:pt x="11275" y="10408"/>
                </a:cubicBezTo>
                <a:cubicBezTo>
                  <a:pt x="11408" y="11042"/>
                  <a:pt x="11475" y="11709"/>
                  <a:pt x="11575" y="12343"/>
                </a:cubicBezTo>
                <a:cubicBezTo>
                  <a:pt x="11608" y="12810"/>
                  <a:pt x="11608" y="13310"/>
                  <a:pt x="11642" y="13744"/>
                </a:cubicBezTo>
                <a:cubicBezTo>
                  <a:pt x="11408" y="13076"/>
                  <a:pt x="11208" y="12443"/>
                  <a:pt x="10941" y="11809"/>
                </a:cubicBezTo>
                <a:cubicBezTo>
                  <a:pt x="11075" y="11242"/>
                  <a:pt x="11175" y="10675"/>
                  <a:pt x="11208" y="10141"/>
                </a:cubicBezTo>
                <a:close/>
                <a:moveTo>
                  <a:pt x="5271" y="9307"/>
                </a:moveTo>
                <a:cubicBezTo>
                  <a:pt x="5671" y="9541"/>
                  <a:pt x="6004" y="9807"/>
                  <a:pt x="6371" y="10041"/>
                </a:cubicBezTo>
                <a:cubicBezTo>
                  <a:pt x="7105" y="10541"/>
                  <a:pt x="7906" y="11042"/>
                  <a:pt x="8706" y="11475"/>
                </a:cubicBezTo>
                <a:cubicBezTo>
                  <a:pt x="9107" y="11675"/>
                  <a:pt x="9507" y="11909"/>
                  <a:pt x="9907" y="12142"/>
                </a:cubicBezTo>
                <a:cubicBezTo>
                  <a:pt x="10274" y="12343"/>
                  <a:pt x="10674" y="12543"/>
                  <a:pt x="11075" y="12709"/>
                </a:cubicBezTo>
                <a:cubicBezTo>
                  <a:pt x="11242" y="13143"/>
                  <a:pt x="11375" y="13543"/>
                  <a:pt x="11542" y="14010"/>
                </a:cubicBezTo>
                <a:cubicBezTo>
                  <a:pt x="10674" y="13210"/>
                  <a:pt x="9574" y="12676"/>
                  <a:pt x="8573" y="12076"/>
                </a:cubicBezTo>
                <a:cubicBezTo>
                  <a:pt x="7506" y="11475"/>
                  <a:pt x="6505" y="10775"/>
                  <a:pt x="5704" y="9807"/>
                </a:cubicBezTo>
                <a:cubicBezTo>
                  <a:pt x="5537" y="9641"/>
                  <a:pt x="5404" y="9474"/>
                  <a:pt x="5271" y="9307"/>
                </a:cubicBezTo>
                <a:close/>
                <a:moveTo>
                  <a:pt x="14577" y="6972"/>
                </a:moveTo>
                <a:cubicBezTo>
                  <a:pt x="14644" y="7406"/>
                  <a:pt x="14744" y="7906"/>
                  <a:pt x="14777" y="8373"/>
                </a:cubicBezTo>
                <a:cubicBezTo>
                  <a:pt x="14811" y="8673"/>
                  <a:pt x="14877" y="9007"/>
                  <a:pt x="14911" y="9307"/>
                </a:cubicBezTo>
                <a:cubicBezTo>
                  <a:pt x="14944" y="9474"/>
                  <a:pt x="14944" y="9574"/>
                  <a:pt x="14978" y="9741"/>
                </a:cubicBezTo>
                <a:cubicBezTo>
                  <a:pt x="14978" y="9841"/>
                  <a:pt x="15044" y="9907"/>
                  <a:pt x="15044" y="10008"/>
                </a:cubicBezTo>
                <a:cubicBezTo>
                  <a:pt x="14811" y="10741"/>
                  <a:pt x="14544" y="11509"/>
                  <a:pt x="14210" y="12209"/>
                </a:cubicBezTo>
                <a:lnTo>
                  <a:pt x="14077" y="12476"/>
                </a:lnTo>
                <a:cubicBezTo>
                  <a:pt x="14077" y="12409"/>
                  <a:pt x="14077" y="12409"/>
                  <a:pt x="14044" y="12376"/>
                </a:cubicBezTo>
                <a:cubicBezTo>
                  <a:pt x="13977" y="12309"/>
                  <a:pt x="13977" y="12242"/>
                  <a:pt x="13943" y="12176"/>
                </a:cubicBezTo>
                <a:cubicBezTo>
                  <a:pt x="13910" y="12042"/>
                  <a:pt x="13877" y="11876"/>
                  <a:pt x="13810" y="11709"/>
                </a:cubicBezTo>
                <a:lnTo>
                  <a:pt x="13777" y="11709"/>
                </a:lnTo>
                <a:cubicBezTo>
                  <a:pt x="13777" y="11876"/>
                  <a:pt x="13810" y="12042"/>
                  <a:pt x="13877" y="12176"/>
                </a:cubicBezTo>
                <a:cubicBezTo>
                  <a:pt x="13877" y="12242"/>
                  <a:pt x="13910" y="12343"/>
                  <a:pt x="13943" y="12376"/>
                </a:cubicBezTo>
                <a:cubicBezTo>
                  <a:pt x="13943" y="12409"/>
                  <a:pt x="13977" y="12476"/>
                  <a:pt x="13977" y="12509"/>
                </a:cubicBezTo>
                <a:cubicBezTo>
                  <a:pt x="13743" y="13010"/>
                  <a:pt x="13476" y="13543"/>
                  <a:pt x="13276" y="14144"/>
                </a:cubicBezTo>
                <a:cubicBezTo>
                  <a:pt x="13310" y="13844"/>
                  <a:pt x="13276" y="13510"/>
                  <a:pt x="13276" y="13210"/>
                </a:cubicBezTo>
                <a:cubicBezTo>
                  <a:pt x="13276" y="12743"/>
                  <a:pt x="13310" y="12242"/>
                  <a:pt x="13376" y="11809"/>
                </a:cubicBezTo>
                <a:cubicBezTo>
                  <a:pt x="13410" y="11142"/>
                  <a:pt x="13543" y="10475"/>
                  <a:pt x="13643" y="9841"/>
                </a:cubicBezTo>
                <a:lnTo>
                  <a:pt x="13643" y="10308"/>
                </a:lnTo>
                <a:cubicBezTo>
                  <a:pt x="13643" y="10675"/>
                  <a:pt x="13710" y="11008"/>
                  <a:pt x="13777" y="11375"/>
                </a:cubicBezTo>
                <a:lnTo>
                  <a:pt x="13810" y="11375"/>
                </a:lnTo>
                <a:cubicBezTo>
                  <a:pt x="13777" y="11042"/>
                  <a:pt x="13743" y="10708"/>
                  <a:pt x="13743" y="10341"/>
                </a:cubicBezTo>
                <a:lnTo>
                  <a:pt x="13743" y="9807"/>
                </a:lnTo>
                <a:cubicBezTo>
                  <a:pt x="13743" y="9674"/>
                  <a:pt x="13777" y="9507"/>
                  <a:pt x="13777" y="9374"/>
                </a:cubicBezTo>
                <a:lnTo>
                  <a:pt x="13777" y="9340"/>
                </a:lnTo>
                <a:cubicBezTo>
                  <a:pt x="13977" y="8540"/>
                  <a:pt x="14344" y="7739"/>
                  <a:pt x="14577" y="6972"/>
                </a:cubicBezTo>
                <a:close/>
                <a:moveTo>
                  <a:pt x="18680" y="10808"/>
                </a:moveTo>
                <a:lnTo>
                  <a:pt x="18680" y="11175"/>
                </a:lnTo>
                <a:lnTo>
                  <a:pt x="18680" y="11709"/>
                </a:lnTo>
                <a:cubicBezTo>
                  <a:pt x="18680" y="11876"/>
                  <a:pt x="18680" y="12076"/>
                  <a:pt x="18714" y="12242"/>
                </a:cubicBezTo>
                <a:cubicBezTo>
                  <a:pt x="18714" y="12443"/>
                  <a:pt x="18714" y="12676"/>
                  <a:pt x="18747" y="12843"/>
                </a:cubicBezTo>
                <a:lnTo>
                  <a:pt x="18747" y="12976"/>
                </a:lnTo>
                <a:cubicBezTo>
                  <a:pt x="18547" y="13677"/>
                  <a:pt x="18380" y="14377"/>
                  <a:pt x="18247" y="15078"/>
                </a:cubicBezTo>
                <a:cubicBezTo>
                  <a:pt x="18213" y="14978"/>
                  <a:pt x="18213" y="14811"/>
                  <a:pt x="18180" y="14678"/>
                </a:cubicBezTo>
                <a:cubicBezTo>
                  <a:pt x="18113" y="14377"/>
                  <a:pt x="18080" y="14144"/>
                  <a:pt x="18046" y="13844"/>
                </a:cubicBezTo>
                <a:cubicBezTo>
                  <a:pt x="18013" y="13377"/>
                  <a:pt x="17946" y="12876"/>
                  <a:pt x="17946" y="12376"/>
                </a:cubicBezTo>
                <a:cubicBezTo>
                  <a:pt x="18080" y="11909"/>
                  <a:pt x="18280" y="11475"/>
                  <a:pt x="18513" y="11042"/>
                </a:cubicBezTo>
                <a:cubicBezTo>
                  <a:pt x="18547" y="10975"/>
                  <a:pt x="18580" y="10875"/>
                  <a:pt x="18680" y="10808"/>
                </a:cubicBezTo>
                <a:close/>
                <a:moveTo>
                  <a:pt x="22885" y="14571"/>
                </a:moveTo>
                <a:cubicBezTo>
                  <a:pt x="22431" y="14966"/>
                  <a:pt x="22040" y="15423"/>
                  <a:pt x="21649" y="15912"/>
                </a:cubicBezTo>
                <a:lnTo>
                  <a:pt x="21649" y="15845"/>
                </a:lnTo>
                <a:cubicBezTo>
                  <a:pt x="21649" y="15712"/>
                  <a:pt x="21716" y="15578"/>
                  <a:pt x="21716" y="15478"/>
                </a:cubicBezTo>
                <a:cubicBezTo>
                  <a:pt x="21782" y="15378"/>
                  <a:pt x="21882" y="15311"/>
                  <a:pt x="21983" y="15245"/>
                </a:cubicBezTo>
                <a:cubicBezTo>
                  <a:pt x="22249" y="15078"/>
                  <a:pt x="22483" y="14878"/>
                  <a:pt x="22716" y="14711"/>
                </a:cubicBezTo>
                <a:cubicBezTo>
                  <a:pt x="22768" y="14659"/>
                  <a:pt x="22840" y="14608"/>
                  <a:pt x="22885" y="14571"/>
                </a:cubicBezTo>
                <a:close/>
                <a:moveTo>
                  <a:pt x="3214" y="14697"/>
                </a:moveTo>
                <a:cubicBezTo>
                  <a:pt x="3440" y="14697"/>
                  <a:pt x="3668" y="14701"/>
                  <a:pt x="3903" y="14711"/>
                </a:cubicBezTo>
                <a:cubicBezTo>
                  <a:pt x="4103" y="14711"/>
                  <a:pt x="4337" y="14711"/>
                  <a:pt x="4503" y="14744"/>
                </a:cubicBezTo>
                <a:cubicBezTo>
                  <a:pt x="4670" y="14811"/>
                  <a:pt x="4770" y="14844"/>
                  <a:pt x="4904" y="14878"/>
                </a:cubicBezTo>
                <a:cubicBezTo>
                  <a:pt x="5037" y="14911"/>
                  <a:pt x="5104" y="14944"/>
                  <a:pt x="5204" y="15011"/>
                </a:cubicBezTo>
                <a:cubicBezTo>
                  <a:pt x="5404" y="15145"/>
                  <a:pt x="5604" y="15211"/>
                  <a:pt x="5838" y="15378"/>
                </a:cubicBezTo>
                <a:cubicBezTo>
                  <a:pt x="6105" y="15545"/>
                  <a:pt x="6371" y="15745"/>
                  <a:pt x="6572" y="15945"/>
                </a:cubicBezTo>
                <a:cubicBezTo>
                  <a:pt x="5938" y="15712"/>
                  <a:pt x="5271" y="15445"/>
                  <a:pt x="4603" y="15278"/>
                </a:cubicBezTo>
                <a:cubicBezTo>
                  <a:pt x="4070" y="15111"/>
                  <a:pt x="3503" y="15011"/>
                  <a:pt x="2902" y="14911"/>
                </a:cubicBezTo>
                <a:cubicBezTo>
                  <a:pt x="2502" y="14844"/>
                  <a:pt x="2035" y="14778"/>
                  <a:pt x="1601" y="14744"/>
                </a:cubicBezTo>
                <a:cubicBezTo>
                  <a:pt x="2144" y="14721"/>
                  <a:pt x="2670" y="14697"/>
                  <a:pt x="3214" y="14697"/>
                </a:cubicBezTo>
                <a:close/>
                <a:moveTo>
                  <a:pt x="1735" y="14878"/>
                </a:moveTo>
                <a:cubicBezTo>
                  <a:pt x="2202" y="14944"/>
                  <a:pt x="2702" y="15011"/>
                  <a:pt x="3169" y="15145"/>
                </a:cubicBezTo>
                <a:cubicBezTo>
                  <a:pt x="3770" y="15245"/>
                  <a:pt x="4403" y="15411"/>
                  <a:pt x="5037" y="15578"/>
                </a:cubicBezTo>
                <a:cubicBezTo>
                  <a:pt x="5604" y="15745"/>
                  <a:pt x="6171" y="15978"/>
                  <a:pt x="6705" y="16212"/>
                </a:cubicBezTo>
                <a:cubicBezTo>
                  <a:pt x="6071" y="16045"/>
                  <a:pt x="5437" y="15912"/>
                  <a:pt x="4837" y="15812"/>
                </a:cubicBezTo>
                <a:cubicBezTo>
                  <a:pt x="4403" y="15712"/>
                  <a:pt x="4036" y="15578"/>
                  <a:pt x="3603" y="15511"/>
                </a:cubicBezTo>
                <a:cubicBezTo>
                  <a:pt x="3202" y="15411"/>
                  <a:pt x="2836" y="15311"/>
                  <a:pt x="2402" y="15211"/>
                </a:cubicBezTo>
                <a:lnTo>
                  <a:pt x="2369" y="15211"/>
                </a:lnTo>
                <a:cubicBezTo>
                  <a:pt x="2168" y="15078"/>
                  <a:pt x="1935" y="15011"/>
                  <a:pt x="1735" y="14878"/>
                </a:cubicBezTo>
                <a:close/>
                <a:moveTo>
                  <a:pt x="4904" y="14744"/>
                </a:moveTo>
                <a:lnTo>
                  <a:pt x="4904" y="14744"/>
                </a:lnTo>
                <a:cubicBezTo>
                  <a:pt x="5604" y="14811"/>
                  <a:pt x="6271" y="14911"/>
                  <a:pt x="6938" y="15145"/>
                </a:cubicBezTo>
                <a:lnTo>
                  <a:pt x="6938" y="15178"/>
                </a:lnTo>
                <a:cubicBezTo>
                  <a:pt x="7005" y="15311"/>
                  <a:pt x="7072" y="15411"/>
                  <a:pt x="7172" y="15545"/>
                </a:cubicBezTo>
                <a:cubicBezTo>
                  <a:pt x="7239" y="15678"/>
                  <a:pt x="7272" y="15812"/>
                  <a:pt x="7372" y="15912"/>
                </a:cubicBezTo>
                <a:cubicBezTo>
                  <a:pt x="7439" y="16079"/>
                  <a:pt x="7539" y="16279"/>
                  <a:pt x="7606" y="16479"/>
                </a:cubicBezTo>
                <a:cubicBezTo>
                  <a:pt x="7372" y="16345"/>
                  <a:pt x="7072" y="16212"/>
                  <a:pt x="6838" y="16079"/>
                </a:cubicBezTo>
                <a:cubicBezTo>
                  <a:pt x="6538" y="15812"/>
                  <a:pt x="6238" y="15511"/>
                  <a:pt x="5871" y="15311"/>
                </a:cubicBezTo>
                <a:lnTo>
                  <a:pt x="5237" y="14911"/>
                </a:lnTo>
                <a:cubicBezTo>
                  <a:pt x="5104" y="14878"/>
                  <a:pt x="5004" y="14811"/>
                  <a:pt x="4904" y="14744"/>
                </a:cubicBezTo>
                <a:close/>
                <a:moveTo>
                  <a:pt x="7039" y="15178"/>
                </a:moveTo>
                <a:cubicBezTo>
                  <a:pt x="7205" y="15178"/>
                  <a:pt x="7272" y="15211"/>
                  <a:pt x="7372" y="15245"/>
                </a:cubicBezTo>
                <a:cubicBezTo>
                  <a:pt x="7405" y="15378"/>
                  <a:pt x="7506" y="15478"/>
                  <a:pt x="7539" y="15578"/>
                </a:cubicBezTo>
                <a:cubicBezTo>
                  <a:pt x="7572" y="15712"/>
                  <a:pt x="7672" y="15845"/>
                  <a:pt x="7706" y="15978"/>
                </a:cubicBezTo>
                <a:cubicBezTo>
                  <a:pt x="7772" y="16179"/>
                  <a:pt x="7839" y="16379"/>
                  <a:pt x="7872" y="16579"/>
                </a:cubicBezTo>
                <a:cubicBezTo>
                  <a:pt x="7839" y="16579"/>
                  <a:pt x="7772" y="16546"/>
                  <a:pt x="7739" y="16546"/>
                </a:cubicBezTo>
                <a:cubicBezTo>
                  <a:pt x="7672" y="16279"/>
                  <a:pt x="7539" y="16079"/>
                  <a:pt x="7439" y="15878"/>
                </a:cubicBezTo>
                <a:cubicBezTo>
                  <a:pt x="7372" y="15745"/>
                  <a:pt x="7339" y="15612"/>
                  <a:pt x="7239" y="15511"/>
                </a:cubicBezTo>
                <a:cubicBezTo>
                  <a:pt x="7205" y="15378"/>
                  <a:pt x="7105" y="15311"/>
                  <a:pt x="7039" y="15178"/>
                </a:cubicBezTo>
                <a:close/>
                <a:moveTo>
                  <a:pt x="21616" y="15545"/>
                </a:moveTo>
                <a:cubicBezTo>
                  <a:pt x="21616" y="15678"/>
                  <a:pt x="21582" y="15812"/>
                  <a:pt x="21582" y="15912"/>
                </a:cubicBezTo>
                <a:cubicBezTo>
                  <a:pt x="21582" y="16012"/>
                  <a:pt x="21549" y="16079"/>
                  <a:pt x="21549" y="16179"/>
                </a:cubicBezTo>
                <a:cubicBezTo>
                  <a:pt x="21415" y="16345"/>
                  <a:pt x="21282" y="16512"/>
                  <a:pt x="21215" y="16679"/>
                </a:cubicBezTo>
                <a:cubicBezTo>
                  <a:pt x="21215" y="16579"/>
                  <a:pt x="21249" y="16512"/>
                  <a:pt x="21249" y="16479"/>
                </a:cubicBezTo>
                <a:cubicBezTo>
                  <a:pt x="21282" y="16345"/>
                  <a:pt x="21282" y="16212"/>
                  <a:pt x="21315" y="16079"/>
                </a:cubicBezTo>
                <a:cubicBezTo>
                  <a:pt x="21315" y="16012"/>
                  <a:pt x="21382" y="15912"/>
                  <a:pt x="21382" y="15845"/>
                </a:cubicBezTo>
                <a:cubicBezTo>
                  <a:pt x="21449" y="15712"/>
                  <a:pt x="21549" y="15645"/>
                  <a:pt x="21616" y="15545"/>
                </a:cubicBezTo>
                <a:close/>
                <a:moveTo>
                  <a:pt x="2702" y="15478"/>
                </a:moveTo>
                <a:lnTo>
                  <a:pt x="2702" y="15478"/>
                </a:lnTo>
                <a:cubicBezTo>
                  <a:pt x="3002" y="15545"/>
                  <a:pt x="3269" y="15578"/>
                  <a:pt x="3569" y="15645"/>
                </a:cubicBezTo>
                <a:cubicBezTo>
                  <a:pt x="4003" y="15712"/>
                  <a:pt x="4370" y="15778"/>
                  <a:pt x="4770" y="15878"/>
                </a:cubicBezTo>
                <a:cubicBezTo>
                  <a:pt x="5571" y="16045"/>
                  <a:pt x="6338" y="16245"/>
                  <a:pt x="7105" y="16379"/>
                </a:cubicBezTo>
                <a:cubicBezTo>
                  <a:pt x="7372" y="16512"/>
                  <a:pt x="7572" y="16579"/>
                  <a:pt x="7839" y="16712"/>
                </a:cubicBezTo>
                <a:cubicBezTo>
                  <a:pt x="7105" y="16679"/>
                  <a:pt x="6438" y="16679"/>
                  <a:pt x="5738" y="16579"/>
                </a:cubicBezTo>
                <a:cubicBezTo>
                  <a:pt x="5004" y="16512"/>
                  <a:pt x="4237" y="16345"/>
                  <a:pt x="3536" y="16212"/>
                </a:cubicBezTo>
                <a:cubicBezTo>
                  <a:pt x="3336" y="16012"/>
                  <a:pt x="3069" y="15812"/>
                  <a:pt x="2869" y="15578"/>
                </a:cubicBezTo>
                <a:cubicBezTo>
                  <a:pt x="2769" y="15545"/>
                  <a:pt x="2735" y="15511"/>
                  <a:pt x="2702" y="15478"/>
                </a:cubicBezTo>
                <a:close/>
                <a:moveTo>
                  <a:pt x="22483" y="16846"/>
                </a:moveTo>
                <a:cubicBezTo>
                  <a:pt x="22469" y="16853"/>
                  <a:pt x="22458" y="16859"/>
                  <a:pt x="22450" y="16866"/>
                </a:cubicBezTo>
                <a:lnTo>
                  <a:pt x="22450" y="16866"/>
                </a:lnTo>
                <a:cubicBezTo>
                  <a:pt x="22461" y="16860"/>
                  <a:pt x="22473" y="16853"/>
                  <a:pt x="22483" y="16846"/>
                </a:cubicBezTo>
                <a:close/>
                <a:moveTo>
                  <a:pt x="3703" y="16379"/>
                </a:moveTo>
                <a:cubicBezTo>
                  <a:pt x="4370" y="16546"/>
                  <a:pt x="5070" y="16646"/>
                  <a:pt x="5738" y="16712"/>
                </a:cubicBezTo>
                <a:cubicBezTo>
                  <a:pt x="6369" y="16795"/>
                  <a:pt x="6978" y="16854"/>
                  <a:pt x="7601" y="16854"/>
                </a:cubicBezTo>
                <a:cubicBezTo>
                  <a:pt x="7735" y="16854"/>
                  <a:pt x="7870" y="16852"/>
                  <a:pt x="8006" y="16846"/>
                </a:cubicBezTo>
                <a:cubicBezTo>
                  <a:pt x="8006" y="16846"/>
                  <a:pt x="8039" y="16846"/>
                  <a:pt x="8039" y="16879"/>
                </a:cubicBezTo>
                <a:cubicBezTo>
                  <a:pt x="7689" y="16896"/>
                  <a:pt x="7347" y="16904"/>
                  <a:pt x="7001" y="16904"/>
                </a:cubicBezTo>
                <a:cubicBezTo>
                  <a:pt x="6655" y="16904"/>
                  <a:pt x="6305" y="16896"/>
                  <a:pt x="5938" y="16879"/>
                </a:cubicBezTo>
                <a:cubicBezTo>
                  <a:pt x="5237" y="16846"/>
                  <a:pt x="4537" y="16712"/>
                  <a:pt x="3836" y="16546"/>
                </a:cubicBezTo>
                <a:cubicBezTo>
                  <a:pt x="3770" y="16512"/>
                  <a:pt x="3736" y="16412"/>
                  <a:pt x="3703" y="16379"/>
                </a:cubicBezTo>
                <a:close/>
                <a:moveTo>
                  <a:pt x="22450" y="16866"/>
                </a:moveTo>
                <a:cubicBezTo>
                  <a:pt x="22415" y="16887"/>
                  <a:pt x="22375" y="16908"/>
                  <a:pt x="22332" y="16928"/>
                </a:cubicBezTo>
                <a:lnTo>
                  <a:pt x="22332" y="16928"/>
                </a:lnTo>
                <a:cubicBezTo>
                  <a:pt x="22326" y="16961"/>
                  <a:pt x="22320" y="16993"/>
                  <a:pt x="22314" y="17025"/>
                </a:cubicBezTo>
                <a:lnTo>
                  <a:pt x="22314" y="17025"/>
                </a:lnTo>
                <a:cubicBezTo>
                  <a:pt x="22348" y="17010"/>
                  <a:pt x="22386" y="16994"/>
                  <a:pt x="22416" y="16979"/>
                </a:cubicBezTo>
                <a:cubicBezTo>
                  <a:pt x="22416" y="16926"/>
                  <a:pt x="22416" y="16894"/>
                  <a:pt x="22450" y="16866"/>
                </a:cubicBezTo>
                <a:close/>
                <a:moveTo>
                  <a:pt x="17780" y="12576"/>
                </a:moveTo>
                <a:cubicBezTo>
                  <a:pt x="17880" y="13043"/>
                  <a:pt x="17913" y="13477"/>
                  <a:pt x="17913" y="13844"/>
                </a:cubicBezTo>
                <a:cubicBezTo>
                  <a:pt x="17946" y="14110"/>
                  <a:pt x="17946" y="14411"/>
                  <a:pt x="17980" y="14711"/>
                </a:cubicBezTo>
                <a:lnTo>
                  <a:pt x="18113" y="15478"/>
                </a:lnTo>
                <a:cubicBezTo>
                  <a:pt x="18046" y="16145"/>
                  <a:pt x="17946" y="16746"/>
                  <a:pt x="17913" y="17413"/>
                </a:cubicBezTo>
                <a:cubicBezTo>
                  <a:pt x="17880" y="17213"/>
                  <a:pt x="17780" y="16979"/>
                  <a:pt x="17746" y="16746"/>
                </a:cubicBezTo>
                <a:cubicBezTo>
                  <a:pt x="17713" y="16479"/>
                  <a:pt x="17613" y="16145"/>
                  <a:pt x="17579" y="15845"/>
                </a:cubicBezTo>
                <a:cubicBezTo>
                  <a:pt x="17479" y="15311"/>
                  <a:pt x="17479" y="14744"/>
                  <a:pt x="17479" y="14211"/>
                </a:cubicBezTo>
                <a:cubicBezTo>
                  <a:pt x="17546" y="13677"/>
                  <a:pt x="17679" y="13143"/>
                  <a:pt x="17780" y="12576"/>
                </a:cubicBezTo>
                <a:close/>
                <a:moveTo>
                  <a:pt x="7472" y="15311"/>
                </a:moveTo>
                <a:lnTo>
                  <a:pt x="7472" y="15311"/>
                </a:lnTo>
                <a:cubicBezTo>
                  <a:pt x="7939" y="15445"/>
                  <a:pt x="8406" y="15678"/>
                  <a:pt x="8873" y="15912"/>
                </a:cubicBezTo>
                <a:cubicBezTo>
                  <a:pt x="8907" y="15912"/>
                  <a:pt x="8940" y="15978"/>
                  <a:pt x="9040" y="16012"/>
                </a:cubicBezTo>
                <a:cubicBezTo>
                  <a:pt x="9107" y="16179"/>
                  <a:pt x="9207" y="16279"/>
                  <a:pt x="9273" y="16479"/>
                </a:cubicBezTo>
                <a:cubicBezTo>
                  <a:pt x="9374" y="16612"/>
                  <a:pt x="9440" y="16812"/>
                  <a:pt x="9507" y="16912"/>
                </a:cubicBezTo>
                <a:cubicBezTo>
                  <a:pt x="9607" y="17179"/>
                  <a:pt x="9707" y="17480"/>
                  <a:pt x="9774" y="17713"/>
                </a:cubicBezTo>
                <a:cubicBezTo>
                  <a:pt x="9207" y="17313"/>
                  <a:pt x="8606" y="16979"/>
                  <a:pt x="7973" y="16612"/>
                </a:cubicBezTo>
                <a:cubicBezTo>
                  <a:pt x="7939" y="16379"/>
                  <a:pt x="7872" y="16145"/>
                  <a:pt x="7772" y="15912"/>
                </a:cubicBezTo>
                <a:cubicBezTo>
                  <a:pt x="7739" y="15778"/>
                  <a:pt x="7706" y="15678"/>
                  <a:pt x="7606" y="15545"/>
                </a:cubicBezTo>
                <a:lnTo>
                  <a:pt x="7472" y="15311"/>
                </a:lnTo>
                <a:close/>
                <a:moveTo>
                  <a:pt x="4036" y="16746"/>
                </a:moveTo>
                <a:cubicBezTo>
                  <a:pt x="4670" y="16879"/>
                  <a:pt x="5337" y="16979"/>
                  <a:pt x="6004" y="17013"/>
                </a:cubicBezTo>
                <a:cubicBezTo>
                  <a:pt x="6295" y="17026"/>
                  <a:pt x="6590" y="17034"/>
                  <a:pt x="6890" y="17034"/>
                </a:cubicBezTo>
                <a:cubicBezTo>
                  <a:pt x="7313" y="17034"/>
                  <a:pt x="7743" y="17018"/>
                  <a:pt x="8173" y="16979"/>
                </a:cubicBezTo>
                <a:cubicBezTo>
                  <a:pt x="8540" y="17179"/>
                  <a:pt x="8907" y="17413"/>
                  <a:pt x="9273" y="17646"/>
                </a:cubicBezTo>
                <a:cubicBezTo>
                  <a:pt x="8940" y="17680"/>
                  <a:pt x="8606" y="17746"/>
                  <a:pt x="8273" y="17813"/>
                </a:cubicBezTo>
                <a:cubicBezTo>
                  <a:pt x="7872" y="17846"/>
                  <a:pt x="7439" y="17846"/>
                  <a:pt x="7039" y="17846"/>
                </a:cubicBezTo>
                <a:cubicBezTo>
                  <a:pt x="6238" y="17813"/>
                  <a:pt x="5437" y="17680"/>
                  <a:pt x="4670" y="17413"/>
                </a:cubicBezTo>
                <a:lnTo>
                  <a:pt x="4537" y="17313"/>
                </a:lnTo>
                <a:cubicBezTo>
                  <a:pt x="4370" y="17146"/>
                  <a:pt x="4203" y="16912"/>
                  <a:pt x="4036" y="16746"/>
                </a:cubicBezTo>
                <a:close/>
                <a:moveTo>
                  <a:pt x="9240" y="16179"/>
                </a:moveTo>
                <a:lnTo>
                  <a:pt x="9240" y="16179"/>
                </a:lnTo>
                <a:cubicBezTo>
                  <a:pt x="9340" y="16212"/>
                  <a:pt x="9440" y="16312"/>
                  <a:pt x="9540" y="16379"/>
                </a:cubicBezTo>
                <a:cubicBezTo>
                  <a:pt x="9674" y="16646"/>
                  <a:pt x="9740" y="16879"/>
                  <a:pt x="9807" y="17146"/>
                </a:cubicBezTo>
                <a:cubicBezTo>
                  <a:pt x="9907" y="17379"/>
                  <a:pt x="9941" y="17646"/>
                  <a:pt x="9974" y="17880"/>
                </a:cubicBezTo>
                <a:cubicBezTo>
                  <a:pt x="9941" y="17880"/>
                  <a:pt x="9941" y="17846"/>
                  <a:pt x="9907" y="17846"/>
                </a:cubicBezTo>
                <a:cubicBezTo>
                  <a:pt x="9841" y="17513"/>
                  <a:pt x="9707" y="17213"/>
                  <a:pt x="9574" y="16879"/>
                </a:cubicBezTo>
                <a:cubicBezTo>
                  <a:pt x="9507" y="16712"/>
                  <a:pt x="9440" y="16546"/>
                  <a:pt x="9374" y="16412"/>
                </a:cubicBezTo>
                <a:lnTo>
                  <a:pt x="9240" y="16179"/>
                </a:lnTo>
                <a:close/>
                <a:moveTo>
                  <a:pt x="4837" y="17580"/>
                </a:moveTo>
                <a:lnTo>
                  <a:pt x="4837" y="17580"/>
                </a:lnTo>
                <a:cubicBezTo>
                  <a:pt x="5537" y="17813"/>
                  <a:pt x="6271" y="17913"/>
                  <a:pt x="7039" y="17913"/>
                </a:cubicBezTo>
                <a:cubicBezTo>
                  <a:pt x="7439" y="17913"/>
                  <a:pt x="7872" y="17913"/>
                  <a:pt x="8273" y="17880"/>
                </a:cubicBezTo>
                <a:cubicBezTo>
                  <a:pt x="8673" y="17846"/>
                  <a:pt x="9040" y="17813"/>
                  <a:pt x="9407" y="17680"/>
                </a:cubicBezTo>
                <a:cubicBezTo>
                  <a:pt x="9474" y="17713"/>
                  <a:pt x="9540" y="17746"/>
                  <a:pt x="9607" y="17813"/>
                </a:cubicBezTo>
                <a:cubicBezTo>
                  <a:pt x="8907" y="17913"/>
                  <a:pt x="8206" y="18047"/>
                  <a:pt x="7472" y="18047"/>
                </a:cubicBezTo>
                <a:cubicBezTo>
                  <a:pt x="7072" y="18047"/>
                  <a:pt x="6705" y="18047"/>
                  <a:pt x="6271" y="18013"/>
                </a:cubicBezTo>
                <a:cubicBezTo>
                  <a:pt x="6071" y="18013"/>
                  <a:pt x="5904" y="17947"/>
                  <a:pt x="5704" y="17913"/>
                </a:cubicBezTo>
                <a:cubicBezTo>
                  <a:pt x="5537" y="17880"/>
                  <a:pt x="5304" y="17846"/>
                  <a:pt x="5137" y="17846"/>
                </a:cubicBezTo>
                <a:cubicBezTo>
                  <a:pt x="5037" y="17813"/>
                  <a:pt x="4937" y="17680"/>
                  <a:pt x="4837" y="17580"/>
                </a:cubicBezTo>
                <a:close/>
                <a:moveTo>
                  <a:pt x="22416" y="17046"/>
                </a:moveTo>
                <a:lnTo>
                  <a:pt x="22416" y="17046"/>
                </a:lnTo>
                <a:cubicBezTo>
                  <a:pt x="22392" y="17070"/>
                  <a:pt x="22333" y="17112"/>
                  <a:pt x="22289" y="17146"/>
                </a:cubicBezTo>
                <a:lnTo>
                  <a:pt x="22289" y="17146"/>
                </a:lnTo>
                <a:cubicBezTo>
                  <a:pt x="22268" y="17247"/>
                  <a:pt x="22244" y="17347"/>
                  <a:pt x="22216" y="17446"/>
                </a:cubicBezTo>
                <a:cubicBezTo>
                  <a:pt x="22157" y="17710"/>
                  <a:pt x="22080" y="17960"/>
                  <a:pt x="21980" y="18201"/>
                </a:cubicBezTo>
                <a:lnTo>
                  <a:pt x="21980" y="18201"/>
                </a:lnTo>
                <a:cubicBezTo>
                  <a:pt x="22025" y="18161"/>
                  <a:pt x="22071" y="18121"/>
                  <a:pt x="22116" y="18080"/>
                </a:cubicBezTo>
                <a:cubicBezTo>
                  <a:pt x="22183" y="17913"/>
                  <a:pt x="22216" y="17813"/>
                  <a:pt x="22283" y="17646"/>
                </a:cubicBezTo>
                <a:cubicBezTo>
                  <a:pt x="22349" y="17413"/>
                  <a:pt x="22383" y="17246"/>
                  <a:pt x="22416" y="17046"/>
                </a:cubicBezTo>
                <a:close/>
                <a:moveTo>
                  <a:pt x="17546" y="15978"/>
                </a:moveTo>
                <a:lnTo>
                  <a:pt x="17679" y="16846"/>
                </a:lnTo>
                <a:cubicBezTo>
                  <a:pt x="17713" y="17146"/>
                  <a:pt x="17780" y="17480"/>
                  <a:pt x="17880" y="17746"/>
                </a:cubicBezTo>
                <a:cubicBezTo>
                  <a:pt x="17880" y="17746"/>
                  <a:pt x="17880" y="17813"/>
                  <a:pt x="17913" y="17813"/>
                </a:cubicBezTo>
                <a:lnTo>
                  <a:pt x="17913" y="18313"/>
                </a:lnTo>
                <a:cubicBezTo>
                  <a:pt x="17846" y="18013"/>
                  <a:pt x="17780" y="17746"/>
                  <a:pt x="17746" y="17480"/>
                </a:cubicBezTo>
                <a:cubicBezTo>
                  <a:pt x="17679" y="16912"/>
                  <a:pt x="17579" y="16479"/>
                  <a:pt x="17546" y="15978"/>
                </a:cubicBezTo>
                <a:close/>
                <a:moveTo>
                  <a:pt x="9707" y="16512"/>
                </a:moveTo>
                <a:cubicBezTo>
                  <a:pt x="9941" y="16712"/>
                  <a:pt x="10207" y="16912"/>
                  <a:pt x="10408" y="17179"/>
                </a:cubicBezTo>
                <a:cubicBezTo>
                  <a:pt x="10408" y="17213"/>
                  <a:pt x="10441" y="17313"/>
                  <a:pt x="10441" y="17346"/>
                </a:cubicBezTo>
                <a:cubicBezTo>
                  <a:pt x="10474" y="17379"/>
                  <a:pt x="10474" y="17413"/>
                  <a:pt x="10541" y="17513"/>
                </a:cubicBezTo>
                <a:cubicBezTo>
                  <a:pt x="10574" y="17646"/>
                  <a:pt x="10608" y="17713"/>
                  <a:pt x="10608" y="17846"/>
                </a:cubicBezTo>
                <a:lnTo>
                  <a:pt x="10741" y="18480"/>
                </a:lnTo>
                <a:cubicBezTo>
                  <a:pt x="10541" y="18313"/>
                  <a:pt x="10341" y="18147"/>
                  <a:pt x="10074" y="17980"/>
                </a:cubicBezTo>
                <a:cubicBezTo>
                  <a:pt x="10041" y="17480"/>
                  <a:pt x="9907" y="16979"/>
                  <a:pt x="9707" y="16512"/>
                </a:cubicBezTo>
                <a:close/>
                <a:moveTo>
                  <a:pt x="20648" y="13710"/>
                </a:moveTo>
                <a:lnTo>
                  <a:pt x="20648" y="13710"/>
                </a:lnTo>
                <a:cubicBezTo>
                  <a:pt x="20598" y="13798"/>
                  <a:pt x="20547" y="13885"/>
                  <a:pt x="20494" y="13972"/>
                </a:cubicBezTo>
                <a:lnTo>
                  <a:pt x="20494" y="13972"/>
                </a:lnTo>
                <a:cubicBezTo>
                  <a:pt x="20084" y="14812"/>
                  <a:pt x="19564" y="15606"/>
                  <a:pt x="19080" y="16412"/>
                </a:cubicBezTo>
                <a:cubicBezTo>
                  <a:pt x="18686" y="17060"/>
                  <a:pt x="18339" y="17709"/>
                  <a:pt x="18080" y="18438"/>
                </a:cubicBezTo>
                <a:lnTo>
                  <a:pt x="18080" y="18438"/>
                </a:lnTo>
                <a:cubicBezTo>
                  <a:pt x="18080" y="18452"/>
                  <a:pt x="18080" y="18466"/>
                  <a:pt x="18080" y="18480"/>
                </a:cubicBezTo>
                <a:cubicBezTo>
                  <a:pt x="18580" y="17146"/>
                  <a:pt x="19414" y="15978"/>
                  <a:pt x="20115" y="14711"/>
                </a:cubicBezTo>
                <a:cubicBezTo>
                  <a:pt x="20315" y="14377"/>
                  <a:pt x="20481" y="14044"/>
                  <a:pt x="20648" y="13710"/>
                </a:cubicBezTo>
                <a:close/>
                <a:moveTo>
                  <a:pt x="9674" y="17880"/>
                </a:moveTo>
                <a:cubicBezTo>
                  <a:pt x="10041" y="18147"/>
                  <a:pt x="10374" y="18380"/>
                  <a:pt x="10708" y="18680"/>
                </a:cubicBezTo>
                <a:cubicBezTo>
                  <a:pt x="10071" y="18782"/>
                  <a:pt x="9434" y="18826"/>
                  <a:pt x="8797" y="18826"/>
                </a:cubicBezTo>
                <a:cubicBezTo>
                  <a:pt x="8600" y="18826"/>
                  <a:pt x="8403" y="18822"/>
                  <a:pt x="8206" y="18814"/>
                </a:cubicBezTo>
                <a:cubicBezTo>
                  <a:pt x="7772" y="18747"/>
                  <a:pt x="7372" y="18714"/>
                  <a:pt x="6938" y="18647"/>
                </a:cubicBezTo>
                <a:lnTo>
                  <a:pt x="6338" y="18514"/>
                </a:lnTo>
                <a:cubicBezTo>
                  <a:pt x="6238" y="18480"/>
                  <a:pt x="6105" y="18480"/>
                  <a:pt x="6038" y="18414"/>
                </a:cubicBezTo>
                <a:cubicBezTo>
                  <a:pt x="5938" y="18380"/>
                  <a:pt x="5838" y="18380"/>
                  <a:pt x="5738" y="18347"/>
                </a:cubicBezTo>
                <a:cubicBezTo>
                  <a:pt x="5604" y="18280"/>
                  <a:pt x="5504" y="18180"/>
                  <a:pt x="5371" y="18080"/>
                </a:cubicBezTo>
                <a:cubicBezTo>
                  <a:pt x="5504" y="18080"/>
                  <a:pt x="5604" y="18147"/>
                  <a:pt x="5704" y="18147"/>
                </a:cubicBezTo>
                <a:cubicBezTo>
                  <a:pt x="5904" y="18180"/>
                  <a:pt x="6071" y="18180"/>
                  <a:pt x="6271" y="18180"/>
                </a:cubicBezTo>
                <a:cubicBezTo>
                  <a:pt x="6471" y="18197"/>
                  <a:pt x="6663" y="18205"/>
                  <a:pt x="6851" y="18205"/>
                </a:cubicBezTo>
                <a:cubicBezTo>
                  <a:pt x="7039" y="18205"/>
                  <a:pt x="7222" y="18197"/>
                  <a:pt x="7405" y="18180"/>
                </a:cubicBezTo>
                <a:cubicBezTo>
                  <a:pt x="8173" y="18147"/>
                  <a:pt x="8940" y="18047"/>
                  <a:pt x="9674" y="17880"/>
                </a:cubicBezTo>
                <a:close/>
                <a:moveTo>
                  <a:pt x="21249" y="15878"/>
                </a:moveTo>
                <a:cubicBezTo>
                  <a:pt x="21249" y="15912"/>
                  <a:pt x="21249" y="15978"/>
                  <a:pt x="21215" y="16012"/>
                </a:cubicBezTo>
                <a:cubicBezTo>
                  <a:pt x="21182" y="16145"/>
                  <a:pt x="21182" y="16212"/>
                  <a:pt x="21115" y="16345"/>
                </a:cubicBezTo>
                <a:cubicBezTo>
                  <a:pt x="21082" y="16512"/>
                  <a:pt x="21049" y="16712"/>
                  <a:pt x="21015" y="16879"/>
                </a:cubicBezTo>
                <a:cubicBezTo>
                  <a:pt x="20582" y="17513"/>
                  <a:pt x="20248" y="18180"/>
                  <a:pt x="19948" y="18881"/>
                </a:cubicBezTo>
                <a:lnTo>
                  <a:pt x="19948" y="18747"/>
                </a:lnTo>
                <a:lnTo>
                  <a:pt x="19948" y="18247"/>
                </a:lnTo>
                <a:cubicBezTo>
                  <a:pt x="19948" y="18080"/>
                  <a:pt x="19948" y="17980"/>
                  <a:pt x="19981" y="17813"/>
                </a:cubicBezTo>
                <a:cubicBezTo>
                  <a:pt x="19981" y="17646"/>
                  <a:pt x="20048" y="17480"/>
                  <a:pt x="20048" y="17313"/>
                </a:cubicBezTo>
                <a:cubicBezTo>
                  <a:pt x="20215" y="17013"/>
                  <a:pt x="20415" y="16746"/>
                  <a:pt x="20615" y="16512"/>
                </a:cubicBezTo>
                <a:lnTo>
                  <a:pt x="21249" y="15878"/>
                </a:lnTo>
                <a:close/>
                <a:moveTo>
                  <a:pt x="10574" y="17413"/>
                </a:moveTo>
                <a:lnTo>
                  <a:pt x="10574" y="17413"/>
                </a:lnTo>
                <a:cubicBezTo>
                  <a:pt x="11008" y="17913"/>
                  <a:pt x="11275" y="18480"/>
                  <a:pt x="11508" y="19081"/>
                </a:cubicBezTo>
                <a:cubicBezTo>
                  <a:pt x="11275" y="18914"/>
                  <a:pt x="11075" y="18714"/>
                  <a:pt x="10875" y="18547"/>
                </a:cubicBezTo>
                <a:cubicBezTo>
                  <a:pt x="10875" y="18280"/>
                  <a:pt x="10841" y="18080"/>
                  <a:pt x="10741" y="17846"/>
                </a:cubicBezTo>
                <a:cubicBezTo>
                  <a:pt x="10708" y="17713"/>
                  <a:pt x="10674" y="17580"/>
                  <a:pt x="10608" y="17513"/>
                </a:cubicBezTo>
                <a:cubicBezTo>
                  <a:pt x="10608" y="17446"/>
                  <a:pt x="10574" y="17446"/>
                  <a:pt x="10574" y="17413"/>
                </a:cubicBezTo>
                <a:close/>
                <a:moveTo>
                  <a:pt x="6171" y="18647"/>
                </a:moveTo>
                <a:cubicBezTo>
                  <a:pt x="6205" y="18647"/>
                  <a:pt x="6238" y="18647"/>
                  <a:pt x="6271" y="18680"/>
                </a:cubicBezTo>
                <a:lnTo>
                  <a:pt x="6905" y="18814"/>
                </a:lnTo>
                <a:cubicBezTo>
                  <a:pt x="7339" y="18881"/>
                  <a:pt x="7772" y="18881"/>
                  <a:pt x="8206" y="18914"/>
                </a:cubicBezTo>
                <a:cubicBezTo>
                  <a:pt x="8430" y="18931"/>
                  <a:pt x="8652" y="18939"/>
                  <a:pt x="8873" y="18939"/>
                </a:cubicBezTo>
                <a:cubicBezTo>
                  <a:pt x="9506" y="18939"/>
                  <a:pt x="10131" y="18871"/>
                  <a:pt x="10775" y="18747"/>
                </a:cubicBezTo>
                <a:cubicBezTo>
                  <a:pt x="10808" y="18814"/>
                  <a:pt x="10875" y="18814"/>
                  <a:pt x="10908" y="18847"/>
                </a:cubicBezTo>
                <a:cubicBezTo>
                  <a:pt x="11075" y="18981"/>
                  <a:pt x="11208" y="19081"/>
                  <a:pt x="11375" y="19247"/>
                </a:cubicBezTo>
                <a:cubicBezTo>
                  <a:pt x="10969" y="19124"/>
                  <a:pt x="10545" y="19084"/>
                  <a:pt x="10122" y="19084"/>
                </a:cubicBezTo>
                <a:cubicBezTo>
                  <a:pt x="9745" y="19084"/>
                  <a:pt x="9368" y="19116"/>
                  <a:pt x="9007" y="19147"/>
                </a:cubicBezTo>
                <a:cubicBezTo>
                  <a:pt x="8747" y="19157"/>
                  <a:pt x="8492" y="19167"/>
                  <a:pt x="8242" y="19167"/>
                </a:cubicBezTo>
                <a:cubicBezTo>
                  <a:pt x="7624" y="19167"/>
                  <a:pt x="7031" y="19108"/>
                  <a:pt x="6438" y="18847"/>
                </a:cubicBezTo>
                <a:cubicBezTo>
                  <a:pt x="6371" y="18747"/>
                  <a:pt x="6271" y="18680"/>
                  <a:pt x="6171" y="18647"/>
                </a:cubicBezTo>
                <a:close/>
                <a:moveTo>
                  <a:pt x="19948" y="17513"/>
                </a:moveTo>
                <a:lnTo>
                  <a:pt x="19948" y="17513"/>
                </a:lnTo>
                <a:cubicBezTo>
                  <a:pt x="19914" y="17746"/>
                  <a:pt x="19914" y="18013"/>
                  <a:pt x="19914" y="18247"/>
                </a:cubicBezTo>
                <a:lnTo>
                  <a:pt x="19914" y="18714"/>
                </a:lnTo>
                <a:lnTo>
                  <a:pt x="19914" y="19081"/>
                </a:lnTo>
                <a:cubicBezTo>
                  <a:pt x="19748" y="19481"/>
                  <a:pt x="19614" y="19881"/>
                  <a:pt x="19547" y="20248"/>
                </a:cubicBezTo>
                <a:cubicBezTo>
                  <a:pt x="19514" y="20348"/>
                  <a:pt x="19514" y="20415"/>
                  <a:pt x="19514" y="20515"/>
                </a:cubicBezTo>
                <a:lnTo>
                  <a:pt x="19514" y="20181"/>
                </a:lnTo>
                <a:cubicBezTo>
                  <a:pt x="19514" y="19981"/>
                  <a:pt x="19514" y="19748"/>
                  <a:pt x="19547" y="19514"/>
                </a:cubicBezTo>
                <a:cubicBezTo>
                  <a:pt x="19581" y="19147"/>
                  <a:pt x="19614" y="18714"/>
                  <a:pt x="19614" y="18347"/>
                </a:cubicBezTo>
                <a:cubicBezTo>
                  <a:pt x="19681" y="18047"/>
                  <a:pt x="19781" y="17746"/>
                  <a:pt x="19948" y="17513"/>
                </a:cubicBezTo>
                <a:close/>
                <a:moveTo>
                  <a:pt x="19414" y="18814"/>
                </a:moveTo>
                <a:lnTo>
                  <a:pt x="19414" y="19548"/>
                </a:lnTo>
                <a:lnTo>
                  <a:pt x="19414" y="20181"/>
                </a:lnTo>
                <a:lnTo>
                  <a:pt x="19414" y="20515"/>
                </a:lnTo>
                <a:lnTo>
                  <a:pt x="19414" y="20682"/>
                </a:lnTo>
                <a:cubicBezTo>
                  <a:pt x="19347" y="20315"/>
                  <a:pt x="19281" y="19915"/>
                  <a:pt x="19281" y="19581"/>
                </a:cubicBezTo>
                <a:cubicBezTo>
                  <a:pt x="19281" y="19348"/>
                  <a:pt x="19347" y="19047"/>
                  <a:pt x="19414" y="18814"/>
                </a:cubicBezTo>
                <a:close/>
                <a:moveTo>
                  <a:pt x="21590" y="18927"/>
                </a:moveTo>
                <a:cubicBezTo>
                  <a:pt x="21555" y="18979"/>
                  <a:pt x="21519" y="19030"/>
                  <a:pt x="21482" y="19081"/>
                </a:cubicBezTo>
                <a:cubicBezTo>
                  <a:pt x="21182" y="19548"/>
                  <a:pt x="20782" y="19948"/>
                  <a:pt x="20415" y="20348"/>
                </a:cubicBezTo>
                <a:cubicBezTo>
                  <a:pt x="20062" y="20676"/>
                  <a:pt x="19729" y="21022"/>
                  <a:pt x="19414" y="21388"/>
                </a:cubicBezTo>
                <a:lnTo>
                  <a:pt x="19414" y="21388"/>
                </a:lnTo>
                <a:lnTo>
                  <a:pt x="19414" y="21216"/>
                </a:lnTo>
                <a:cubicBezTo>
                  <a:pt x="19514" y="20782"/>
                  <a:pt x="19614" y="20382"/>
                  <a:pt x="19748" y="19948"/>
                </a:cubicBezTo>
                <a:cubicBezTo>
                  <a:pt x="20215" y="19848"/>
                  <a:pt x="20615" y="19614"/>
                  <a:pt x="21049" y="19348"/>
                </a:cubicBezTo>
                <a:cubicBezTo>
                  <a:pt x="21215" y="19229"/>
                  <a:pt x="21416" y="19093"/>
                  <a:pt x="21590" y="18927"/>
                </a:cubicBezTo>
                <a:close/>
                <a:moveTo>
                  <a:pt x="24017" y="23050"/>
                </a:moveTo>
                <a:lnTo>
                  <a:pt x="23884" y="23551"/>
                </a:lnTo>
                <a:cubicBezTo>
                  <a:pt x="23872" y="23583"/>
                  <a:pt x="23861" y="23615"/>
                  <a:pt x="23851" y="23646"/>
                </a:cubicBezTo>
                <a:lnTo>
                  <a:pt x="23851" y="23646"/>
                </a:lnTo>
                <a:cubicBezTo>
                  <a:pt x="23853" y="23883"/>
                  <a:pt x="23859" y="24134"/>
                  <a:pt x="23884" y="24384"/>
                </a:cubicBezTo>
                <a:cubicBezTo>
                  <a:pt x="23897" y="24656"/>
                  <a:pt x="23928" y="24923"/>
                  <a:pt x="23968" y="25188"/>
                </a:cubicBezTo>
                <a:lnTo>
                  <a:pt x="23968" y="25188"/>
                </a:lnTo>
                <a:cubicBezTo>
                  <a:pt x="24005" y="25111"/>
                  <a:pt x="24044" y="25032"/>
                  <a:pt x="24084" y="24952"/>
                </a:cubicBezTo>
                <a:cubicBezTo>
                  <a:pt x="24051" y="24885"/>
                  <a:pt x="24051" y="24751"/>
                  <a:pt x="24051" y="24585"/>
                </a:cubicBezTo>
                <a:cubicBezTo>
                  <a:pt x="24017" y="24084"/>
                  <a:pt x="23951" y="23551"/>
                  <a:pt x="24017" y="23050"/>
                </a:cubicBezTo>
                <a:close/>
                <a:moveTo>
                  <a:pt x="5204" y="26252"/>
                </a:moveTo>
                <a:lnTo>
                  <a:pt x="5204" y="26252"/>
                </a:lnTo>
                <a:cubicBezTo>
                  <a:pt x="5738" y="26353"/>
                  <a:pt x="6271" y="26386"/>
                  <a:pt x="6872" y="26486"/>
                </a:cubicBezTo>
                <a:cubicBezTo>
                  <a:pt x="7539" y="26553"/>
                  <a:pt x="8206" y="26686"/>
                  <a:pt x="8873" y="26820"/>
                </a:cubicBezTo>
                <a:cubicBezTo>
                  <a:pt x="9207" y="26886"/>
                  <a:pt x="9540" y="26920"/>
                  <a:pt x="9874" y="27020"/>
                </a:cubicBezTo>
                <a:cubicBezTo>
                  <a:pt x="9707" y="27020"/>
                  <a:pt x="9574" y="26986"/>
                  <a:pt x="9440" y="26986"/>
                </a:cubicBezTo>
                <a:cubicBezTo>
                  <a:pt x="8606" y="26886"/>
                  <a:pt x="7772" y="26753"/>
                  <a:pt x="6938" y="26619"/>
                </a:cubicBezTo>
                <a:cubicBezTo>
                  <a:pt x="6538" y="26553"/>
                  <a:pt x="6105" y="26519"/>
                  <a:pt x="5738" y="26419"/>
                </a:cubicBezTo>
                <a:cubicBezTo>
                  <a:pt x="5671" y="26419"/>
                  <a:pt x="5604" y="26386"/>
                  <a:pt x="5537" y="26386"/>
                </a:cubicBezTo>
                <a:cubicBezTo>
                  <a:pt x="5504" y="26386"/>
                  <a:pt x="5504" y="26386"/>
                  <a:pt x="5437" y="26353"/>
                </a:cubicBezTo>
                <a:cubicBezTo>
                  <a:pt x="5371" y="26286"/>
                  <a:pt x="5271" y="26286"/>
                  <a:pt x="5204" y="26252"/>
                </a:cubicBezTo>
                <a:close/>
                <a:moveTo>
                  <a:pt x="8940" y="26052"/>
                </a:moveTo>
                <a:cubicBezTo>
                  <a:pt x="9007" y="26052"/>
                  <a:pt x="9007" y="26086"/>
                  <a:pt x="9040" y="26086"/>
                </a:cubicBezTo>
                <a:cubicBezTo>
                  <a:pt x="9774" y="26319"/>
                  <a:pt x="10508" y="26653"/>
                  <a:pt x="11108" y="27053"/>
                </a:cubicBezTo>
                <a:cubicBezTo>
                  <a:pt x="10207" y="26820"/>
                  <a:pt x="9273" y="26653"/>
                  <a:pt x="8373" y="26486"/>
                </a:cubicBezTo>
                <a:cubicBezTo>
                  <a:pt x="7706" y="26353"/>
                  <a:pt x="7039" y="26252"/>
                  <a:pt x="6338" y="26186"/>
                </a:cubicBezTo>
                <a:lnTo>
                  <a:pt x="6271" y="26186"/>
                </a:lnTo>
                <a:cubicBezTo>
                  <a:pt x="6705" y="26152"/>
                  <a:pt x="7172" y="26086"/>
                  <a:pt x="7572" y="26086"/>
                </a:cubicBezTo>
                <a:cubicBezTo>
                  <a:pt x="8039" y="26086"/>
                  <a:pt x="8506" y="26052"/>
                  <a:pt x="8940" y="26052"/>
                </a:cubicBezTo>
                <a:close/>
                <a:moveTo>
                  <a:pt x="9674" y="26061"/>
                </a:moveTo>
                <a:cubicBezTo>
                  <a:pt x="9774" y="26061"/>
                  <a:pt x="9874" y="26069"/>
                  <a:pt x="9974" y="26086"/>
                </a:cubicBezTo>
                <a:cubicBezTo>
                  <a:pt x="10274" y="26219"/>
                  <a:pt x="10608" y="26386"/>
                  <a:pt x="10875" y="26586"/>
                </a:cubicBezTo>
                <a:cubicBezTo>
                  <a:pt x="11041" y="26719"/>
                  <a:pt x="11208" y="26853"/>
                  <a:pt x="11375" y="27020"/>
                </a:cubicBezTo>
                <a:lnTo>
                  <a:pt x="11575" y="27220"/>
                </a:lnTo>
                <a:cubicBezTo>
                  <a:pt x="11475" y="27220"/>
                  <a:pt x="11442" y="27186"/>
                  <a:pt x="11375" y="27186"/>
                </a:cubicBezTo>
                <a:cubicBezTo>
                  <a:pt x="10775" y="26719"/>
                  <a:pt x="10074" y="26353"/>
                  <a:pt x="9374" y="26086"/>
                </a:cubicBezTo>
                <a:cubicBezTo>
                  <a:pt x="9474" y="26069"/>
                  <a:pt x="9574" y="26061"/>
                  <a:pt x="9674" y="26061"/>
                </a:cubicBezTo>
                <a:close/>
                <a:moveTo>
                  <a:pt x="10274" y="26019"/>
                </a:moveTo>
                <a:cubicBezTo>
                  <a:pt x="10674" y="26152"/>
                  <a:pt x="11041" y="26186"/>
                  <a:pt x="11408" y="26219"/>
                </a:cubicBezTo>
                <a:cubicBezTo>
                  <a:pt x="11475" y="26286"/>
                  <a:pt x="11608" y="26353"/>
                  <a:pt x="11709" y="26386"/>
                </a:cubicBezTo>
                <a:cubicBezTo>
                  <a:pt x="11775" y="26453"/>
                  <a:pt x="11909" y="26519"/>
                  <a:pt x="11975" y="26586"/>
                </a:cubicBezTo>
                <a:cubicBezTo>
                  <a:pt x="12209" y="26719"/>
                  <a:pt x="12376" y="26886"/>
                  <a:pt x="12576" y="27020"/>
                </a:cubicBezTo>
                <a:cubicBezTo>
                  <a:pt x="12876" y="27220"/>
                  <a:pt x="13110" y="27453"/>
                  <a:pt x="13376" y="27687"/>
                </a:cubicBezTo>
                <a:cubicBezTo>
                  <a:pt x="13043" y="27553"/>
                  <a:pt x="12709" y="27453"/>
                  <a:pt x="12309" y="27353"/>
                </a:cubicBezTo>
                <a:cubicBezTo>
                  <a:pt x="12142" y="27287"/>
                  <a:pt x="11942" y="27253"/>
                  <a:pt x="11775" y="27186"/>
                </a:cubicBezTo>
                <a:cubicBezTo>
                  <a:pt x="11742" y="27120"/>
                  <a:pt x="11709" y="27086"/>
                  <a:pt x="11709" y="27053"/>
                </a:cubicBezTo>
                <a:cubicBezTo>
                  <a:pt x="11608" y="26986"/>
                  <a:pt x="11542" y="26886"/>
                  <a:pt x="11442" y="26853"/>
                </a:cubicBezTo>
                <a:cubicBezTo>
                  <a:pt x="11275" y="26719"/>
                  <a:pt x="11108" y="26553"/>
                  <a:pt x="10941" y="26419"/>
                </a:cubicBezTo>
                <a:cubicBezTo>
                  <a:pt x="10741" y="26252"/>
                  <a:pt x="10508" y="26152"/>
                  <a:pt x="10274" y="26019"/>
                </a:cubicBezTo>
                <a:close/>
                <a:moveTo>
                  <a:pt x="6503" y="26712"/>
                </a:moveTo>
                <a:cubicBezTo>
                  <a:pt x="7126" y="26828"/>
                  <a:pt x="7745" y="26893"/>
                  <a:pt x="8306" y="26986"/>
                </a:cubicBezTo>
                <a:lnTo>
                  <a:pt x="9574" y="27086"/>
                </a:lnTo>
                <a:cubicBezTo>
                  <a:pt x="9907" y="27153"/>
                  <a:pt x="10274" y="27186"/>
                  <a:pt x="10641" y="27186"/>
                </a:cubicBezTo>
                <a:cubicBezTo>
                  <a:pt x="11375" y="27353"/>
                  <a:pt x="12075" y="27520"/>
                  <a:pt x="12776" y="27720"/>
                </a:cubicBezTo>
                <a:lnTo>
                  <a:pt x="11942" y="27720"/>
                </a:lnTo>
                <a:cubicBezTo>
                  <a:pt x="11442" y="27720"/>
                  <a:pt x="10975" y="27687"/>
                  <a:pt x="10474" y="27687"/>
                </a:cubicBezTo>
                <a:cubicBezTo>
                  <a:pt x="10041" y="27620"/>
                  <a:pt x="9540" y="27587"/>
                  <a:pt x="9073" y="27520"/>
                </a:cubicBezTo>
                <a:cubicBezTo>
                  <a:pt x="8806" y="27453"/>
                  <a:pt x="8606" y="27420"/>
                  <a:pt x="8373" y="27387"/>
                </a:cubicBezTo>
                <a:cubicBezTo>
                  <a:pt x="8139" y="27353"/>
                  <a:pt x="7906" y="27253"/>
                  <a:pt x="7706" y="27253"/>
                </a:cubicBezTo>
                <a:cubicBezTo>
                  <a:pt x="7305" y="27086"/>
                  <a:pt x="6972" y="26886"/>
                  <a:pt x="6605" y="26753"/>
                </a:cubicBezTo>
                <a:cubicBezTo>
                  <a:pt x="6576" y="26738"/>
                  <a:pt x="6540" y="26723"/>
                  <a:pt x="6503" y="26712"/>
                </a:cubicBezTo>
                <a:close/>
                <a:moveTo>
                  <a:pt x="11709" y="26219"/>
                </a:moveTo>
                <a:lnTo>
                  <a:pt x="11709" y="26219"/>
                </a:lnTo>
                <a:cubicBezTo>
                  <a:pt x="12309" y="26286"/>
                  <a:pt x="12909" y="26453"/>
                  <a:pt x="13510" y="26619"/>
                </a:cubicBezTo>
                <a:cubicBezTo>
                  <a:pt x="13443" y="26686"/>
                  <a:pt x="13443" y="26719"/>
                  <a:pt x="13510" y="26719"/>
                </a:cubicBezTo>
                <a:cubicBezTo>
                  <a:pt x="13577" y="26853"/>
                  <a:pt x="13677" y="26986"/>
                  <a:pt x="13710" y="27086"/>
                </a:cubicBezTo>
                <a:cubicBezTo>
                  <a:pt x="13777" y="27220"/>
                  <a:pt x="13843" y="27353"/>
                  <a:pt x="13910" y="27453"/>
                </a:cubicBezTo>
                <a:cubicBezTo>
                  <a:pt x="13977" y="27620"/>
                  <a:pt x="14077" y="27820"/>
                  <a:pt x="14210" y="27954"/>
                </a:cubicBezTo>
                <a:cubicBezTo>
                  <a:pt x="13977" y="27887"/>
                  <a:pt x="13810" y="27854"/>
                  <a:pt x="13610" y="27754"/>
                </a:cubicBezTo>
                <a:cubicBezTo>
                  <a:pt x="13310" y="27453"/>
                  <a:pt x="12976" y="27186"/>
                  <a:pt x="12643" y="26920"/>
                </a:cubicBezTo>
                <a:cubicBezTo>
                  <a:pt x="12442" y="26753"/>
                  <a:pt x="12242" y="26619"/>
                  <a:pt x="12042" y="26453"/>
                </a:cubicBezTo>
                <a:cubicBezTo>
                  <a:pt x="11942" y="26386"/>
                  <a:pt x="11809" y="26353"/>
                  <a:pt x="11742" y="26252"/>
                </a:cubicBezTo>
                <a:cubicBezTo>
                  <a:pt x="11742" y="26252"/>
                  <a:pt x="11709" y="26252"/>
                  <a:pt x="11709" y="26219"/>
                </a:cubicBezTo>
                <a:close/>
                <a:moveTo>
                  <a:pt x="13577" y="26686"/>
                </a:moveTo>
                <a:cubicBezTo>
                  <a:pt x="13677" y="26753"/>
                  <a:pt x="13710" y="26753"/>
                  <a:pt x="13743" y="26753"/>
                </a:cubicBezTo>
                <a:cubicBezTo>
                  <a:pt x="13910" y="26986"/>
                  <a:pt x="14077" y="27220"/>
                  <a:pt x="14210" y="27453"/>
                </a:cubicBezTo>
                <a:cubicBezTo>
                  <a:pt x="14277" y="27587"/>
                  <a:pt x="14344" y="27754"/>
                  <a:pt x="14410" y="27887"/>
                </a:cubicBezTo>
                <a:cubicBezTo>
                  <a:pt x="14444" y="27920"/>
                  <a:pt x="14444" y="28020"/>
                  <a:pt x="14477" y="28054"/>
                </a:cubicBezTo>
                <a:cubicBezTo>
                  <a:pt x="14410" y="28020"/>
                  <a:pt x="14310" y="28020"/>
                  <a:pt x="14277" y="27954"/>
                </a:cubicBezTo>
                <a:cubicBezTo>
                  <a:pt x="14144" y="27754"/>
                  <a:pt x="14077" y="27587"/>
                  <a:pt x="13943" y="27387"/>
                </a:cubicBezTo>
                <a:cubicBezTo>
                  <a:pt x="13877" y="27253"/>
                  <a:pt x="13810" y="27120"/>
                  <a:pt x="13743" y="27020"/>
                </a:cubicBezTo>
                <a:cubicBezTo>
                  <a:pt x="13710" y="26886"/>
                  <a:pt x="13610" y="26820"/>
                  <a:pt x="13577" y="26686"/>
                </a:cubicBezTo>
                <a:close/>
                <a:moveTo>
                  <a:pt x="23584" y="23884"/>
                </a:moveTo>
                <a:lnTo>
                  <a:pt x="23584" y="23884"/>
                </a:lnTo>
                <a:cubicBezTo>
                  <a:pt x="23517" y="24218"/>
                  <a:pt x="23417" y="24518"/>
                  <a:pt x="23384" y="24851"/>
                </a:cubicBezTo>
                <a:cubicBezTo>
                  <a:pt x="23183" y="26086"/>
                  <a:pt x="23117" y="27353"/>
                  <a:pt x="23217" y="28587"/>
                </a:cubicBezTo>
                <a:cubicBezTo>
                  <a:pt x="23083" y="28187"/>
                  <a:pt x="23050" y="27754"/>
                  <a:pt x="22950" y="27353"/>
                </a:cubicBezTo>
                <a:cubicBezTo>
                  <a:pt x="22917" y="27053"/>
                  <a:pt x="22917" y="26753"/>
                  <a:pt x="22883" y="26486"/>
                </a:cubicBezTo>
                <a:lnTo>
                  <a:pt x="22883" y="25986"/>
                </a:lnTo>
                <a:lnTo>
                  <a:pt x="22883" y="25685"/>
                </a:lnTo>
                <a:cubicBezTo>
                  <a:pt x="23117" y="25085"/>
                  <a:pt x="23384" y="24485"/>
                  <a:pt x="23584" y="23884"/>
                </a:cubicBezTo>
                <a:close/>
                <a:moveTo>
                  <a:pt x="13910" y="26820"/>
                </a:moveTo>
                <a:cubicBezTo>
                  <a:pt x="14444" y="27020"/>
                  <a:pt x="14944" y="27220"/>
                  <a:pt x="15445" y="27520"/>
                </a:cubicBezTo>
                <a:cubicBezTo>
                  <a:pt x="15511" y="27653"/>
                  <a:pt x="15578" y="27720"/>
                  <a:pt x="15611" y="27820"/>
                </a:cubicBezTo>
                <a:cubicBezTo>
                  <a:pt x="15711" y="27920"/>
                  <a:pt x="15745" y="28054"/>
                  <a:pt x="15811" y="28154"/>
                </a:cubicBezTo>
                <a:cubicBezTo>
                  <a:pt x="15878" y="28254"/>
                  <a:pt x="15945" y="28387"/>
                  <a:pt x="16012" y="28487"/>
                </a:cubicBezTo>
                <a:cubicBezTo>
                  <a:pt x="16045" y="28521"/>
                  <a:pt x="16045" y="28554"/>
                  <a:pt x="16045" y="28654"/>
                </a:cubicBezTo>
                <a:lnTo>
                  <a:pt x="14644" y="28154"/>
                </a:lnTo>
                <a:cubicBezTo>
                  <a:pt x="14644" y="28087"/>
                  <a:pt x="14611" y="28087"/>
                  <a:pt x="14611" y="28054"/>
                </a:cubicBezTo>
                <a:cubicBezTo>
                  <a:pt x="14577" y="27987"/>
                  <a:pt x="14577" y="27920"/>
                  <a:pt x="14544" y="27854"/>
                </a:cubicBezTo>
                <a:cubicBezTo>
                  <a:pt x="14444" y="27720"/>
                  <a:pt x="14377" y="27587"/>
                  <a:pt x="14277" y="27420"/>
                </a:cubicBezTo>
                <a:lnTo>
                  <a:pt x="13910" y="26820"/>
                </a:lnTo>
                <a:close/>
                <a:moveTo>
                  <a:pt x="23739" y="27916"/>
                </a:moveTo>
                <a:lnTo>
                  <a:pt x="23739" y="27916"/>
                </a:lnTo>
                <a:cubicBezTo>
                  <a:pt x="23695" y="28159"/>
                  <a:pt x="23662" y="28410"/>
                  <a:pt x="23637" y="28663"/>
                </a:cubicBezTo>
                <a:lnTo>
                  <a:pt x="23637" y="28663"/>
                </a:lnTo>
                <a:cubicBezTo>
                  <a:pt x="23671" y="28413"/>
                  <a:pt x="23708" y="28168"/>
                  <a:pt x="23739" y="27916"/>
                </a:cubicBezTo>
                <a:close/>
                <a:moveTo>
                  <a:pt x="24184" y="26019"/>
                </a:moveTo>
                <a:cubicBezTo>
                  <a:pt x="24160" y="26043"/>
                  <a:pt x="24145" y="26071"/>
                  <a:pt x="24134" y="26100"/>
                </a:cubicBezTo>
                <a:lnTo>
                  <a:pt x="24134" y="26100"/>
                </a:lnTo>
                <a:cubicBezTo>
                  <a:pt x="24131" y="26087"/>
                  <a:pt x="24128" y="26074"/>
                  <a:pt x="24126" y="26062"/>
                </a:cubicBezTo>
                <a:lnTo>
                  <a:pt x="24126" y="26062"/>
                </a:lnTo>
                <a:cubicBezTo>
                  <a:pt x="24110" y="26112"/>
                  <a:pt x="24095" y="26164"/>
                  <a:pt x="24084" y="26219"/>
                </a:cubicBezTo>
                <a:lnTo>
                  <a:pt x="23951" y="26719"/>
                </a:lnTo>
                <a:cubicBezTo>
                  <a:pt x="23884" y="27086"/>
                  <a:pt x="23784" y="27420"/>
                  <a:pt x="23750" y="27820"/>
                </a:cubicBezTo>
                <a:cubicBezTo>
                  <a:pt x="23747" y="27852"/>
                  <a:pt x="23743" y="27884"/>
                  <a:pt x="23739" y="27916"/>
                </a:cubicBezTo>
                <a:lnTo>
                  <a:pt x="23739" y="27916"/>
                </a:lnTo>
                <a:cubicBezTo>
                  <a:pt x="23743" y="27895"/>
                  <a:pt x="23746" y="27874"/>
                  <a:pt x="23750" y="27854"/>
                </a:cubicBezTo>
                <a:cubicBezTo>
                  <a:pt x="23784" y="27520"/>
                  <a:pt x="23884" y="27153"/>
                  <a:pt x="23951" y="26820"/>
                </a:cubicBezTo>
                <a:cubicBezTo>
                  <a:pt x="24017" y="26653"/>
                  <a:pt x="24051" y="26419"/>
                  <a:pt x="24084" y="26252"/>
                </a:cubicBezTo>
                <a:cubicBezTo>
                  <a:pt x="24105" y="26210"/>
                  <a:pt x="24113" y="26153"/>
                  <a:pt x="24134" y="26100"/>
                </a:cubicBezTo>
                <a:lnTo>
                  <a:pt x="24134" y="26100"/>
                </a:lnTo>
                <a:cubicBezTo>
                  <a:pt x="24150" y="26184"/>
                  <a:pt x="24167" y="26268"/>
                  <a:pt x="24184" y="26353"/>
                </a:cubicBezTo>
                <a:cubicBezTo>
                  <a:pt x="24323" y="27119"/>
                  <a:pt x="24446" y="27917"/>
                  <a:pt x="24452" y="28725"/>
                </a:cubicBezTo>
                <a:lnTo>
                  <a:pt x="24452" y="28725"/>
                </a:lnTo>
                <a:cubicBezTo>
                  <a:pt x="24484" y="28625"/>
                  <a:pt x="24517" y="28523"/>
                  <a:pt x="24551" y="28421"/>
                </a:cubicBezTo>
                <a:cubicBezTo>
                  <a:pt x="24551" y="28387"/>
                  <a:pt x="24551" y="28354"/>
                  <a:pt x="24451" y="28287"/>
                </a:cubicBezTo>
                <a:cubicBezTo>
                  <a:pt x="24418" y="27520"/>
                  <a:pt x="24284" y="26753"/>
                  <a:pt x="24184" y="26019"/>
                </a:cubicBezTo>
                <a:close/>
                <a:moveTo>
                  <a:pt x="8931" y="27989"/>
                </a:moveTo>
                <a:cubicBezTo>
                  <a:pt x="8945" y="28000"/>
                  <a:pt x="8959" y="28010"/>
                  <a:pt x="8973" y="28020"/>
                </a:cubicBezTo>
                <a:cubicBezTo>
                  <a:pt x="9440" y="28254"/>
                  <a:pt x="9874" y="28521"/>
                  <a:pt x="10308" y="28721"/>
                </a:cubicBezTo>
                <a:cubicBezTo>
                  <a:pt x="10320" y="28723"/>
                  <a:pt x="10333" y="28726"/>
                  <a:pt x="10346" y="28729"/>
                </a:cubicBezTo>
                <a:lnTo>
                  <a:pt x="10346" y="28729"/>
                </a:lnTo>
                <a:cubicBezTo>
                  <a:pt x="9870" y="28493"/>
                  <a:pt x="9401" y="28242"/>
                  <a:pt x="8931" y="27989"/>
                </a:cubicBezTo>
                <a:close/>
                <a:moveTo>
                  <a:pt x="10818" y="28931"/>
                </a:moveTo>
                <a:lnTo>
                  <a:pt x="10908" y="29021"/>
                </a:lnTo>
                <a:cubicBezTo>
                  <a:pt x="10986" y="29040"/>
                  <a:pt x="11065" y="29059"/>
                  <a:pt x="11144" y="29079"/>
                </a:cubicBezTo>
                <a:lnTo>
                  <a:pt x="11144" y="29079"/>
                </a:lnTo>
                <a:lnTo>
                  <a:pt x="10875" y="28954"/>
                </a:lnTo>
                <a:cubicBezTo>
                  <a:pt x="10852" y="28943"/>
                  <a:pt x="10834" y="28936"/>
                  <a:pt x="10818" y="28931"/>
                </a:cubicBezTo>
                <a:close/>
                <a:moveTo>
                  <a:pt x="15745" y="27687"/>
                </a:moveTo>
                <a:cubicBezTo>
                  <a:pt x="15811" y="27720"/>
                  <a:pt x="15912" y="27754"/>
                  <a:pt x="16012" y="27854"/>
                </a:cubicBezTo>
                <a:cubicBezTo>
                  <a:pt x="16379" y="28087"/>
                  <a:pt x="16712" y="28354"/>
                  <a:pt x="17046" y="28621"/>
                </a:cubicBezTo>
                <a:cubicBezTo>
                  <a:pt x="17212" y="28821"/>
                  <a:pt x="17446" y="29088"/>
                  <a:pt x="17713" y="29355"/>
                </a:cubicBezTo>
                <a:cubicBezTo>
                  <a:pt x="17212" y="29121"/>
                  <a:pt x="16712" y="28921"/>
                  <a:pt x="16245" y="28721"/>
                </a:cubicBezTo>
                <a:lnTo>
                  <a:pt x="16212" y="28721"/>
                </a:lnTo>
                <a:cubicBezTo>
                  <a:pt x="16178" y="28654"/>
                  <a:pt x="16112" y="28554"/>
                  <a:pt x="16112" y="28454"/>
                </a:cubicBezTo>
                <a:cubicBezTo>
                  <a:pt x="16078" y="28354"/>
                  <a:pt x="16012" y="28221"/>
                  <a:pt x="15945" y="28087"/>
                </a:cubicBezTo>
                <a:cubicBezTo>
                  <a:pt x="15912" y="27954"/>
                  <a:pt x="15811" y="27887"/>
                  <a:pt x="15778" y="27754"/>
                </a:cubicBezTo>
                <a:cubicBezTo>
                  <a:pt x="15778" y="27720"/>
                  <a:pt x="15745" y="27687"/>
                  <a:pt x="15745" y="27687"/>
                </a:cubicBezTo>
                <a:close/>
                <a:moveTo>
                  <a:pt x="31556" y="25318"/>
                </a:moveTo>
                <a:lnTo>
                  <a:pt x="31556" y="25318"/>
                </a:lnTo>
                <a:cubicBezTo>
                  <a:pt x="31523" y="26419"/>
                  <a:pt x="31689" y="27587"/>
                  <a:pt x="31956" y="28654"/>
                </a:cubicBezTo>
                <a:cubicBezTo>
                  <a:pt x="32090" y="28888"/>
                  <a:pt x="32190" y="29188"/>
                  <a:pt x="32290" y="29488"/>
                </a:cubicBezTo>
                <a:cubicBezTo>
                  <a:pt x="32090" y="29321"/>
                  <a:pt x="31923" y="29121"/>
                  <a:pt x="31723" y="28921"/>
                </a:cubicBezTo>
                <a:cubicBezTo>
                  <a:pt x="31589" y="28788"/>
                  <a:pt x="31456" y="28688"/>
                  <a:pt x="31289" y="28554"/>
                </a:cubicBezTo>
                <a:lnTo>
                  <a:pt x="31122" y="28387"/>
                </a:lnTo>
                <a:lnTo>
                  <a:pt x="30989" y="28254"/>
                </a:lnTo>
                <a:cubicBezTo>
                  <a:pt x="30989" y="27253"/>
                  <a:pt x="31156" y="26219"/>
                  <a:pt x="31556" y="25318"/>
                </a:cubicBezTo>
                <a:close/>
                <a:moveTo>
                  <a:pt x="17657" y="29499"/>
                </a:moveTo>
                <a:lnTo>
                  <a:pt x="17657" y="29499"/>
                </a:lnTo>
                <a:cubicBezTo>
                  <a:pt x="17550" y="29522"/>
                  <a:pt x="17448" y="29540"/>
                  <a:pt x="17342" y="29557"/>
                </a:cubicBezTo>
                <a:lnTo>
                  <a:pt x="17342" y="29557"/>
                </a:lnTo>
                <a:cubicBezTo>
                  <a:pt x="17462" y="29548"/>
                  <a:pt x="17588" y="29539"/>
                  <a:pt x="17713" y="29521"/>
                </a:cubicBezTo>
                <a:cubicBezTo>
                  <a:pt x="17694" y="29514"/>
                  <a:pt x="17676" y="29507"/>
                  <a:pt x="17657" y="29499"/>
                </a:cubicBezTo>
                <a:close/>
                <a:moveTo>
                  <a:pt x="31022" y="28354"/>
                </a:moveTo>
                <a:lnTo>
                  <a:pt x="31089" y="28421"/>
                </a:lnTo>
                <a:cubicBezTo>
                  <a:pt x="31156" y="28487"/>
                  <a:pt x="31222" y="28554"/>
                  <a:pt x="31289" y="28587"/>
                </a:cubicBezTo>
                <a:lnTo>
                  <a:pt x="31689" y="28954"/>
                </a:lnTo>
                <a:cubicBezTo>
                  <a:pt x="31890" y="29188"/>
                  <a:pt x="32123" y="29421"/>
                  <a:pt x="32390" y="29622"/>
                </a:cubicBezTo>
                <a:cubicBezTo>
                  <a:pt x="32390" y="29688"/>
                  <a:pt x="32423" y="29722"/>
                  <a:pt x="32423" y="29755"/>
                </a:cubicBezTo>
                <a:lnTo>
                  <a:pt x="32257" y="29588"/>
                </a:lnTo>
                <a:cubicBezTo>
                  <a:pt x="32123" y="29488"/>
                  <a:pt x="31956" y="29355"/>
                  <a:pt x="31823" y="29255"/>
                </a:cubicBezTo>
                <a:cubicBezTo>
                  <a:pt x="31589" y="29054"/>
                  <a:pt x="31323" y="28854"/>
                  <a:pt x="31056" y="28654"/>
                </a:cubicBezTo>
                <a:cubicBezTo>
                  <a:pt x="31022" y="28554"/>
                  <a:pt x="31022" y="28487"/>
                  <a:pt x="31022" y="28354"/>
                </a:cubicBezTo>
                <a:close/>
                <a:moveTo>
                  <a:pt x="33258" y="28039"/>
                </a:moveTo>
                <a:cubicBezTo>
                  <a:pt x="33261" y="28039"/>
                  <a:pt x="33268" y="28054"/>
                  <a:pt x="33291" y="28054"/>
                </a:cubicBezTo>
                <a:cubicBezTo>
                  <a:pt x="33257" y="28487"/>
                  <a:pt x="33257" y="28888"/>
                  <a:pt x="33224" y="29321"/>
                </a:cubicBezTo>
                <a:cubicBezTo>
                  <a:pt x="33191" y="29488"/>
                  <a:pt x="33191" y="29655"/>
                  <a:pt x="33124" y="29822"/>
                </a:cubicBezTo>
                <a:cubicBezTo>
                  <a:pt x="33124" y="29655"/>
                  <a:pt x="33191" y="29488"/>
                  <a:pt x="33191" y="29321"/>
                </a:cubicBezTo>
                <a:cubicBezTo>
                  <a:pt x="33224" y="28888"/>
                  <a:pt x="33257" y="28487"/>
                  <a:pt x="33257" y="28054"/>
                </a:cubicBezTo>
                <a:cubicBezTo>
                  <a:pt x="33257" y="28043"/>
                  <a:pt x="33257" y="28039"/>
                  <a:pt x="33258" y="28039"/>
                </a:cubicBezTo>
                <a:close/>
                <a:moveTo>
                  <a:pt x="22816" y="26119"/>
                </a:moveTo>
                <a:lnTo>
                  <a:pt x="22816" y="26419"/>
                </a:lnTo>
                <a:cubicBezTo>
                  <a:pt x="22850" y="26753"/>
                  <a:pt x="22883" y="27086"/>
                  <a:pt x="22917" y="27387"/>
                </a:cubicBezTo>
                <a:cubicBezTo>
                  <a:pt x="22983" y="27954"/>
                  <a:pt x="23117" y="28521"/>
                  <a:pt x="23283" y="29054"/>
                </a:cubicBezTo>
                <a:lnTo>
                  <a:pt x="23283" y="29121"/>
                </a:lnTo>
                <a:cubicBezTo>
                  <a:pt x="23384" y="29855"/>
                  <a:pt x="23517" y="30556"/>
                  <a:pt x="23717" y="31223"/>
                </a:cubicBezTo>
                <a:cubicBezTo>
                  <a:pt x="23717" y="31235"/>
                  <a:pt x="23717" y="31247"/>
                  <a:pt x="23719" y="31257"/>
                </a:cubicBezTo>
                <a:lnTo>
                  <a:pt x="23719" y="31257"/>
                </a:lnTo>
                <a:cubicBezTo>
                  <a:pt x="23601" y="31134"/>
                  <a:pt x="23506" y="31004"/>
                  <a:pt x="23384" y="30789"/>
                </a:cubicBezTo>
                <a:cubicBezTo>
                  <a:pt x="23217" y="30522"/>
                  <a:pt x="23083" y="30255"/>
                  <a:pt x="22950" y="29922"/>
                </a:cubicBezTo>
                <a:cubicBezTo>
                  <a:pt x="22516" y="28688"/>
                  <a:pt x="22550" y="27387"/>
                  <a:pt x="22816" y="26119"/>
                </a:cubicBezTo>
                <a:close/>
                <a:moveTo>
                  <a:pt x="24518" y="28587"/>
                </a:moveTo>
                <a:cubicBezTo>
                  <a:pt x="24496" y="28658"/>
                  <a:pt x="24474" y="28730"/>
                  <a:pt x="24452" y="28803"/>
                </a:cubicBezTo>
                <a:lnTo>
                  <a:pt x="24452" y="28803"/>
                </a:lnTo>
                <a:cubicBezTo>
                  <a:pt x="24452" y="29130"/>
                  <a:pt x="24431" y="29459"/>
                  <a:pt x="24384" y="29788"/>
                </a:cubicBezTo>
                <a:cubicBezTo>
                  <a:pt x="24310" y="30235"/>
                  <a:pt x="24180" y="30664"/>
                  <a:pt x="23981" y="31087"/>
                </a:cubicBezTo>
                <a:lnTo>
                  <a:pt x="23981" y="31087"/>
                </a:lnTo>
                <a:cubicBezTo>
                  <a:pt x="23966" y="31156"/>
                  <a:pt x="23945" y="31224"/>
                  <a:pt x="23917" y="31289"/>
                </a:cubicBezTo>
                <a:cubicBezTo>
                  <a:pt x="23917" y="31356"/>
                  <a:pt x="23917" y="31356"/>
                  <a:pt x="23884" y="31356"/>
                </a:cubicBezTo>
                <a:cubicBezTo>
                  <a:pt x="23917" y="31389"/>
                  <a:pt x="23917" y="31389"/>
                  <a:pt x="23917" y="31423"/>
                </a:cubicBezTo>
                <a:cubicBezTo>
                  <a:pt x="24418" y="30589"/>
                  <a:pt x="24584" y="29588"/>
                  <a:pt x="24518" y="28587"/>
                </a:cubicBezTo>
                <a:close/>
                <a:moveTo>
                  <a:pt x="31056" y="28821"/>
                </a:moveTo>
                <a:cubicBezTo>
                  <a:pt x="31256" y="28988"/>
                  <a:pt x="31523" y="29188"/>
                  <a:pt x="31723" y="29355"/>
                </a:cubicBezTo>
                <a:cubicBezTo>
                  <a:pt x="31856" y="29488"/>
                  <a:pt x="31990" y="29588"/>
                  <a:pt x="32123" y="29688"/>
                </a:cubicBezTo>
                <a:cubicBezTo>
                  <a:pt x="32257" y="29755"/>
                  <a:pt x="32357" y="29855"/>
                  <a:pt x="32457" y="29922"/>
                </a:cubicBezTo>
                <a:cubicBezTo>
                  <a:pt x="32790" y="30689"/>
                  <a:pt x="33224" y="31389"/>
                  <a:pt x="33691" y="32057"/>
                </a:cubicBezTo>
                <a:cubicBezTo>
                  <a:pt x="33357" y="31856"/>
                  <a:pt x="33024" y="31690"/>
                  <a:pt x="32690" y="31423"/>
                </a:cubicBezTo>
                <a:cubicBezTo>
                  <a:pt x="32457" y="31323"/>
                  <a:pt x="32290" y="31189"/>
                  <a:pt x="32090" y="31023"/>
                </a:cubicBezTo>
                <a:cubicBezTo>
                  <a:pt x="31923" y="30889"/>
                  <a:pt x="31756" y="30722"/>
                  <a:pt x="31556" y="30656"/>
                </a:cubicBezTo>
                <a:cubicBezTo>
                  <a:pt x="31389" y="30322"/>
                  <a:pt x="31256" y="29922"/>
                  <a:pt x="31156" y="29555"/>
                </a:cubicBezTo>
                <a:cubicBezTo>
                  <a:pt x="31122" y="29355"/>
                  <a:pt x="31089" y="29088"/>
                  <a:pt x="31056" y="28821"/>
                </a:cubicBezTo>
                <a:close/>
                <a:moveTo>
                  <a:pt x="31689" y="30989"/>
                </a:moveTo>
                <a:lnTo>
                  <a:pt x="32056" y="31223"/>
                </a:lnTo>
                <a:cubicBezTo>
                  <a:pt x="32257" y="31356"/>
                  <a:pt x="32423" y="31490"/>
                  <a:pt x="32623" y="31590"/>
                </a:cubicBezTo>
                <a:cubicBezTo>
                  <a:pt x="33024" y="31856"/>
                  <a:pt x="33424" y="32057"/>
                  <a:pt x="33858" y="32257"/>
                </a:cubicBezTo>
                <a:cubicBezTo>
                  <a:pt x="33891" y="32323"/>
                  <a:pt x="33924" y="32357"/>
                  <a:pt x="33924" y="32390"/>
                </a:cubicBezTo>
                <a:cubicBezTo>
                  <a:pt x="33591" y="32223"/>
                  <a:pt x="33257" y="32090"/>
                  <a:pt x="32924" y="31890"/>
                </a:cubicBezTo>
                <a:lnTo>
                  <a:pt x="32290" y="31523"/>
                </a:lnTo>
                <a:cubicBezTo>
                  <a:pt x="32223" y="31423"/>
                  <a:pt x="32090" y="31389"/>
                  <a:pt x="32023" y="31323"/>
                </a:cubicBezTo>
                <a:cubicBezTo>
                  <a:pt x="31923" y="31256"/>
                  <a:pt x="31856" y="31189"/>
                  <a:pt x="31756" y="31156"/>
                </a:cubicBezTo>
                <a:cubicBezTo>
                  <a:pt x="31723" y="31089"/>
                  <a:pt x="31723" y="31023"/>
                  <a:pt x="31689" y="30989"/>
                </a:cubicBezTo>
                <a:close/>
                <a:moveTo>
                  <a:pt x="33391" y="28120"/>
                </a:moveTo>
                <a:cubicBezTo>
                  <a:pt x="33758" y="28554"/>
                  <a:pt x="34225" y="28921"/>
                  <a:pt x="34592" y="29388"/>
                </a:cubicBezTo>
                <a:cubicBezTo>
                  <a:pt x="34592" y="30422"/>
                  <a:pt x="34525" y="31523"/>
                  <a:pt x="34191" y="32457"/>
                </a:cubicBezTo>
                <a:cubicBezTo>
                  <a:pt x="33891" y="32090"/>
                  <a:pt x="33591" y="31723"/>
                  <a:pt x="33391" y="31289"/>
                </a:cubicBezTo>
                <a:cubicBezTo>
                  <a:pt x="33257" y="31089"/>
                  <a:pt x="33124" y="30856"/>
                  <a:pt x="32990" y="30622"/>
                </a:cubicBezTo>
                <a:lnTo>
                  <a:pt x="33057" y="30589"/>
                </a:lnTo>
                <a:cubicBezTo>
                  <a:pt x="33191" y="30189"/>
                  <a:pt x="33224" y="29722"/>
                  <a:pt x="33291" y="29288"/>
                </a:cubicBezTo>
                <a:cubicBezTo>
                  <a:pt x="33324" y="28921"/>
                  <a:pt x="33391" y="28521"/>
                  <a:pt x="33391" y="28120"/>
                </a:cubicBezTo>
                <a:close/>
                <a:moveTo>
                  <a:pt x="34692" y="29521"/>
                </a:moveTo>
                <a:lnTo>
                  <a:pt x="34692" y="29521"/>
                </a:lnTo>
                <a:cubicBezTo>
                  <a:pt x="34758" y="29588"/>
                  <a:pt x="34892" y="29722"/>
                  <a:pt x="34958" y="29855"/>
                </a:cubicBezTo>
                <a:cubicBezTo>
                  <a:pt x="34958" y="30822"/>
                  <a:pt x="34725" y="31756"/>
                  <a:pt x="34291" y="32657"/>
                </a:cubicBezTo>
                <a:lnTo>
                  <a:pt x="34258" y="32590"/>
                </a:lnTo>
                <a:lnTo>
                  <a:pt x="34291" y="32557"/>
                </a:lnTo>
                <a:cubicBezTo>
                  <a:pt x="34425" y="32023"/>
                  <a:pt x="34558" y="31456"/>
                  <a:pt x="34625" y="30922"/>
                </a:cubicBezTo>
                <a:cubicBezTo>
                  <a:pt x="34692" y="30455"/>
                  <a:pt x="34725" y="29955"/>
                  <a:pt x="34692" y="29521"/>
                </a:cubicBezTo>
                <a:close/>
                <a:moveTo>
                  <a:pt x="35726" y="32058"/>
                </a:moveTo>
                <a:lnTo>
                  <a:pt x="35726" y="32058"/>
                </a:lnTo>
                <a:cubicBezTo>
                  <a:pt x="35741" y="32262"/>
                  <a:pt x="35752" y="32460"/>
                  <a:pt x="35757" y="32671"/>
                </a:cubicBezTo>
                <a:lnTo>
                  <a:pt x="35757" y="32671"/>
                </a:lnTo>
                <a:cubicBezTo>
                  <a:pt x="35754" y="32462"/>
                  <a:pt x="35746" y="32260"/>
                  <a:pt x="35726" y="32058"/>
                </a:cubicBezTo>
                <a:close/>
                <a:moveTo>
                  <a:pt x="35757" y="32671"/>
                </a:moveTo>
                <a:cubicBezTo>
                  <a:pt x="35758" y="32748"/>
                  <a:pt x="35759" y="32827"/>
                  <a:pt x="35759" y="32906"/>
                </a:cubicBezTo>
                <a:lnTo>
                  <a:pt x="35759" y="32906"/>
                </a:lnTo>
                <a:cubicBezTo>
                  <a:pt x="35759" y="32890"/>
                  <a:pt x="35759" y="32874"/>
                  <a:pt x="35759" y="32857"/>
                </a:cubicBezTo>
                <a:cubicBezTo>
                  <a:pt x="35759" y="32794"/>
                  <a:pt x="35758" y="32732"/>
                  <a:pt x="35757" y="32671"/>
                </a:cubicBezTo>
                <a:close/>
                <a:moveTo>
                  <a:pt x="35759" y="32906"/>
                </a:moveTo>
                <a:cubicBezTo>
                  <a:pt x="35756" y="33288"/>
                  <a:pt x="35726" y="33642"/>
                  <a:pt x="35726" y="34058"/>
                </a:cubicBezTo>
                <a:cubicBezTo>
                  <a:pt x="35727" y="34059"/>
                  <a:pt x="35728" y="34060"/>
                  <a:pt x="35729" y="34060"/>
                </a:cubicBezTo>
                <a:lnTo>
                  <a:pt x="35729" y="34060"/>
                </a:lnTo>
                <a:cubicBezTo>
                  <a:pt x="35759" y="33737"/>
                  <a:pt x="35759" y="33414"/>
                  <a:pt x="35759" y="33091"/>
                </a:cubicBezTo>
                <a:cubicBezTo>
                  <a:pt x="35759" y="33028"/>
                  <a:pt x="35759" y="32967"/>
                  <a:pt x="35759" y="32906"/>
                </a:cubicBezTo>
                <a:close/>
                <a:moveTo>
                  <a:pt x="31923" y="31490"/>
                </a:moveTo>
                <a:cubicBezTo>
                  <a:pt x="32023" y="31556"/>
                  <a:pt x="32123" y="31590"/>
                  <a:pt x="32223" y="31690"/>
                </a:cubicBezTo>
                <a:cubicBezTo>
                  <a:pt x="32423" y="31823"/>
                  <a:pt x="32590" y="31923"/>
                  <a:pt x="32790" y="32023"/>
                </a:cubicBezTo>
                <a:cubicBezTo>
                  <a:pt x="33191" y="32223"/>
                  <a:pt x="33591" y="32424"/>
                  <a:pt x="34024" y="32557"/>
                </a:cubicBezTo>
                <a:cubicBezTo>
                  <a:pt x="34458" y="33091"/>
                  <a:pt x="34925" y="33658"/>
                  <a:pt x="35459" y="34091"/>
                </a:cubicBezTo>
                <a:cubicBezTo>
                  <a:pt x="35392" y="34058"/>
                  <a:pt x="35292" y="34058"/>
                  <a:pt x="35225" y="34025"/>
                </a:cubicBezTo>
                <a:cubicBezTo>
                  <a:pt x="35025" y="33991"/>
                  <a:pt x="34858" y="33891"/>
                  <a:pt x="34625" y="33825"/>
                </a:cubicBezTo>
                <a:cubicBezTo>
                  <a:pt x="34258" y="33658"/>
                  <a:pt x="33924" y="33424"/>
                  <a:pt x="33591" y="33224"/>
                </a:cubicBezTo>
                <a:cubicBezTo>
                  <a:pt x="32957" y="32757"/>
                  <a:pt x="32390" y="32190"/>
                  <a:pt x="31923" y="31490"/>
                </a:cubicBezTo>
                <a:close/>
                <a:moveTo>
                  <a:pt x="29715" y="35959"/>
                </a:moveTo>
                <a:cubicBezTo>
                  <a:pt x="29701" y="35965"/>
                  <a:pt x="29686" y="35971"/>
                  <a:pt x="29672" y="35977"/>
                </a:cubicBezTo>
                <a:lnTo>
                  <a:pt x="29672" y="35977"/>
                </a:lnTo>
                <a:cubicBezTo>
                  <a:pt x="29689" y="35971"/>
                  <a:pt x="29705" y="35965"/>
                  <a:pt x="29721" y="35959"/>
                </a:cubicBezTo>
                <a:close/>
                <a:moveTo>
                  <a:pt x="24918" y="35259"/>
                </a:moveTo>
                <a:lnTo>
                  <a:pt x="24918" y="35259"/>
                </a:lnTo>
                <a:cubicBezTo>
                  <a:pt x="26419" y="35359"/>
                  <a:pt x="27920" y="35559"/>
                  <a:pt x="29421" y="35759"/>
                </a:cubicBezTo>
                <a:lnTo>
                  <a:pt x="29288" y="35759"/>
                </a:lnTo>
                <a:cubicBezTo>
                  <a:pt x="28521" y="35826"/>
                  <a:pt x="27687" y="35926"/>
                  <a:pt x="26886" y="36093"/>
                </a:cubicBezTo>
                <a:lnTo>
                  <a:pt x="26853" y="36093"/>
                </a:lnTo>
                <a:lnTo>
                  <a:pt x="26853" y="36060"/>
                </a:lnTo>
                <a:cubicBezTo>
                  <a:pt x="26452" y="35826"/>
                  <a:pt x="26019" y="35659"/>
                  <a:pt x="25585" y="35492"/>
                </a:cubicBezTo>
                <a:cubicBezTo>
                  <a:pt x="25385" y="35392"/>
                  <a:pt x="25118" y="35326"/>
                  <a:pt x="24918" y="35259"/>
                </a:cubicBezTo>
                <a:close/>
                <a:moveTo>
                  <a:pt x="23117" y="35192"/>
                </a:moveTo>
                <a:cubicBezTo>
                  <a:pt x="23517" y="35192"/>
                  <a:pt x="23917" y="35192"/>
                  <a:pt x="24284" y="35226"/>
                </a:cubicBezTo>
                <a:cubicBezTo>
                  <a:pt x="24351" y="35259"/>
                  <a:pt x="24418" y="35259"/>
                  <a:pt x="24518" y="35259"/>
                </a:cubicBezTo>
                <a:lnTo>
                  <a:pt x="24885" y="35392"/>
                </a:lnTo>
                <a:cubicBezTo>
                  <a:pt x="25085" y="35426"/>
                  <a:pt x="25285" y="35526"/>
                  <a:pt x="25518" y="35593"/>
                </a:cubicBezTo>
                <a:cubicBezTo>
                  <a:pt x="25919" y="35759"/>
                  <a:pt x="26352" y="35926"/>
                  <a:pt x="26753" y="36160"/>
                </a:cubicBezTo>
                <a:cubicBezTo>
                  <a:pt x="26619" y="36193"/>
                  <a:pt x="26519" y="36193"/>
                  <a:pt x="26386" y="36226"/>
                </a:cubicBezTo>
                <a:cubicBezTo>
                  <a:pt x="26085" y="36093"/>
                  <a:pt x="25785" y="36026"/>
                  <a:pt x="25552" y="35893"/>
                </a:cubicBezTo>
                <a:cubicBezTo>
                  <a:pt x="25218" y="35759"/>
                  <a:pt x="24885" y="35693"/>
                  <a:pt x="24551" y="35559"/>
                </a:cubicBezTo>
                <a:cubicBezTo>
                  <a:pt x="24217" y="35492"/>
                  <a:pt x="23884" y="35359"/>
                  <a:pt x="23550" y="35259"/>
                </a:cubicBezTo>
                <a:cubicBezTo>
                  <a:pt x="23417" y="35226"/>
                  <a:pt x="23250" y="35192"/>
                  <a:pt x="23117" y="35192"/>
                </a:cubicBezTo>
                <a:close/>
                <a:moveTo>
                  <a:pt x="22583" y="35226"/>
                </a:moveTo>
                <a:cubicBezTo>
                  <a:pt x="22716" y="35259"/>
                  <a:pt x="22883" y="35326"/>
                  <a:pt x="22983" y="35326"/>
                </a:cubicBezTo>
                <a:cubicBezTo>
                  <a:pt x="23183" y="35326"/>
                  <a:pt x="23350" y="35359"/>
                  <a:pt x="23517" y="35392"/>
                </a:cubicBezTo>
                <a:cubicBezTo>
                  <a:pt x="23851" y="35492"/>
                  <a:pt x="24217" y="35559"/>
                  <a:pt x="24551" y="35693"/>
                </a:cubicBezTo>
                <a:cubicBezTo>
                  <a:pt x="24885" y="35759"/>
                  <a:pt x="25218" y="35893"/>
                  <a:pt x="25552" y="36026"/>
                </a:cubicBezTo>
                <a:cubicBezTo>
                  <a:pt x="25752" y="36093"/>
                  <a:pt x="26019" y="36193"/>
                  <a:pt x="26219" y="36260"/>
                </a:cubicBezTo>
                <a:cubicBezTo>
                  <a:pt x="25685" y="36393"/>
                  <a:pt x="25085" y="36560"/>
                  <a:pt x="24551" y="36693"/>
                </a:cubicBezTo>
                <a:cubicBezTo>
                  <a:pt x="23951" y="36360"/>
                  <a:pt x="23384" y="36060"/>
                  <a:pt x="22750" y="35826"/>
                </a:cubicBezTo>
                <a:cubicBezTo>
                  <a:pt x="22416" y="35693"/>
                  <a:pt x="22116" y="35559"/>
                  <a:pt x="21782" y="35426"/>
                </a:cubicBezTo>
                <a:cubicBezTo>
                  <a:pt x="21616" y="35392"/>
                  <a:pt x="21449" y="35326"/>
                  <a:pt x="21282" y="35259"/>
                </a:cubicBezTo>
                <a:lnTo>
                  <a:pt x="21249" y="35259"/>
                </a:lnTo>
                <a:cubicBezTo>
                  <a:pt x="21716" y="35226"/>
                  <a:pt x="22116" y="35226"/>
                  <a:pt x="22583" y="35226"/>
                </a:cubicBezTo>
                <a:close/>
                <a:moveTo>
                  <a:pt x="20915" y="35259"/>
                </a:moveTo>
                <a:cubicBezTo>
                  <a:pt x="21015" y="35359"/>
                  <a:pt x="21115" y="35359"/>
                  <a:pt x="21249" y="35392"/>
                </a:cubicBezTo>
                <a:cubicBezTo>
                  <a:pt x="21415" y="35426"/>
                  <a:pt x="21582" y="35526"/>
                  <a:pt x="21749" y="35559"/>
                </a:cubicBezTo>
                <a:cubicBezTo>
                  <a:pt x="22083" y="35693"/>
                  <a:pt x="22383" y="35826"/>
                  <a:pt x="22716" y="35926"/>
                </a:cubicBezTo>
                <a:cubicBezTo>
                  <a:pt x="23283" y="36193"/>
                  <a:pt x="23884" y="36426"/>
                  <a:pt x="24418" y="36727"/>
                </a:cubicBezTo>
                <a:cubicBezTo>
                  <a:pt x="24284" y="36760"/>
                  <a:pt x="24184" y="36793"/>
                  <a:pt x="24051" y="36793"/>
                </a:cubicBezTo>
                <a:cubicBezTo>
                  <a:pt x="23217" y="36460"/>
                  <a:pt x="22316" y="36226"/>
                  <a:pt x="21482" y="36026"/>
                </a:cubicBezTo>
                <a:cubicBezTo>
                  <a:pt x="21049" y="35893"/>
                  <a:pt x="20615" y="35793"/>
                  <a:pt x="20181" y="35726"/>
                </a:cubicBezTo>
                <a:cubicBezTo>
                  <a:pt x="19914" y="35693"/>
                  <a:pt x="19714" y="35626"/>
                  <a:pt x="19447" y="35593"/>
                </a:cubicBezTo>
                <a:cubicBezTo>
                  <a:pt x="19347" y="35593"/>
                  <a:pt x="19214" y="35559"/>
                  <a:pt x="19114" y="35559"/>
                </a:cubicBezTo>
                <a:cubicBezTo>
                  <a:pt x="19080" y="35559"/>
                  <a:pt x="18980" y="35526"/>
                  <a:pt x="18947" y="35526"/>
                </a:cubicBezTo>
                <a:cubicBezTo>
                  <a:pt x="19047" y="35526"/>
                  <a:pt x="19080" y="35459"/>
                  <a:pt x="19147" y="35459"/>
                </a:cubicBezTo>
                <a:cubicBezTo>
                  <a:pt x="19748" y="35392"/>
                  <a:pt x="20348" y="35292"/>
                  <a:pt x="20915" y="35259"/>
                </a:cubicBezTo>
                <a:close/>
                <a:moveTo>
                  <a:pt x="18747" y="35526"/>
                </a:moveTo>
                <a:cubicBezTo>
                  <a:pt x="18747" y="35526"/>
                  <a:pt x="18747" y="35559"/>
                  <a:pt x="18780" y="35559"/>
                </a:cubicBezTo>
                <a:cubicBezTo>
                  <a:pt x="18880" y="35693"/>
                  <a:pt x="18947" y="35693"/>
                  <a:pt x="19080" y="35693"/>
                </a:cubicBezTo>
                <a:cubicBezTo>
                  <a:pt x="19214" y="35693"/>
                  <a:pt x="19347" y="35726"/>
                  <a:pt x="19414" y="35726"/>
                </a:cubicBezTo>
                <a:cubicBezTo>
                  <a:pt x="19614" y="35759"/>
                  <a:pt x="19848" y="35826"/>
                  <a:pt x="20081" y="35859"/>
                </a:cubicBezTo>
                <a:cubicBezTo>
                  <a:pt x="20548" y="35926"/>
                  <a:pt x="20948" y="36026"/>
                  <a:pt x="21415" y="36160"/>
                </a:cubicBezTo>
                <a:cubicBezTo>
                  <a:pt x="22249" y="36360"/>
                  <a:pt x="23083" y="36593"/>
                  <a:pt x="23884" y="36860"/>
                </a:cubicBezTo>
                <a:cubicBezTo>
                  <a:pt x="22283" y="37260"/>
                  <a:pt x="20748" y="37727"/>
                  <a:pt x="19114" y="37928"/>
                </a:cubicBezTo>
                <a:lnTo>
                  <a:pt x="18513" y="37427"/>
                </a:lnTo>
                <a:cubicBezTo>
                  <a:pt x="18247" y="37260"/>
                  <a:pt x="18013" y="37094"/>
                  <a:pt x="17713" y="36927"/>
                </a:cubicBezTo>
                <a:cubicBezTo>
                  <a:pt x="17212" y="36660"/>
                  <a:pt x="16712" y="36426"/>
                  <a:pt x="16178" y="36193"/>
                </a:cubicBezTo>
                <a:cubicBezTo>
                  <a:pt x="16545" y="36060"/>
                  <a:pt x="16912" y="35926"/>
                  <a:pt x="17279" y="35859"/>
                </a:cubicBezTo>
                <a:cubicBezTo>
                  <a:pt x="17780" y="35726"/>
                  <a:pt x="18247" y="35593"/>
                  <a:pt x="18747" y="35526"/>
                </a:cubicBezTo>
                <a:close/>
                <a:moveTo>
                  <a:pt x="16012" y="36326"/>
                </a:moveTo>
                <a:cubicBezTo>
                  <a:pt x="16579" y="36527"/>
                  <a:pt x="17112" y="36760"/>
                  <a:pt x="17613" y="37094"/>
                </a:cubicBezTo>
                <a:cubicBezTo>
                  <a:pt x="17913" y="37260"/>
                  <a:pt x="18180" y="37427"/>
                  <a:pt x="18413" y="37594"/>
                </a:cubicBezTo>
                <a:cubicBezTo>
                  <a:pt x="18580" y="37727"/>
                  <a:pt x="18780" y="37861"/>
                  <a:pt x="18947" y="37994"/>
                </a:cubicBezTo>
                <a:cubicBezTo>
                  <a:pt x="18847" y="37994"/>
                  <a:pt x="18714" y="38028"/>
                  <a:pt x="18580" y="38028"/>
                </a:cubicBezTo>
                <a:cubicBezTo>
                  <a:pt x="18013" y="37694"/>
                  <a:pt x="17379" y="37394"/>
                  <a:pt x="16745" y="37160"/>
                </a:cubicBezTo>
                <a:cubicBezTo>
                  <a:pt x="16178" y="36927"/>
                  <a:pt x="15545" y="36727"/>
                  <a:pt x="14911" y="36593"/>
                </a:cubicBezTo>
                <a:cubicBezTo>
                  <a:pt x="15111" y="36560"/>
                  <a:pt x="15278" y="36527"/>
                  <a:pt x="15445" y="36460"/>
                </a:cubicBezTo>
                <a:cubicBezTo>
                  <a:pt x="15678" y="36393"/>
                  <a:pt x="15811" y="36360"/>
                  <a:pt x="16012" y="36326"/>
                </a:cubicBezTo>
                <a:close/>
                <a:moveTo>
                  <a:pt x="12176" y="36493"/>
                </a:moveTo>
                <a:cubicBezTo>
                  <a:pt x="12651" y="36659"/>
                  <a:pt x="13153" y="36722"/>
                  <a:pt x="13664" y="36722"/>
                </a:cubicBezTo>
                <a:cubicBezTo>
                  <a:pt x="13977" y="36722"/>
                  <a:pt x="14294" y="36698"/>
                  <a:pt x="14611" y="36660"/>
                </a:cubicBezTo>
                <a:cubicBezTo>
                  <a:pt x="15344" y="36793"/>
                  <a:pt x="16045" y="36994"/>
                  <a:pt x="16712" y="37260"/>
                </a:cubicBezTo>
                <a:cubicBezTo>
                  <a:pt x="17279" y="37494"/>
                  <a:pt x="17880" y="37761"/>
                  <a:pt x="18413" y="38028"/>
                </a:cubicBezTo>
                <a:cubicBezTo>
                  <a:pt x="18094" y="38052"/>
                  <a:pt x="17771" y="38065"/>
                  <a:pt x="17448" y="38065"/>
                </a:cubicBezTo>
                <a:cubicBezTo>
                  <a:pt x="15578" y="38065"/>
                  <a:pt x="13683" y="37631"/>
                  <a:pt x="12176" y="36493"/>
                </a:cubicBezTo>
                <a:close/>
                <a:moveTo>
                  <a:pt x="12442" y="36994"/>
                </a:moveTo>
                <a:cubicBezTo>
                  <a:pt x="13243" y="37527"/>
                  <a:pt x="14144" y="37894"/>
                  <a:pt x="15111" y="38094"/>
                </a:cubicBezTo>
                <a:cubicBezTo>
                  <a:pt x="15445" y="38194"/>
                  <a:pt x="15778" y="38228"/>
                  <a:pt x="16112" y="38261"/>
                </a:cubicBezTo>
                <a:lnTo>
                  <a:pt x="16012" y="38261"/>
                </a:lnTo>
                <a:cubicBezTo>
                  <a:pt x="15778" y="38328"/>
                  <a:pt x="15545" y="38328"/>
                  <a:pt x="15344" y="38361"/>
                </a:cubicBezTo>
                <a:cubicBezTo>
                  <a:pt x="15167" y="38361"/>
                  <a:pt x="15018" y="38376"/>
                  <a:pt x="14860" y="38376"/>
                </a:cubicBezTo>
                <a:cubicBezTo>
                  <a:pt x="14781" y="38376"/>
                  <a:pt x="14700" y="38372"/>
                  <a:pt x="14611" y="38361"/>
                </a:cubicBezTo>
                <a:lnTo>
                  <a:pt x="14077" y="38361"/>
                </a:lnTo>
                <a:cubicBezTo>
                  <a:pt x="13443" y="37994"/>
                  <a:pt x="12909" y="37527"/>
                  <a:pt x="12442" y="36994"/>
                </a:cubicBezTo>
                <a:close/>
                <a:moveTo>
                  <a:pt x="25085" y="36727"/>
                </a:moveTo>
                <a:lnTo>
                  <a:pt x="25085" y="36727"/>
                </a:lnTo>
                <a:cubicBezTo>
                  <a:pt x="25018" y="36827"/>
                  <a:pt x="24885" y="36927"/>
                  <a:pt x="24785" y="37060"/>
                </a:cubicBezTo>
                <a:cubicBezTo>
                  <a:pt x="24651" y="37194"/>
                  <a:pt x="24551" y="37327"/>
                  <a:pt x="24418" y="37494"/>
                </a:cubicBezTo>
                <a:cubicBezTo>
                  <a:pt x="24217" y="37727"/>
                  <a:pt x="24017" y="37928"/>
                  <a:pt x="23750" y="38194"/>
                </a:cubicBezTo>
                <a:cubicBezTo>
                  <a:pt x="23384" y="38328"/>
                  <a:pt x="22950" y="38428"/>
                  <a:pt x="22583" y="38561"/>
                </a:cubicBezTo>
                <a:cubicBezTo>
                  <a:pt x="22883" y="38361"/>
                  <a:pt x="23183" y="38094"/>
                  <a:pt x="23450" y="37861"/>
                </a:cubicBezTo>
                <a:cubicBezTo>
                  <a:pt x="23784" y="37561"/>
                  <a:pt x="24084" y="37260"/>
                  <a:pt x="24384" y="36927"/>
                </a:cubicBezTo>
                <a:cubicBezTo>
                  <a:pt x="24618" y="36860"/>
                  <a:pt x="24885" y="36827"/>
                  <a:pt x="25085" y="36727"/>
                </a:cubicBezTo>
                <a:close/>
                <a:moveTo>
                  <a:pt x="22283" y="38694"/>
                </a:moveTo>
                <a:lnTo>
                  <a:pt x="22283" y="38694"/>
                </a:lnTo>
                <a:cubicBezTo>
                  <a:pt x="22174" y="38728"/>
                  <a:pt x="22063" y="38761"/>
                  <a:pt x="21949" y="38795"/>
                </a:cubicBezTo>
                <a:cubicBezTo>
                  <a:pt x="21947" y="38796"/>
                  <a:pt x="21944" y="38796"/>
                  <a:pt x="21942" y="38797"/>
                </a:cubicBezTo>
                <a:lnTo>
                  <a:pt x="21942" y="38797"/>
                </a:lnTo>
                <a:cubicBezTo>
                  <a:pt x="22056" y="38764"/>
                  <a:pt x="22169" y="38730"/>
                  <a:pt x="22283" y="38695"/>
                </a:cubicBezTo>
                <a:cubicBezTo>
                  <a:pt x="22283" y="38695"/>
                  <a:pt x="22283" y="38695"/>
                  <a:pt x="22283" y="38694"/>
                </a:cubicBezTo>
                <a:close/>
                <a:moveTo>
                  <a:pt x="19930" y="38036"/>
                </a:moveTo>
                <a:cubicBezTo>
                  <a:pt x="19805" y="38097"/>
                  <a:pt x="19708" y="38132"/>
                  <a:pt x="19581" y="38228"/>
                </a:cubicBezTo>
                <a:cubicBezTo>
                  <a:pt x="19347" y="38361"/>
                  <a:pt x="19080" y="38461"/>
                  <a:pt x="18780" y="38595"/>
                </a:cubicBezTo>
                <a:cubicBezTo>
                  <a:pt x="18547" y="38728"/>
                  <a:pt x="18247" y="38862"/>
                  <a:pt x="17980" y="38928"/>
                </a:cubicBezTo>
                <a:cubicBezTo>
                  <a:pt x="17713" y="39028"/>
                  <a:pt x="17413" y="39095"/>
                  <a:pt x="17146" y="39228"/>
                </a:cubicBezTo>
                <a:cubicBezTo>
                  <a:pt x="17146" y="39228"/>
                  <a:pt x="17112" y="39228"/>
                  <a:pt x="17112" y="39262"/>
                </a:cubicBezTo>
                <a:cubicBezTo>
                  <a:pt x="16212" y="39228"/>
                  <a:pt x="15244" y="38928"/>
                  <a:pt x="14377" y="38528"/>
                </a:cubicBezTo>
                <a:lnTo>
                  <a:pt x="14644" y="38528"/>
                </a:lnTo>
                <a:cubicBezTo>
                  <a:pt x="14911" y="38528"/>
                  <a:pt x="15111" y="38528"/>
                  <a:pt x="15311" y="38461"/>
                </a:cubicBezTo>
                <a:cubicBezTo>
                  <a:pt x="15545" y="38461"/>
                  <a:pt x="15778" y="38428"/>
                  <a:pt x="15978" y="38395"/>
                </a:cubicBezTo>
                <a:cubicBezTo>
                  <a:pt x="16145" y="38361"/>
                  <a:pt x="16379" y="38361"/>
                  <a:pt x="16545" y="38261"/>
                </a:cubicBezTo>
                <a:cubicBezTo>
                  <a:pt x="16818" y="38284"/>
                  <a:pt x="17088" y="38295"/>
                  <a:pt x="17355" y="38295"/>
                </a:cubicBezTo>
                <a:cubicBezTo>
                  <a:pt x="18215" y="38295"/>
                  <a:pt x="19054" y="38185"/>
                  <a:pt x="19930" y="38036"/>
                </a:cubicBezTo>
                <a:close/>
                <a:moveTo>
                  <a:pt x="34" y="0"/>
                </a:moveTo>
                <a:cubicBezTo>
                  <a:pt x="34" y="0"/>
                  <a:pt x="0" y="167"/>
                  <a:pt x="67" y="200"/>
                </a:cubicBezTo>
                <a:cubicBezTo>
                  <a:pt x="167" y="301"/>
                  <a:pt x="267" y="334"/>
                  <a:pt x="400" y="367"/>
                </a:cubicBezTo>
                <a:cubicBezTo>
                  <a:pt x="400" y="401"/>
                  <a:pt x="400" y="467"/>
                  <a:pt x="434" y="467"/>
                </a:cubicBezTo>
                <a:cubicBezTo>
                  <a:pt x="601" y="534"/>
                  <a:pt x="734" y="634"/>
                  <a:pt x="867" y="701"/>
                </a:cubicBezTo>
                <a:lnTo>
                  <a:pt x="1234" y="968"/>
                </a:lnTo>
                <a:cubicBezTo>
                  <a:pt x="1501" y="1168"/>
                  <a:pt x="1735" y="1368"/>
                  <a:pt x="1902" y="1668"/>
                </a:cubicBezTo>
                <a:cubicBezTo>
                  <a:pt x="2335" y="2202"/>
                  <a:pt x="2602" y="2869"/>
                  <a:pt x="2869" y="3536"/>
                </a:cubicBezTo>
                <a:cubicBezTo>
                  <a:pt x="3069" y="4103"/>
                  <a:pt x="3202" y="4704"/>
                  <a:pt x="3369" y="5304"/>
                </a:cubicBezTo>
                <a:cubicBezTo>
                  <a:pt x="3369" y="5338"/>
                  <a:pt x="3403" y="5404"/>
                  <a:pt x="3403" y="5438"/>
                </a:cubicBezTo>
                <a:cubicBezTo>
                  <a:pt x="3569" y="6038"/>
                  <a:pt x="3770" y="6605"/>
                  <a:pt x="4003" y="7206"/>
                </a:cubicBezTo>
                <a:cubicBezTo>
                  <a:pt x="4437" y="8340"/>
                  <a:pt x="5037" y="9407"/>
                  <a:pt x="5871" y="10341"/>
                </a:cubicBezTo>
                <a:cubicBezTo>
                  <a:pt x="6705" y="11208"/>
                  <a:pt x="7706" y="11842"/>
                  <a:pt x="8740" y="12409"/>
                </a:cubicBezTo>
                <a:cubicBezTo>
                  <a:pt x="9273" y="12709"/>
                  <a:pt x="9774" y="13010"/>
                  <a:pt x="10274" y="13343"/>
                </a:cubicBezTo>
                <a:cubicBezTo>
                  <a:pt x="10741" y="13610"/>
                  <a:pt x="11141" y="13910"/>
                  <a:pt x="11542" y="14244"/>
                </a:cubicBezTo>
                <a:cubicBezTo>
                  <a:pt x="12042" y="15878"/>
                  <a:pt x="12476" y="17513"/>
                  <a:pt x="13043" y="19114"/>
                </a:cubicBezTo>
                <a:cubicBezTo>
                  <a:pt x="13443" y="20348"/>
                  <a:pt x="13910" y="21549"/>
                  <a:pt x="14477" y="22683"/>
                </a:cubicBezTo>
                <a:cubicBezTo>
                  <a:pt x="14377" y="22516"/>
                  <a:pt x="14244" y="22283"/>
                  <a:pt x="14110" y="22116"/>
                </a:cubicBezTo>
                <a:cubicBezTo>
                  <a:pt x="13777" y="21616"/>
                  <a:pt x="13410" y="21115"/>
                  <a:pt x="13043" y="20682"/>
                </a:cubicBezTo>
                <a:cubicBezTo>
                  <a:pt x="12576" y="20181"/>
                  <a:pt x="12109" y="19681"/>
                  <a:pt x="11608" y="19214"/>
                </a:cubicBezTo>
                <a:cubicBezTo>
                  <a:pt x="11442" y="18414"/>
                  <a:pt x="10975" y="17680"/>
                  <a:pt x="10474" y="17079"/>
                </a:cubicBezTo>
                <a:cubicBezTo>
                  <a:pt x="9407" y="15845"/>
                  <a:pt x="7872" y="15111"/>
                  <a:pt x="6271" y="14778"/>
                </a:cubicBezTo>
                <a:cubicBezTo>
                  <a:pt x="5240" y="14571"/>
                  <a:pt x="4198" y="14513"/>
                  <a:pt x="3152" y="14513"/>
                </a:cubicBezTo>
                <a:cubicBezTo>
                  <a:pt x="2336" y="14513"/>
                  <a:pt x="1519" y="14548"/>
                  <a:pt x="701" y="14577"/>
                </a:cubicBezTo>
                <a:lnTo>
                  <a:pt x="601" y="14577"/>
                </a:lnTo>
                <a:cubicBezTo>
                  <a:pt x="534" y="14577"/>
                  <a:pt x="467" y="14678"/>
                  <a:pt x="567" y="14711"/>
                </a:cubicBezTo>
                <a:cubicBezTo>
                  <a:pt x="567" y="14744"/>
                  <a:pt x="601" y="14778"/>
                  <a:pt x="634" y="14778"/>
                </a:cubicBezTo>
                <a:lnTo>
                  <a:pt x="767" y="14778"/>
                </a:lnTo>
                <a:cubicBezTo>
                  <a:pt x="1601" y="15011"/>
                  <a:pt x="2302" y="15445"/>
                  <a:pt x="2969" y="16012"/>
                </a:cubicBezTo>
                <a:cubicBezTo>
                  <a:pt x="4136" y="17046"/>
                  <a:pt x="5104" y="18514"/>
                  <a:pt x="6638" y="19047"/>
                </a:cubicBezTo>
                <a:cubicBezTo>
                  <a:pt x="7082" y="19214"/>
                  <a:pt x="7546" y="19257"/>
                  <a:pt x="8013" y="19257"/>
                </a:cubicBezTo>
                <a:cubicBezTo>
                  <a:pt x="8390" y="19257"/>
                  <a:pt x="8768" y="19229"/>
                  <a:pt x="9140" y="19214"/>
                </a:cubicBezTo>
                <a:cubicBezTo>
                  <a:pt x="9497" y="19199"/>
                  <a:pt x="9861" y="19171"/>
                  <a:pt x="10225" y="19171"/>
                </a:cubicBezTo>
                <a:cubicBezTo>
                  <a:pt x="10678" y="19171"/>
                  <a:pt x="11132" y="19215"/>
                  <a:pt x="11575" y="19381"/>
                </a:cubicBezTo>
                <a:cubicBezTo>
                  <a:pt x="12176" y="19915"/>
                  <a:pt x="12709" y="20448"/>
                  <a:pt x="13210" y="21049"/>
                </a:cubicBezTo>
                <a:cubicBezTo>
                  <a:pt x="13543" y="21449"/>
                  <a:pt x="13877" y="21883"/>
                  <a:pt x="14177" y="22283"/>
                </a:cubicBezTo>
                <a:lnTo>
                  <a:pt x="15044" y="23684"/>
                </a:lnTo>
                <a:lnTo>
                  <a:pt x="15078" y="23684"/>
                </a:lnTo>
                <a:cubicBezTo>
                  <a:pt x="15278" y="24018"/>
                  <a:pt x="15445" y="24384"/>
                  <a:pt x="15711" y="24718"/>
                </a:cubicBezTo>
                <a:cubicBezTo>
                  <a:pt x="17246" y="27220"/>
                  <a:pt x="19281" y="29421"/>
                  <a:pt x="21582" y="31256"/>
                </a:cubicBezTo>
                <a:cubicBezTo>
                  <a:pt x="21049" y="30922"/>
                  <a:pt x="20448" y="30622"/>
                  <a:pt x="19914" y="30355"/>
                </a:cubicBezTo>
                <a:cubicBezTo>
                  <a:pt x="19281" y="30022"/>
                  <a:pt x="18680" y="29722"/>
                  <a:pt x="18046" y="29421"/>
                </a:cubicBezTo>
                <a:cubicBezTo>
                  <a:pt x="18046" y="29421"/>
                  <a:pt x="18046" y="29388"/>
                  <a:pt x="18013" y="29388"/>
                </a:cubicBezTo>
                <a:lnTo>
                  <a:pt x="17946" y="29388"/>
                </a:lnTo>
                <a:cubicBezTo>
                  <a:pt x="17713" y="28954"/>
                  <a:pt x="17346" y="28621"/>
                  <a:pt x="16946" y="28287"/>
                </a:cubicBezTo>
                <a:cubicBezTo>
                  <a:pt x="16579" y="27954"/>
                  <a:pt x="16178" y="27687"/>
                  <a:pt x="15745" y="27420"/>
                </a:cubicBezTo>
                <a:cubicBezTo>
                  <a:pt x="14144" y="26453"/>
                  <a:pt x="12342" y="26019"/>
                  <a:pt x="10541" y="25852"/>
                </a:cubicBezTo>
                <a:cubicBezTo>
                  <a:pt x="9933" y="25778"/>
                  <a:pt x="9314" y="25756"/>
                  <a:pt x="8702" y="25756"/>
                </a:cubicBezTo>
                <a:cubicBezTo>
                  <a:pt x="8207" y="25756"/>
                  <a:pt x="7716" y="25771"/>
                  <a:pt x="7239" y="25785"/>
                </a:cubicBezTo>
                <a:lnTo>
                  <a:pt x="4870" y="25919"/>
                </a:lnTo>
                <a:lnTo>
                  <a:pt x="4737" y="25919"/>
                </a:lnTo>
                <a:cubicBezTo>
                  <a:pt x="4704" y="25902"/>
                  <a:pt x="4662" y="25894"/>
                  <a:pt x="4612" y="25894"/>
                </a:cubicBezTo>
                <a:cubicBezTo>
                  <a:pt x="4562" y="25894"/>
                  <a:pt x="4503" y="25902"/>
                  <a:pt x="4437" y="25919"/>
                </a:cubicBezTo>
                <a:lnTo>
                  <a:pt x="4203" y="25919"/>
                </a:lnTo>
                <a:cubicBezTo>
                  <a:pt x="4170" y="25919"/>
                  <a:pt x="4070" y="25952"/>
                  <a:pt x="4036" y="25952"/>
                </a:cubicBezTo>
                <a:lnTo>
                  <a:pt x="3903" y="25952"/>
                </a:lnTo>
                <a:cubicBezTo>
                  <a:pt x="3770" y="25952"/>
                  <a:pt x="3770" y="26086"/>
                  <a:pt x="3836" y="26186"/>
                </a:cubicBezTo>
                <a:cubicBezTo>
                  <a:pt x="3870" y="26252"/>
                  <a:pt x="3936" y="26252"/>
                  <a:pt x="4036" y="26252"/>
                </a:cubicBezTo>
                <a:lnTo>
                  <a:pt x="4937" y="26252"/>
                </a:lnTo>
                <a:cubicBezTo>
                  <a:pt x="4970" y="26252"/>
                  <a:pt x="5070" y="26252"/>
                  <a:pt x="5104" y="26286"/>
                </a:cubicBezTo>
                <a:cubicBezTo>
                  <a:pt x="5171" y="26286"/>
                  <a:pt x="5204" y="26286"/>
                  <a:pt x="5237" y="26353"/>
                </a:cubicBezTo>
                <a:cubicBezTo>
                  <a:pt x="5337" y="26386"/>
                  <a:pt x="5437" y="26386"/>
                  <a:pt x="5537" y="26419"/>
                </a:cubicBezTo>
                <a:cubicBezTo>
                  <a:pt x="6004" y="26586"/>
                  <a:pt x="6438" y="26753"/>
                  <a:pt x="6905" y="26953"/>
                </a:cubicBezTo>
                <a:cubicBezTo>
                  <a:pt x="7600" y="27274"/>
                  <a:pt x="8267" y="27633"/>
                  <a:pt x="8931" y="27989"/>
                </a:cubicBezTo>
                <a:lnTo>
                  <a:pt x="8931" y="27989"/>
                </a:lnTo>
                <a:cubicBezTo>
                  <a:pt x="8675" y="27806"/>
                  <a:pt x="8390" y="27678"/>
                  <a:pt x="8106" y="27520"/>
                </a:cubicBezTo>
                <a:cubicBezTo>
                  <a:pt x="8139" y="27520"/>
                  <a:pt x="8239" y="27520"/>
                  <a:pt x="8273" y="27553"/>
                </a:cubicBezTo>
                <a:cubicBezTo>
                  <a:pt x="8506" y="27587"/>
                  <a:pt x="8706" y="27653"/>
                  <a:pt x="8907" y="27653"/>
                </a:cubicBezTo>
                <a:cubicBezTo>
                  <a:pt x="9674" y="27720"/>
                  <a:pt x="10408" y="27820"/>
                  <a:pt x="11175" y="27854"/>
                </a:cubicBezTo>
                <a:cubicBezTo>
                  <a:pt x="11508" y="27870"/>
                  <a:pt x="11834" y="27879"/>
                  <a:pt x="12155" y="27879"/>
                </a:cubicBezTo>
                <a:cubicBezTo>
                  <a:pt x="12476" y="27879"/>
                  <a:pt x="12793" y="27870"/>
                  <a:pt x="13110" y="27854"/>
                </a:cubicBezTo>
                <a:cubicBezTo>
                  <a:pt x="13276" y="27887"/>
                  <a:pt x="13443" y="27987"/>
                  <a:pt x="13610" y="28020"/>
                </a:cubicBezTo>
                <a:lnTo>
                  <a:pt x="13643" y="28020"/>
                </a:lnTo>
                <a:cubicBezTo>
                  <a:pt x="13877" y="28087"/>
                  <a:pt x="14077" y="28154"/>
                  <a:pt x="14244" y="28221"/>
                </a:cubicBezTo>
                <a:lnTo>
                  <a:pt x="14277" y="28221"/>
                </a:lnTo>
                <a:cubicBezTo>
                  <a:pt x="14644" y="28354"/>
                  <a:pt x="14978" y="28487"/>
                  <a:pt x="15378" y="28587"/>
                </a:cubicBezTo>
                <a:cubicBezTo>
                  <a:pt x="14544" y="28788"/>
                  <a:pt x="13743" y="28921"/>
                  <a:pt x="12909" y="28954"/>
                </a:cubicBezTo>
                <a:cubicBezTo>
                  <a:pt x="12753" y="28966"/>
                  <a:pt x="12596" y="28972"/>
                  <a:pt x="12438" y="28972"/>
                </a:cubicBezTo>
                <a:cubicBezTo>
                  <a:pt x="11733" y="28972"/>
                  <a:pt x="11018" y="28862"/>
                  <a:pt x="10346" y="28729"/>
                </a:cubicBezTo>
                <a:lnTo>
                  <a:pt x="10346" y="28729"/>
                </a:lnTo>
                <a:cubicBezTo>
                  <a:pt x="10455" y="28782"/>
                  <a:pt x="10564" y="28836"/>
                  <a:pt x="10674" y="28888"/>
                </a:cubicBezTo>
                <a:cubicBezTo>
                  <a:pt x="10674" y="28921"/>
                  <a:pt x="10708" y="28921"/>
                  <a:pt x="10741" y="28921"/>
                </a:cubicBezTo>
                <a:cubicBezTo>
                  <a:pt x="10763" y="28921"/>
                  <a:pt x="10786" y="28921"/>
                  <a:pt x="10818" y="28931"/>
                </a:cubicBezTo>
                <a:lnTo>
                  <a:pt x="10818" y="28931"/>
                </a:lnTo>
                <a:lnTo>
                  <a:pt x="10775" y="28888"/>
                </a:lnTo>
                <a:lnTo>
                  <a:pt x="10775" y="28888"/>
                </a:lnTo>
                <a:cubicBezTo>
                  <a:pt x="11475" y="29021"/>
                  <a:pt x="12242" y="29054"/>
                  <a:pt x="12943" y="29054"/>
                </a:cubicBezTo>
                <a:cubicBezTo>
                  <a:pt x="13810" y="29021"/>
                  <a:pt x="14744" y="28921"/>
                  <a:pt x="15578" y="28654"/>
                </a:cubicBezTo>
                <a:cubicBezTo>
                  <a:pt x="15778" y="28721"/>
                  <a:pt x="16012" y="28788"/>
                  <a:pt x="16178" y="28888"/>
                </a:cubicBezTo>
                <a:cubicBezTo>
                  <a:pt x="16345" y="28988"/>
                  <a:pt x="16512" y="29021"/>
                  <a:pt x="16645" y="29088"/>
                </a:cubicBezTo>
                <a:lnTo>
                  <a:pt x="16712" y="29088"/>
                </a:lnTo>
                <a:cubicBezTo>
                  <a:pt x="16545" y="29155"/>
                  <a:pt x="16312" y="29221"/>
                  <a:pt x="16145" y="29321"/>
                </a:cubicBezTo>
                <a:cubicBezTo>
                  <a:pt x="15945" y="29355"/>
                  <a:pt x="15745" y="29421"/>
                  <a:pt x="15545" y="29488"/>
                </a:cubicBezTo>
                <a:cubicBezTo>
                  <a:pt x="15162" y="29552"/>
                  <a:pt x="14783" y="29580"/>
                  <a:pt x="14407" y="29580"/>
                </a:cubicBezTo>
                <a:cubicBezTo>
                  <a:pt x="13294" y="29580"/>
                  <a:pt x="12210" y="29337"/>
                  <a:pt x="11144" y="29079"/>
                </a:cubicBezTo>
                <a:lnTo>
                  <a:pt x="11144" y="29079"/>
                </a:lnTo>
                <a:lnTo>
                  <a:pt x="11742" y="29355"/>
                </a:lnTo>
                <a:cubicBezTo>
                  <a:pt x="12676" y="29688"/>
                  <a:pt x="13610" y="29855"/>
                  <a:pt x="14611" y="29855"/>
                </a:cubicBezTo>
                <a:cubicBezTo>
                  <a:pt x="15211" y="29855"/>
                  <a:pt x="15745" y="29788"/>
                  <a:pt x="16278" y="29722"/>
                </a:cubicBezTo>
                <a:cubicBezTo>
                  <a:pt x="16579" y="29688"/>
                  <a:pt x="16879" y="29622"/>
                  <a:pt x="17112" y="29588"/>
                </a:cubicBezTo>
                <a:cubicBezTo>
                  <a:pt x="17194" y="29578"/>
                  <a:pt x="17269" y="29568"/>
                  <a:pt x="17342" y="29557"/>
                </a:cubicBezTo>
                <a:lnTo>
                  <a:pt x="17342" y="29557"/>
                </a:lnTo>
                <a:cubicBezTo>
                  <a:pt x="17238" y="29564"/>
                  <a:pt x="17138" y="29573"/>
                  <a:pt x="17046" y="29588"/>
                </a:cubicBezTo>
                <a:cubicBezTo>
                  <a:pt x="16712" y="29655"/>
                  <a:pt x="16412" y="29688"/>
                  <a:pt x="16078" y="29722"/>
                </a:cubicBezTo>
                <a:cubicBezTo>
                  <a:pt x="15603" y="29797"/>
                  <a:pt x="15128" y="29834"/>
                  <a:pt x="14666" y="29834"/>
                </a:cubicBezTo>
                <a:cubicBezTo>
                  <a:pt x="14513" y="29834"/>
                  <a:pt x="14360" y="29830"/>
                  <a:pt x="14210" y="29822"/>
                </a:cubicBezTo>
                <a:cubicBezTo>
                  <a:pt x="13376" y="29755"/>
                  <a:pt x="12542" y="29588"/>
                  <a:pt x="11742" y="29321"/>
                </a:cubicBezTo>
                <a:lnTo>
                  <a:pt x="11742" y="29321"/>
                </a:lnTo>
                <a:cubicBezTo>
                  <a:pt x="11875" y="29355"/>
                  <a:pt x="12042" y="29355"/>
                  <a:pt x="12142" y="29388"/>
                </a:cubicBezTo>
                <a:cubicBezTo>
                  <a:pt x="12796" y="29497"/>
                  <a:pt x="13449" y="29606"/>
                  <a:pt x="14121" y="29606"/>
                </a:cubicBezTo>
                <a:cubicBezTo>
                  <a:pt x="14272" y="29606"/>
                  <a:pt x="14424" y="29600"/>
                  <a:pt x="14577" y="29588"/>
                </a:cubicBezTo>
                <a:cubicBezTo>
                  <a:pt x="14944" y="29588"/>
                  <a:pt x="15378" y="29555"/>
                  <a:pt x="15745" y="29488"/>
                </a:cubicBezTo>
                <a:cubicBezTo>
                  <a:pt x="16078" y="29388"/>
                  <a:pt x="16445" y="29321"/>
                  <a:pt x="16745" y="29121"/>
                </a:cubicBezTo>
                <a:cubicBezTo>
                  <a:pt x="17060" y="29216"/>
                  <a:pt x="17346" y="29370"/>
                  <a:pt x="17657" y="29499"/>
                </a:cubicBezTo>
                <a:lnTo>
                  <a:pt x="17657" y="29499"/>
                </a:lnTo>
                <a:cubicBezTo>
                  <a:pt x="17718" y="29486"/>
                  <a:pt x="17780" y="29471"/>
                  <a:pt x="17846" y="29455"/>
                </a:cubicBezTo>
                <a:cubicBezTo>
                  <a:pt x="18680" y="29855"/>
                  <a:pt x="19447" y="30222"/>
                  <a:pt x="20248" y="30689"/>
                </a:cubicBezTo>
                <a:cubicBezTo>
                  <a:pt x="20848" y="31023"/>
                  <a:pt x="21449" y="31356"/>
                  <a:pt x="22049" y="31690"/>
                </a:cubicBezTo>
                <a:cubicBezTo>
                  <a:pt x="22416" y="31890"/>
                  <a:pt x="22750" y="32123"/>
                  <a:pt x="23083" y="32357"/>
                </a:cubicBezTo>
                <a:cubicBezTo>
                  <a:pt x="23417" y="32557"/>
                  <a:pt x="23717" y="32757"/>
                  <a:pt x="24051" y="32957"/>
                </a:cubicBezTo>
                <a:cubicBezTo>
                  <a:pt x="25719" y="34025"/>
                  <a:pt x="27553" y="34859"/>
                  <a:pt x="29421" y="35426"/>
                </a:cubicBezTo>
                <a:cubicBezTo>
                  <a:pt x="28387" y="35292"/>
                  <a:pt x="27286" y="35126"/>
                  <a:pt x="26252" y="35059"/>
                </a:cubicBezTo>
                <a:cubicBezTo>
                  <a:pt x="25132" y="34938"/>
                  <a:pt x="23998" y="34865"/>
                  <a:pt x="22863" y="34865"/>
                </a:cubicBezTo>
                <a:cubicBezTo>
                  <a:pt x="21497" y="34865"/>
                  <a:pt x="20129" y="34970"/>
                  <a:pt x="18780" y="35226"/>
                </a:cubicBezTo>
                <a:cubicBezTo>
                  <a:pt x="18180" y="35359"/>
                  <a:pt x="17579" y="35459"/>
                  <a:pt x="17012" y="35693"/>
                </a:cubicBezTo>
                <a:cubicBezTo>
                  <a:pt x="16379" y="35859"/>
                  <a:pt x="15778" y="36060"/>
                  <a:pt x="15178" y="36226"/>
                </a:cubicBezTo>
                <a:cubicBezTo>
                  <a:pt x="14645" y="36367"/>
                  <a:pt x="14098" y="36457"/>
                  <a:pt x="13553" y="36457"/>
                </a:cubicBezTo>
                <a:cubicBezTo>
                  <a:pt x="12938" y="36457"/>
                  <a:pt x="12326" y="36343"/>
                  <a:pt x="11742" y="36060"/>
                </a:cubicBezTo>
                <a:lnTo>
                  <a:pt x="11675" y="36060"/>
                </a:lnTo>
                <a:cubicBezTo>
                  <a:pt x="11657" y="36054"/>
                  <a:pt x="11641" y="36051"/>
                  <a:pt x="11626" y="36051"/>
                </a:cubicBezTo>
                <a:cubicBezTo>
                  <a:pt x="11555" y="36051"/>
                  <a:pt x="11514" y="36111"/>
                  <a:pt x="11542" y="36193"/>
                </a:cubicBezTo>
                <a:cubicBezTo>
                  <a:pt x="11608" y="36260"/>
                  <a:pt x="11709" y="36360"/>
                  <a:pt x="11842" y="36426"/>
                </a:cubicBezTo>
                <a:lnTo>
                  <a:pt x="11842" y="36460"/>
                </a:lnTo>
                <a:cubicBezTo>
                  <a:pt x="12509" y="37527"/>
                  <a:pt x="13510" y="38294"/>
                  <a:pt x="14611" y="38795"/>
                </a:cubicBezTo>
                <a:cubicBezTo>
                  <a:pt x="15678" y="39262"/>
                  <a:pt x="16779" y="39462"/>
                  <a:pt x="17880" y="39462"/>
                </a:cubicBezTo>
                <a:cubicBezTo>
                  <a:pt x="19245" y="39462"/>
                  <a:pt x="20676" y="39229"/>
                  <a:pt x="21942" y="38797"/>
                </a:cubicBezTo>
                <a:lnTo>
                  <a:pt x="21942" y="38797"/>
                </a:lnTo>
                <a:cubicBezTo>
                  <a:pt x="20638" y="39176"/>
                  <a:pt x="19331" y="39398"/>
                  <a:pt x="17976" y="39398"/>
                </a:cubicBezTo>
                <a:cubicBezTo>
                  <a:pt x="17888" y="39398"/>
                  <a:pt x="17801" y="39397"/>
                  <a:pt x="17713" y="39395"/>
                </a:cubicBezTo>
                <a:cubicBezTo>
                  <a:pt x="17613" y="39362"/>
                  <a:pt x="17546" y="39362"/>
                  <a:pt x="17479" y="39362"/>
                </a:cubicBezTo>
                <a:cubicBezTo>
                  <a:pt x="17713" y="39262"/>
                  <a:pt x="17880" y="39195"/>
                  <a:pt x="18080" y="39162"/>
                </a:cubicBezTo>
                <a:cubicBezTo>
                  <a:pt x="18380" y="39028"/>
                  <a:pt x="18613" y="38928"/>
                  <a:pt x="18914" y="38828"/>
                </a:cubicBezTo>
                <a:cubicBezTo>
                  <a:pt x="19214" y="38695"/>
                  <a:pt x="19447" y="38561"/>
                  <a:pt x="19714" y="38395"/>
                </a:cubicBezTo>
                <a:cubicBezTo>
                  <a:pt x="19914" y="38261"/>
                  <a:pt x="20181" y="38128"/>
                  <a:pt x="20381" y="38028"/>
                </a:cubicBezTo>
                <a:cubicBezTo>
                  <a:pt x="21282" y="37861"/>
                  <a:pt x="22216" y="37594"/>
                  <a:pt x="23083" y="37360"/>
                </a:cubicBezTo>
                <a:cubicBezTo>
                  <a:pt x="23450" y="37227"/>
                  <a:pt x="23851" y="37160"/>
                  <a:pt x="24217" y="37027"/>
                </a:cubicBezTo>
                <a:lnTo>
                  <a:pt x="24217" y="37027"/>
                </a:lnTo>
                <a:cubicBezTo>
                  <a:pt x="23917" y="37260"/>
                  <a:pt x="23650" y="37561"/>
                  <a:pt x="23384" y="37794"/>
                </a:cubicBezTo>
                <a:cubicBezTo>
                  <a:pt x="23050" y="38094"/>
                  <a:pt x="22683" y="38394"/>
                  <a:pt x="22283" y="38694"/>
                </a:cubicBezTo>
                <a:lnTo>
                  <a:pt x="22283" y="38694"/>
                </a:lnTo>
                <a:cubicBezTo>
                  <a:pt x="22718" y="38561"/>
                  <a:pt x="23124" y="38428"/>
                  <a:pt x="23550" y="38294"/>
                </a:cubicBezTo>
                <a:lnTo>
                  <a:pt x="23617" y="38294"/>
                </a:lnTo>
                <a:lnTo>
                  <a:pt x="23684" y="38261"/>
                </a:lnTo>
                <a:cubicBezTo>
                  <a:pt x="24518" y="37961"/>
                  <a:pt x="25285" y="37627"/>
                  <a:pt x="26085" y="37360"/>
                </a:cubicBezTo>
                <a:cubicBezTo>
                  <a:pt x="27290" y="36897"/>
                  <a:pt x="28494" y="36463"/>
                  <a:pt x="29672" y="35977"/>
                </a:cubicBezTo>
                <a:lnTo>
                  <a:pt x="29672" y="35977"/>
                </a:lnTo>
                <a:cubicBezTo>
                  <a:pt x="28387" y="36439"/>
                  <a:pt x="27070" y="36933"/>
                  <a:pt x="25785" y="37427"/>
                </a:cubicBezTo>
                <a:cubicBezTo>
                  <a:pt x="25185" y="37661"/>
                  <a:pt x="24584" y="37861"/>
                  <a:pt x="24017" y="38094"/>
                </a:cubicBezTo>
                <a:cubicBezTo>
                  <a:pt x="24184" y="37928"/>
                  <a:pt x="24351" y="37727"/>
                  <a:pt x="24518" y="37561"/>
                </a:cubicBezTo>
                <a:cubicBezTo>
                  <a:pt x="24618" y="37427"/>
                  <a:pt x="24751" y="37260"/>
                  <a:pt x="24885" y="37160"/>
                </a:cubicBezTo>
                <a:cubicBezTo>
                  <a:pt x="25018" y="37027"/>
                  <a:pt x="25118" y="36893"/>
                  <a:pt x="25252" y="36727"/>
                </a:cubicBezTo>
                <a:cubicBezTo>
                  <a:pt x="25919" y="36560"/>
                  <a:pt x="26619" y="36393"/>
                  <a:pt x="27353" y="36226"/>
                </a:cubicBezTo>
                <a:cubicBezTo>
                  <a:pt x="28054" y="36093"/>
                  <a:pt x="28787" y="35959"/>
                  <a:pt x="29555" y="35959"/>
                </a:cubicBezTo>
                <a:lnTo>
                  <a:pt x="29715" y="35959"/>
                </a:lnTo>
                <a:cubicBezTo>
                  <a:pt x="29795" y="35926"/>
                  <a:pt x="29875" y="35893"/>
                  <a:pt x="29955" y="35859"/>
                </a:cubicBezTo>
                <a:lnTo>
                  <a:pt x="30522" y="35859"/>
                </a:lnTo>
                <a:cubicBezTo>
                  <a:pt x="30622" y="35859"/>
                  <a:pt x="30789" y="35859"/>
                  <a:pt x="30922" y="35893"/>
                </a:cubicBezTo>
                <a:cubicBezTo>
                  <a:pt x="32757" y="36360"/>
                  <a:pt x="34592" y="36593"/>
                  <a:pt x="36460" y="36693"/>
                </a:cubicBezTo>
                <a:cubicBezTo>
                  <a:pt x="37150" y="36721"/>
                  <a:pt x="37841" y="36737"/>
                  <a:pt x="38532" y="36737"/>
                </a:cubicBezTo>
                <a:cubicBezTo>
                  <a:pt x="39509" y="36737"/>
                  <a:pt x="40486" y="36705"/>
                  <a:pt x="41463" y="36627"/>
                </a:cubicBezTo>
                <a:lnTo>
                  <a:pt x="41763" y="36627"/>
                </a:lnTo>
                <a:cubicBezTo>
                  <a:pt x="41797" y="36627"/>
                  <a:pt x="41797" y="36627"/>
                  <a:pt x="41797" y="36593"/>
                </a:cubicBezTo>
                <a:cubicBezTo>
                  <a:pt x="45066" y="36393"/>
                  <a:pt x="48268" y="35893"/>
                  <a:pt x="51470" y="35392"/>
                </a:cubicBezTo>
                <a:lnTo>
                  <a:pt x="51470" y="35359"/>
                </a:lnTo>
                <a:lnTo>
                  <a:pt x="49602" y="35593"/>
                </a:lnTo>
                <a:cubicBezTo>
                  <a:pt x="46867" y="35959"/>
                  <a:pt x="44098" y="36360"/>
                  <a:pt x="41296" y="36460"/>
                </a:cubicBezTo>
                <a:cubicBezTo>
                  <a:pt x="41130" y="36426"/>
                  <a:pt x="41029" y="36426"/>
                  <a:pt x="40863" y="36393"/>
                </a:cubicBezTo>
                <a:cubicBezTo>
                  <a:pt x="40562" y="36360"/>
                  <a:pt x="40229" y="36260"/>
                  <a:pt x="39929" y="36193"/>
                </a:cubicBezTo>
                <a:cubicBezTo>
                  <a:pt x="39362" y="36026"/>
                  <a:pt x="38761" y="35793"/>
                  <a:pt x="38194" y="35559"/>
                </a:cubicBezTo>
                <a:cubicBezTo>
                  <a:pt x="37295" y="35126"/>
                  <a:pt x="36462" y="34627"/>
                  <a:pt x="35729" y="34060"/>
                </a:cubicBezTo>
                <a:lnTo>
                  <a:pt x="35729" y="34060"/>
                </a:lnTo>
                <a:cubicBezTo>
                  <a:pt x="35728" y="34071"/>
                  <a:pt x="35727" y="34081"/>
                  <a:pt x="35726" y="34091"/>
                </a:cubicBezTo>
                <a:cubicBezTo>
                  <a:pt x="35259" y="33691"/>
                  <a:pt x="34792" y="33257"/>
                  <a:pt x="34391" y="32757"/>
                </a:cubicBezTo>
                <a:lnTo>
                  <a:pt x="34391" y="32724"/>
                </a:lnTo>
                <a:cubicBezTo>
                  <a:pt x="34792" y="31856"/>
                  <a:pt x="35025" y="30889"/>
                  <a:pt x="35025" y="29955"/>
                </a:cubicBezTo>
                <a:lnTo>
                  <a:pt x="35059" y="30022"/>
                </a:lnTo>
                <a:cubicBezTo>
                  <a:pt x="35425" y="30622"/>
                  <a:pt x="35626" y="31356"/>
                  <a:pt x="35726" y="32057"/>
                </a:cubicBezTo>
                <a:cubicBezTo>
                  <a:pt x="35726" y="32057"/>
                  <a:pt x="35726" y="32057"/>
                  <a:pt x="35726" y="32058"/>
                </a:cubicBezTo>
                <a:lnTo>
                  <a:pt x="35726" y="32058"/>
                </a:lnTo>
                <a:cubicBezTo>
                  <a:pt x="35716" y="31917"/>
                  <a:pt x="35704" y="31774"/>
                  <a:pt x="35692" y="31623"/>
                </a:cubicBezTo>
                <a:cubicBezTo>
                  <a:pt x="35559" y="30956"/>
                  <a:pt x="35359" y="30289"/>
                  <a:pt x="34958" y="29722"/>
                </a:cubicBezTo>
                <a:cubicBezTo>
                  <a:pt x="34592" y="29121"/>
                  <a:pt x="34091" y="28688"/>
                  <a:pt x="33591" y="28221"/>
                </a:cubicBezTo>
                <a:cubicBezTo>
                  <a:pt x="33209" y="27839"/>
                  <a:pt x="32827" y="27476"/>
                  <a:pt x="32504" y="27044"/>
                </a:cubicBezTo>
                <a:lnTo>
                  <a:pt x="32504" y="27044"/>
                </a:lnTo>
                <a:cubicBezTo>
                  <a:pt x="32653" y="27389"/>
                  <a:pt x="32922" y="27682"/>
                  <a:pt x="33191" y="27920"/>
                </a:cubicBezTo>
                <a:cubicBezTo>
                  <a:pt x="33191" y="28354"/>
                  <a:pt x="33124" y="28821"/>
                  <a:pt x="33090" y="29221"/>
                </a:cubicBezTo>
                <a:cubicBezTo>
                  <a:pt x="33057" y="29421"/>
                  <a:pt x="33024" y="29688"/>
                  <a:pt x="33024" y="29888"/>
                </a:cubicBezTo>
                <a:cubicBezTo>
                  <a:pt x="33024" y="30022"/>
                  <a:pt x="32957" y="30089"/>
                  <a:pt x="32957" y="30222"/>
                </a:cubicBezTo>
                <a:cubicBezTo>
                  <a:pt x="32957" y="30255"/>
                  <a:pt x="32924" y="30355"/>
                  <a:pt x="32924" y="30389"/>
                </a:cubicBezTo>
                <a:cubicBezTo>
                  <a:pt x="32757" y="30022"/>
                  <a:pt x="32590" y="29655"/>
                  <a:pt x="32457" y="29255"/>
                </a:cubicBezTo>
                <a:cubicBezTo>
                  <a:pt x="32523" y="29088"/>
                  <a:pt x="32457" y="28888"/>
                  <a:pt x="32457" y="28721"/>
                </a:cubicBezTo>
                <a:lnTo>
                  <a:pt x="32457" y="28087"/>
                </a:lnTo>
                <a:lnTo>
                  <a:pt x="32457" y="27487"/>
                </a:lnTo>
                <a:lnTo>
                  <a:pt x="32457" y="26979"/>
                </a:lnTo>
                <a:lnTo>
                  <a:pt x="32457" y="26979"/>
                </a:lnTo>
                <a:cubicBezTo>
                  <a:pt x="32472" y="27001"/>
                  <a:pt x="32488" y="27022"/>
                  <a:pt x="32504" y="27044"/>
                </a:cubicBezTo>
                <a:lnTo>
                  <a:pt x="32504" y="27044"/>
                </a:lnTo>
                <a:cubicBezTo>
                  <a:pt x="32487" y="27003"/>
                  <a:pt x="32471" y="26962"/>
                  <a:pt x="32457" y="26920"/>
                </a:cubicBezTo>
                <a:lnTo>
                  <a:pt x="32457" y="26979"/>
                </a:lnTo>
                <a:lnTo>
                  <a:pt x="32457" y="26979"/>
                </a:lnTo>
                <a:cubicBezTo>
                  <a:pt x="32374" y="26865"/>
                  <a:pt x="32296" y="26745"/>
                  <a:pt x="32223" y="26619"/>
                </a:cubicBezTo>
                <a:cubicBezTo>
                  <a:pt x="32108" y="26431"/>
                  <a:pt x="32013" y="26236"/>
                  <a:pt x="31933" y="26037"/>
                </a:cubicBezTo>
                <a:lnTo>
                  <a:pt x="31933" y="26037"/>
                </a:lnTo>
                <a:cubicBezTo>
                  <a:pt x="32025" y="26294"/>
                  <a:pt x="32131" y="26538"/>
                  <a:pt x="32257" y="26753"/>
                </a:cubicBezTo>
                <a:cubicBezTo>
                  <a:pt x="32223" y="27020"/>
                  <a:pt x="32223" y="27220"/>
                  <a:pt x="32223" y="27420"/>
                </a:cubicBezTo>
                <a:lnTo>
                  <a:pt x="32223" y="28054"/>
                </a:lnTo>
                <a:lnTo>
                  <a:pt x="32223" y="28721"/>
                </a:lnTo>
                <a:lnTo>
                  <a:pt x="32223" y="28821"/>
                </a:lnTo>
                <a:cubicBezTo>
                  <a:pt x="32123" y="28587"/>
                  <a:pt x="32090" y="28387"/>
                  <a:pt x="32056" y="28154"/>
                </a:cubicBezTo>
                <a:cubicBezTo>
                  <a:pt x="31858" y="27229"/>
                  <a:pt x="31758" y="26272"/>
                  <a:pt x="31724" y="25379"/>
                </a:cubicBezTo>
                <a:lnTo>
                  <a:pt x="31724" y="25379"/>
                </a:lnTo>
                <a:cubicBezTo>
                  <a:pt x="31779" y="25602"/>
                  <a:pt x="31847" y="25822"/>
                  <a:pt x="31933" y="26037"/>
                </a:cubicBezTo>
                <a:lnTo>
                  <a:pt x="31933" y="26037"/>
                </a:lnTo>
                <a:cubicBezTo>
                  <a:pt x="31854" y="25815"/>
                  <a:pt x="31785" y="25584"/>
                  <a:pt x="31723" y="25352"/>
                </a:cubicBezTo>
                <a:lnTo>
                  <a:pt x="31723" y="25352"/>
                </a:lnTo>
                <a:cubicBezTo>
                  <a:pt x="31723" y="25361"/>
                  <a:pt x="31723" y="25370"/>
                  <a:pt x="31724" y="25379"/>
                </a:cubicBezTo>
                <a:lnTo>
                  <a:pt x="31724" y="25379"/>
                </a:lnTo>
                <a:cubicBezTo>
                  <a:pt x="31667" y="25149"/>
                  <a:pt x="31624" y="24917"/>
                  <a:pt x="31589" y="24685"/>
                </a:cubicBezTo>
                <a:cubicBezTo>
                  <a:pt x="31589" y="24618"/>
                  <a:pt x="31623" y="24585"/>
                  <a:pt x="31623" y="24551"/>
                </a:cubicBezTo>
                <a:cubicBezTo>
                  <a:pt x="31667" y="24462"/>
                  <a:pt x="31608" y="24403"/>
                  <a:pt x="31534" y="24403"/>
                </a:cubicBezTo>
                <a:cubicBezTo>
                  <a:pt x="31497" y="24403"/>
                  <a:pt x="31456" y="24418"/>
                  <a:pt x="31423" y="24451"/>
                </a:cubicBezTo>
                <a:cubicBezTo>
                  <a:pt x="31022" y="25352"/>
                  <a:pt x="30722" y="26286"/>
                  <a:pt x="30689" y="27287"/>
                </a:cubicBezTo>
                <a:cubicBezTo>
                  <a:pt x="30622" y="27687"/>
                  <a:pt x="30622" y="28054"/>
                  <a:pt x="30689" y="28421"/>
                </a:cubicBezTo>
                <a:cubicBezTo>
                  <a:pt x="30622" y="28454"/>
                  <a:pt x="30622" y="28521"/>
                  <a:pt x="30689" y="28521"/>
                </a:cubicBezTo>
                <a:cubicBezTo>
                  <a:pt x="30789" y="29722"/>
                  <a:pt x="31222" y="30922"/>
                  <a:pt x="31956" y="31890"/>
                </a:cubicBezTo>
                <a:cubicBezTo>
                  <a:pt x="32423" y="32457"/>
                  <a:pt x="32957" y="32957"/>
                  <a:pt x="33591" y="33391"/>
                </a:cubicBezTo>
                <a:cubicBezTo>
                  <a:pt x="33924" y="33591"/>
                  <a:pt x="34225" y="33758"/>
                  <a:pt x="34592" y="33891"/>
                </a:cubicBezTo>
                <a:cubicBezTo>
                  <a:pt x="34892" y="34025"/>
                  <a:pt x="35192" y="34091"/>
                  <a:pt x="35526" y="34125"/>
                </a:cubicBezTo>
                <a:lnTo>
                  <a:pt x="35559" y="34125"/>
                </a:lnTo>
                <a:cubicBezTo>
                  <a:pt x="36426" y="34859"/>
                  <a:pt x="37394" y="35426"/>
                  <a:pt x="38428" y="35859"/>
                </a:cubicBezTo>
                <a:cubicBezTo>
                  <a:pt x="38928" y="36060"/>
                  <a:pt x="39462" y="36226"/>
                  <a:pt x="40029" y="36393"/>
                </a:cubicBezTo>
                <a:cubicBezTo>
                  <a:pt x="40229" y="36426"/>
                  <a:pt x="40429" y="36460"/>
                  <a:pt x="40596" y="36527"/>
                </a:cubicBezTo>
                <a:cubicBezTo>
                  <a:pt x="40013" y="36546"/>
                  <a:pt x="39428" y="36557"/>
                  <a:pt x="38842" y="36557"/>
                </a:cubicBezTo>
                <a:cubicBezTo>
                  <a:pt x="37413" y="36557"/>
                  <a:pt x="35977" y="36492"/>
                  <a:pt x="34558" y="36326"/>
                </a:cubicBezTo>
                <a:cubicBezTo>
                  <a:pt x="33557" y="36193"/>
                  <a:pt x="32557" y="36026"/>
                  <a:pt x="31556" y="35826"/>
                </a:cubicBezTo>
                <a:cubicBezTo>
                  <a:pt x="31556" y="35826"/>
                  <a:pt x="31556" y="35759"/>
                  <a:pt x="31523" y="35759"/>
                </a:cubicBezTo>
                <a:cubicBezTo>
                  <a:pt x="31356" y="35726"/>
                  <a:pt x="31189" y="35693"/>
                  <a:pt x="31022" y="35693"/>
                </a:cubicBezTo>
                <a:cubicBezTo>
                  <a:pt x="28621" y="35092"/>
                  <a:pt x="26386" y="34191"/>
                  <a:pt x="24251" y="32924"/>
                </a:cubicBezTo>
                <a:cubicBezTo>
                  <a:pt x="24117" y="32590"/>
                  <a:pt x="24017" y="32257"/>
                  <a:pt x="23884" y="31957"/>
                </a:cubicBezTo>
                <a:cubicBezTo>
                  <a:pt x="23851" y="31856"/>
                  <a:pt x="23784" y="31690"/>
                  <a:pt x="23750" y="31556"/>
                </a:cubicBezTo>
                <a:lnTo>
                  <a:pt x="23750" y="31523"/>
                </a:lnTo>
                <a:cubicBezTo>
                  <a:pt x="23836" y="31378"/>
                  <a:pt x="23912" y="31233"/>
                  <a:pt x="23981" y="31087"/>
                </a:cubicBezTo>
                <a:lnTo>
                  <a:pt x="23981" y="31087"/>
                </a:lnTo>
                <a:cubicBezTo>
                  <a:pt x="24020" y="30911"/>
                  <a:pt x="24027" y="30733"/>
                  <a:pt x="24051" y="30589"/>
                </a:cubicBezTo>
                <a:cubicBezTo>
                  <a:pt x="24084" y="30355"/>
                  <a:pt x="24117" y="30122"/>
                  <a:pt x="24184" y="29888"/>
                </a:cubicBezTo>
                <a:cubicBezTo>
                  <a:pt x="24240" y="29554"/>
                  <a:pt x="24342" y="29172"/>
                  <a:pt x="24452" y="28803"/>
                </a:cubicBezTo>
                <a:lnTo>
                  <a:pt x="24452" y="28803"/>
                </a:lnTo>
                <a:cubicBezTo>
                  <a:pt x="24453" y="28777"/>
                  <a:pt x="24452" y="28751"/>
                  <a:pt x="24452" y="28725"/>
                </a:cubicBezTo>
                <a:lnTo>
                  <a:pt x="24452" y="28725"/>
                </a:lnTo>
                <a:cubicBezTo>
                  <a:pt x="24329" y="29114"/>
                  <a:pt x="24223" y="29491"/>
                  <a:pt x="24117" y="29888"/>
                </a:cubicBezTo>
                <a:cubicBezTo>
                  <a:pt x="24084" y="30155"/>
                  <a:pt x="24017" y="30389"/>
                  <a:pt x="23951" y="30656"/>
                </a:cubicBezTo>
                <a:lnTo>
                  <a:pt x="23817" y="31256"/>
                </a:lnTo>
                <a:cubicBezTo>
                  <a:pt x="23784" y="31189"/>
                  <a:pt x="23784" y="31056"/>
                  <a:pt x="23750" y="30989"/>
                </a:cubicBezTo>
                <a:cubicBezTo>
                  <a:pt x="23684" y="30689"/>
                  <a:pt x="23617" y="30355"/>
                  <a:pt x="23550" y="30055"/>
                </a:cubicBezTo>
                <a:lnTo>
                  <a:pt x="23550" y="30022"/>
                </a:lnTo>
                <a:cubicBezTo>
                  <a:pt x="23571" y="29584"/>
                  <a:pt x="23592" y="29120"/>
                  <a:pt x="23637" y="28663"/>
                </a:cubicBezTo>
                <a:lnTo>
                  <a:pt x="23637" y="28663"/>
                </a:lnTo>
                <a:cubicBezTo>
                  <a:pt x="23600" y="28941"/>
                  <a:pt x="23567" y="29223"/>
                  <a:pt x="23550" y="29521"/>
                </a:cubicBezTo>
                <a:cubicBezTo>
                  <a:pt x="23417" y="28754"/>
                  <a:pt x="23384" y="27987"/>
                  <a:pt x="23384" y="27220"/>
                </a:cubicBezTo>
                <a:cubicBezTo>
                  <a:pt x="23417" y="27153"/>
                  <a:pt x="23417" y="27053"/>
                  <a:pt x="23450" y="26986"/>
                </a:cubicBezTo>
                <a:cubicBezTo>
                  <a:pt x="23484" y="26886"/>
                  <a:pt x="23484" y="26820"/>
                  <a:pt x="23550" y="26719"/>
                </a:cubicBezTo>
                <a:cubicBezTo>
                  <a:pt x="23584" y="26519"/>
                  <a:pt x="23650" y="26353"/>
                  <a:pt x="23717" y="26152"/>
                </a:cubicBezTo>
                <a:cubicBezTo>
                  <a:pt x="23791" y="25857"/>
                  <a:pt x="23883" y="25598"/>
                  <a:pt x="23993" y="25348"/>
                </a:cubicBezTo>
                <a:lnTo>
                  <a:pt x="23993" y="25348"/>
                </a:lnTo>
                <a:cubicBezTo>
                  <a:pt x="24032" y="25585"/>
                  <a:pt x="24078" y="25822"/>
                  <a:pt x="24126" y="26062"/>
                </a:cubicBezTo>
                <a:lnTo>
                  <a:pt x="24126" y="26062"/>
                </a:lnTo>
                <a:cubicBezTo>
                  <a:pt x="24158" y="25960"/>
                  <a:pt x="24195" y="25864"/>
                  <a:pt x="24217" y="25752"/>
                </a:cubicBezTo>
                <a:cubicBezTo>
                  <a:pt x="24184" y="25552"/>
                  <a:pt x="24117" y="25318"/>
                  <a:pt x="24117" y="25085"/>
                </a:cubicBezTo>
                <a:cubicBezTo>
                  <a:pt x="24074" y="25172"/>
                  <a:pt x="24032" y="25260"/>
                  <a:pt x="23993" y="25348"/>
                </a:cubicBezTo>
                <a:lnTo>
                  <a:pt x="23993" y="25348"/>
                </a:lnTo>
                <a:cubicBezTo>
                  <a:pt x="23984" y="25295"/>
                  <a:pt x="23976" y="25242"/>
                  <a:pt x="23968" y="25188"/>
                </a:cubicBezTo>
                <a:lnTo>
                  <a:pt x="23968" y="25188"/>
                </a:lnTo>
                <a:cubicBezTo>
                  <a:pt x="23818" y="25499"/>
                  <a:pt x="23690" y="25792"/>
                  <a:pt x="23584" y="26086"/>
                </a:cubicBezTo>
                <a:cubicBezTo>
                  <a:pt x="23550" y="26252"/>
                  <a:pt x="23450" y="26453"/>
                  <a:pt x="23417" y="26619"/>
                </a:cubicBezTo>
                <a:cubicBezTo>
                  <a:pt x="23417" y="26719"/>
                  <a:pt x="23384" y="26753"/>
                  <a:pt x="23384" y="26853"/>
                </a:cubicBezTo>
                <a:lnTo>
                  <a:pt x="23384" y="26719"/>
                </a:lnTo>
                <a:cubicBezTo>
                  <a:pt x="23417" y="26019"/>
                  <a:pt x="23517" y="25318"/>
                  <a:pt x="23617" y="24585"/>
                </a:cubicBezTo>
                <a:cubicBezTo>
                  <a:pt x="23708" y="24280"/>
                  <a:pt x="23744" y="23976"/>
                  <a:pt x="23851" y="23646"/>
                </a:cubicBezTo>
                <a:lnTo>
                  <a:pt x="23851" y="23646"/>
                </a:lnTo>
                <a:cubicBezTo>
                  <a:pt x="23851" y="23568"/>
                  <a:pt x="23851" y="23492"/>
                  <a:pt x="23851" y="23417"/>
                </a:cubicBezTo>
                <a:cubicBezTo>
                  <a:pt x="23851" y="23117"/>
                  <a:pt x="23884" y="22783"/>
                  <a:pt x="23917" y="22516"/>
                </a:cubicBezTo>
                <a:cubicBezTo>
                  <a:pt x="23917" y="22450"/>
                  <a:pt x="23951" y="22416"/>
                  <a:pt x="23951" y="22383"/>
                </a:cubicBezTo>
                <a:cubicBezTo>
                  <a:pt x="23995" y="22294"/>
                  <a:pt x="23936" y="22235"/>
                  <a:pt x="23872" y="22235"/>
                </a:cubicBezTo>
                <a:cubicBezTo>
                  <a:pt x="23839" y="22235"/>
                  <a:pt x="23806" y="22250"/>
                  <a:pt x="23784" y="22283"/>
                </a:cubicBezTo>
                <a:cubicBezTo>
                  <a:pt x="23450" y="23050"/>
                  <a:pt x="23117" y="23784"/>
                  <a:pt x="22850" y="24551"/>
                </a:cubicBezTo>
                <a:cubicBezTo>
                  <a:pt x="22383" y="25785"/>
                  <a:pt x="22083" y="27120"/>
                  <a:pt x="22216" y="28454"/>
                </a:cubicBezTo>
                <a:cubicBezTo>
                  <a:pt x="22249" y="29054"/>
                  <a:pt x="22416" y="29622"/>
                  <a:pt x="22683" y="30189"/>
                </a:cubicBezTo>
                <a:cubicBezTo>
                  <a:pt x="22883" y="30689"/>
                  <a:pt x="23183" y="31189"/>
                  <a:pt x="23584" y="31523"/>
                </a:cubicBezTo>
                <a:cubicBezTo>
                  <a:pt x="23684" y="31723"/>
                  <a:pt x="23717" y="31923"/>
                  <a:pt x="23784" y="32123"/>
                </a:cubicBezTo>
                <a:cubicBezTo>
                  <a:pt x="23884" y="32390"/>
                  <a:pt x="23951" y="32590"/>
                  <a:pt x="24051" y="32857"/>
                </a:cubicBezTo>
                <a:cubicBezTo>
                  <a:pt x="23851" y="32724"/>
                  <a:pt x="23617" y="32590"/>
                  <a:pt x="23450" y="32457"/>
                </a:cubicBezTo>
                <a:cubicBezTo>
                  <a:pt x="23350" y="32357"/>
                  <a:pt x="23217" y="32223"/>
                  <a:pt x="23117" y="32090"/>
                </a:cubicBezTo>
                <a:cubicBezTo>
                  <a:pt x="21949" y="30789"/>
                  <a:pt x="20948" y="29355"/>
                  <a:pt x="20181" y="27787"/>
                </a:cubicBezTo>
                <a:cubicBezTo>
                  <a:pt x="19714" y="26886"/>
                  <a:pt x="19281" y="25952"/>
                  <a:pt x="18947" y="25018"/>
                </a:cubicBezTo>
                <a:cubicBezTo>
                  <a:pt x="18914" y="24184"/>
                  <a:pt x="18914" y="23350"/>
                  <a:pt x="19014" y="22516"/>
                </a:cubicBezTo>
                <a:cubicBezTo>
                  <a:pt x="19047" y="22250"/>
                  <a:pt x="19047" y="22049"/>
                  <a:pt x="19080" y="21783"/>
                </a:cubicBezTo>
                <a:cubicBezTo>
                  <a:pt x="19080" y="21783"/>
                  <a:pt x="19114" y="21783"/>
                  <a:pt x="19114" y="21749"/>
                </a:cubicBezTo>
                <a:cubicBezTo>
                  <a:pt x="19212" y="21627"/>
                  <a:pt x="19312" y="21506"/>
                  <a:pt x="19414" y="21388"/>
                </a:cubicBezTo>
                <a:lnTo>
                  <a:pt x="19414" y="21388"/>
                </a:lnTo>
                <a:lnTo>
                  <a:pt x="19414" y="21482"/>
                </a:lnTo>
                <a:cubicBezTo>
                  <a:pt x="20081" y="20682"/>
                  <a:pt x="20882" y="20048"/>
                  <a:pt x="21449" y="19214"/>
                </a:cubicBezTo>
                <a:cubicBezTo>
                  <a:pt x="21582" y="19047"/>
                  <a:pt x="21716" y="18881"/>
                  <a:pt x="21782" y="18714"/>
                </a:cubicBezTo>
                <a:lnTo>
                  <a:pt x="21782" y="18714"/>
                </a:lnTo>
                <a:cubicBezTo>
                  <a:pt x="21725" y="18790"/>
                  <a:pt x="21660" y="18861"/>
                  <a:pt x="21590" y="18927"/>
                </a:cubicBezTo>
                <a:lnTo>
                  <a:pt x="21590" y="18927"/>
                </a:lnTo>
                <a:cubicBezTo>
                  <a:pt x="21641" y="18850"/>
                  <a:pt x="21690" y="18772"/>
                  <a:pt x="21736" y="18694"/>
                </a:cubicBezTo>
                <a:lnTo>
                  <a:pt x="21736" y="18694"/>
                </a:lnTo>
                <a:lnTo>
                  <a:pt x="21549" y="18881"/>
                </a:lnTo>
                <a:cubicBezTo>
                  <a:pt x="21382" y="19047"/>
                  <a:pt x="21215" y="19181"/>
                  <a:pt x="21015" y="19314"/>
                </a:cubicBezTo>
                <a:cubicBezTo>
                  <a:pt x="20615" y="19548"/>
                  <a:pt x="20248" y="19714"/>
                  <a:pt x="19814" y="19848"/>
                </a:cubicBezTo>
                <a:cubicBezTo>
                  <a:pt x="19814" y="19848"/>
                  <a:pt x="19814" y="19815"/>
                  <a:pt x="19881" y="19815"/>
                </a:cubicBezTo>
                <a:lnTo>
                  <a:pt x="19914" y="19815"/>
                </a:lnTo>
                <a:cubicBezTo>
                  <a:pt x="20633" y="19425"/>
                  <a:pt x="21298" y="18983"/>
                  <a:pt x="21884" y="18414"/>
                </a:cubicBezTo>
                <a:lnTo>
                  <a:pt x="21884" y="18414"/>
                </a:lnTo>
                <a:cubicBezTo>
                  <a:pt x="21839" y="18508"/>
                  <a:pt x="21789" y="18602"/>
                  <a:pt x="21736" y="18694"/>
                </a:cubicBezTo>
                <a:lnTo>
                  <a:pt x="21736" y="18694"/>
                </a:lnTo>
                <a:lnTo>
                  <a:pt x="21949" y="18480"/>
                </a:lnTo>
                <a:lnTo>
                  <a:pt x="22083" y="18213"/>
                </a:lnTo>
                <a:lnTo>
                  <a:pt x="22083" y="18213"/>
                </a:lnTo>
                <a:cubicBezTo>
                  <a:pt x="22018" y="18282"/>
                  <a:pt x="21951" y="18349"/>
                  <a:pt x="21884" y="18414"/>
                </a:cubicBezTo>
                <a:lnTo>
                  <a:pt x="21884" y="18414"/>
                </a:lnTo>
                <a:cubicBezTo>
                  <a:pt x="21918" y="18343"/>
                  <a:pt x="21950" y="18273"/>
                  <a:pt x="21980" y="18201"/>
                </a:cubicBezTo>
                <a:lnTo>
                  <a:pt x="21980" y="18201"/>
                </a:lnTo>
                <a:cubicBezTo>
                  <a:pt x="21349" y="18752"/>
                  <a:pt x="20661" y="19241"/>
                  <a:pt x="19914" y="19614"/>
                </a:cubicBezTo>
                <a:cubicBezTo>
                  <a:pt x="20081" y="19114"/>
                  <a:pt x="20281" y="18647"/>
                  <a:pt x="20548" y="18180"/>
                </a:cubicBezTo>
                <a:cubicBezTo>
                  <a:pt x="20582" y="18180"/>
                  <a:pt x="20615" y="18113"/>
                  <a:pt x="20682" y="18080"/>
                </a:cubicBezTo>
                <a:cubicBezTo>
                  <a:pt x="20748" y="18047"/>
                  <a:pt x="20882" y="18013"/>
                  <a:pt x="20948" y="17913"/>
                </a:cubicBezTo>
                <a:cubicBezTo>
                  <a:pt x="21115" y="17846"/>
                  <a:pt x="21282" y="17746"/>
                  <a:pt x="21449" y="17646"/>
                </a:cubicBezTo>
                <a:cubicBezTo>
                  <a:pt x="21616" y="17546"/>
                  <a:pt x="21849" y="17413"/>
                  <a:pt x="22016" y="17346"/>
                </a:cubicBezTo>
                <a:cubicBezTo>
                  <a:pt x="22083" y="17313"/>
                  <a:pt x="22183" y="17213"/>
                  <a:pt x="22249" y="17179"/>
                </a:cubicBezTo>
                <a:cubicBezTo>
                  <a:pt x="22259" y="17170"/>
                  <a:pt x="22273" y="17159"/>
                  <a:pt x="22289" y="17146"/>
                </a:cubicBezTo>
                <a:lnTo>
                  <a:pt x="22289" y="17146"/>
                </a:lnTo>
                <a:cubicBezTo>
                  <a:pt x="22298" y="17106"/>
                  <a:pt x="22306" y="17065"/>
                  <a:pt x="22314" y="17025"/>
                </a:cubicBezTo>
                <a:lnTo>
                  <a:pt x="22314" y="17025"/>
                </a:lnTo>
                <a:cubicBezTo>
                  <a:pt x="22272" y="17043"/>
                  <a:pt x="22234" y="17061"/>
                  <a:pt x="22216" y="17079"/>
                </a:cubicBezTo>
                <a:cubicBezTo>
                  <a:pt x="22116" y="17146"/>
                  <a:pt x="22049" y="17213"/>
                  <a:pt x="21949" y="17246"/>
                </a:cubicBezTo>
                <a:cubicBezTo>
                  <a:pt x="21782" y="17379"/>
                  <a:pt x="21616" y="17446"/>
                  <a:pt x="21415" y="17580"/>
                </a:cubicBezTo>
                <a:cubicBezTo>
                  <a:pt x="21249" y="17680"/>
                  <a:pt x="21049" y="17813"/>
                  <a:pt x="20882" y="17880"/>
                </a:cubicBezTo>
                <a:lnTo>
                  <a:pt x="20615" y="18013"/>
                </a:lnTo>
                <a:cubicBezTo>
                  <a:pt x="20648" y="17947"/>
                  <a:pt x="20648" y="17880"/>
                  <a:pt x="20715" y="17846"/>
                </a:cubicBezTo>
                <a:cubicBezTo>
                  <a:pt x="20748" y="17813"/>
                  <a:pt x="20782" y="17746"/>
                  <a:pt x="20882" y="17746"/>
                </a:cubicBezTo>
                <a:cubicBezTo>
                  <a:pt x="20948" y="17713"/>
                  <a:pt x="21049" y="17680"/>
                  <a:pt x="21115" y="17580"/>
                </a:cubicBezTo>
                <a:cubicBezTo>
                  <a:pt x="21282" y="17513"/>
                  <a:pt x="21449" y="17379"/>
                  <a:pt x="21616" y="17313"/>
                </a:cubicBezTo>
                <a:cubicBezTo>
                  <a:pt x="21782" y="17213"/>
                  <a:pt x="21949" y="17146"/>
                  <a:pt x="22083" y="17046"/>
                </a:cubicBezTo>
                <a:cubicBezTo>
                  <a:pt x="22161" y="17007"/>
                  <a:pt x="22251" y="16968"/>
                  <a:pt x="22332" y="16928"/>
                </a:cubicBezTo>
                <a:lnTo>
                  <a:pt x="22332" y="16928"/>
                </a:lnTo>
                <a:cubicBezTo>
                  <a:pt x="22341" y="16880"/>
                  <a:pt x="22349" y="16831"/>
                  <a:pt x="22358" y="16783"/>
                </a:cubicBezTo>
                <a:lnTo>
                  <a:pt x="22358" y="16783"/>
                </a:lnTo>
                <a:cubicBezTo>
                  <a:pt x="22223" y="16838"/>
                  <a:pt x="22097" y="16898"/>
                  <a:pt x="22016" y="16979"/>
                </a:cubicBezTo>
                <a:cubicBezTo>
                  <a:pt x="21849" y="17046"/>
                  <a:pt x="21649" y="17113"/>
                  <a:pt x="21516" y="17246"/>
                </a:cubicBezTo>
                <a:cubicBezTo>
                  <a:pt x="21349" y="17346"/>
                  <a:pt x="21182" y="17413"/>
                  <a:pt x="21049" y="17546"/>
                </a:cubicBezTo>
                <a:cubicBezTo>
                  <a:pt x="20948" y="17580"/>
                  <a:pt x="20882" y="17613"/>
                  <a:pt x="20782" y="17713"/>
                </a:cubicBezTo>
                <a:cubicBezTo>
                  <a:pt x="21115" y="17079"/>
                  <a:pt x="21549" y="16445"/>
                  <a:pt x="22016" y="15912"/>
                </a:cubicBezTo>
                <a:cubicBezTo>
                  <a:pt x="22259" y="15602"/>
                  <a:pt x="22503" y="15322"/>
                  <a:pt x="22766" y="15041"/>
                </a:cubicBezTo>
                <a:lnTo>
                  <a:pt x="22766" y="15041"/>
                </a:lnTo>
                <a:cubicBezTo>
                  <a:pt x="22689" y="15233"/>
                  <a:pt x="22628" y="15430"/>
                  <a:pt x="22583" y="15612"/>
                </a:cubicBezTo>
                <a:cubicBezTo>
                  <a:pt x="22477" y="15994"/>
                  <a:pt x="22425" y="16390"/>
                  <a:pt x="22358" y="16783"/>
                </a:cubicBezTo>
                <a:lnTo>
                  <a:pt x="22358" y="16783"/>
                </a:lnTo>
                <a:cubicBezTo>
                  <a:pt x="22388" y="16770"/>
                  <a:pt x="22419" y="16758"/>
                  <a:pt x="22450" y="16746"/>
                </a:cubicBezTo>
                <a:cubicBezTo>
                  <a:pt x="22516" y="16412"/>
                  <a:pt x="22583" y="16079"/>
                  <a:pt x="22683" y="15778"/>
                </a:cubicBezTo>
                <a:cubicBezTo>
                  <a:pt x="22783" y="15411"/>
                  <a:pt x="22950" y="15011"/>
                  <a:pt x="23183" y="14611"/>
                </a:cubicBezTo>
                <a:lnTo>
                  <a:pt x="23183" y="14611"/>
                </a:lnTo>
                <a:cubicBezTo>
                  <a:pt x="23037" y="14757"/>
                  <a:pt x="22899" y="14899"/>
                  <a:pt x="22766" y="15041"/>
                </a:cubicBezTo>
                <a:lnTo>
                  <a:pt x="22766" y="15041"/>
                </a:lnTo>
                <a:cubicBezTo>
                  <a:pt x="22801" y="14951"/>
                  <a:pt x="22841" y="14863"/>
                  <a:pt x="22883" y="14778"/>
                </a:cubicBezTo>
                <a:cubicBezTo>
                  <a:pt x="22983" y="14511"/>
                  <a:pt x="23150" y="14277"/>
                  <a:pt x="23384" y="14044"/>
                </a:cubicBezTo>
                <a:lnTo>
                  <a:pt x="23384" y="14010"/>
                </a:lnTo>
                <a:cubicBezTo>
                  <a:pt x="23384" y="13962"/>
                  <a:pt x="23348" y="13931"/>
                  <a:pt x="23316" y="13931"/>
                </a:cubicBezTo>
                <a:cubicBezTo>
                  <a:pt x="23304" y="13931"/>
                  <a:pt x="23292" y="13935"/>
                  <a:pt x="23283" y="13944"/>
                </a:cubicBezTo>
                <a:lnTo>
                  <a:pt x="23250" y="13944"/>
                </a:lnTo>
                <a:cubicBezTo>
                  <a:pt x="22950" y="14110"/>
                  <a:pt x="22650" y="14344"/>
                  <a:pt x="22383" y="14544"/>
                </a:cubicBezTo>
                <a:lnTo>
                  <a:pt x="21482" y="15178"/>
                </a:lnTo>
                <a:cubicBezTo>
                  <a:pt x="20582" y="15912"/>
                  <a:pt x="19714" y="16779"/>
                  <a:pt x="19247" y="17913"/>
                </a:cubicBezTo>
                <a:cubicBezTo>
                  <a:pt x="19047" y="18447"/>
                  <a:pt x="18914" y="19014"/>
                  <a:pt x="18880" y="19581"/>
                </a:cubicBezTo>
                <a:cubicBezTo>
                  <a:pt x="18880" y="19915"/>
                  <a:pt x="18914" y="20248"/>
                  <a:pt x="18947" y="20582"/>
                </a:cubicBezTo>
                <a:cubicBezTo>
                  <a:pt x="18947" y="20749"/>
                  <a:pt x="18980" y="20915"/>
                  <a:pt x="18980" y="21115"/>
                </a:cubicBezTo>
                <a:lnTo>
                  <a:pt x="18980" y="21416"/>
                </a:lnTo>
                <a:cubicBezTo>
                  <a:pt x="18980" y="21516"/>
                  <a:pt x="18947" y="21582"/>
                  <a:pt x="18947" y="21683"/>
                </a:cubicBezTo>
                <a:lnTo>
                  <a:pt x="18947" y="21749"/>
                </a:lnTo>
                <a:cubicBezTo>
                  <a:pt x="18914" y="22083"/>
                  <a:pt x="18880" y="22450"/>
                  <a:pt x="18814" y="22850"/>
                </a:cubicBezTo>
                <a:cubicBezTo>
                  <a:pt x="18780" y="23417"/>
                  <a:pt x="18780" y="24018"/>
                  <a:pt x="18814" y="24585"/>
                </a:cubicBezTo>
                <a:cubicBezTo>
                  <a:pt x="18647" y="24051"/>
                  <a:pt x="18480" y="23517"/>
                  <a:pt x="18380" y="22917"/>
                </a:cubicBezTo>
                <a:cubicBezTo>
                  <a:pt x="18080" y="21582"/>
                  <a:pt x="17913" y="20248"/>
                  <a:pt x="17880" y="18914"/>
                </a:cubicBezTo>
                <a:cubicBezTo>
                  <a:pt x="17913" y="18914"/>
                  <a:pt x="17913" y="18881"/>
                  <a:pt x="17946" y="18847"/>
                </a:cubicBezTo>
                <a:cubicBezTo>
                  <a:pt x="17988" y="18708"/>
                  <a:pt x="18032" y="18571"/>
                  <a:pt x="18080" y="18438"/>
                </a:cubicBezTo>
                <a:lnTo>
                  <a:pt x="18080" y="18438"/>
                </a:lnTo>
                <a:cubicBezTo>
                  <a:pt x="18080" y="18188"/>
                  <a:pt x="18082" y="17964"/>
                  <a:pt x="18113" y="17680"/>
                </a:cubicBezTo>
                <a:cubicBezTo>
                  <a:pt x="18113" y="17313"/>
                  <a:pt x="18146" y="16912"/>
                  <a:pt x="18213" y="16512"/>
                </a:cubicBezTo>
                <a:cubicBezTo>
                  <a:pt x="18480" y="16312"/>
                  <a:pt x="18780" y="16045"/>
                  <a:pt x="19047" y="15812"/>
                </a:cubicBezTo>
                <a:cubicBezTo>
                  <a:pt x="19579" y="15251"/>
                  <a:pt x="20084" y="14637"/>
                  <a:pt x="20494" y="13972"/>
                </a:cubicBezTo>
                <a:lnTo>
                  <a:pt x="20494" y="13972"/>
                </a:lnTo>
                <a:cubicBezTo>
                  <a:pt x="20579" y="13797"/>
                  <a:pt x="20659" y="13621"/>
                  <a:pt x="20733" y="13442"/>
                </a:cubicBezTo>
                <a:lnTo>
                  <a:pt x="20733" y="13442"/>
                </a:lnTo>
                <a:cubicBezTo>
                  <a:pt x="20716" y="13475"/>
                  <a:pt x="20699" y="13509"/>
                  <a:pt x="20682" y="13543"/>
                </a:cubicBezTo>
                <a:cubicBezTo>
                  <a:pt x="20348" y="14110"/>
                  <a:pt x="19948" y="14644"/>
                  <a:pt x="19547" y="15145"/>
                </a:cubicBezTo>
                <a:cubicBezTo>
                  <a:pt x="19347" y="15378"/>
                  <a:pt x="19080" y="15645"/>
                  <a:pt x="18847" y="15845"/>
                </a:cubicBezTo>
                <a:cubicBezTo>
                  <a:pt x="18747" y="15912"/>
                  <a:pt x="18680" y="16012"/>
                  <a:pt x="18580" y="16045"/>
                </a:cubicBezTo>
                <a:cubicBezTo>
                  <a:pt x="18747" y="15878"/>
                  <a:pt x="18914" y="15712"/>
                  <a:pt x="19047" y="15511"/>
                </a:cubicBezTo>
                <a:cubicBezTo>
                  <a:pt x="19514" y="15011"/>
                  <a:pt x="19881" y="14477"/>
                  <a:pt x="20248" y="13877"/>
                </a:cubicBezTo>
                <a:cubicBezTo>
                  <a:pt x="20313" y="13786"/>
                  <a:pt x="20378" y="13685"/>
                  <a:pt x="20442" y="13578"/>
                </a:cubicBezTo>
                <a:lnTo>
                  <a:pt x="20442" y="13578"/>
                </a:lnTo>
                <a:cubicBezTo>
                  <a:pt x="20267" y="13855"/>
                  <a:pt x="20064" y="14116"/>
                  <a:pt x="19881" y="14377"/>
                </a:cubicBezTo>
                <a:cubicBezTo>
                  <a:pt x="19381" y="15044"/>
                  <a:pt x="18847" y="15678"/>
                  <a:pt x="18247" y="16245"/>
                </a:cubicBezTo>
                <a:cubicBezTo>
                  <a:pt x="18313" y="15545"/>
                  <a:pt x="18447" y="14878"/>
                  <a:pt x="18613" y="14177"/>
                </a:cubicBezTo>
                <a:cubicBezTo>
                  <a:pt x="19214" y="13710"/>
                  <a:pt x="19714" y="13176"/>
                  <a:pt x="20181" y="12576"/>
                </a:cubicBezTo>
                <a:cubicBezTo>
                  <a:pt x="20577" y="12049"/>
                  <a:pt x="20940" y="11456"/>
                  <a:pt x="21238" y="10863"/>
                </a:cubicBezTo>
                <a:lnTo>
                  <a:pt x="21238" y="10863"/>
                </a:lnTo>
                <a:cubicBezTo>
                  <a:pt x="21221" y="10660"/>
                  <a:pt x="21189" y="10451"/>
                  <a:pt x="21160" y="10240"/>
                </a:cubicBezTo>
                <a:lnTo>
                  <a:pt x="21160" y="10240"/>
                </a:lnTo>
                <a:cubicBezTo>
                  <a:pt x="21113" y="10284"/>
                  <a:pt x="21107" y="10349"/>
                  <a:pt x="21082" y="10374"/>
                </a:cubicBezTo>
                <a:lnTo>
                  <a:pt x="20948" y="10608"/>
                </a:lnTo>
                <a:cubicBezTo>
                  <a:pt x="20882" y="10775"/>
                  <a:pt x="20782" y="10942"/>
                  <a:pt x="20648" y="11108"/>
                </a:cubicBezTo>
                <a:cubicBezTo>
                  <a:pt x="20448" y="11509"/>
                  <a:pt x="20248" y="11842"/>
                  <a:pt x="20048" y="12176"/>
                </a:cubicBezTo>
                <a:cubicBezTo>
                  <a:pt x="19814" y="12509"/>
                  <a:pt x="19581" y="12776"/>
                  <a:pt x="19281" y="13110"/>
                </a:cubicBezTo>
                <a:cubicBezTo>
                  <a:pt x="19147" y="13277"/>
                  <a:pt x="19047" y="13410"/>
                  <a:pt x="18914" y="13543"/>
                </a:cubicBezTo>
                <a:lnTo>
                  <a:pt x="18714" y="13744"/>
                </a:lnTo>
                <a:cubicBezTo>
                  <a:pt x="18780" y="13377"/>
                  <a:pt x="18914" y="13043"/>
                  <a:pt x="18980" y="12676"/>
                </a:cubicBezTo>
                <a:cubicBezTo>
                  <a:pt x="19047" y="12576"/>
                  <a:pt x="19114" y="12443"/>
                  <a:pt x="19147" y="12376"/>
                </a:cubicBezTo>
                <a:cubicBezTo>
                  <a:pt x="19247" y="12209"/>
                  <a:pt x="19347" y="12076"/>
                  <a:pt x="19414" y="11909"/>
                </a:cubicBezTo>
                <a:cubicBezTo>
                  <a:pt x="19581" y="11609"/>
                  <a:pt x="19748" y="11375"/>
                  <a:pt x="19948" y="11142"/>
                </a:cubicBezTo>
                <a:cubicBezTo>
                  <a:pt x="20327" y="10668"/>
                  <a:pt x="20706" y="10224"/>
                  <a:pt x="21113" y="9810"/>
                </a:cubicBezTo>
                <a:lnTo>
                  <a:pt x="21113" y="9810"/>
                </a:lnTo>
                <a:cubicBezTo>
                  <a:pt x="21110" y="9769"/>
                  <a:pt x="21107" y="9728"/>
                  <a:pt x="21104" y="9686"/>
                </a:cubicBezTo>
                <a:lnTo>
                  <a:pt x="21104" y="9686"/>
                </a:lnTo>
                <a:cubicBezTo>
                  <a:pt x="20674" y="10150"/>
                  <a:pt x="20278" y="10646"/>
                  <a:pt x="19881" y="11142"/>
                </a:cubicBezTo>
                <a:cubicBezTo>
                  <a:pt x="19689" y="11366"/>
                  <a:pt x="19467" y="11651"/>
                  <a:pt x="19302" y="11880"/>
                </a:cubicBezTo>
                <a:lnTo>
                  <a:pt x="19302" y="11880"/>
                </a:lnTo>
                <a:cubicBezTo>
                  <a:pt x="19368" y="11758"/>
                  <a:pt x="19448" y="11640"/>
                  <a:pt x="19514" y="11509"/>
                </a:cubicBezTo>
                <a:cubicBezTo>
                  <a:pt x="19681" y="11242"/>
                  <a:pt x="19848" y="10942"/>
                  <a:pt x="19981" y="10708"/>
                </a:cubicBezTo>
                <a:cubicBezTo>
                  <a:pt x="20339" y="10252"/>
                  <a:pt x="20697" y="9829"/>
                  <a:pt x="21086" y="9406"/>
                </a:cubicBezTo>
                <a:lnTo>
                  <a:pt x="21086" y="9406"/>
                </a:lnTo>
                <a:cubicBezTo>
                  <a:pt x="21091" y="9500"/>
                  <a:pt x="21097" y="9593"/>
                  <a:pt x="21104" y="9686"/>
                </a:cubicBezTo>
                <a:lnTo>
                  <a:pt x="21104" y="9686"/>
                </a:lnTo>
                <a:cubicBezTo>
                  <a:pt x="21107" y="9682"/>
                  <a:pt x="21111" y="9678"/>
                  <a:pt x="21115" y="9674"/>
                </a:cubicBezTo>
                <a:lnTo>
                  <a:pt x="21115" y="9374"/>
                </a:lnTo>
                <a:cubicBezTo>
                  <a:pt x="21105" y="9384"/>
                  <a:pt x="21096" y="9395"/>
                  <a:pt x="21086" y="9406"/>
                </a:cubicBezTo>
                <a:lnTo>
                  <a:pt x="21086" y="9406"/>
                </a:lnTo>
                <a:cubicBezTo>
                  <a:pt x="21085" y="9383"/>
                  <a:pt x="21084" y="9360"/>
                  <a:pt x="21083" y="9337"/>
                </a:cubicBezTo>
                <a:lnTo>
                  <a:pt x="21083" y="9337"/>
                </a:lnTo>
                <a:cubicBezTo>
                  <a:pt x="20662" y="9731"/>
                  <a:pt x="20273" y="10187"/>
                  <a:pt x="19948" y="10675"/>
                </a:cubicBezTo>
                <a:cubicBezTo>
                  <a:pt x="19790" y="10895"/>
                  <a:pt x="19603" y="11145"/>
                  <a:pt x="19443" y="11425"/>
                </a:cubicBezTo>
                <a:lnTo>
                  <a:pt x="19443" y="11425"/>
                </a:lnTo>
                <a:cubicBezTo>
                  <a:pt x="19639" y="10858"/>
                  <a:pt x="19892" y="10349"/>
                  <a:pt x="20115" y="9841"/>
                </a:cubicBezTo>
                <a:cubicBezTo>
                  <a:pt x="20438" y="9097"/>
                  <a:pt x="20855" y="8416"/>
                  <a:pt x="21245" y="7737"/>
                </a:cubicBezTo>
                <a:lnTo>
                  <a:pt x="21245" y="7737"/>
                </a:lnTo>
                <a:cubicBezTo>
                  <a:pt x="21192" y="8007"/>
                  <a:pt x="21138" y="8289"/>
                  <a:pt x="21115" y="8540"/>
                </a:cubicBezTo>
                <a:cubicBezTo>
                  <a:pt x="21074" y="8788"/>
                  <a:pt x="21071" y="9062"/>
                  <a:pt x="21083" y="9337"/>
                </a:cubicBezTo>
                <a:lnTo>
                  <a:pt x="21083" y="9337"/>
                </a:lnTo>
                <a:cubicBezTo>
                  <a:pt x="21094" y="9327"/>
                  <a:pt x="21104" y="9317"/>
                  <a:pt x="21115" y="9307"/>
                </a:cubicBezTo>
                <a:lnTo>
                  <a:pt x="21115" y="8807"/>
                </a:lnTo>
                <a:cubicBezTo>
                  <a:pt x="21182" y="8406"/>
                  <a:pt x="21249" y="8006"/>
                  <a:pt x="21382" y="7572"/>
                </a:cubicBezTo>
                <a:lnTo>
                  <a:pt x="21382" y="7572"/>
                </a:lnTo>
                <a:lnTo>
                  <a:pt x="21282" y="7673"/>
                </a:lnTo>
                <a:cubicBezTo>
                  <a:pt x="21270" y="7694"/>
                  <a:pt x="21257" y="7715"/>
                  <a:pt x="21245" y="7737"/>
                </a:cubicBezTo>
                <a:lnTo>
                  <a:pt x="21245" y="7737"/>
                </a:lnTo>
                <a:cubicBezTo>
                  <a:pt x="21270" y="7612"/>
                  <a:pt x="21294" y="7489"/>
                  <a:pt x="21315" y="7372"/>
                </a:cubicBezTo>
                <a:lnTo>
                  <a:pt x="21382" y="7339"/>
                </a:lnTo>
                <a:cubicBezTo>
                  <a:pt x="21432" y="7264"/>
                  <a:pt x="21351" y="7170"/>
                  <a:pt x="21279" y="7170"/>
                </a:cubicBezTo>
                <a:cubicBezTo>
                  <a:pt x="21255" y="7170"/>
                  <a:pt x="21232" y="7180"/>
                  <a:pt x="21215" y="7206"/>
                </a:cubicBezTo>
                <a:cubicBezTo>
                  <a:pt x="20582" y="7873"/>
                  <a:pt x="19948" y="8506"/>
                  <a:pt x="19381" y="9207"/>
                </a:cubicBezTo>
                <a:cubicBezTo>
                  <a:pt x="18880" y="9841"/>
                  <a:pt x="18413" y="10508"/>
                  <a:pt x="18080" y="11208"/>
                </a:cubicBezTo>
                <a:cubicBezTo>
                  <a:pt x="17946" y="11442"/>
                  <a:pt x="17813" y="11742"/>
                  <a:pt x="17746" y="12009"/>
                </a:cubicBezTo>
                <a:cubicBezTo>
                  <a:pt x="17579" y="12509"/>
                  <a:pt x="17446" y="13043"/>
                  <a:pt x="17379" y="13577"/>
                </a:cubicBezTo>
                <a:cubicBezTo>
                  <a:pt x="17246" y="14411"/>
                  <a:pt x="17246" y="15278"/>
                  <a:pt x="17313" y="16179"/>
                </a:cubicBezTo>
                <a:cubicBezTo>
                  <a:pt x="17379" y="16612"/>
                  <a:pt x="17446" y="17046"/>
                  <a:pt x="17546" y="17513"/>
                </a:cubicBezTo>
                <a:cubicBezTo>
                  <a:pt x="17613" y="17880"/>
                  <a:pt x="17713" y="18280"/>
                  <a:pt x="17813" y="18680"/>
                </a:cubicBezTo>
                <a:cubicBezTo>
                  <a:pt x="17813" y="20348"/>
                  <a:pt x="18080" y="21949"/>
                  <a:pt x="18480" y="23584"/>
                </a:cubicBezTo>
                <a:cubicBezTo>
                  <a:pt x="18647" y="24184"/>
                  <a:pt x="18814" y="24751"/>
                  <a:pt x="19047" y="25352"/>
                </a:cubicBezTo>
                <a:lnTo>
                  <a:pt x="19047" y="25419"/>
                </a:lnTo>
                <a:cubicBezTo>
                  <a:pt x="19047" y="25419"/>
                  <a:pt x="19047" y="25452"/>
                  <a:pt x="19080" y="25452"/>
                </a:cubicBezTo>
                <a:cubicBezTo>
                  <a:pt x="19447" y="26519"/>
                  <a:pt x="19914" y="27520"/>
                  <a:pt x="20448" y="28454"/>
                </a:cubicBezTo>
                <a:cubicBezTo>
                  <a:pt x="20882" y="29221"/>
                  <a:pt x="21382" y="29955"/>
                  <a:pt x="21882" y="30689"/>
                </a:cubicBezTo>
                <a:cubicBezTo>
                  <a:pt x="22249" y="31189"/>
                  <a:pt x="22650" y="31723"/>
                  <a:pt x="23117" y="32190"/>
                </a:cubicBezTo>
                <a:cubicBezTo>
                  <a:pt x="22950" y="32090"/>
                  <a:pt x="22816" y="31957"/>
                  <a:pt x="22650" y="31890"/>
                </a:cubicBezTo>
                <a:cubicBezTo>
                  <a:pt x="19414" y="29588"/>
                  <a:pt x="16645" y="26519"/>
                  <a:pt x="14811" y="22950"/>
                </a:cubicBezTo>
                <a:cubicBezTo>
                  <a:pt x="14444" y="22216"/>
                  <a:pt x="14077" y="21449"/>
                  <a:pt x="13777" y="20682"/>
                </a:cubicBezTo>
                <a:lnTo>
                  <a:pt x="13777" y="20615"/>
                </a:lnTo>
                <a:cubicBezTo>
                  <a:pt x="13610" y="20181"/>
                  <a:pt x="13443" y="19681"/>
                  <a:pt x="13276" y="19214"/>
                </a:cubicBezTo>
                <a:cubicBezTo>
                  <a:pt x="13210" y="18947"/>
                  <a:pt x="13110" y="18747"/>
                  <a:pt x="13076" y="18514"/>
                </a:cubicBezTo>
                <a:cubicBezTo>
                  <a:pt x="12976" y="18247"/>
                  <a:pt x="12943" y="18013"/>
                  <a:pt x="12876" y="17780"/>
                </a:cubicBezTo>
                <a:cubicBezTo>
                  <a:pt x="12709" y="16846"/>
                  <a:pt x="12809" y="15878"/>
                  <a:pt x="13076" y="14944"/>
                </a:cubicBezTo>
                <a:cubicBezTo>
                  <a:pt x="13076" y="14944"/>
                  <a:pt x="13110" y="14944"/>
                  <a:pt x="13110" y="14911"/>
                </a:cubicBezTo>
                <a:cubicBezTo>
                  <a:pt x="13210" y="14711"/>
                  <a:pt x="13276" y="14444"/>
                  <a:pt x="13410" y="14244"/>
                </a:cubicBezTo>
                <a:cubicBezTo>
                  <a:pt x="13543" y="14044"/>
                  <a:pt x="13710" y="13844"/>
                  <a:pt x="13877" y="13677"/>
                </a:cubicBezTo>
                <a:cubicBezTo>
                  <a:pt x="14210" y="13277"/>
                  <a:pt x="14577" y="12943"/>
                  <a:pt x="14877" y="12576"/>
                </a:cubicBezTo>
                <a:cubicBezTo>
                  <a:pt x="16078" y="11175"/>
                  <a:pt x="16712" y="9340"/>
                  <a:pt x="16645" y="7506"/>
                </a:cubicBezTo>
                <a:cubicBezTo>
                  <a:pt x="16645" y="6939"/>
                  <a:pt x="16579" y="6372"/>
                  <a:pt x="16412" y="5838"/>
                </a:cubicBezTo>
                <a:lnTo>
                  <a:pt x="16412" y="5771"/>
                </a:lnTo>
                <a:lnTo>
                  <a:pt x="16412" y="5738"/>
                </a:lnTo>
                <a:cubicBezTo>
                  <a:pt x="16312" y="5404"/>
                  <a:pt x="16212" y="5071"/>
                  <a:pt x="16078" y="4770"/>
                </a:cubicBezTo>
                <a:cubicBezTo>
                  <a:pt x="15778" y="4070"/>
                  <a:pt x="15378" y="3336"/>
                  <a:pt x="14811" y="2736"/>
                </a:cubicBezTo>
                <a:cubicBezTo>
                  <a:pt x="14777" y="2669"/>
                  <a:pt x="14744" y="2536"/>
                  <a:pt x="14711" y="2435"/>
                </a:cubicBezTo>
                <a:lnTo>
                  <a:pt x="14644" y="2402"/>
                </a:lnTo>
                <a:cubicBezTo>
                  <a:pt x="14644" y="2369"/>
                  <a:pt x="14611" y="2335"/>
                  <a:pt x="14611" y="2335"/>
                </a:cubicBezTo>
                <a:cubicBezTo>
                  <a:pt x="14585" y="2284"/>
                  <a:pt x="14535" y="2263"/>
                  <a:pt x="14489" y="2263"/>
                </a:cubicBezTo>
                <a:cubicBezTo>
                  <a:pt x="14414" y="2263"/>
                  <a:pt x="14349" y="2320"/>
                  <a:pt x="14410" y="2402"/>
                </a:cubicBezTo>
                <a:cubicBezTo>
                  <a:pt x="14777" y="3203"/>
                  <a:pt x="14877" y="4070"/>
                  <a:pt x="14777" y="4904"/>
                </a:cubicBezTo>
                <a:cubicBezTo>
                  <a:pt x="14711" y="5704"/>
                  <a:pt x="14444" y="6505"/>
                  <a:pt x="14210" y="7272"/>
                </a:cubicBezTo>
                <a:cubicBezTo>
                  <a:pt x="13943" y="8073"/>
                  <a:pt x="13643" y="8840"/>
                  <a:pt x="13476" y="9674"/>
                </a:cubicBezTo>
                <a:cubicBezTo>
                  <a:pt x="13310" y="10508"/>
                  <a:pt x="13210" y="11275"/>
                  <a:pt x="13143" y="12109"/>
                </a:cubicBezTo>
                <a:cubicBezTo>
                  <a:pt x="13110" y="12843"/>
                  <a:pt x="13110" y="13577"/>
                  <a:pt x="13143" y="14344"/>
                </a:cubicBezTo>
                <a:cubicBezTo>
                  <a:pt x="13076" y="14444"/>
                  <a:pt x="13043" y="14611"/>
                  <a:pt x="13043" y="14744"/>
                </a:cubicBezTo>
                <a:cubicBezTo>
                  <a:pt x="12743" y="15678"/>
                  <a:pt x="12576" y="16579"/>
                  <a:pt x="12743" y="17513"/>
                </a:cubicBezTo>
                <a:cubicBezTo>
                  <a:pt x="12643" y="17246"/>
                  <a:pt x="12576" y="16946"/>
                  <a:pt x="12476" y="16712"/>
                </a:cubicBezTo>
                <a:cubicBezTo>
                  <a:pt x="12276" y="15912"/>
                  <a:pt x="12042" y="15111"/>
                  <a:pt x="11775" y="14377"/>
                </a:cubicBezTo>
                <a:lnTo>
                  <a:pt x="11775" y="14277"/>
                </a:lnTo>
                <a:lnTo>
                  <a:pt x="11742" y="14244"/>
                </a:lnTo>
                <a:cubicBezTo>
                  <a:pt x="11742" y="14211"/>
                  <a:pt x="11709" y="14177"/>
                  <a:pt x="11709" y="14110"/>
                </a:cubicBezTo>
                <a:cubicBezTo>
                  <a:pt x="11709" y="13410"/>
                  <a:pt x="11642" y="12709"/>
                  <a:pt x="11575" y="12009"/>
                </a:cubicBezTo>
                <a:cubicBezTo>
                  <a:pt x="11475" y="11242"/>
                  <a:pt x="11408" y="10541"/>
                  <a:pt x="11208" y="9841"/>
                </a:cubicBezTo>
                <a:cubicBezTo>
                  <a:pt x="10908" y="8607"/>
                  <a:pt x="10308" y="7506"/>
                  <a:pt x="9540" y="6538"/>
                </a:cubicBezTo>
                <a:cubicBezTo>
                  <a:pt x="8773" y="5571"/>
                  <a:pt x="7872" y="4770"/>
                  <a:pt x="6905" y="4037"/>
                </a:cubicBezTo>
                <a:cubicBezTo>
                  <a:pt x="5871" y="3203"/>
                  <a:pt x="4737" y="2435"/>
                  <a:pt x="3603" y="1768"/>
                </a:cubicBezTo>
                <a:cubicBezTo>
                  <a:pt x="3036" y="1435"/>
                  <a:pt x="2435" y="1101"/>
                  <a:pt x="1868" y="834"/>
                </a:cubicBezTo>
                <a:cubicBezTo>
                  <a:pt x="1568" y="667"/>
                  <a:pt x="1268" y="534"/>
                  <a:pt x="934" y="367"/>
                </a:cubicBezTo>
                <a:cubicBezTo>
                  <a:pt x="634" y="234"/>
                  <a:pt x="367" y="67"/>
                  <a:pt x="3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71" name="Google Shape;27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1012" y="2002113"/>
            <a:ext cx="2376525" cy="38324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13">
            <a:extLst>
              <a:ext uri="{FF2B5EF4-FFF2-40B4-BE49-F238E27FC236}">
                <a16:creationId xmlns:a16="http://schemas.microsoft.com/office/drawing/2014/main" id="{5D41F3BD-F9C2-E474-5DCC-EC1F924A3A07}"/>
              </a:ext>
            </a:extLst>
          </p:cNvPr>
          <p:cNvGrpSpPr>
            <a:grpSpLocks noChangeAspect="1"/>
          </p:cNvGrpSpPr>
          <p:nvPr/>
        </p:nvGrpSpPr>
        <p:grpSpPr>
          <a:xfrm>
            <a:off x="190478" y="507599"/>
            <a:ext cx="3535497" cy="4441945"/>
            <a:chOff x="0" y="0"/>
            <a:chExt cx="3136392" cy="2258568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D7A526B1-13CF-F920-4FA8-2C0B17F9A5D0}"/>
                </a:ext>
              </a:extLst>
            </p:cNvPr>
            <p:cNvSpPr/>
            <p:nvPr/>
          </p:nvSpPr>
          <p:spPr>
            <a:xfrm>
              <a:off x="114300" y="125984"/>
              <a:ext cx="2882900" cy="1993900"/>
            </a:xfrm>
            <a:custGeom>
              <a:avLst/>
              <a:gdLst/>
              <a:ahLst/>
              <a:cxnLst/>
              <a:rect l="l" t="t" r="r" b="b"/>
              <a:pathLst>
                <a:path w="2882900" h="1993900">
                  <a:moveTo>
                    <a:pt x="2882900" y="1993900"/>
                  </a:moveTo>
                  <a:lnTo>
                    <a:pt x="0" y="1993900"/>
                  </a:lnTo>
                  <a:lnTo>
                    <a:pt x="0" y="0"/>
                  </a:lnTo>
                  <a:lnTo>
                    <a:pt x="2882900" y="0"/>
                  </a:lnTo>
                  <a:lnTo>
                    <a:pt x="2882900" y="1993900"/>
                  </a:lnTo>
                  <a:close/>
                </a:path>
              </a:pathLst>
            </a:custGeom>
            <a:blipFill>
              <a:blip r:embed="rId5"/>
              <a:stretch>
                <a:fillRect l="-2198" r="-2198"/>
              </a:stretch>
            </a:blipFill>
          </p:spPr>
        </p:sp>
        <p:sp>
          <p:nvSpPr>
            <p:cNvPr id="7" name="Freeform 15">
              <a:extLst>
                <a:ext uri="{FF2B5EF4-FFF2-40B4-BE49-F238E27FC236}">
                  <a16:creationId xmlns:a16="http://schemas.microsoft.com/office/drawing/2014/main" id="{DC8DFC90-933E-FAFD-45E1-7F1544C4F15D}"/>
                </a:ext>
              </a:extLst>
            </p:cNvPr>
            <p:cNvSpPr/>
            <p:nvPr/>
          </p:nvSpPr>
          <p:spPr>
            <a:xfrm>
              <a:off x="0" y="-1016"/>
              <a:ext cx="3136392" cy="2258568"/>
            </a:xfrm>
            <a:custGeom>
              <a:avLst/>
              <a:gdLst/>
              <a:ahLst/>
              <a:cxnLst/>
              <a:rect l="l" t="t" r="r" b="b"/>
              <a:pathLst>
                <a:path w="3136392" h="2258568">
                  <a:moveTo>
                    <a:pt x="3136392" y="2258568"/>
                  </a:moveTo>
                  <a:lnTo>
                    <a:pt x="0" y="2258568"/>
                  </a:lnTo>
                  <a:lnTo>
                    <a:pt x="0" y="0"/>
                  </a:lnTo>
                  <a:lnTo>
                    <a:pt x="3136392" y="0"/>
                  </a:lnTo>
                  <a:lnTo>
                    <a:pt x="3136392" y="2258568"/>
                  </a:lnTo>
                  <a:close/>
                </a:path>
              </a:pathLst>
            </a:custGeom>
            <a:blipFill>
              <a:blip r:embed="rId6"/>
              <a:stretch>
                <a:fillRect l="-8" r="-8"/>
              </a:stretch>
            </a:blipFill>
          </p:spPr>
        </p:sp>
      </p:grpSp>
      <p:pic>
        <p:nvPicPr>
          <p:cNvPr id="268" name="Google Shape;268;p32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87">
            <a:off x="3229178" y="381826"/>
            <a:ext cx="666859" cy="310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3">
            <a:alphaModFix/>
          </a:blip>
          <a:srcRect l="23215" t="26872" r="19177" b="41657"/>
          <a:stretch/>
        </p:blipFill>
        <p:spPr>
          <a:xfrm rot="1425087">
            <a:off x="-28823" y="4718725"/>
            <a:ext cx="666859" cy="3108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5"/>
          <p:cNvSpPr/>
          <p:nvPr/>
        </p:nvSpPr>
        <p:spPr>
          <a:xfrm rot="-1649100">
            <a:off x="580993" y="2974249"/>
            <a:ext cx="1291729" cy="987365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35"/>
          <p:cNvSpPr/>
          <p:nvPr/>
        </p:nvSpPr>
        <p:spPr>
          <a:xfrm rot="-1649143">
            <a:off x="-66977" y="871319"/>
            <a:ext cx="1560394" cy="1192726"/>
          </a:xfrm>
          <a:custGeom>
            <a:avLst/>
            <a:gdLst/>
            <a:ahLst/>
            <a:cxnLst/>
            <a:rect l="l" t="t" r="r" b="b"/>
            <a:pathLst>
              <a:path w="51671" h="39496" extrusionOk="0">
                <a:moveTo>
                  <a:pt x="49987" y="993"/>
                </a:moveTo>
                <a:cubicBezTo>
                  <a:pt x="49976" y="1005"/>
                  <a:pt x="49970" y="1020"/>
                  <a:pt x="49970" y="1035"/>
                </a:cubicBezTo>
                <a:cubicBezTo>
                  <a:pt x="47868" y="2202"/>
                  <a:pt x="46000" y="3803"/>
                  <a:pt x="44432" y="5638"/>
                </a:cubicBezTo>
                <a:cubicBezTo>
                  <a:pt x="44466" y="5538"/>
                  <a:pt x="44466" y="5471"/>
                  <a:pt x="44499" y="5371"/>
                </a:cubicBezTo>
                <a:cubicBezTo>
                  <a:pt x="44532" y="5204"/>
                  <a:pt x="44632" y="5037"/>
                  <a:pt x="44666" y="4937"/>
                </a:cubicBezTo>
                <a:cubicBezTo>
                  <a:pt x="44732" y="4637"/>
                  <a:pt x="44866" y="4370"/>
                  <a:pt x="44999" y="4103"/>
                </a:cubicBezTo>
                <a:cubicBezTo>
                  <a:pt x="45867" y="3436"/>
                  <a:pt x="46734" y="2836"/>
                  <a:pt x="47701" y="2235"/>
                </a:cubicBezTo>
                <a:cubicBezTo>
                  <a:pt x="48335" y="1869"/>
                  <a:pt x="49002" y="1502"/>
                  <a:pt x="49636" y="1168"/>
                </a:cubicBezTo>
                <a:cubicBezTo>
                  <a:pt x="49753" y="1110"/>
                  <a:pt x="49870" y="1051"/>
                  <a:pt x="49987" y="993"/>
                </a:cubicBezTo>
                <a:close/>
                <a:moveTo>
                  <a:pt x="36593" y="3103"/>
                </a:moveTo>
                <a:cubicBezTo>
                  <a:pt x="36260" y="3970"/>
                  <a:pt x="36093" y="4837"/>
                  <a:pt x="35993" y="5771"/>
                </a:cubicBezTo>
                <a:cubicBezTo>
                  <a:pt x="35960" y="5638"/>
                  <a:pt x="35926" y="5471"/>
                  <a:pt x="35926" y="5338"/>
                </a:cubicBezTo>
                <a:cubicBezTo>
                  <a:pt x="35859" y="5171"/>
                  <a:pt x="35826" y="5037"/>
                  <a:pt x="35826" y="4871"/>
                </a:cubicBezTo>
                <a:cubicBezTo>
                  <a:pt x="35826" y="4804"/>
                  <a:pt x="35793" y="4704"/>
                  <a:pt x="35793" y="4671"/>
                </a:cubicBezTo>
                <a:cubicBezTo>
                  <a:pt x="35793" y="4637"/>
                  <a:pt x="35793" y="4537"/>
                  <a:pt x="35759" y="4504"/>
                </a:cubicBezTo>
                <a:cubicBezTo>
                  <a:pt x="35826" y="4304"/>
                  <a:pt x="35960" y="4037"/>
                  <a:pt x="36093" y="3803"/>
                </a:cubicBezTo>
                <a:cubicBezTo>
                  <a:pt x="36260" y="3536"/>
                  <a:pt x="36360" y="3336"/>
                  <a:pt x="36593" y="3103"/>
                </a:cubicBezTo>
                <a:close/>
                <a:moveTo>
                  <a:pt x="44833" y="4170"/>
                </a:moveTo>
                <a:lnTo>
                  <a:pt x="44833" y="4170"/>
                </a:lnTo>
                <a:cubicBezTo>
                  <a:pt x="44766" y="4370"/>
                  <a:pt x="44666" y="4637"/>
                  <a:pt x="44532" y="4871"/>
                </a:cubicBezTo>
                <a:cubicBezTo>
                  <a:pt x="44499" y="5037"/>
                  <a:pt x="44432" y="5204"/>
                  <a:pt x="44366" y="5338"/>
                </a:cubicBezTo>
                <a:cubicBezTo>
                  <a:pt x="44332" y="5471"/>
                  <a:pt x="44265" y="5638"/>
                  <a:pt x="44265" y="5771"/>
                </a:cubicBezTo>
                <a:cubicBezTo>
                  <a:pt x="44099" y="5971"/>
                  <a:pt x="43965" y="6138"/>
                  <a:pt x="43798" y="6338"/>
                </a:cubicBezTo>
                <a:cubicBezTo>
                  <a:pt x="43999" y="5671"/>
                  <a:pt x="44265" y="5037"/>
                  <a:pt x="44532" y="4370"/>
                </a:cubicBezTo>
                <a:cubicBezTo>
                  <a:pt x="44632" y="4337"/>
                  <a:pt x="44766" y="4270"/>
                  <a:pt x="44833" y="4170"/>
                </a:cubicBezTo>
                <a:close/>
                <a:moveTo>
                  <a:pt x="42768" y="7136"/>
                </a:moveTo>
                <a:cubicBezTo>
                  <a:pt x="42757" y="7162"/>
                  <a:pt x="42745" y="7185"/>
                  <a:pt x="42731" y="7206"/>
                </a:cubicBezTo>
                <a:cubicBezTo>
                  <a:pt x="42719" y="7268"/>
                  <a:pt x="42711" y="7326"/>
                  <a:pt x="42704" y="7383"/>
                </a:cubicBezTo>
                <a:lnTo>
                  <a:pt x="42704" y="7383"/>
                </a:lnTo>
                <a:cubicBezTo>
                  <a:pt x="42734" y="7326"/>
                  <a:pt x="42764" y="7273"/>
                  <a:pt x="42764" y="7206"/>
                </a:cubicBezTo>
                <a:cubicBezTo>
                  <a:pt x="42764" y="7185"/>
                  <a:pt x="42766" y="7162"/>
                  <a:pt x="42768" y="7136"/>
                </a:cubicBezTo>
                <a:close/>
                <a:moveTo>
                  <a:pt x="35626" y="4671"/>
                </a:moveTo>
                <a:lnTo>
                  <a:pt x="35626" y="4704"/>
                </a:lnTo>
                <a:cubicBezTo>
                  <a:pt x="35626" y="4804"/>
                  <a:pt x="35659" y="4871"/>
                  <a:pt x="35659" y="4937"/>
                </a:cubicBezTo>
                <a:cubicBezTo>
                  <a:pt x="35693" y="5104"/>
                  <a:pt x="35693" y="5204"/>
                  <a:pt x="35759" y="5371"/>
                </a:cubicBezTo>
                <a:cubicBezTo>
                  <a:pt x="35793" y="5538"/>
                  <a:pt x="35826" y="5671"/>
                  <a:pt x="35859" y="5838"/>
                </a:cubicBezTo>
                <a:cubicBezTo>
                  <a:pt x="35859" y="5938"/>
                  <a:pt x="35926" y="5971"/>
                  <a:pt x="35926" y="6038"/>
                </a:cubicBezTo>
                <a:lnTo>
                  <a:pt x="35926" y="6105"/>
                </a:lnTo>
                <a:cubicBezTo>
                  <a:pt x="35859" y="6839"/>
                  <a:pt x="35926" y="7606"/>
                  <a:pt x="35993" y="8306"/>
                </a:cubicBezTo>
                <a:cubicBezTo>
                  <a:pt x="35926" y="8173"/>
                  <a:pt x="35859" y="8040"/>
                  <a:pt x="35826" y="7940"/>
                </a:cubicBezTo>
                <a:cubicBezTo>
                  <a:pt x="35693" y="7673"/>
                  <a:pt x="35626" y="7473"/>
                  <a:pt x="35526" y="7206"/>
                </a:cubicBezTo>
                <a:cubicBezTo>
                  <a:pt x="35459" y="6972"/>
                  <a:pt x="35359" y="6705"/>
                  <a:pt x="35326" y="6472"/>
                </a:cubicBezTo>
                <a:cubicBezTo>
                  <a:pt x="35292" y="6338"/>
                  <a:pt x="35292" y="6205"/>
                  <a:pt x="35259" y="6105"/>
                </a:cubicBezTo>
                <a:cubicBezTo>
                  <a:pt x="35259" y="6005"/>
                  <a:pt x="35192" y="5971"/>
                  <a:pt x="35192" y="5871"/>
                </a:cubicBezTo>
                <a:cubicBezTo>
                  <a:pt x="35292" y="5671"/>
                  <a:pt x="35326" y="5438"/>
                  <a:pt x="35426" y="5204"/>
                </a:cubicBezTo>
                <a:cubicBezTo>
                  <a:pt x="35493" y="5037"/>
                  <a:pt x="35526" y="4837"/>
                  <a:pt x="35626" y="4671"/>
                </a:cubicBezTo>
                <a:close/>
                <a:moveTo>
                  <a:pt x="36493" y="4170"/>
                </a:moveTo>
                <a:cubicBezTo>
                  <a:pt x="36493" y="4804"/>
                  <a:pt x="36627" y="5504"/>
                  <a:pt x="36827" y="6172"/>
                </a:cubicBezTo>
                <a:cubicBezTo>
                  <a:pt x="36760" y="6372"/>
                  <a:pt x="36693" y="6639"/>
                  <a:pt x="36660" y="6872"/>
                </a:cubicBezTo>
                <a:cubicBezTo>
                  <a:pt x="36593" y="7172"/>
                  <a:pt x="36527" y="7473"/>
                  <a:pt x="36493" y="7806"/>
                </a:cubicBezTo>
                <a:lnTo>
                  <a:pt x="36360" y="8673"/>
                </a:lnTo>
                <a:cubicBezTo>
                  <a:pt x="36360" y="8773"/>
                  <a:pt x="36360" y="8840"/>
                  <a:pt x="36326" y="8940"/>
                </a:cubicBezTo>
                <a:cubicBezTo>
                  <a:pt x="36160" y="7973"/>
                  <a:pt x="36126" y="7006"/>
                  <a:pt x="36193" y="6005"/>
                </a:cubicBezTo>
                <a:cubicBezTo>
                  <a:pt x="36260" y="5371"/>
                  <a:pt x="36360" y="4771"/>
                  <a:pt x="36493" y="4170"/>
                </a:cubicBezTo>
                <a:close/>
                <a:moveTo>
                  <a:pt x="35159" y="6172"/>
                </a:moveTo>
                <a:cubicBezTo>
                  <a:pt x="35192" y="6305"/>
                  <a:pt x="35192" y="6438"/>
                  <a:pt x="35259" y="6539"/>
                </a:cubicBezTo>
                <a:cubicBezTo>
                  <a:pt x="35292" y="6805"/>
                  <a:pt x="35359" y="7039"/>
                  <a:pt x="35459" y="7306"/>
                </a:cubicBezTo>
                <a:cubicBezTo>
                  <a:pt x="35526" y="7539"/>
                  <a:pt x="35626" y="7806"/>
                  <a:pt x="35726" y="8006"/>
                </a:cubicBezTo>
                <a:cubicBezTo>
                  <a:pt x="35826" y="8206"/>
                  <a:pt x="35960" y="8440"/>
                  <a:pt x="36093" y="8640"/>
                </a:cubicBezTo>
                <a:cubicBezTo>
                  <a:pt x="36126" y="8773"/>
                  <a:pt x="36126" y="8907"/>
                  <a:pt x="36160" y="9040"/>
                </a:cubicBezTo>
                <a:cubicBezTo>
                  <a:pt x="36093" y="8907"/>
                  <a:pt x="35993" y="8807"/>
                  <a:pt x="35960" y="8673"/>
                </a:cubicBezTo>
                <a:cubicBezTo>
                  <a:pt x="35826" y="8440"/>
                  <a:pt x="35693" y="8206"/>
                  <a:pt x="35626" y="7973"/>
                </a:cubicBezTo>
                <a:cubicBezTo>
                  <a:pt x="35392" y="7506"/>
                  <a:pt x="35259" y="7039"/>
                  <a:pt x="35126" y="6605"/>
                </a:cubicBezTo>
                <a:cubicBezTo>
                  <a:pt x="35126" y="6405"/>
                  <a:pt x="35126" y="6305"/>
                  <a:pt x="35159" y="6172"/>
                </a:cubicBezTo>
                <a:close/>
                <a:moveTo>
                  <a:pt x="36860" y="6338"/>
                </a:moveTo>
                <a:lnTo>
                  <a:pt x="36994" y="6705"/>
                </a:lnTo>
                <a:cubicBezTo>
                  <a:pt x="36927" y="7272"/>
                  <a:pt x="36827" y="7773"/>
                  <a:pt x="36760" y="8306"/>
                </a:cubicBezTo>
                <a:cubicBezTo>
                  <a:pt x="36693" y="8607"/>
                  <a:pt x="36660" y="8874"/>
                  <a:pt x="36593" y="9174"/>
                </a:cubicBezTo>
                <a:cubicBezTo>
                  <a:pt x="36527" y="9341"/>
                  <a:pt x="36527" y="9474"/>
                  <a:pt x="36493" y="9641"/>
                </a:cubicBezTo>
                <a:lnTo>
                  <a:pt x="36493" y="9674"/>
                </a:lnTo>
                <a:cubicBezTo>
                  <a:pt x="36460" y="9541"/>
                  <a:pt x="36427" y="9374"/>
                  <a:pt x="36427" y="9274"/>
                </a:cubicBezTo>
                <a:cubicBezTo>
                  <a:pt x="36460" y="9040"/>
                  <a:pt x="36460" y="8840"/>
                  <a:pt x="36460" y="8640"/>
                </a:cubicBezTo>
                <a:lnTo>
                  <a:pt x="36593" y="7773"/>
                </a:lnTo>
                <a:cubicBezTo>
                  <a:pt x="36627" y="7473"/>
                  <a:pt x="36660" y="7172"/>
                  <a:pt x="36760" y="6872"/>
                </a:cubicBezTo>
                <a:cubicBezTo>
                  <a:pt x="36793" y="6705"/>
                  <a:pt x="36827" y="6505"/>
                  <a:pt x="36860" y="6338"/>
                </a:cubicBezTo>
                <a:close/>
                <a:moveTo>
                  <a:pt x="49603" y="1435"/>
                </a:moveTo>
                <a:cubicBezTo>
                  <a:pt x="49269" y="1835"/>
                  <a:pt x="49036" y="2302"/>
                  <a:pt x="48835" y="2769"/>
                </a:cubicBezTo>
                <a:cubicBezTo>
                  <a:pt x="48602" y="3370"/>
                  <a:pt x="48435" y="4037"/>
                  <a:pt x="48268" y="4671"/>
                </a:cubicBezTo>
                <a:cubicBezTo>
                  <a:pt x="47301" y="5438"/>
                  <a:pt x="46367" y="6172"/>
                  <a:pt x="45466" y="6972"/>
                </a:cubicBezTo>
                <a:cubicBezTo>
                  <a:pt x="44999" y="7339"/>
                  <a:pt x="44599" y="7739"/>
                  <a:pt x="44132" y="8140"/>
                </a:cubicBezTo>
                <a:cubicBezTo>
                  <a:pt x="43665" y="8507"/>
                  <a:pt x="43265" y="8907"/>
                  <a:pt x="42798" y="9307"/>
                </a:cubicBezTo>
                <a:cubicBezTo>
                  <a:pt x="42364" y="9674"/>
                  <a:pt x="41964" y="10041"/>
                  <a:pt x="41530" y="10475"/>
                </a:cubicBezTo>
                <a:cubicBezTo>
                  <a:pt x="43198" y="7106"/>
                  <a:pt x="45666" y="4204"/>
                  <a:pt x="48769" y="2002"/>
                </a:cubicBezTo>
                <a:cubicBezTo>
                  <a:pt x="49036" y="1802"/>
                  <a:pt x="49302" y="1635"/>
                  <a:pt x="49603" y="1435"/>
                </a:cubicBezTo>
                <a:close/>
                <a:moveTo>
                  <a:pt x="35092" y="6672"/>
                </a:moveTo>
                <a:lnTo>
                  <a:pt x="35092" y="6672"/>
                </a:lnTo>
                <a:cubicBezTo>
                  <a:pt x="35192" y="7106"/>
                  <a:pt x="35326" y="7539"/>
                  <a:pt x="35526" y="7973"/>
                </a:cubicBezTo>
                <a:cubicBezTo>
                  <a:pt x="35659" y="8206"/>
                  <a:pt x="35759" y="8473"/>
                  <a:pt x="35859" y="8673"/>
                </a:cubicBezTo>
                <a:cubicBezTo>
                  <a:pt x="35993" y="8874"/>
                  <a:pt x="36093" y="9040"/>
                  <a:pt x="36193" y="9274"/>
                </a:cubicBezTo>
                <a:cubicBezTo>
                  <a:pt x="36326" y="9841"/>
                  <a:pt x="36493" y="10375"/>
                  <a:pt x="36693" y="10942"/>
                </a:cubicBezTo>
                <a:cubicBezTo>
                  <a:pt x="36360" y="10641"/>
                  <a:pt x="36093" y="10308"/>
                  <a:pt x="35826" y="9974"/>
                </a:cubicBezTo>
                <a:cubicBezTo>
                  <a:pt x="35659" y="9741"/>
                  <a:pt x="35526" y="9607"/>
                  <a:pt x="35426" y="9374"/>
                </a:cubicBezTo>
                <a:cubicBezTo>
                  <a:pt x="35292" y="9207"/>
                  <a:pt x="35192" y="9040"/>
                  <a:pt x="35126" y="8874"/>
                </a:cubicBezTo>
                <a:cubicBezTo>
                  <a:pt x="34992" y="8140"/>
                  <a:pt x="34992" y="7439"/>
                  <a:pt x="35092" y="6672"/>
                </a:cubicBezTo>
                <a:close/>
                <a:moveTo>
                  <a:pt x="48168" y="4937"/>
                </a:moveTo>
                <a:lnTo>
                  <a:pt x="48168" y="4937"/>
                </a:lnTo>
                <a:cubicBezTo>
                  <a:pt x="48135" y="5104"/>
                  <a:pt x="48102" y="5204"/>
                  <a:pt x="48035" y="5338"/>
                </a:cubicBezTo>
                <a:cubicBezTo>
                  <a:pt x="46334" y="6939"/>
                  <a:pt x="44599" y="8473"/>
                  <a:pt x="42764" y="9874"/>
                </a:cubicBezTo>
                <a:cubicBezTo>
                  <a:pt x="42297" y="10241"/>
                  <a:pt x="41797" y="10641"/>
                  <a:pt x="41297" y="10975"/>
                </a:cubicBezTo>
                <a:cubicBezTo>
                  <a:pt x="41363" y="10842"/>
                  <a:pt x="41430" y="10675"/>
                  <a:pt x="41497" y="10541"/>
                </a:cubicBezTo>
                <a:cubicBezTo>
                  <a:pt x="42331" y="9808"/>
                  <a:pt x="43165" y="9107"/>
                  <a:pt x="43999" y="8340"/>
                </a:cubicBezTo>
                <a:cubicBezTo>
                  <a:pt x="44933" y="7539"/>
                  <a:pt x="45833" y="6839"/>
                  <a:pt x="46767" y="6038"/>
                </a:cubicBezTo>
                <a:cubicBezTo>
                  <a:pt x="47201" y="5671"/>
                  <a:pt x="47668" y="5304"/>
                  <a:pt x="48168" y="4937"/>
                </a:cubicBezTo>
                <a:close/>
                <a:moveTo>
                  <a:pt x="35159" y="9140"/>
                </a:moveTo>
                <a:cubicBezTo>
                  <a:pt x="35192" y="9207"/>
                  <a:pt x="35292" y="9341"/>
                  <a:pt x="35326" y="9407"/>
                </a:cubicBezTo>
                <a:cubicBezTo>
                  <a:pt x="35459" y="9641"/>
                  <a:pt x="35626" y="9841"/>
                  <a:pt x="35793" y="10041"/>
                </a:cubicBezTo>
                <a:cubicBezTo>
                  <a:pt x="36093" y="10475"/>
                  <a:pt x="36460" y="10842"/>
                  <a:pt x="36827" y="11175"/>
                </a:cubicBezTo>
                <a:cubicBezTo>
                  <a:pt x="36852" y="11200"/>
                  <a:pt x="36858" y="11262"/>
                  <a:pt x="36888" y="11306"/>
                </a:cubicBezTo>
                <a:lnTo>
                  <a:pt x="36888" y="11306"/>
                </a:lnTo>
                <a:lnTo>
                  <a:pt x="36560" y="11008"/>
                </a:lnTo>
                <a:cubicBezTo>
                  <a:pt x="36427" y="10842"/>
                  <a:pt x="36226" y="10641"/>
                  <a:pt x="36126" y="10475"/>
                </a:cubicBezTo>
                <a:cubicBezTo>
                  <a:pt x="35960" y="10308"/>
                  <a:pt x="35826" y="10074"/>
                  <a:pt x="35659" y="9908"/>
                </a:cubicBezTo>
                <a:cubicBezTo>
                  <a:pt x="35526" y="9741"/>
                  <a:pt x="35359" y="9541"/>
                  <a:pt x="35226" y="9374"/>
                </a:cubicBezTo>
                <a:cubicBezTo>
                  <a:pt x="35192" y="9274"/>
                  <a:pt x="35159" y="9207"/>
                  <a:pt x="35159" y="9140"/>
                </a:cubicBezTo>
                <a:close/>
                <a:moveTo>
                  <a:pt x="44332" y="4537"/>
                </a:moveTo>
                <a:cubicBezTo>
                  <a:pt x="44065" y="5171"/>
                  <a:pt x="43832" y="5838"/>
                  <a:pt x="43665" y="6505"/>
                </a:cubicBezTo>
                <a:cubicBezTo>
                  <a:pt x="43298" y="7006"/>
                  <a:pt x="42898" y="7539"/>
                  <a:pt x="42564" y="8106"/>
                </a:cubicBezTo>
                <a:cubicBezTo>
                  <a:pt x="42631" y="7973"/>
                  <a:pt x="42631" y="7839"/>
                  <a:pt x="42664" y="7673"/>
                </a:cubicBezTo>
                <a:cubicBezTo>
                  <a:pt x="42685" y="7569"/>
                  <a:pt x="42693" y="7477"/>
                  <a:pt x="42704" y="7383"/>
                </a:cubicBezTo>
                <a:lnTo>
                  <a:pt x="42704" y="7383"/>
                </a:lnTo>
                <a:cubicBezTo>
                  <a:pt x="42690" y="7411"/>
                  <a:pt x="42675" y="7440"/>
                  <a:pt x="42664" y="7473"/>
                </a:cubicBezTo>
                <a:cubicBezTo>
                  <a:pt x="42631" y="7539"/>
                  <a:pt x="42631" y="7606"/>
                  <a:pt x="42598" y="7673"/>
                </a:cubicBezTo>
                <a:cubicBezTo>
                  <a:pt x="42531" y="7873"/>
                  <a:pt x="42464" y="8106"/>
                  <a:pt x="42464" y="8340"/>
                </a:cubicBezTo>
                <a:cubicBezTo>
                  <a:pt x="42331" y="8540"/>
                  <a:pt x="42197" y="8773"/>
                  <a:pt x="42097" y="8940"/>
                </a:cubicBezTo>
                <a:lnTo>
                  <a:pt x="42097" y="8874"/>
                </a:lnTo>
                <a:cubicBezTo>
                  <a:pt x="42131" y="8707"/>
                  <a:pt x="42131" y="8540"/>
                  <a:pt x="42164" y="8373"/>
                </a:cubicBezTo>
                <a:cubicBezTo>
                  <a:pt x="42264" y="8040"/>
                  <a:pt x="42331" y="7706"/>
                  <a:pt x="42431" y="7439"/>
                </a:cubicBezTo>
                <a:cubicBezTo>
                  <a:pt x="42498" y="7139"/>
                  <a:pt x="42631" y="6805"/>
                  <a:pt x="42698" y="6505"/>
                </a:cubicBezTo>
                <a:lnTo>
                  <a:pt x="42698" y="6505"/>
                </a:lnTo>
                <a:cubicBezTo>
                  <a:pt x="42598" y="6839"/>
                  <a:pt x="42498" y="7139"/>
                  <a:pt x="42364" y="7473"/>
                </a:cubicBezTo>
                <a:cubicBezTo>
                  <a:pt x="42297" y="7773"/>
                  <a:pt x="42197" y="8106"/>
                  <a:pt x="42131" y="8373"/>
                </a:cubicBezTo>
                <a:cubicBezTo>
                  <a:pt x="42097" y="8540"/>
                  <a:pt x="42031" y="8707"/>
                  <a:pt x="42031" y="8874"/>
                </a:cubicBezTo>
                <a:cubicBezTo>
                  <a:pt x="42031" y="8974"/>
                  <a:pt x="41997" y="9107"/>
                  <a:pt x="41997" y="9174"/>
                </a:cubicBezTo>
                <a:cubicBezTo>
                  <a:pt x="41830" y="9474"/>
                  <a:pt x="41697" y="9741"/>
                  <a:pt x="41530" y="10008"/>
                </a:cubicBezTo>
                <a:cubicBezTo>
                  <a:pt x="41297" y="10475"/>
                  <a:pt x="41097" y="10942"/>
                  <a:pt x="40930" y="11375"/>
                </a:cubicBezTo>
                <a:cubicBezTo>
                  <a:pt x="40930" y="11275"/>
                  <a:pt x="40863" y="11142"/>
                  <a:pt x="40830" y="11008"/>
                </a:cubicBezTo>
                <a:cubicBezTo>
                  <a:pt x="40796" y="10808"/>
                  <a:pt x="40796" y="10608"/>
                  <a:pt x="40763" y="10441"/>
                </a:cubicBezTo>
                <a:cubicBezTo>
                  <a:pt x="40696" y="10108"/>
                  <a:pt x="40663" y="9808"/>
                  <a:pt x="40663" y="9474"/>
                </a:cubicBezTo>
                <a:cubicBezTo>
                  <a:pt x="40930" y="8540"/>
                  <a:pt x="41330" y="7706"/>
                  <a:pt x="41930" y="6972"/>
                </a:cubicBezTo>
                <a:cubicBezTo>
                  <a:pt x="42264" y="6539"/>
                  <a:pt x="42598" y="6172"/>
                  <a:pt x="42965" y="5805"/>
                </a:cubicBezTo>
                <a:lnTo>
                  <a:pt x="42965" y="5805"/>
                </a:lnTo>
                <a:cubicBezTo>
                  <a:pt x="42931" y="5871"/>
                  <a:pt x="42931" y="5971"/>
                  <a:pt x="42864" y="6038"/>
                </a:cubicBezTo>
                <a:cubicBezTo>
                  <a:pt x="42831" y="6172"/>
                  <a:pt x="42764" y="6338"/>
                  <a:pt x="42698" y="6505"/>
                </a:cubicBezTo>
                <a:cubicBezTo>
                  <a:pt x="42764" y="6338"/>
                  <a:pt x="42831" y="6205"/>
                  <a:pt x="42864" y="6105"/>
                </a:cubicBezTo>
                <a:cubicBezTo>
                  <a:pt x="42931" y="5971"/>
                  <a:pt x="42998" y="5838"/>
                  <a:pt x="43031" y="5705"/>
                </a:cubicBezTo>
                <a:lnTo>
                  <a:pt x="43198" y="5538"/>
                </a:lnTo>
                <a:lnTo>
                  <a:pt x="43198" y="5538"/>
                </a:lnTo>
                <a:cubicBezTo>
                  <a:pt x="43165" y="5671"/>
                  <a:pt x="43131" y="5838"/>
                  <a:pt x="43098" y="5971"/>
                </a:cubicBezTo>
                <a:cubicBezTo>
                  <a:pt x="42998" y="6272"/>
                  <a:pt x="42864" y="6505"/>
                  <a:pt x="42831" y="6805"/>
                </a:cubicBezTo>
                <a:cubicBezTo>
                  <a:pt x="42805" y="6911"/>
                  <a:pt x="42778" y="7038"/>
                  <a:pt x="42768" y="7136"/>
                </a:cubicBezTo>
                <a:lnTo>
                  <a:pt x="42768" y="7136"/>
                </a:lnTo>
                <a:cubicBezTo>
                  <a:pt x="42812" y="7038"/>
                  <a:pt x="42838" y="6911"/>
                  <a:pt x="42864" y="6805"/>
                </a:cubicBezTo>
                <a:cubicBezTo>
                  <a:pt x="42965" y="6505"/>
                  <a:pt x="43031" y="6272"/>
                  <a:pt x="43165" y="5971"/>
                </a:cubicBezTo>
                <a:cubicBezTo>
                  <a:pt x="43198" y="5838"/>
                  <a:pt x="43298" y="5671"/>
                  <a:pt x="43331" y="5538"/>
                </a:cubicBezTo>
                <a:cubicBezTo>
                  <a:pt x="43365" y="5504"/>
                  <a:pt x="43432" y="5438"/>
                  <a:pt x="43432" y="5338"/>
                </a:cubicBezTo>
                <a:cubicBezTo>
                  <a:pt x="43698" y="5104"/>
                  <a:pt x="43999" y="4804"/>
                  <a:pt x="44332" y="4537"/>
                </a:cubicBezTo>
                <a:close/>
                <a:moveTo>
                  <a:pt x="30322" y="7606"/>
                </a:moveTo>
                <a:lnTo>
                  <a:pt x="30422" y="7673"/>
                </a:lnTo>
                <a:cubicBezTo>
                  <a:pt x="30823" y="8373"/>
                  <a:pt x="31189" y="9074"/>
                  <a:pt x="31590" y="9841"/>
                </a:cubicBezTo>
                <a:cubicBezTo>
                  <a:pt x="31811" y="10346"/>
                  <a:pt x="32062" y="10911"/>
                  <a:pt x="32258" y="11423"/>
                </a:cubicBezTo>
                <a:lnTo>
                  <a:pt x="32258" y="11423"/>
                </a:lnTo>
                <a:cubicBezTo>
                  <a:pt x="32102" y="11170"/>
                  <a:pt x="31944" y="10893"/>
                  <a:pt x="31757" y="10675"/>
                </a:cubicBezTo>
                <a:cubicBezTo>
                  <a:pt x="31390" y="10174"/>
                  <a:pt x="30989" y="9707"/>
                  <a:pt x="30556" y="9307"/>
                </a:cubicBezTo>
                <a:lnTo>
                  <a:pt x="30556" y="8807"/>
                </a:lnTo>
                <a:cubicBezTo>
                  <a:pt x="30456" y="8373"/>
                  <a:pt x="30422" y="8006"/>
                  <a:pt x="30322" y="7606"/>
                </a:cubicBezTo>
                <a:close/>
                <a:moveTo>
                  <a:pt x="40596" y="9607"/>
                </a:moveTo>
                <a:cubicBezTo>
                  <a:pt x="40596" y="9841"/>
                  <a:pt x="40630" y="10141"/>
                  <a:pt x="40630" y="10375"/>
                </a:cubicBezTo>
                <a:cubicBezTo>
                  <a:pt x="40630" y="10575"/>
                  <a:pt x="40663" y="10808"/>
                  <a:pt x="40696" y="11008"/>
                </a:cubicBezTo>
                <a:cubicBezTo>
                  <a:pt x="40763" y="11175"/>
                  <a:pt x="40763" y="11375"/>
                  <a:pt x="40796" y="11542"/>
                </a:cubicBezTo>
                <a:cubicBezTo>
                  <a:pt x="40796" y="11609"/>
                  <a:pt x="40796" y="11609"/>
                  <a:pt x="40730" y="11642"/>
                </a:cubicBezTo>
                <a:cubicBezTo>
                  <a:pt x="40630" y="11042"/>
                  <a:pt x="40529" y="10475"/>
                  <a:pt x="40496" y="9874"/>
                </a:cubicBezTo>
                <a:cubicBezTo>
                  <a:pt x="40496" y="9808"/>
                  <a:pt x="40529" y="9707"/>
                  <a:pt x="40596" y="9607"/>
                </a:cubicBezTo>
                <a:close/>
                <a:moveTo>
                  <a:pt x="30489" y="9374"/>
                </a:moveTo>
                <a:cubicBezTo>
                  <a:pt x="30856" y="9808"/>
                  <a:pt x="31290" y="10275"/>
                  <a:pt x="31623" y="10708"/>
                </a:cubicBezTo>
                <a:cubicBezTo>
                  <a:pt x="31790" y="10975"/>
                  <a:pt x="31957" y="11209"/>
                  <a:pt x="32123" y="11509"/>
                </a:cubicBezTo>
                <a:cubicBezTo>
                  <a:pt x="32224" y="11676"/>
                  <a:pt x="32324" y="11876"/>
                  <a:pt x="32390" y="12076"/>
                </a:cubicBezTo>
                <a:cubicBezTo>
                  <a:pt x="32357" y="12042"/>
                  <a:pt x="32324" y="12009"/>
                  <a:pt x="32324" y="11909"/>
                </a:cubicBezTo>
                <a:cubicBezTo>
                  <a:pt x="32123" y="11642"/>
                  <a:pt x="31957" y="11375"/>
                  <a:pt x="31757" y="11142"/>
                </a:cubicBezTo>
                <a:cubicBezTo>
                  <a:pt x="31356" y="10575"/>
                  <a:pt x="30956" y="10108"/>
                  <a:pt x="30489" y="9674"/>
                </a:cubicBezTo>
                <a:lnTo>
                  <a:pt x="30489" y="9374"/>
                </a:lnTo>
                <a:close/>
                <a:moveTo>
                  <a:pt x="30823" y="8106"/>
                </a:moveTo>
                <a:lnTo>
                  <a:pt x="30823" y="8106"/>
                </a:lnTo>
                <a:cubicBezTo>
                  <a:pt x="31456" y="8807"/>
                  <a:pt x="32123" y="9507"/>
                  <a:pt x="32657" y="10308"/>
                </a:cubicBezTo>
                <a:lnTo>
                  <a:pt x="32657" y="10842"/>
                </a:lnTo>
                <a:cubicBezTo>
                  <a:pt x="32657" y="11042"/>
                  <a:pt x="32657" y="11275"/>
                  <a:pt x="32691" y="11475"/>
                </a:cubicBezTo>
                <a:cubicBezTo>
                  <a:pt x="32691" y="11676"/>
                  <a:pt x="32757" y="11876"/>
                  <a:pt x="32757" y="12109"/>
                </a:cubicBezTo>
                <a:lnTo>
                  <a:pt x="32757" y="12309"/>
                </a:lnTo>
                <a:cubicBezTo>
                  <a:pt x="32524" y="11642"/>
                  <a:pt x="32290" y="10975"/>
                  <a:pt x="31990" y="10341"/>
                </a:cubicBezTo>
                <a:cubicBezTo>
                  <a:pt x="31656" y="9607"/>
                  <a:pt x="31290" y="8807"/>
                  <a:pt x="30823" y="8106"/>
                </a:cubicBezTo>
                <a:close/>
                <a:moveTo>
                  <a:pt x="32757" y="10441"/>
                </a:moveTo>
                <a:lnTo>
                  <a:pt x="32757" y="10441"/>
                </a:lnTo>
                <a:cubicBezTo>
                  <a:pt x="32791" y="10508"/>
                  <a:pt x="32824" y="10541"/>
                  <a:pt x="32857" y="10641"/>
                </a:cubicBezTo>
                <a:lnTo>
                  <a:pt x="32857" y="11175"/>
                </a:lnTo>
                <a:lnTo>
                  <a:pt x="32857" y="11709"/>
                </a:lnTo>
                <a:cubicBezTo>
                  <a:pt x="32857" y="11876"/>
                  <a:pt x="32857" y="12109"/>
                  <a:pt x="32824" y="12276"/>
                </a:cubicBezTo>
                <a:lnTo>
                  <a:pt x="32824" y="12443"/>
                </a:lnTo>
                <a:cubicBezTo>
                  <a:pt x="32824" y="12343"/>
                  <a:pt x="32791" y="12276"/>
                  <a:pt x="32791" y="12143"/>
                </a:cubicBezTo>
                <a:cubicBezTo>
                  <a:pt x="32791" y="11942"/>
                  <a:pt x="32724" y="11709"/>
                  <a:pt x="32724" y="11509"/>
                </a:cubicBezTo>
                <a:lnTo>
                  <a:pt x="32724" y="10875"/>
                </a:lnTo>
                <a:cubicBezTo>
                  <a:pt x="32757" y="10708"/>
                  <a:pt x="32791" y="10575"/>
                  <a:pt x="32757" y="10441"/>
                </a:cubicBezTo>
                <a:close/>
                <a:moveTo>
                  <a:pt x="48102" y="5538"/>
                </a:moveTo>
                <a:cubicBezTo>
                  <a:pt x="47935" y="5871"/>
                  <a:pt x="47801" y="6205"/>
                  <a:pt x="47701" y="6505"/>
                </a:cubicBezTo>
                <a:cubicBezTo>
                  <a:pt x="47434" y="7372"/>
                  <a:pt x="47034" y="8206"/>
                  <a:pt x="46534" y="9007"/>
                </a:cubicBezTo>
                <a:lnTo>
                  <a:pt x="46500" y="9007"/>
                </a:lnTo>
                <a:cubicBezTo>
                  <a:pt x="45800" y="9607"/>
                  <a:pt x="45033" y="10108"/>
                  <a:pt x="44265" y="10608"/>
                </a:cubicBezTo>
                <a:cubicBezTo>
                  <a:pt x="43465" y="11108"/>
                  <a:pt x="42698" y="11542"/>
                  <a:pt x="41864" y="11976"/>
                </a:cubicBezTo>
                <a:cubicBezTo>
                  <a:pt x="41463" y="12176"/>
                  <a:pt x="41030" y="12343"/>
                  <a:pt x="40663" y="12610"/>
                </a:cubicBezTo>
                <a:lnTo>
                  <a:pt x="40930" y="11976"/>
                </a:lnTo>
                <a:lnTo>
                  <a:pt x="41297" y="11108"/>
                </a:lnTo>
                <a:cubicBezTo>
                  <a:pt x="43198" y="9707"/>
                  <a:pt x="45033" y="8206"/>
                  <a:pt x="46834" y="6672"/>
                </a:cubicBezTo>
                <a:lnTo>
                  <a:pt x="48102" y="5538"/>
                </a:lnTo>
                <a:close/>
                <a:moveTo>
                  <a:pt x="35259" y="9507"/>
                </a:moveTo>
                <a:lnTo>
                  <a:pt x="35259" y="9507"/>
                </a:lnTo>
                <a:cubicBezTo>
                  <a:pt x="35326" y="9641"/>
                  <a:pt x="35459" y="9808"/>
                  <a:pt x="35526" y="9941"/>
                </a:cubicBezTo>
                <a:cubicBezTo>
                  <a:pt x="35693" y="10141"/>
                  <a:pt x="35826" y="10308"/>
                  <a:pt x="35993" y="10508"/>
                </a:cubicBezTo>
                <a:cubicBezTo>
                  <a:pt x="36160" y="10675"/>
                  <a:pt x="36326" y="10875"/>
                  <a:pt x="36460" y="11042"/>
                </a:cubicBezTo>
                <a:cubicBezTo>
                  <a:pt x="36627" y="11209"/>
                  <a:pt x="36760" y="11375"/>
                  <a:pt x="36927" y="11509"/>
                </a:cubicBezTo>
                <a:cubicBezTo>
                  <a:pt x="36927" y="11542"/>
                  <a:pt x="36960" y="11542"/>
                  <a:pt x="36960" y="11609"/>
                </a:cubicBezTo>
                <a:cubicBezTo>
                  <a:pt x="37294" y="12309"/>
                  <a:pt x="37627" y="13010"/>
                  <a:pt x="37928" y="13710"/>
                </a:cubicBezTo>
                <a:cubicBezTo>
                  <a:pt x="37694" y="13443"/>
                  <a:pt x="37427" y="13143"/>
                  <a:pt x="37160" y="12843"/>
                </a:cubicBezTo>
                <a:cubicBezTo>
                  <a:pt x="36527" y="12176"/>
                  <a:pt x="35993" y="11442"/>
                  <a:pt x="35626" y="10608"/>
                </a:cubicBezTo>
                <a:cubicBezTo>
                  <a:pt x="35459" y="10208"/>
                  <a:pt x="35326" y="9874"/>
                  <a:pt x="35259" y="9507"/>
                </a:cubicBezTo>
                <a:close/>
                <a:moveTo>
                  <a:pt x="30456" y="9774"/>
                </a:moveTo>
                <a:cubicBezTo>
                  <a:pt x="30856" y="10208"/>
                  <a:pt x="31290" y="10675"/>
                  <a:pt x="31656" y="11142"/>
                </a:cubicBezTo>
                <a:cubicBezTo>
                  <a:pt x="31857" y="11375"/>
                  <a:pt x="32023" y="11676"/>
                  <a:pt x="32190" y="11942"/>
                </a:cubicBezTo>
                <a:cubicBezTo>
                  <a:pt x="32290" y="12109"/>
                  <a:pt x="32357" y="12209"/>
                  <a:pt x="32457" y="12376"/>
                </a:cubicBezTo>
                <a:cubicBezTo>
                  <a:pt x="32490" y="12476"/>
                  <a:pt x="32524" y="12610"/>
                  <a:pt x="32624" y="12676"/>
                </a:cubicBezTo>
                <a:cubicBezTo>
                  <a:pt x="32757" y="13043"/>
                  <a:pt x="32824" y="13377"/>
                  <a:pt x="32924" y="13777"/>
                </a:cubicBezTo>
                <a:lnTo>
                  <a:pt x="32691" y="13544"/>
                </a:lnTo>
                <a:cubicBezTo>
                  <a:pt x="32624" y="13377"/>
                  <a:pt x="32457" y="13277"/>
                  <a:pt x="32324" y="13143"/>
                </a:cubicBezTo>
                <a:cubicBezTo>
                  <a:pt x="32090" y="12843"/>
                  <a:pt x="31823" y="12510"/>
                  <a:pt x="31590" y="12176"/>
                </a:cubicBezTo>
                <a:lnTo>
                  <a:pt x="31590" y="12176"/>
                </a:lnTo>
                <a:cubicBezTo>
                  <a:pt x="31823" y="12510"/>
                  <a:pt x="32023" y="12843"/>
                  <a:pt x="32290" y="13143"/>
                </a:cubicBezTo>
                <a:cubicBezTo>
                  <a:pt x="32424" y="13343"/>
                  <a:pt x="32524" y="13510"/>
                  <a:pt x="32691" y="13677"/>
                </a:cubicBezTo>
                <a:cubicBezTo>
                  <a:pt x="32290" y="13310"/>
                  <a:pt x="31923" y="12943"/>
                  <a:pt x="31590" y="12509"/>
                </a:cubicBezTo>
                <a:cubicBezTo>
                  <a:pt x="31123" y="11976"/>
                  <a:pt x="30756" y="11342"/>
                  <a:pt x="30422" y="10708"/>
                </a:cubicBezTo>
                <a:cubicBezTo>
                  <a:pt x="30422" y="10575"/>
                  <a:pt x="30456" y="10475"/>
                  <a:pt x="30456" y="10341"/>
                </a:cubicBezTo>
                <a:cubicBezTo>
                  <a:pt x="30456" y="10375"/>
                  <a:pt x="30489" y="10441"/>
                  <a:pt x="30489" y="10441"/>
                </a:cubicBezTo>
                <a:lnTo>
                  <a:pt x="30622" y="10675"/>
                </a:lnTo>
                <a:cubicBezTo>
                  <a:pt x="30689" y="10842"/>
                  <a:pt x="30823" y="11008"/>
                  <a:pt x="30923" y="11175"/>
                </a:cubicBezTo>
                <a:cubicBezTo>
                  <a:pt x="31123" y="11509"/>
                  <a:pt x="31323" y="11842"/>
                  <a:pt x="31590" y="12176"/>
                </a:cubicBezTo>
                <a:cubicBezTo>
                  <a:pt x="31356" y="11842"/>
                  <a:pt x="31123" y="11509"/>
                  <a:pt x="30956" y="11142"/>
                </a:cubicBezTo>
                <a:cubicBezTo>
                  <a:pt x="30856" y="10975"/>
                  <a:pt x="30789" y="10808"/>
                  <a:pt x="30656" y="10641"/>
                </a:cubicBezTo>
                <a:lnTo>
                  <a:pt x="30522" y="10375"/>
                </a:lnTo>
                <a:cubicBezTo>
                  <a:pt x="30489" y="10341"/>
                  <a:pt x="30489" y="10241"/>
                  <a:pt x="30422" y="10208"/>
                </a:cubicBezTo>
                <a:lnTo>
                  <a:pt x="30422" y="10141"/>
                </a:lnTo>
                <a:cubicBezTo>
                  <a:pt x="30422" y="10008"/>
                  <a:pt x="30456" y="9874"/>
                  <a:pt x="30456" y="9774"/>
                </a:cubicBezTo>
                <a:close/>
                <a:moveTo>
                  <a:pt x="40463" y="10141"/>
                </a:moveTo>
                <a:cubicBezTo>
                  <a:pt x="40496" y="10708"/>
                  <a:pt x="40596" y="11275"/>
                  <a:pt x="40696" y="11809"/>
                </a:cubicBezTo>
                <a:cubicBezTo>
                  <a:pt x="40463" y="12443"/>
                  <a:pt x="40196" y="13077"/>
                  <a:pt x="39996" y="13777"/>
                </a:cubicBezTo>
                <a:cubicBezTo>
                  <a:pt x="40029" y="13310"/>
                  <a:pt x="40029" y="12810"/>
                  <a:pt x="40096" y="12343"/>
                </a:cubicBezTo>
                <a:cubicBezTo>
                  <a:pt x="40129" y="11709"/>
                  <a:pt x="40196" y="11042"/>
                  <a:pt x="40363" y="10441"/>
                </a:cubicBezTo>
                <a:cubicBezTo>
                  <a:pt x="40363" y="10341"/>
                  <a:pt x="40429" y="10208"/>
                  <a:pt x="40463" y="10141"/>
                </a:cubicBezTo>
                <a:close/>
                <a:moveTo>
                  <a:pt x="46367" y="9274"/>
                </a:moveTo>
                <a:cubicBezTo>
                  <a:pt x="46200" y="9474"/>
                  <a:pt x="46100" y="9641"/>
                  <a:pt x="45967" y="9741"/>
                </a:cubicBezTo>
                <a:cubicBezTo>
                  <a:pt x="45166" y="10708"/>
                  <a:pt x="44165" y="11409"/>
                  <a:pt x="43098" y="12042"/>
                </a:cubicBezTo>
                <a:cubicBezTo>
                  <a:pt x="42097" y="12643"/>
                  <a:pt x="40996" y="13177"/>
                  <a:pt x="40129" y="13977"/>
                </a:cubicBezTo>
                <a:cubicBezTo>
                  <a:pt x="40263" y="13544"/>
                  <a:pt x="40429" y="13143"/>
                  <a:pt x="40596" y="12676"/>
                </a:cubicBezTo>
                <a:cubicBezTo>
                  <a:pt x="40963" y="12509"/>
                  <a:pt x="41363" y="12309"/>
                  <a:pt x="41764" y="12109"/>
                </a:cubicBezTo>
                <a:cubicBezTo>
                  <a:pt x="42164" y="11876"/>
                  <a:pt x="42531" y="11642"/>
                  <a:pt x="42965" y="11409"/>
                </a:cubicBezTo>
                <a:cubicBezTo>
                  <a:pt x="43765" y="10975"/>
                  <a:pt x="44499" y="10508"/>
                  <a:pt x="45300" y="10008"/>
                </a:cubicBezTo>
                <a:cubicBezTo>
                  <a:pt x="45666" y="9741"/>
                  <a:pt x="46000" y="9507"/>
                  <a:pt x="46367" y="9274"/>
                </a:cubicBezTo>
                <a:close/>
                <a:moveTo>
                  <a:pt x="37027" y="6972"/>
                </a:moveTo>
                <a:cubicBezTo>
                  <a:pt x="37327" y="7739"/>
                  <a:pt x="37627" y="8540"/>
                  <a:pt x="37828" y="9341"/>
                </a:cubicBezTo>
                <a:lnTo>
                  <a:pt x="37828" y="9374"/>
                </a:lnTo>
                <a:cubicBezTo>
                  <a:pt x="37828" y="9507"/>
                  <a:pt x="37861" y="9674"/>
                  <a:pt x="37861" y="9808"/>
                </a:cubicBezTo>
                <a:lnTo>
                  <a:pt x="37861" y="10341"/>
                </a:lnTo>
                <a:cubicBezTo>
                  <a:pt x="37861" y="10675"/>
                  <a:pt x="37828" y="11042"/>
                  <a:pt x="37794" y="11375"/>
                </a:cubicBezTo>
                <a:cubicBezTo>
                  <a:pt x="37794" y="11375"/>
                  <a:pt x="37809" y="11390"/>
                  <a:pt x="37819" y="11390"/>
                </a:cubicBezTo>
                <a:cubicBezTo>
                  <a:pt x="37824" y="11390"/>
                  <a:pt x="37828" y="11386"/>
                  <a:pt x="37828" y="11375"/>
                </a:cubicBezTo>
                <a:cubicBezTo>
                  <a:pt x="37861" y="11008"/>
                  <a:pt x="37928" y="10675"/>
                  <a:pt x="37961" y="10308"/>
                </a:cubicBezTo>
                <a:lnTo>
                  <a:pt x="37961" y="9841"/>
                </a:lnTo>
                <a:cubicBezTo>
                  <a:pt x="38094" y="10508"/>
                  <a:pt x="38194" y="11142"/>
                  <a:pt x="38261" y="11809"/>
                </a:cubicBezTo>
                <a:cubicBezTo>
                  <a:pt x="38295" y="12243"/>
                  <a:pt x="38295" y="12743"/>
                  <a:pt x="38328" y="13210"/>
                </a:cubicBezTo>
                <a:lnTo>
                  <a:pt x="38328" y="14144"/>
                </a:lnTo>
                <a:cubicBezTo>
                  <a:pt x="38128" y="13577"/>
                  <a:pt x="37861" y="13043"/>
                  <a:pt x="37627" y="12509"/>
                </a:cubicBezTo>
                <a:cubicBezTo>
                  <a:pt x="37661" y="12476"/>
                  <a:pt x="37661" y="12443"/>
                  <a:pt x="37661" y="12376"/>
                </a:cubicBezTo>
                <a:cubicBezTo>
                  <a:pt x="37694" y="12309"/>
                  <a:pt x="37694" y="12209"/>
                  <a:pt x="37761" y="12176"/>
                </a:cubicBezTo>
                <a:cubicBezTo>
                  <a:pt x="37794" y="12009"/>
                  <a:pt x="37828" y="11876"/>
                  <a:pt x="37828" y="11709"/>
                </a:cubicBezTo>
                <a:cubicBezTo>
                  <a:pt x="37828" y="11709"/>
                  <a:pt x="37813" y="11694"/>
                  <a:pt x="37803" y="11694"/>
                </a:cubicBezTo>
                <a:cubicBezTo>
                  <a:pt x="37798" y="11694"/>
                  <a:pt x="37794" y="11698"/>
                  <a:pt x="37794" y="11709"/>
                </a:cubicBezTo>
                <a:cubicBezTo>
                  <a:pt x="37761" y="11876"/>
                  <a:pt x="37694" y="12009"/>
                  <a:pt x="37661" y="12176"/>
                </a:cubicBezTo>
                <a:cubicBezTo>
                  <a:pt x="37627" y="12243"/>
                  <a:pt x="37627" y="12309"/>
                  <a:pt x="37594" y="12376"/>
                </a:cubicBezTo>
                <a:cubicBezTo>
                  <a:pt x="37594" y="12443"/>
                  <a:pt x="37594" y="12443"/>
                  <a:pt x="37527" y="12476"/>
                </a:cubicBezTo>
                <a:lnTo>
                  <a:pt x="37394" y="12209"/>
                </a:lnTo>
                <a:cubicBezTo>
                  <a:pt x="37060" y="11509"/>
                  <a:pt x="36793" y="10742"/>
                  <a:pt x="36560" y="10008"/>
                </a:cubicBezTo>
                <a:cubicBezTo>
                  <a:pt x="36560" y="9908"/>
                  <a:pt x="36627" y="9841"/>
                  <a:pt x="36627" y="9741"/>
                </a:cubicBezTo>
                <a:cubicBezTo>
                  <a:pt x="36660" y="9574"/>
                  <a:pt x="36660" y="9474"/>
                  <a:pt x="36693" y="9307"/>
                </a:cubicBezTo>
                <a:cubicBezTo>
                  <a:pt x="36760" y="9007"/>
                  <a:pt x="36793" y="8673"/>
                  <a:pt x="36827" y="8373"/>
                </a:cubicBezTo>
                <a:cubicBezTo>
                  <a:pt x="36927" y="7906"/>
                  <a:pt x="36994" y="7406"/>
                  <a:pt x="37027" y="6972"/>
                </a:cubicBezTo>
                <a:close/>
                <a:moveTo>
                  <a:pt x="28859" y="14662"/>
                </a:moveTo>
                <a:cubicBezTo>
                  <a:pt x="28868" y="14667"/>
                  <a:pt x="28877" y="14672"/>
                  <a:pt x="28888" y="14678"/>
                </a:cubicBezTo>
                <a:cubicBezTo>
                  <a:pt x="29155" y="14844"/>
                  <a:pt x="29388" y="15045"/>
                  <a:pt x="29622" y="15211"/>
                </a:cubicBezTo>
                <a:cubicBezTo>
                  <a:pt x="29688" y="15311"/>
                  <a:pt x="29788" y="15378"/>
                  <a:pt x="29889" y="15445"/>
                </a:cubicBezTo>
                <a:cubicBezTo>
                  <a:pt x="29889" y="15545"/>
                  <a:pt x="29889" y="15678"/>
                  <a:pt x="29955" y="15812"/>
                </a:cubicBezTo>
                <a:lnTo>
                  <a:pt x="29955" y="15879"/>
                </a:lnTo>
                <a:cubicBezTo>
                  <a:pt x="29634" y="15440"/>
                  <a:pt x="29261" y="15027"/>
                  <a:pt x="28859" y="14662"/>
                </a:cubicBezTo>
                <a:close/>
                <a:moveTo>
                  <a:pt x="47701" y="14678"/>
                </a:moveTo>
                <a:cubicBezTo>
                  <a:pt x="48468" y="14678"/>
                  <a:pt x="49202" y="14678"/>
                  <a:pt x="50003" y="14711"/>
                </a:cubicBezTo>
                <a:cubicBezTo>
                  <a:pt x="49536" y="14778"/>
                  <a:pt x="49136" y="14811"/>
                  <a:pt x="48702" y="14878"/>
                </a:cubicBezTo>
                <a:cubicBezTo>
                  <a:pt x="48135" y="14978"/>
                  <a:pt x="47601" y="15111"/>
                  <a:pt x="47001" y="15245"/>
                </a:cubicBezTo>
                <a:cubicBezTo>
                  <a:pt x="46334" y="15478"/>
                  <a:pt x="45666" y="15678"/>
                  <a:pt x="45033" y="15945"/>
                </a:cubicBezTo>
                <a:cubicBezTo>
                  <a:pt x="45300" y="15712"/>
                  <a:pt x="45533" y="15512"/>
                  <a:pt x="45800" y="15345"/>
                </a:cubicBezTo>
                <a:lnTo>
                  <a:pt x="46434" y="14978"/>
                </a:lnTo>
                <a:cubicBezTo>
                  <a:pt x="46500" y="14945"/>
                  <a:pt x="46634" y="14878"/>
                  <a:pt x="46701" y="14844"/>
                </a:cubicBezTo>
                <a:cubicBezTo>
                  <a:pt x="46867" y="14811"/>
                  <a:pt x="47001" y="14744"/>
                  <a:pt x="47101" y="14711"/>
                </a:cubicBezTo>
                <a:cubicBezTo>
                  <a:pt x="47301" y="14678"/>
                  <a:pt x="47501" y="14678"/>
                  <a:pt x="47701" y="14678"/>
                </a:cubicBezTo>
                <a:close/>
                <a:moveTo>
                  <a:pt x="30522" y="12509"/>
                </a:moveTo>
                <a:cubicBezTo>
                  <a:pt x="30522" y="12543"/>
                  <a:pt x="30589" y="12543"/>
                  <a:pt x="30589" y="12610"/>
                </a:cubicBezTo>
                <a:cubicBezTo>
                  <a:pt x="30656" y="12743"/>
                  <a:pt x="30756" y="12876"/>
                  <a:pt x="30823" y="13043"/>
                </a:cubicBezTo>
                <a:cubicBezTo>
                  <a:pt x="30989" y="13343"/>
                  <a:pt x="31156" y="13610"/>
                  <a:pt x="31323" y="13877"/>
                </a:cubicBezTo>
                <a:cubicBezTo>
                  <a:pt x="31690" y="14444"/>
                  <a:pt x="32123" y="14978"/>
                  <a:pt x="32524" y="15512"/>
                </a:cubicBezTo>
                <a:cubicBezTo>
                  <a:pt x="32691" y="15678"/>
                  <a:pt x="32857" y="15845"/>
                  <a:pt x="32991" y="16045"/>
                </a:cubicBezTo>
                <a:cubicBezTo>
                  <a:pt x="32924" y="15979"/>
                  <a:pt x="32824" y="15945"/>
                  <a:pt x="32757" y="15845"/>
                </a:cubicBezTo>
                <a:cubicBezTo>
                  <a:pt x="32490" y="15645"/>
                  <a:pt x="32257" y="15378"/>
                  <a:pt x="32023" y="15145"/>
                </a:cubicBezTo>
                <a:cubicBezTo>
                  <a:pt x="31623" y="14644"/>
                  <a:pt x="31256" y="14144"/>
                  <a:pt x="30923" y="13544"/>
                </a:cubicBezTo>
                <a:cubicBezTo>
                  <a:pt x="30856" y="13343"/>
                  <a:pt x="30756" y="13143"/>
                  <a:pt x="30656" y="12943"/>
                </a:cubicBezTo>
                <a:lnTo>
                  <a:pt x="30522" y="12543"/>
                </a:lnTo>
                <a:lnTo>
                  <a:pt x="30522" y="12509"/>
                </a:lnTo>
                <a:close/>
                <a:moveTo>
                  <a:pt x="49869" y="14844"/>
                </a:moveTo>
                <a:lnTo>
                  <a:pt x="49269" y="15211"/>
                </a:lnTo>
                <a:cubicBezTo>
                  <a:pt x="48802" y="15311"/>
                  <a:pt x="48435" y="15378"/>
                  <a:pt x="48001" y="15478"/>
                </a:cubicBezTo>
                <a:cubicBezTo>
                  <a:pt x="47601" y="15545"/>
                  <a:pt x="47201" y="15678"/>
                  <a:pt x="46801" y="15778"/>
                </a:cubicBezTo>
                <a:cubicBezTo>
                  <a:pt x="46167" y="15945"/>
                  <a:pt x="45533" y="16045"/>
                  <a:pt x="44933" y="16179"/>
                </a:cubicBezTo>
                <a:cubicBezTo>
                  <a:pt x="45466" y="15945"/>
                  <a:pt x="46000" y="15712"/>
                  <a:pt x="46600" y="15545"/>
                </a:cubicBezTo>
                <a:cubicBezTo>
                  <a:pt x="47201" y="15345"/>
                  <a:pt x="47835" y="15211"/>
                  <a:pt x="48468" y="15111"/>
                </a:cubicBezTo>
                <a:cubicBezTo>
                  <a:pt x="48935" y="15011"/>
                  <a:pt x="49436" y="14945"/>
                  <a:pt x="49869" y="14844"/>
                </a:cubicBezTo>
                <a:close/>
                <a:moveTo>
                  <a:pt x="30356" y="10808"/>
                </a:moveTo>
                <a:cubicBezTo>
                  <a:pt x="30656" y="11409"/>
                  <a:pt x="31023" y="12009"/>
                  <a:pt x="31456" y="12543"/>
                </a:cubicBezTo>
                <a:cubicBezTo>
                  <a:pt x="31923" y="13143"/>
                  <a:pt x="32424" y="13677"/>
                  <a:pt x="32991" y="14144"/>
                </a:cubicBezTo>
                <a:cubicBezTo>
                  <a:pt x="33158" y="14811"/>
                  <a:pt x="33291" y="15512"/>
                  <a:pt x="33358" y="16212"/>
                </a:cubicBezTo>
                <a:cubicBezTo>
                  <a:pt x="32791" y="15645"/>
                  <a:pt x="32224" y="15011"/>
                  <a:pt x="31757" y="14344"/>
                </a:cubicBezTo>
                <a:cubicBezTo>
                  <a:pt x="31490" y="14011"/>
                  <a:pt x="31256" y="13644"/>
                  <a:pt x="31023" y="13310"/>
                </a:cubicBezTo>
                <a:cubicBezTo>
                  <a:pt x="30923" y="13077"/>
                  <a:pt x="30823" y="12943"/>
                  <a:pt x="30689" y="12710"/>
                </a:cubicBezTo>
                <a:lnTo>
                  <a:pt x="30456" y="12209"/>
                </a:lnTo>
                <a:cubicBezTo>
                  <a:pt x="30422" y="11976"/>
                  <a:pt x="30356" y="11709"/>
                  <a:pt x="30356" y="11409"/>
                </a:cubicBezTo>
                <a:lnTo>
                  <a:pt x="30356" y="10808"/>
                </a:lnTo>
                <a:close/>
                <a:moveTo>
                  <a:pt x="46767" y="14711"/>
                </a:moveTo>
                <a:cubicBezTo>
                  <a:pt x="46634" y="14778"/>
                  <a:pt x="46500" y="14844"/>
                  <a:pt x="46434" y="14878"/>
                </a:cubicBezTo>
                <a:cubicBezTo>
                  <a:pt x="46200" y="15011"/>
                  <a:pt x="46000" y="15111"/>
                  <a:pt x="45800" y="15245"/>
                </a:cubicBezTo>
                <a:cubicBezTo>
                  <a:pt x="45466" y="15478"/>
                  <a:pt x="45133" y="15745"/>
                  <a:pt x="44833" y="16045"/>
                </a:cubicBezTo>
                <a:cubicBezTo>
                  <a:pt x="44566" y="16179"/>
                  <a:pt x="44299" y="16312"/>
                  <a:pt x="44032" y="16412"/>
                </a:cubicBezTo>
                <a:cubicBezTo>
                  <a:pt x="44132" y="16245"/>
                  <a:pt x="44199" y="16045"/>
                  <a:pt x="44299" y="15879"/>
                </a:cubicBezTo>
                <a:cubicBezTo>
                  <a:pt x="44366" y="15745"/>
                  <a:pt x="44432" y="15645"/>
                  <a:pt x="44499" y="15512"/>
                </a:cubicBezTo>
                <a:cubicBezTo>
                  <a:pt x="44599" y="15378"/>
                  <a:pt x="44666" y="15245"/>
                  <a:pt x="44699" y="15145"/>
                </a:cubicBezTo>
                <a:lnTo>
                  <a:pt x="44699" y="15078"/>
                </a:lnTo>
                <a:cubicBezTo>
                  <a:pt x="45333" y="14945"/>
                  <a:pt x="46033" y="14811"/>
                  <a:pt x="46767" y="14711"/>
                </a:cubicBezTo>
                <a:close/>
                <a:moveTo>
                  <a:pt x="44532" y="15145"/>
                </a:moveTo>
                <a:lnTo>
                  <a:pt x="44532" y="15145"/>
                </a:lnTo>
                <a:cubicBezTo>
                  <a:pt x="44466" y="15211"/>
                  <a:pt x="44432" y="15345"/>
                  <a:pt x="44332" y="15478"/>
                </a:cubicBezTo>
                <a:cubicBezTo>
                  <a:pt x="44265" y="15612"/>
                  <a:pt x="44199" y="15712"/>
                  <a:pt x="44132" y="15845"/>
                </a:cubicBezTo>
                <a:cubicBezTo>
                  <a:pt x="43999" y="16045"/>
                  <a:pt x="43932" y="16279"/>
                  <a:pt x="43832" y="16512"/>
                </a:cubicBezTo>
                <a:cubicBezTo>
                  <a:pt x="43798" y="16512"/>
                  <a:pt x="43765" y="16546"/>
                  <a:pt x="43698" y="16546"/>
                </a:cubicBezTo>
                <a:cubicBezTo>
                  <a:pt x="43765" y="16346"/>
                  <a:pt x="43832" y="16145"/>
                  <a:pt x="43865" y="15945"/>
                </a:cubicBezTo>
                <a:cubicBezTo>
                  <a:pt x="43932" y="15812"/>
                  <a:pt x="43999" y="15678"/>
                  <a:pt x="44032" y="15545"/>
                </a:cubicBezTo>
                <a:cubicBezTo>
                  <a:pt x="44065" y="15445"/>
                  <a:pt x="44165" y="15345"/>
                  <a:pt x="44199" y="15211"/>
                </a:cubicBezTo>
                <a:cubicBezTo>
                  <a:pt x="44366" y="15178"/>
                  <a:pt x="44466" y="15178"/>
                  <a:pt x="44532" y="15145"/>
                </a:cubicBezTo>
                <a:close/>
                <a:moveTo>
                  <a:pt x="30022" y="15478"/>
                </a:moveTo>
                <a:lnTo>
                  <a:pt x="30022" y="15478"/>
                </a:lnTo>
                <a:cubicBezTo>
                  <a:pt x="30089" y="15578"/>
                  <a:pt x="30189" y="15678"/>
                  <a:pt x="30289" y="15778"/>
                </a:cubicBezTo>
                <a:cubicBezTo>
                  <a:pt x="30289" y="15845"/>
                  <a:pt x="30289" y="15945"/>
                  <a:pt x="30322" y="16012"/>
                </a:cubicBezTo>
                <a:cubicBezTo>
                  <a:pt x="30322" y="16145"/>
                  <a:pt x="30356" y="16279"/>
                  <a:pt x="30422" y="16379"/>
                </a:cubicBezTo>
                <a:cubicBezTo>
                  <a:pt x="30422" y="16479"/>
                  <a:pt x="30456" y="16546"/>
                  <a:pt x="30456" y="16612"/>
                </a:cubicBezTo>
                <a:cubicBezTo>
                  <a:pt x="30322" y="16446"/>
                  <a:pt x="30255" y="16279"/>
                  <a:pt x="30122" y="16112"/>
                </a:cubicBezTo>
                <a:cubicBezTo>
                  <a:pt x="30122" y="16012"/>
                  <a:pt x="30089" y="15945"/>
                  <a:pt x="30089" y="15845"/>
                </a:cubicBezTo>
                <a:cubicBezTo>
                  <a:pt x="30022" y="15712"/>
                  <a:pt x="30022" y="15578"/>
                  <a:pt x="30022" y="15478"/>
                </a:cubicBezTo>
                <a:close/>
                <a:moveTo>
                  <a:pt x="48969" y="15445"/>
                </a:moveTo>
                <a:lnTo>
                  <a:pt x="48969" y="15445"/>
                </a:lnTo>
                <a:cubicBezTo>
                  <a:pt x="48935" y="15478"/>
                  <a:pt x="48835" y="15512"/>
                  <a:pt x="48802" y="15545"/>
                </a:cubicBezTo>
                <a:cubicBezTo>
                  <a:pt x="48535" y="15778"/>
                  <a:pt x="48335" y="15979"/>
                  <a:pt x="48135" y="16179"/>
                </a:cubicBezTo>
                <a:cubicBezTo>
                  <a:pt x="47368" y="16346"/>
                  <a:pt x="46667" y="16479"/>
                  <a:pt x="45933" y="16546"/>
                </a:cubicBezTo>
                <a:cubicBezTo>
                  <a:pt x="45199" y="16646"/>
                  <a:pt x="44532" y="16646"/>
                  <a:pt x="43832" y="16679"/>
                </a:cubicBezTo>
                <a:cubicBezTo>
                  <a:pt x="44099" y="16546"/>
                  <a:pt x="44299" y="16412"/>
                  <a:pt x="44532" y="16346"/>
                </a:cubicBezTo>
                <a:cubicBezTo>
                  <a:pt x="45333" y="16212"/>
                  <a:pt x="46100" y="16012"/>
                  <a:pt x="46867" y="15845"/>
                </a:cubicBezTo>
                <a:cubicBezTo>
                  <a:pt x="47301" y="15778"/>
                  <a:pt x="47668" y="15678"/>
                  <a:pt x="48102" y="15578"/>
                </a:cubicBezTo>
                <a:cubicBezTo>
                  <a:pt x="48368" y="15545"/>
                  <a:pt x="48669" y="15478"/>
                  <a:pt x="48969" y="15445"/>
                </a:cubicBezTo>
                <a:close/>
                <a:moveTo>
                  <a:pt x="47901" y="16346"/>
                </a:moveTo>
                <a:lnTo>
                  <a:pt x="47901" y="16346"/>
                </a:lnTo>
                <a:cubicBezTo>
                  <a:pt x="47868" y="16412"/>
                  <a:pt x="47835" y="16479"/>
                  <a:pt x="47801" y="16512"/>
                </a:cubicBezTo>
                <a:cubicBezTo>
                  <a:pt x="47101" y="16679"/>
                  <a:pt x="46367" y="16813"/>
                  <a:pt x="45666" y="16846"/>
                </a:cubicBezTo>
                <a:cubicBezTo>
                  <a:pt x="45433" y="16857"/>
                  <a:pt x="45203" y="16861"/>
                  <a:pt x="44975" y="16861"/>
                </a:cubicBezTo>
                <a:cubicBezTo>
                  <a:pt x="44518" y="16861"/>
                  <a:pt x="44065" y="16846"/>
                  <a:pt x="43598" y="16846"/>
                </a:cubicBezTo>
                <a:cubicBezTo>
                  <a:pt x="43598" y="16846"/>
                  <a:pt x="43632" y="16846"/>
                  <a:pt x="43632" y="16813"/>
                </a:cubicBezTo>
                <a:cubicBezTo>
                  <a:pt x="43762" y="16818"/>
                  <a:pt x="43893" y="16821"/>
                  <a:pt x="44024" y="16821"/>
                </a:cubicBezTo>
                <a:cubicBezTo>
                  <a:pt x="44636" y="16821"/>
                  <a:pt x="45263" y="16761"/>
                  <a:pt x="45867" y="16679"/>
                </a:cubicBezTo>
                <a:cubicBezTo>
                  <a:pt x="46567" y="16612"/>
                  <a:pt x="47268" y="16512"/>
                  <a:pt x="47901" y="16346"/>
                </a:cubicBezTo>
                <a:close/>
                <a:moveTo>
                  <a:pt x="32991" y="10808"/>
                </a:moveTo>
                <a:cubicBezTo>
                  <a:pt x="33024" y="10875"/>
                  <a:pt x="33091" y="10975"/>
                  <a:pt x="33158" y="11042"/>
                </a:cubicBezTo>
                <a:cubicBezTo>
                  <a:pt x="33424" y="11475"/>
                  <a:pt x="33591" y="11942"/>
                  <a:pt x="33691" y="12376"/>
                </a:cubicBezTo>
                <a:cubicBezTo>
                  <a:pt x="33691" y="12876"/>
                  <a:pt x="33658" y="13343"/>
                  <a:pt x="33625" y="13844"/>
                </a:cubicBezTo>
                <a:cubicBezTo>
                  <a:pt x="33758" y="13443"/>
                  <a:pt x="33758" y="13010"/>
                  <a:pt x="33758" y="12610"/>
                </a:cubicBezTo>
                <a:cubicBezTo>
                  <a:pt x="33925" y="13143"/>
                  <a:pt x="33991" y="13644"/>
                  <a:pt x="34025" y="14211"/>
                </a:cubicBezTo>
                <a:cubicBezTo>
                  <a:pt x="34025" y="14744"/>
                  <a:pt x="34025" y="15311"/>
                  <a:pt x="33958" y="15845"/>
                </a:cubicBezTo>
                <a:cubicBezTo>
                  <a:pt x="33925" y="16145"/>
                  <a:pt x="33858" y="16479"/>
                  <a:pt x="33791" y="16746"/>
                </a:cubicBezTo>
                <a:cubicBezTo>
                  <a:pt x="33758" y="16979"/>
                  <a:pt x="33658" y="17213"/>
                  <a:pt x="33625" y="17413"/>
                </a:cubicBezTo>
                <a:cubicBezTo>
                  <a:pt x="33591" y="16746"/>
                  <a:pt x="33491" y="16079"/>
                  <a:pt x="33424" y="15478"/>
                </a:cubicBezTo>
                <a:cubicBezTo>
                  <a:pt x="33491" y="15211"/>
                  <a:pt x="33491" y="14978"/>
                  <a:pt x="33524" y="14711"/>
                </a:cubicBezTo>
                <a:cubicBezTo>
                  <a:pt x="33591" y="14411"/>
                  <a:pt x="33625" y="14144"/>
                  <a:pt x="33625" y="13844"/>
                </a:cubicBezTo>
                <a:lnTo>
                  <a:pt x="33625" y="13844"/>
                </a:lnTo>
                <a:cubicBezTo>
                  <a:pt x="33591" y="14144"/>
                  <a:pt x="33524" y="14377"/>
                  <a:pt x="33491" y="14678"/>
                </a:cubicBezTo>
                <a:cubicBezTo>
                  <a:pt x="33458" y="14811"/>
                  <a:pt x="33458" y="14978"/>
                  <a:pt x="33424" y="15111"/>
                </a:cubicBezTo>
                <a:cubicBezTo>
                  <a:pt x="33291" y="14377"/>
                  <a:pt x="33124" y="13644"/>
                  <a:pt x="32924" y="12976"/>
                </a:cubicBezTo>
                <a:cubicBezTo>
                  <a:pt x="32924" y="12910"/>
                  <a:pt x="32857" y="12876"/>
                  <a:pt x="32857" y="12843"/>
                </a:cubicBezTo>
                <a:cubicBezTo>
                  <a:pt x="32957" y="12643"/>
                  <a:pt x="32957" y="12443"/>
                  <a:pt x="32957" y="12243"/>
                </a:cubicBezTo>
                <a:cubicBezTo>
                  <a:pt x="32957" y="12109"/>
                  <a:pt x="32991" y="11876"/>
                  <a:pt x="32991" y="11709"/>
                </a:cubicBezTo>
                <a:lnTo>
                  <a:pt x="32991" y="11175"/>
                </a:lnTo>
                <a:lnTo>
                  <a:pt x="32991" y="10808"/>
                </a:lnTo>
                <a:close/>
                <a:moveTo>
                  <a:pt x="44132" y="15278"/>
                </a:moveTo>
                <a:lnTo>
                  <a:pt x="43999" y="15512"/>
                </a:lnTo>
                <a:cubicBezTo>
                  <a:pt x="43965" y="15645"/>
                  <a:pt x="43865" y="15778"/>
                  <a:pt x="43832" y="15879"/>
                </a:cubicBezTo>
                <a:cubicBezTo>
                  <a:pt x="43765" y="16145"/>
                  <a:pt x="43665" y="16346"/>
                  <a:pt x="43632" y="16612"/>
                </a:cubicBezTo>
                <a:cubicBezTo>
                  <a:pt x="42998" y="16946"/>
                  <a:pt x="42431" y="17313"/>
                  <a:pt x="41830" y="17680"/>
                </a:cubicBezTo>
                <a:cubicBezTo>
                  <a:pt x="41930" y="17446"/>
                  <a:pt x="42031" y="17146"/>
                  <a:pt x="42131" y="16879"/>
                </a:cubicBezTo>
                <a:cubicBezTo>
                  <a:pt x="42197" y="16712"/>
                  <a:pt x="42264" y="16546"/>
                  <a:pt x="42331" y="16446"/>
                </a:cubicBezTo>
                <a:cubicBezTo>
                  <a:pt x="42431" y="16279"/>
                  <a:pt x="42498" y="16145"/>
                  <a:pt x="42598" y="15979"/>
                </a:cubicBezTo>
                <a:cubicBezTo>
                  <a:pt x="42664" y="15979"/>
                  <a:pt x="42698" y="15945"/>
                  <a:pt x="42764" y="15879"/>
                </a:cubicBezTo>
                <a:cubicBezTo>
                  <a:pt x="43165" y="15645"/>
                  <a:pt x="43632" y="15445"/>
                  <a:pt x="44132" y="15278"/>
                </a:cubicBezTo>
                <a:close/>
                <a:moveTo>
                  <a:pt x="42364" y="16145"/>
                </a:moveTo>
                <a:lnTo>
                  <a:pt x="42264" y="16379"/>
                </a:lnTo>
                <a:cubicBezTo>
                  <a:pt x="42164" y="16546"/>
                  <a:pt x="42097" y="16712"/>
                  <a:pt x="42031" y="16846"/>
                </a:cubicBezTo>
                <a:cubicBezTo>
                  <a:pt x="41930" y="17146"/>
                  <a:pt x="41797" y="17480"/>
                  <a:pt x="41697" y="17813"/>
                </a:cubicBezTo>
                <a:cubicBezTo>
                  <a:pt x="41664" y="17813"/>
                  <a:pt x="41664" y="17847"/>
                  <a:pt x="41630" y="17847"/>
                </a:cubicBezTo>
                <a:cubicBezTo>
                  <a:pt x="41664" y="17613"/>
                  <a:pt x="41697" y="17346"/>
                  <a:pt x="41797" y="17113"/>
                </a:cubicBezTo>
                <a:cubicBezTo>
                  <a:pt x="41864" y="16846"/>
                  <a:pt x="41964" y="16612"/>
                  <a:pt x="42064" y="16346"/>
                </a:cubicBezTo>
                <a:cubicBezTo>
                  <a:pt x="42164" y="16279"/>
                  <a:pt x="42297" y="16212"/>
                  <a:pt x="42364" y="16145"/>
                </a:cubicBezTo>
                <a:close/>
                <a:moveTo>
                  <a:pt x="47601" y="16779"/>
                </a:moveTo>
                <a:cubicBezTo>
                  <a:pt x="47434" y="16946"/>
                  <a:pt x="47268" y="17113"/>
                  <a:pt x="47101" y="17313"/>
                </a:cubicBezTo>
                <a:lnTo>
                  <a:pt x="46967" y="17446"/>
                </a:lnTo>
                <a:cubicBezTo>
                  <a:pt x="46200" y="17680"/>
                  <a:pt x="45433" y="17813"/>
                  <a:pt x="44599" y="17847"/>
                </a:cubicBezTo>
                <a:cubicBezTo>
                  <a:pt x="44165" y="17847"/>
                  <a:pt x="43765" y="17847"/>
                  <a:pt x="43331" y="17813"/>
                </a:cubicBezTo>
                <a:cubicBezTo>
                  <a:pt x="42998" y="17747"/>
                  <a:pt x="42664" y="17713"/>
                  <a:pt x="42331" y="17646"/>
                </a:cubicBezTo>
                <a:cubicBezTo>
                  <a:pt x="42698" y="17380"/>
                  <a:pt x="43098" y="17179"/>
                  <a:pt x="43465" y="16979"/>
                </a:cubicBezTo>
                <a:cubicBezTo>
                  <a:pt x="43875" y="17018"/>
                  <a:pt x="44308" y="17035"/>
                  <a:pt x="44738" y="17035"/>
                </a:cubicBezTo>
                <a:cubicBezTo>
                  <a:pt x="45041" y="17035"/>
                  <a:pt x="45343" y="17026"/>
                  <a:pt x="45633" y="17013"/>
                </a:cubicBezTo>
                <a:cubicBezTo>
                  <a:pt x="46300" y="16979"/>
                  <a:pt x="46934" y="16879"/>
                  <a:pt x="47601" y="16779"/>
                </a:cubicBezTo>
                <a:close/>
                <a:moveTo>
                  <a:pt x="46801" y="17646"/>
                </a:moveTo>
                <a:lnTo>
                  <a:pt x="46801" y="17646"/>
                </a:lnTo>
                <a:cubicBezTo>
                  <a:pt x="46701" y="17680"/>
                  <a:pt x="46600" y="17780"/>
                  <a:pt x="46467" y="17880"/>
                </a:cubicBezTo>
                <a:cubicBezTo>
                  <a:pt x="46300" y="17880"/>
                  <a:pt x="46100" y="17947"/>
                  <a:pt x="45933" y="17980"/>
                </a:cubicBezTo>
                <a:cubicBezTo>
                  <a:pt x="45700" y="18013"/>
                  <a:pt x="45533" y="18013"/>
                  <a:pt x="45333" y="18047"/>
                </a:cubicBezTo>
                <a:cubicBezTo>
                  <a:pt x="44933" y="18080"/>
                  <a:pt x="44532" y="18080"/>
                  <a:pt x="44132" y="18080"/>
                </a:cubicBezTo>
                <a:cubicBezTo>
                  <a:pt x="43432" y="18080"/>
                  <a:pt x="42698" y="17980"/>
                  <a:pt x="41997" y="17847"/>
                </a:cubicBezTo>
                <a:cubicBezTo>
                  <a:pt x="42097" y="17813"/>
                  <a:pt x="42131" y="17747"/>
                  <a:pt x="42197" y="17713"/>
                </a:cubicBezTo>
                <a:cubicBezTo>
                  <a:pt x="42598" y="17813"/>
                  <a:pt x="42965" y="17880"/>
                  <a:pt x="43331" y="17913"/>
                </a:cubicBezTo>
                <a:cubicBezTo>
                  <a:pt x="43765" y="17980"/>
                  <a:pt x="44165" y="17980"/>
                  <a:pt x="44599" y="17980"/>
                </a:cubicBezTo>
                <a:cubicBezTo>
                  <a:pt x="45333" y="17913"/>
                  <a:pt x="46100" y="17847"/>
                  <a:pt x="46801" y="17646"/>
                </a:cubicBezTo>
                <a:close/>
                <a:moveTo>
                  <a:pt x="34092" y="15945"/>
                </a:moveTo>
                <a:lnTo>
                  <a:pt x="34092" y="15945"/>
                </a:lnTo>
                <a:cubicBezTo>
                  <a:pt x="34025" y="16412"/>
                  <a:pt x="33991" y="16879"/>
                  <a:pt x="33925" y="17380"/>
                </a:cubicBezTo>
                <a:cubicBezTo>
                  <a:pt x="33858" y="17680"/>
                  <a:pt x="33791" y="17947"/>
                  <a:pt x="33758" y="18214"/>
                </a:cubicBezTo>
                <a:lnTo>
                  <a:pt x="33758" y="17713"/>
                </a:lnTo>
                <a:cubicBezTo>
                  <a:pt x="33758" y="17713"/>
                  <a:pt x="33791" y="17713"/>
                  <a:pt x="33791" y="17680"/>
                </a:cubicBezTo>
                <a:cubicBezTo>
                  <a:pt x="33925" y="17380"/>
                  <a:pt x="33958" y="17113"/>
                  <a:pt x="33991" y="16779"/>
                </a:cubicBezTo>
                <a:cubicBezTo>
                  <a:pt x="33991" y="16512"/>
                  <a:pt x="34025" y="16212"/>
                  <a:pt x="34092" y="15945"/>
                </a:cubicBezTo>
                <a:close/>
                <a:moveTo>
                  <a:pt x="30956" y="13710"/>
                </a:moveTo>
                <a:cubicBezTo>
                  <a:pt x="31356" y="14478"/>
                  <a:pt x="31957" y="15178"/>
                  <a:pt x="32590" y="15812"/>
                </a:cubicBezTo>
                <a:cubicBezTo>
                  <a:pt x="32824" y="16045"/>
                  <a:pt x="33124" y="16312"/>
                  <a:pt x="33424" y="16512"/>
                </a:cubicBezTo>
                <a:cubicBezTo>
                  <a:pt x="33458" y="16879"/>
                  <a:pt x="33491" y="17280"/>
                  <a:pt x="33491" y="17680"/>
                </a:cubicBezTo>
                <a:cubicBezTo>
                  <a:pt x="33491" y="17947"/>
                  <a:pt x="33491" y="18180"/>
                  <a:pt x="33524" y="18480"/>
                </a:cubicBezTo>
                <a:cubicBezTo>
                  <a:pt x="33057" y="17113"/>
                  <a:pt x="32190" y="15979"/>
                  <a:pt x="31490" y="14711"/>
                </a:cubicBezTo>
                <a:cubicBezTo>
                  <a:pt x="31290" y="14377"/>
                  <a:pt x="31123" y="14044"/>
                  <a:pt x="30956" y="13710"/>
                </a:cubicBezTo>
                <a:close/>
                <a:moveTo>
                  <a:pt x="41964" y="16512"/>
                </a:moveTo>
                <a:lnTo>
                  <a:pt x="41964" y="16512"/>
                </a:lnTo>
                <a:cubicBezTo>
                  <a:pt x="41764" y="16979"/>
                  <a:pt x="41597" y="17480"/>
                  <a:pt x="41597" y="17980"/>
                </a:cubicBezTo>
                <a:cubicBezTo>
                  <a:pt x="41363" y="18147"/>
                  <a:pt x="41130" y="18314"/>
                  <a:pt x="40930" y="18480"/>
                </a:cubicBezTo>
                <a:lnTo>
                  <a:pt x="41030" y="17847"/>
                </a:lnTo>
                <a:cubicBezTo>
                  <a:pt x="41030" y="17713"/>
                  <a:pt x="41097" y="17613"/>
                  <a:pt x="41130" y="17513"/>
                </a:cubicBezTo>
                <a:cubicBezTo>
                  <a:pt x="41130" y="17480"/>
                  <a:pt x="41163" y="17380"/>
                  <a:pt x="41197" y="17346"/>
                </a:cubicBezTo>
                <a:cubicBezTo>
                  <a:pt x="41263" y="17313"/>
                  <a:pt x="41263" y="17280"/>
                  <a:pt x="41263" y="17179"/>
                </a:cubicBezTo>
                <a:cubicBezTo>
                  <a:pt x="41463" y="16946"/>
                  <a:pt x="41697" y="16712"/>
                  <a:pt x="41964" y="16512"/>
                </a:cubicBezTo>
                <a:close/>
                <a:moveTo>
                  <a:pt x="41964" y="17880"/>
                </a:moveTo>
                <a:cubicBezTo>
                  <a:pt x="42698" y="18047"/>
                  <a:pt x="43465" y="18180"/>
                  <a:pt x="44199" y="18180"/>
                </a:cubicBezTo>
                <a:lnTo>
                  <a:pt x="45333" y="18180"/>
                </a:lnTo>
                <a:cubicBezTo>
                  <a:pt x="45533" y="18180"/>
                  <a:pt x="45700" y="18147"/>
                  <a:pt x="45933" y="18147"/>
                </a:cubicBezTo>
                <a:cubicBezTo>
                  <a:pt x="46033" y="18147"/>
                  <a:pt x="46167" y="18080"/>
                  <a:pt x="46267" y="18080"/>
                </a:cubicBezTo>
                <a:lnTo>
                  <a:pt x="45867" y="18347"/>
                </a:lnTo>
                <a:cubicBezTo>
                  <a:pt x="45800" y="18347"/>
                  <a:pt x="45666" y="18380"/>
                  <a:pt x="45600" y="18447"/>
                </a:cubicBezTo>
                <a:cubicBezTo>
                  <a:pt x="45500" y="18480"/>
                  <a:pt x="45366" y="18480"/>
                  <a:pt x="45300" y="18514"/>
                </a:cubicBezTo>
                <a:lnTo>
                  <a:pt x="44666" y="18647"/>
                </a:lnTo>
                <a:cubicBezTo>
                  <a:pt x="44265" y="18714"/>
                  <a:pt x="43832" y="18781"/>
                  <a:pt x="43432" y="18814"/>
                </a:cubicBezTo>
                <a:cubicBezTo>
                  <a:pt x="43235" y="18822"/>
                  <a:pt x="43038" y="18826"/>
                  <a:pt x="42841" y="18826"/>
                </a:cubicBezTo>
                <a:cubicBezTo>
                  <a:pt x="42204" y="18826"/>
                  <a:pt x="41567" y="18782"/>
                  <a:pt x="40930" y="18681"/>
                </a:cubicBezTo>
                <a:cubicBezTo>
                  <a:pt x="41263" y="18414"/>
                  <a:pt x="41597" y="18147"/>
                  <a:pt x="41964" y="17880"/>
                </a:cubicBezTo>
                <a:close/>
                <a:moveTo>
                  <a:pt x="30322" y="15845"/>
                </a:moveTo>
                <a:lnTo>
                  <a:pt x="30322" y="15845"/>
                </a:lnTo>
                <a:cubicBezTo>
                  <a:pt x="30556" y="16045"/>
                  <a:pt x="30789" y="16279"/>
                  <a:pt x="30956" y="16479"/>
                </a:cubicBezTo>
                <a:cubicBezTo>
                  <a:pt x="31156" y="16712"/>
                  <a:pt x="31356" y="16979"/>
                  <a:pt x="31523" y="17246"/>
                </a:cubicBezTo>
                <a:cubicBezTo>
                  <a:pt x="31523" y="17413"/>
                  <a:pt x="31590" y="17613"/>
                  <a:pt x="31590" y="17747"/>
                </a:cubicBezTo>
                <a:cubicBezTo>
                  <a:pt x="31590" y="17913"/>
                  <a:pt x="31623" y="18047"/>
                  <a:pt x="31623" y="18214"/>
                </a:cubicBezTo>
                <a:lnTo>
                  <a:pt x="31623" y="18714"/>
                </a:lnTo>
                <a:lnTo>
                  <a:pt x="31623" y="18847"/>
                </a:lnTo>
                <a:cubicBezTo>
                  <a:pt x="31323" y="18147"/>
                  <a:pt x="30989" y="17480"/>
                  <a:pt x="30589" y="16846"/>
                </a:cubicBezTo>
                <a:cubicBezTo>
                  <a:pt x="30522" y="16679"/>
                  <a:pt x="30489" y="16479"/>
                  <a:pt x="30456" y="16312"/>
                </a:cubicBezTo>
                <a:cubicBezTo>
                  <a:pt x="30422" y="16179"/>
                  <a:pt x="30422" y="16079"/>
                  <a:pt x="30356" y="15979"/>
                </a:cubicBezTo>
                <a:cubicBezTo>
                  <a:pt x="30356" y="15912"/>
                  <a:pt x="30356" y="15879"/>
                  <a:pt x="30322" y="15845"/>
                </a:cubicBezTo>
                <a:close/>
                <a:moveTo>
                  <a:pt x="41030" y="17380"/>
                </a:moveTo>
                <a:cubicBezTo>
                  <a:pt x="41030" y="17446"/>
                  <a:pt x="40996" y="17446"/>
                  <a:pt x="40996" y="17480"/>
                </a:cubicBezTo>
                <a:cubicBezTo>
                  <a:pt x="40963" y="17613"/>
                  <a:pt x="40930" y="17713"/>
                  <a:pt x="40863" y="17813"/>
                </a:cubicBezTo>
                <a:cubicBezTo>
                  <a:pt x="40830" y="18013"/>
                  <a:pt x="40730" y="18280"/>
                  <a:pt x="40730" y="18514"/>
                </a:cubicBezTo>
                <a:cubicBezTo>
                  <a:pt x="40529" y="18681"/>
                  <a:pt x="40329" y="18847"/>
                  <a:pt x="40129" y="19047"/>
                </a:cubicBezTo>
                <a:cubicBezTo>
                  <a:pt x="40329" y="18447"/>
                  <a:pt x="40630" y="17880"/>
                  <a:pt x="41030" y="17380"/>
                </a:cubicBezTo>
                <a:close/>
                <a:moveTo>
                  <a:pt x="45466" y="18547"/>
                </a:moveTo>
                <a:lnTo>
                  <a:pt x="45466" y="18547"/>
                </a:lnTo>
                <a:cubicBezTo>
                  <a:pt x="45366" y="18681"/>
                  <a:pt x="45266" y="18714"/>
                  <a:pt x="45166" y="18781"/>
                </a:cubicBezTo>
                <a:cubicBezTo>
                  <a:pt x="44642" y="19021"/>
                  <a:pt x="44089" y="19090"/>
                  <a:pt x="43526" y="19090"/>
                </a:cubicBezTo>
                <a:cubicBezTo>
                  <a:pt x="43230" y="19090"/>
                  <a:pt x="42930" y="19070"/>
                  <a:pt x="42631" y="19047"/>
                </a:cubicBezTo>
                <a:cubicBezTo>
                  <a:pt x="42254" y="19032"/>
                  <a:pt x="41869" y="19001"/>
                  <a:pt x="41492" y="19001"/>
                </a:cubicBezTo>
                <a:cubicBezTo>
                  <a:pt x="41067" y="19001"/>
                  <a:pt x="40651" y="19040"/>
                  <a:pt x="40263" y="19181"/>
                </a:cubicBezTo>
                <a:cubicBezTo>
                  <a:pt x="40396" y="19047"/>
                  <a:pt x="40529" y="18914"/>
                  <a:pt x="40696" y="18781"/>
                </a:cubicBezTo>
                <a:cubicBezTo>
                  <a:pt x="40763" y="18714"/>
                  <a:pt x="40796" y="18714"/>
                  <a:pt x="40830" y="18681"/>
                </a:cubicBezTo>
                <a:cubicBezTo>
                  <a:pt x="41476" y="18810"/>
                  <a:pt x="42143" y="18859"/>
                  <a:pt x="42829" y="18859"/>
                </a:cubicBezTo>
                <a:cubicBezTo>
                  <a:pt x="43028" y="18859"/>
                  <a:pt x="43229" y="18855"/>
                  <a:pt x="43432" y="18847"/>
                </a:cubicBezTo>
                <a:cubicBezTo>
                  <a:pt x="43832" y="18847"/>
                  <a:pt x="44299" y="18814"/>
                  <a:pt x="44699" y="18714"/>
                </a:cubicBezTo>
                <a:lnTo>
                  <a:pt x="45333" y="18580"/>
                </a:lnTo>
                <a:cubicBezTo>
                  <a:pt x="45366" y="18580"/>
                  <a:pt x="45433" y="18580"/>
                  <a:pt x="45466" y="18547"/>
                </a:cubicBezTo>
                <a:close/>
                <a:moveTo>
                  <a:pt x="29288" y="17013"/>
                </a:moveTo>
                <a:cubicBezTo>
                  <a:pt x="29321" y="17046"/>
                  <a:pt x="29388" y="17113"/>
                  <a:pt x="29455" y="17146"/>
                </a:cubicBezTo>
                <a:cubicBezTo>
                  <a:pt x="29522" y="17179"/>
                  <a:pt x="29622" y="17280"/>
                  <a:pt x="29688" y="17313"/>
                </a:cubicBezTo>
                <a:cubicBezTo>
                  <a:pt x="29855" y="17446"/>
                  <a:pt x="30055" y="17513"/>
                  <a:pt x="30222" y="17613"/>
                </a:cubicBezTo>
                <a:cubicBezTo>
                  <a:pt x="30389" y="17680"/>
                  <a:pt x="30556" y="17813"/>
                  <a:pt x="30722" y="17880"/>
                </a:cubicBezTo>
                <a:cubicBezTo>
                  <a:pt x="30823" y="17947"/>
                  <a:pt x="30889" y="17980"/>
                  <a:pt x="31023" y="18047"/>
                </a:cubicBezTo>
                <a:cubicBezTo>
                  <a:pt x="31056" y="18080"/>
                  <a:pt x="31123" y="18080"/>
                  <a:pt x="31156" y="18147"/>
                </a:cubicBezTo>
                <a:cubicBezTo>
                  <a:pt x="31390" y="18580"/>
                  <a:pt x="31623" y="19081"/>
                  <a:pt x="31790" y="19581"/>
                </a:cubicBezTo>
                <a:cubicBezTo>
                  <a:pt x="30956" y="19181"/>
                  <a:pt x="30189" y="18647"/>
                  <a:pt x="29522" y="18047"/>
                </a:cubicBezTo>
                <a:cubicBezTo>
                  <a:pt x="29488" y="17880"/>
                  <a:pt x="29455" y="17780"/>
                  <a:pt x="29388" y="17613"/>
                </a:cubicBezTo>
                <a:cubicBezTo>
                  <a:pt x="29355" y="17446"/>
                  <a:pt x="29321" y="17213"/>
                  <a:pt x="29288" y="17013"/>
                </a:cubicBezTo>
                <a:close/>
                <a:moveTo>
                  <a:pt x="29588" y="18180"/>
                </a:moveTo>
                <a:cubicBezTo>
                  <a:pt x="30189" y="18814"/>
                  <a:pt x="30956" y="19348"/>
                  <a:pt x="31757" y="19781"/>
                </a:cubicBezTo>
                <a:lnTo>
                  <a:pt x="31790" y="19781"/>
                </a:lnTo>
                <a:cubicBezTo>
                  <a:pt x="31790" y="19781"/>
                  <a:pt x="31790" y="19797"/>
                  <a:pt x="31801" y="19807"/>
                </a:cubicBezTo>
                <a:lnTo>
                  <a:pt x="31801" y="19807"/>
                </a:lnTo>
                <a:cubicBezTo>
                  <a:pt x="31408" y="19674"/>
                  <a:pt x="31016" y="19477"/>
                  <a:pt x="30656" y="19281"/>
                </a:cubicBezTo>
                <a:cubicBezTo>
                  <a:pt x="30456" y="19148"/>
                  <a:pt x="30289" y="19014"/>
                  <a:pt x="30122" y="18847"/>
                </a:cubicBezTo>
                <a:cubicBezTo>
                  <a:pt x="29955" y="18714"/>
                  <a:pt x="29822" y="18614"/>
                  <a:pt x="29688" y="18447"/>
                </a:cubicBezTo>
                <a:cubicBezTo>
                  <a:pt x="29622" y="18347"/>
                  <a:pt x="29622" y="18280"/>
                  <a:pt x="29588" y="18180"/>
                </a:cubicBezTo>
                <a:close/>
                <a:moveTo>
                  <a:pt x="31757" y="17513"/>
                </a:moveTo>
                <a:lnTo>
                  <a:pt x="31757" y="17513"/>
                </a:lnTo>
                <a:cubicBezTo>
                  <a:pt x="31857" y="17780"/>
                  <a:pt x="31990" y="18047"/>
                  <a:pt x="32090" y="18347"/>
                </a:cubicBezTo>
                <a:cubicBezTo>
                  <a:pt x="32090" y="18714"/>
                  <a:pt x="32123" y="19148"/>
                  <a:pt x="32157" y="19514"/>
                </a:cubicBezTo>
                <a:cubicBezTo>
                  <a:pt x="32157" y="19715"/>
                  <a:pt x="32190" y="19948"/>
                  <a:pt x="32190" y="20182"/>
                </a:cubicBezTo>
                <a:lnTo>
                  <a:pt x="32190" y="20515"/>
                </a:lnTo>
                <a:cubicBezTo>
                  <a:pt x="32190" y="20448"/>
                  <a:pt x="32157" y="20348"/>
                  <a:pt x="32157" y="20282"/>
                </a:cubicBezTo>
                <a:cubicBezTo>
                  <a:pt x="32023" y="19848"/>
                  <a:pt x="31890" y="19481"/>
                  <a:pt x="31790" y="19114"/>
                </a:cubicBezTo>
                <a:lnTo>
                  <a:pt x="31790" y="18714"/>
                </a:lnTo>
                <a:lnTo>
                  <a:pt x="31790" y="18280"/>
                </a:lnTo>
                <a:cubicBezTo>
                  <a:pt x="31790" y="18013"/>
                  <a:pt x="31790" y="17780"/>
                  <a:pt x="31757" y="17513"/>
                </a:cubicBezTo>
                <a:close/>
                <a:moveTo>
                  <a:pt x="32224" y="18747"/>
                </a:moveTo>
                <a:cubicBezTo>
                  <a:pt x="32290" y="19014"/>
                  <a:pt x="32324" y="19248"/>
                  <a:pt x="32357" y="19548"/>
                </a:cubicBezTo>
                <a:cubicBezTo>
                  <a:pt x="32357" y="19916"/>
                  <a:pt x="32300" y="20228"/>
                  <a:pt x="32239" y="20561"/>
                </a:cubicBezTo>
                <a:lnTo>
                  <a:pt x="32239" y="20561"/>
                </a:lnTo>
                <a:cubicBezTo>
                  <a:pt x="32232" y="20533"/>
                  <a:pt x="32224" y="20505"/>
                  <a:pt x="32224" y="20482"/>
                </a:cubicBezTo>
                <a:lnTo>
                  <a:pt x="32224" y="20148"/>
                </a:lnTo>
                <a:lnTo>
                  <a:pt x="32224" y="19514"/>
                </a:lnTo>
                <a:lnTo>
                  <a:pt x="32224" y="18747"/>
                </a:lnTo>
                <a:close/>
                <a:moveTo>
                  <a:pt x="29822" y="18781"/>
                </a:moveTo>
                <a:lnTo>
                  <a:pt x="29822" y="18781"/>
                </a:lnTo>
                <a:cubicBezTo>
                  <a:pt x="30022" y="19014"/>
                  <a:pt x="30322" y="19181"/>
                  <a:pt x="30556" y="19381"/>
                </a:cubicBezTo>
                <a:cubicBezTo>
                  <a:pt x="30956" y="19648"/>
                  <a:pt x="31390" y="19848"/>
                  <a:pt x="31857" y="20015"/>
                </a:cubicBezTo>
                <a:cubicBezTo>
                  <a:pt x="31990" y="20448"/>
                  <a:pt x="32123" y="20849"/>
                  <a:pt x="32190" y="21282"/>
                </a:cubicBezTo>
                <a:lnTo>
                  <a:pt x="32190" y="21516"/>
                </a:lnTo>
                <a:cubicBezTo>
                  <a:pt x="31590" y="20682"/>
                  <a:pt x="30789" y="20048"/>
                  <a:pt x="30155" y="19281"/>
                </a:cubicBezTo>
                <a:cubicBezTo>
                  <a:pt x="30022" y="19114"/>
                  <a:pt x="29889" y="18914"/>
                  <a:pt x="29822" y="18781"/>
                </a:cubicBezTo>
                <a:close/>
                <a:moveTo>
                  <a:pt x="46500" y="26219"/>
                </a:moveTo>
                <a:lnTo>
                  <a:pt x="46500" y="26219"/>
                </a:lnTo>
                <a:cubicBezTo>
                  <a:pt x="46434" y="26286"/>
                  <a:pt x="46334" y="26286"/>
                  <a:pt x="46267" y="26319"/>
                </a:cubicBezTo>
                <a:cubicBezTo>
                  <a:pt x="46200" y="26319"/>
                  <a:pt x="46200" y="26319"/>
                  <a:pt x="46167" y="26353"/>
                </a:cubicBezTo>
                <a:cubicBezTo>
                  <a:pt x="46100" y="26353"/>
                  <a:pt x="46033" y="26386"/>
                  <a:pt x="45967" y="26386"/>
                </a:cubicBezTo>
                <a:cubicBezTo>
                  <a:pt x="45533" y="26486"/>
                  <a:pt x="45133" y="26553"/>
                  <a:pt x="44766" y="26620"/>
                </a:cubicBezTo>
                <a:cubicBezTo>
                  <a:pt x="43932" y="26720"/>
                  <a:pt x="43098" y="26853"/>
                  <a:pt x="42264" y="26953"/>
                </a:cubicBezTo>
                <a:cubicBezTo>
                  <a:pt x="42131" y="26953"/>
                  <a:pt x="41964" y="26986"/>
                  <a:pt x="41830" y="26986"/>
                </a:cubicBezTo>
                <a:cubicBezTo>
                  <a:pt x="42164" y="26886"/>
                  <a:pt x="42498" y="26853"/>
                  <a:pt x="42831" y="26786"/>
                </a:cubicBezTo>
                <a:cubicBezTo>
                  <a:pt x="43498" y="26653"/>
                  <a:pt x="44165" y="26519"/>
                  <a:pt x="44833" y="26453"/>
                </a:cubicBezTo>
                <a:cubicBezTo>
                  <a:pt x="45366" y="26353"/>
                  <a:pt x="45933" y="26319"/>
                  <a:pt x="46500" y="26219"/>
                </a:cubicBezTo>
                <a:close/>
                <a:moveTo>
                  <a:pt x="42664" y="26019"/>
                </a:moveTo>
                <a:cubicBezTo>
                  <a:pt x="43131" y="26019"/>
                  <a:pt x="43598" y="26019"/>
                  <a:pt x="44032" y="26052"/>
                </a:cubicBezTo>
                <a:cubicBezTo>
                  <a:pt x="44466" y="26052"/>
                  <a:pt x="44933" y="26119"/>
                  <a:pt x="45333" y="26153"/>
                </a:cubicBezTo>
                <a:lnTo>
                  <a:pt x="45300" y="26153"/>
                </a:lnTo>
                <a:cubicBezTo>
                  <a:pt x="44632" y="26219"/>
                  <a:pt x="43932" y="26319"/>
                  <a:pt x="43265" y="26419"/>
                </a:cubicBezTo>
                <a:cubicBezTo>
                  <a:pt x="42331" y="26586"/>
                  <a:pt x="41430" y="26820"/>
                  <a:pt x="40496" y="27020"/>
                </a:cubicBezTo>
                <a:cubicBezTo>
                  <a:pt x="41130" y="26586"/>
                  <a:pt x="41830" y="26253"/>
                  <a:pt x="42598" y="26052"/>
                </a:cubicBezTo>
                <a:cubicBezTo>
                  <a:pt x="42631" y="26052"/>
                  <a:pt x="42664" y="26052"/>
                  <a:pt x="42664" y="26019"/>
                </a:cubicBezTo>
                <a:close/>
                <a:moveTo>
                  <a:pt x="42297" y="26052"/>
                </a:moveTo>
                <a:cubicBezTo>
                  <a:pt x="41597" y="26319"/>
                  <a:pt x="40863" y="26653"/>
                  <a:pt x="40296" y="27153"/>
                </a:cubicBezTo>
                <a:cubicBezTo>
                  <a:pt x="40196" y="27153"/>
                  <a:pt x="40163" y="27187"/>
                  <a:pt x="40096" y="27187"/>
                </a:cubicBezTo>
                <a:lnTo>
                  <a:pt x="40296" y="26986"/>
                </a:lnTo>
                <a:cubicBezTo>
                  <a:pt x="40463" y="26853"/>
                  <a:pt x="40630" y="26686"/>
                  <a:pt x="40796" y="26553"/>
                </a:cubicBezTo>
                <a:cubicBezTo>
                  <a:pt x="41097" y="26353"/>
                  <a:pt x="41363" y="26186"/>
                  <a:pt x="41664" y="26052"/>
                </a:cubicBezTo>
                <a:close/>
                <a:moveTo>
                  <a:pt x="45157" y="26715"/>
                </a:moveTo>
                <a:cubicBezTo>
                  <a:pt x="45118" y="26732"/>
                  <a:pt x="45079" y="26755"/>
                  <a:pt x="45033" y="26786"/>
                </a:cubicBezTo>
                <a:cubicBezTo>
                  <a:pt x="44666" y="26920"/>
                  <a:pt x="44332" y="27120"/>
                  <a:pt x="43965" y="27253"/>
                </a:cubicBezTo>
                <a:cubicBezTo>
                  <a:pt x="43765" y="27253"/>
                  <a:pt x="43498" y="27353"/>
                  <a:pt x="43298" y="27387"/>
                </a:cubicBezTo>
                <a:cubicBezTo>
                  <a:pt x="43031" y="27453"/>
                  <a:pt x="42831" y="27487"/>
                  <a:pt x="42598" y="27520"/>
                </a:cubicBezTo>
                <a:cubicBezTo>
                  <a:pt x="42131" y="27620"/>
                  <a:pt x="41630" y="27654"/>
                  <a:pt x="41163" y="27687"/>
                </a:cubicBezTo>
                <a:cubicBezTo>
                  <a:pt x="40663" y="27720"/>
                  <a:pt x="40196" y="27720"/>
                  <a:pt x="39696" y="27720"/>
                </a:cubicBezTo>
                <a:lnTo>
                  <a:pt x="38862" y="27720"/>
                </a:lnTo>
                <a:cubicBezTo>
                  <a:pt x="39595" y="27520"/>
                  <a:pt x="40296" y="27353"/>
                  <a:pt x="40996" y="27187"/>
                </a:cubicBezTo>
                <a:cubicBezTo>
                  <a:pt x="41363" y="27187"/>
                  <a:pt x="41697" y="27153"/>
                  <a:pt x="42097" y="27120"/>
                </a:cubicBezTo>
                <a:lnTo>
                  <a:pt x="43331" y="26986"/>
                </a:lnTo>
                <a:cubicBezTo>
                  <a:pt x="43949" y="26894"/>
                  <a:pt x="44566" y="26830"/>
                  <a:pt x="45157" y="26715"/>
                </a:cubicBezTo>
                <a:close/>
                <a:moveTo>
                  <a:pt x="41363" y="26119"/>
                </a:moveTo>
                <a:cubicBezTo>
                  <a:pt x="41130" y="26219"/>
                  <a:pt x="40930" y="26353"/>
                  <a:pt x="40696" y="26519"/>
                </a:cubicBezTo>
                <a:cubicBezTo>
                  <a:pt x="40529" y="26653"/>
                  <a:pt x="40363" y="26786"/>
                  <a:pt x="40196" y="26953"/>
                </a:cubicBezTo>
                <a:cubicBezTo>
                  <a:pt x="40129" y="27020"/>
                  <a:pt x="40029" y="27053"/>
                  <a:pt x="39962" y="27153"/>
                </a:cubicBezTo>
                <a:cubicBezTo>
                  <a:pt x="39896" y="27187"/>
                  <a:pt x="39862" y="27220"/>
                  <a:pt x="39862" y="27287"/>
                </a:cubicBezTo>
                <a:cubicBezTo>
                  <a:pt x="39696" y="27320"/>
                  <a:pt x="39495" y="27353"/>
                  <a:pt x="39329" y="27453"/>
                </a:cubicBezTo>
                <a:cubicBezTo>
                  <a:pt x="38995" y="27520"/>
                  <a:pt x="38661" y="27654"/>
                  <a:pt x="38295" y="27787"/>
                </a:cubicBezTo>
                <a:cubicBezTo>
                  <a:pt x="38528" y="27520"/>
                  <a:pt x="38795" y="27320"/>
                  <a:pt x="39062" y="27120"/>
                </a:cubicBezTo>
                <a:cubicBezTo>
                  <a:pt x="39295" y="26953"/>
                  <a:pt x="39462" y="26820"/>
                  <a:pt x="39662" y="26686"/>
                </a:cubicBezTo>
                <a:cubicBezTo>
                  <a:pt x="39729" y="26620"/>
                  <a:pt x="39862" y="26553"/>
                  <a:pt x="39962" y="26486"/>
                </a:cubicBezTo>
                <a:cubicBezTo>
                  <a:pt x="40029" y="26419"/>
                  <a:pt x="40163" y="26353"/>
                  <a:pt x="40229" y="26319"/>
                </a:cubicBezTo>
                <a:cubicBezTo>
                  <a:pt x="40630" y="26153"/>
                  <a:pt x="40996" y="26119"/>
                  <a:pt x="41363" y="26119"/>
                </a:cubicBezTo>
                <a:close/>
                <a:moveTo>
                  <a:pt x="39962" y="26286"/>
                </a:moveTo>
                <a:lnTo>
                  <a:pt x="39929" y="26319"/>
                </a:lnTo>
                <a:cubicBezTo>
                  <a:pt x="39829" y="26386"/>
                  <a:pt x="39696" y="26453"/>
                  <a:pt x="39629" y="26519"/>
                </a:cubicBezTo>
                <a:cubicBezTo>
                  <a:pt x="39429" y="26653"/>
                  <a:pt x="39195" y="26820"/>
                  <a:pt x="38995" y="26986"/>
                </a:cubicBezTo>
                <a:cubicBezTo>
                  <a:pt x="38661" y="27220"/>
                  <a:pt x="38328" y="27520"/>
                  <a:pt x="38028" y="27820"/>
                </a:cubicBezTo>
                <a:cubicBezTo>
                  <a:pt x="37828" y="27887"/>
                  <a:pt x="37661" y="27954"/>
                  <a:pt x="37461" y="28021"/>
                </a:cubicBezTo>
                <a:cubicBezTo>
                  <a:pt x="37527" y="27854"/>
                  <a:pt x="37627" y="27687"/>
                  <a:pt x="37761" y="27520"/>
                </a:cubicBezTo>
                <a:cubicBezTo>
                  <a:pt x="37828" y="27387"/>
                  <a:pt x="37861" y="27287"/>
                  <a:pt x="37961" y="27153"/>
                </a:cubicBezTo>
                <a:cubicBezTo>
                  <a:pt x="38028" y="27020"/>
                  <a:pt x="38094" y="26853"/>
                  <a:pt x="38161" y="26786"/>
                </a:cubicBezTo>
                <a:lnTo>
                  <a:pt x="38161" y="26686"/>
                </a:lnTo>
                <a:cubicBezTo>
                  <a:pt x="38762" y="26486"/>
                  <a:pt x="39362" y="26353"/>
                  <a:pt x="39962" y="26286"/>
                </a:cubicBezTo>
                <a:close/>
                <a:moveTo>
                  <a:pt x="38028" y="26720"/>
                </a:moveTo>
                <a:cubicBezTo>
                  <a:pt x="37994" y="26853"/>
                  <a:pt x="37928" y="26953"/>
                  <a:pt x="37861" y="27053"/>
                </a:cubicBezTo>
                <a:cubicBezTo>
                  <a:pt x="37794" y="27187"/>
                  <a:pt x="37761" y="27320"/>
                  <a:pt x="37661" y="27453"/>
                </a:cubicBezTo>
                <a:cubicBezTo>
                  <a:pt x="37527" y="27654"/>
                  <a:pt x="37461" y="27820"/>
                  <a:pt x="37327" y="28021"/>
                </a:cubicBezTo>
                <a:cubicBezTo>
                  <a:pt x="37260" y="28054"/>
                  <a:pt x="37160" y="28054"/>
                  <a:pt x="37127" y="28087"/>
                </a:cubicBezTo>
                <a:cubicBezTo>
                  <a:pt x="37160" y="28054"/>
                  <a:pt x="37160" y="27987"/>
                  <a:pt x="37194" y="27954"/>
                </a:cubicBezTo>
                <a:cubicBezTo>
                  <a:pt x="37294" y="27820"/>
                  <a:pt x="37327" y="27654"/>
                  <a:pt x="37427" y="27520"/>
                </a:cubicBezTo>
                <a:cubicBezTo>
                  <a:pt x="37527" y="27253"/>
                  <a:pt x="37694" y="27053"/>
                  <a:pt x="37861" y="26820"/>
                </a:cubicBezTo>
                <a:cubicBezTo>
                  <a:pt x="37961" y="26720"/>
                  <a:pt x="37994" y="26720"/>
                  <a:pt x="38028" y="26720"/>
                </a:cubicBezTo>
                <a:close/>
                <a:moveTo>
                  <a:pt x="27364" y="26298"/>
                </a:moveTo>
                <a:cubicBezTo>
                  <a:pt x="27361" y="26316"/>
                  <a:pt x="27357" y="26334"/>
                  <a:pt x="27353" y="26353"/>
                </a:cubicBezTo>
                <a:cubicBezTo>
                  <a:pt x="27238" y="27004"/>
                  <a:pt x="27134" y="27667"/>
                  <a:pt x="27098" y="28334"/>
                </a:cubicBezTo>
                <a:lnTo>
                  <a:pt x="27098" y="28334"/>
                </a:lnTo>
                <a:cubicBezTo>
                  <a:pt x="27113" y="28318"/>
                  <a:pt x="27120" y="28303"/>
                  <a:pt x="27120" y="28287"/>
                </a:cubicBezTo>
                <a:cubicBezTo>
                  <a:pt x="27149" y="27628"/>
                  <a:pt x="27251" y="26943"/>
                  <a:pt x="27364" y="26298"/>
                </a:cubicBezTo>
                <a:close/>
                <a:moveTo>
                  <a:pt x="27098" y="28334"/>
                </a:moveTo>
                <a:lnTo>
                  <a:pt x="27098" y="28334"/>
                </a:lnTo>
                <a:cubicBezTo>
                  <a:pt x="27082" y="28352"/>
                  <a:pt x="27056" y="28370"/>
                  <a:pt x="27020" y="28387"/>
                </a:cubicBezTo>
                <a:cubicBezTo>
                  <a:pt x="27087" y="28387"/>
                  <a:pt x="27087" y="28454"/>
                  <a:pt x="27087" y="28454"/>
                </a:cubicBezTo>
                <a:cubicBezTo>
                  <a:pt x="27088" y="28462"/>
                  <a:pt x="27090" y="28469"/>
                  <a:pt x="27092" y="28477"/>
                </a:cubicBezTo>
                <a:lnTo>
                  <a:pt x="27092" y="28477"/>
                </a:lnTo>
                <a:cubicBezTo>
                  <a:pt x="27094" y="28429"/>
                  <a:pt x="27096" y="28381"/>
                  <a:pt x="27098" y="28334"/>
                </a:cubicBezTo>
                <a:close/>
                <a:moveTo>
                  <a:pt x="27954" y="23884"/>
                </a:moveTo>
                <a:cubicBezTo>
                  <a:pt x="28287" y="24451"/>
                  <a:pt x="28488" y="25052"/>
                  <a:pt x="28654" y="25686"/>
                </a:cubicBezTo>
                <a:lnTo>
                  <a:pt x="28654" y="25986"/>
                </a:lnTo>
                <a:lnTo>
                  <a:pt x="28654" y="26486"/>
                </a:lnTo>
                <a:cubicBezTo>
                  <a:pt x="28654" y="26786"/>
                  <a:pt x="28621" y="27053"/>
                  <a:pt x="28588" y="27353"/>
                </a:cubicBezTo>
                <a:cubicBezTo>
                  <a:pt x="28521" y="27787"/>
                  <a:pt x="28454" y="28187"/>
                  <a:pt x="28321" y="28621"/>
                </a:cubicBezTo>
                <a:cubicBezTo>
                  <a:pt x="28454" y="27353"/>
                  <a:pt x="28354" y="26119"/>
                  <a:pt x="28154" y="24852"/>
                </a:cubicBezTo>
                <a:cubicBezTo>
                  <a:pt x="28121" y="24518"/>
                  <a:pt x="28021" y="24218"/>
                  <a:pt x="27954" y="23884"/>
                </a:cubicBezTo>
                <a:close/>
                <a:moveTo>
                  <a:pt x="37694" y="26820"/>
                </a:moveTo>
                <a:lnTo>
                  <a:pt x="37327" y="27453"/>
                </a:lnTo>
                <a:cubicBezTo>
                  <a:pt x="37260" y="27554"/>
                  <a:pt x="37160" y="27687"/>
                  <a:pt x="37094" y="27854"/>
                </a:cubicBezTo>
                <a:cubicBezTo>
                  <a:pt x="37027" y="27954"/>
                  <a:pt x="36994" y="27987"/>
                  <a:pt x="36994" y="28054"/>
                </a:cubicBezTo>
                <a:cubicBezTo>
                  <a:pt x="36994" y="28121"/>
                  <a:pt x="36960" y="28121"/>
                  <a:pt x="36960" y="28154"/>
                </a:cubicBezTo>
                <a:lnTo>
                  <a:pt x="35593" y="28654"/>
                </a:lnTo>
                <a:cubicBezTo>
                  <a:pt x="35593" y="28588"/>
                  <a:pt x="35626" y="28554"/>
                  <a:pt x="35626" y="28488"/>
                </a:cubicBezTo>
                <a:cubicBezTo>
                  <a:pt x="35659" y="28354"/>
                  <a:pt x="35759" y="28221"/>
                  <a:pt x="35793" y="28154"/>
                </a:cubicBezTo>
                <a:cubicBezTo>
                  <a:pt x="35826" y="28021"/>
                  <a:pt x="35926" y="27887"/>
                  <a:pt x="35993" y="27820"/>
                </a:cubicBezTo>
                <a:cubicBezTo>
                  <a:pt x="36093" y="27687"/>
                  <a:pt x="36126" y="27620"/>
                  <a:pt x="36160" y="27520"/>
                </a:cubicBezTo>
                <a:cubicBezTo>
                  <a:pt x="36660" y="27220"/>
                  <a:pt x="37160" y="27020"/>
                  <a:pt x="37694" y="26820"/>
                </a:cubicBezTo>
                <a:close/>
                <a:moveTo>
                  <a:pt x="19915" y="25352"/>
                </a:moveTo>
                <a:lnTo>
                  <a:pt x="19915" y="25352"/>
                </a:lnTo>
                <a:cubicBezTo>
                  <a:pt x="19848" y="26319"/>
                  <a:pt x="19781" y="27220"/>
                  <a:pt x="19581" y="28154"/>
                </a:cubicBezTo>
                <a:cubicBezTo>
                  <a:pt x="19514" y="28354"/>
                  <a:pt x="19448" y="28621"/>
                  <a:pt x="19414" y="28821"/>
                </a:cubicBezTo>
                <a:lnTo>
                  <a:pt x="19414" y="28721"/>
                </a:lnTo>
                <a:lnTo>
                  <a:pt x="19414" y="28054"/>
                </a:lnTo>
                <a:lnTo>
                  <a:pt x="19414" y="27453"/>
                </a:lnTo>
                <a:lnTo>
                  <a:pt x="19414" y="26820"/>
                </a:lnTo>
                <a:lnTo>
                  <a:pt x="19414" y="26786"/>
                </a:lnTo>
                <a:cubicBezTo>
                  <a:pt x="19615" y="26319"/>
                  <a:pt x="19815" y="25852"/>
                  <a:pt x="19915" y="25352"/>
                </a:cubicBezTo>
                <a:close/>
                <a:moveTo>
                  <a:pt x="40644" y="28822"/>
                </a:moveTo>
                <a:cubicBezTo>
                  <a:pt x="40021" y="28903"/>
                  <a:pt x="39374" y="28955"/>
                  <a:pt x="38728" y="28955"/>
                </a:cubicBezTo>
                <a:cubicBezTo>
                  <a:pt x="38606" y="28945"/>
                  <a:pt x="38483" y="28936"/>
                  <a:pt x="38359" y="28926"/>
                </a:cubicBezTo>
                <a:lnTo>
                  <a:pt x="38359" y="28926"/>
                </a:lnTo>
                <a:cubicBezTo>
                  <a:pt x="38471" y="28936"/>
                  <a:pt x="38583" y="28946"/>
                  <a:pt x="38695" y="28955"/>
                </a:cubicBezTo>
                <a:cubicBezTo>
                  <a:pt x="38809" y="28959"/>
                  <a:pt x="38923" y="28961"/>
                  <a:pt x="39036" y="28961"/>
                </a:cubicBezTo>
                <a:cubicBezTo>
                  <a:pt x="39585" y="28961"/>
                  <a:pt x="40121" y="28912"/>
                  <a:pt x="40644" y="28822"/>
                </a:cubicBezTo>
                <a:close/>
                <a:moveTo>
                  <a:pt x="35993" y="27620"/>
                </a:moveTo>
                <a:cubicBezTo>
                  <a:pt x="35993" y="27654"/>
                  <a:pt x="35960" y="27687"/>
                  <a:pt x="35960" y="27687"/>
                </a:cubicBezTo>
                <a:cubicBezTo>
                  <a:pt x="35859" y="27820"/>
                  <a:pt x="35826" y="27887"/>
                  <a:pt x="35793" y="28021"/>
                </a:cubicBezTo>
                <a:cubicBezTo>
                  <a:pt x="35759" y="28154"/>
                  <a:pt x="35659" y="28287"/>
                  <a:pt x="35626" y="28387"/>
                </a:cubicBezTo>
                <a:cubicBezTo>
                  <a:pt x="35593" y="28488"/>
                  <a:pt x="35526" y="28554"/>
                  <a:pt x="35526" y="28654"/>
                </a:cubicBezTo>
                <a:lnTo>
                  <a:pt x="35493" y="28654"/>
                </a:lnTo>
                <a:cubicBezTo>
                  <a:pt x="34992" y="28854"/>
                  <a:pt x="34492" y="29055"/>
                  <a:pt x="34025" y="29288"/>
                </a:cubicBezTo>
                <a:cubicBezTo>
                  <a:pt x="34192" y="29055"/>
                  <a:pt x="34425" y="28821"/>
                  <a:pt x="34692" y="28554"/>
                </a:cubicBezTo>
                <a:cubicBezTo>
                  <a:pt x="35026" y="28287"/>
                  <a:pt x="35359" y="28021"/>
                  <a:pt x="35759" y="27787"/>
                </a:cubicBezTo>
                <a:cubicBezTo>
                  <a:pt x="35826" y="27720"/>
                  <a:pt x="35926" y="27687"/>
                  <a:pt x="35993" y="27620"/>
                </a:cubicBezTo>
                <a:close/>
                <a:moveTo>
                  <a:pt x="20082" y="25285"/>
                </a:moveTo>
                <a:cubicBezTo>
                  <a:pt x="20448" y="26219"/>
                  <a:pt x="20649" y="27220"/>
                  <a:pt x="20615" y="28221"/>
                </a:cubicBezTo>
                <a:lnTo>
                  <a:pt x="20482" y="28354"/>
                </a:lnTo>
                <a:cubicBezTo>
                  <a:pt x="20448" y="28454"/>
                  <a:pt x="20348" y="28488"/>
                  <a:pt x="20315" y="28521"/>
                </a:cubicBezTo>
                <a:cubicBezTo>
                  <a:pt x="20182" y="28654"/>
                  <a:pt x="20082" y="28788"/>
                  <a:pt x="19915" y="28888"/>
                </a:cubicBezTo>
                <a:cubicBezTo>
                  <a:pt x="19681" y="29055"/>
                  <a:pt x="19514" y="29221"/>
                  <a:pt x="19314" y="29455"/>
                </a:cubicBezTo>
                <a:cubicBezTo>
                  <a:pt x="19448" y="29188"/>
                  <a:pt x="19581" y="28888"/>
                  <a:pt x="19648" y="28621"/>
                </a:cubicBezTo>
                <a:cubicBezTo>
                  <a:pt x="19948" y="27520"/>
                  <a:pt x="20148" y="26386"/>
                  <a:pt x="20082" y="25285"/>
                </a:cubicBezTo>
                <a:close/>
                <a:moveTo>
                  <a:pt x="43468" y="27504"/>
                </a:moveTo>
                <a:lnTo>
                  <a:pt x="42631" y="27987"/>
                </a:lnTo>
                <a:cubicBezTo>
                  <a:pt x="42164" y="28221"/>
                  <a:pt x="41764" y="28454"/>
                  <a:pt x="41297" y="28688"/>
                </a:cubicBezTo>
                <a:cubicBezTo>
                  <a:pt x="41081" y="28739"/>
                  <a:pt x="40864" y="28784"/>
                  <a:pt x="40644" y="28822"/>
                </a:cubicBezTo>
                <a:lnTo>
                  <a:pt x="40644" y="28822"/>
                </a:lnTo>
                <a:cubicBezTo>
                  <a:pt x="40729" y="28811"/>
                  <a:pt x="40813" y="28800"/>
                  <a:pt x="40896" y="28788"/>
                </a:cubicBezTo>
                <a:lnTo>
                  <a:pt x="40896" y="28788"/>
                </a:lnTo>
                <a:cubicBezTo>
                  <a:pt x="40830" y="28888"/>
                  <a:pt x="40830" y="28888"/>
                  <a:pt x="40796" y="28888"/>
                </a:cubicBezTo>
                <a:cubicBezTo>
                  <a:pt x="39680" y="29186"/>
                  <a:pt x="38508" y="29465"/>
                  <a:pt x="37349" y="29465"/>
                </a:cubicBezTo>
                <a:cubicBezTo>
                  <a:pt x="36950" y="29465"/>
                  <a:pt x="36553" y="29432"/>
                  <a:pt x="36160" y="29355"/>
                </a:cubicBezTo>
                <a:cubicBezTo>
                  <a:pt x="35960" y="29321"/>
                  <a:pt x="35726" y="29288"/>
                  <a:pt x="35526" y="29188"/>
                </a:cubicBezTo>
                <a:cubicBezTo>
                  <a:pt x="35359" y="29155"/>
                  <a:pt x="35159" y="29055"/>
                  <a:pt x="34992" y="28988"/>
                </a:cubicBezTo>
                <a:lnTo>
                  <a:pt x="35026" y="28988"/>
                </a:lnTo>
                <a:cubicBezTo>
                  <a:pt x="35192" y="28888"/>
                  <a:pt x="35359" y="28854"/>
                  <a:pt x="35526" y="28788"/>
                </a:cubicBezTo>
                <a:cubicBezTo>
                  <a:pt x="35726" y="28688"/>
                  <a:pt x="35960" y="28621"/>
                  <a:pt x="36126" y="28521"/>
                </a:cubicBezTo>
                <a:cubicBezTo>
                  <a:pt x="36843" y="28779"/>
                  <a:pt x="37608" y="28864"/>
                  <a:pt x="38359" y="28926"/>
                </a:cubicBezTo>
                <a:lnTo>
                  <a:pt x="38359" y="28926"/>
                </a:lnTo>
                <a:cubicBezTo>
                  <a:pt x="37638" y="28859"/>
                  <a:pt x="36924" y="28756"/>
                  <a:pt x="36260" y="28554"/>
                </a:cubicBezTo>
                <a:cubicBezTo>
                  <a:pt x="36593" y="28454"/>
                  <a:pt x="36960" y="28321"/>
                  <a:pt x="37327" y="28187"/>
                </a:cubicBezTo>
                <a:lnTo>
                  <a:pt x="37361" y="28187"/>
                </a:lnTo>
                <a:cubicBezTo>
                  <a:pt x="37594" y="28121"/>
                  <a:pt x="37794" y="28054"/>
                  <a:pt x="37961" y="27987"/>
                </a:cubicBezTo>
                <a:lnTo>
                  <a:pt x="37994" y="27987"/>
                </a:lnTo>
                <a:cubicBezTo>
                  <a:pt x="38161" y="27954"/>
                  <a:pt x="38328" y="27854"/>
                  <a:pt x="38495" y="27820"/>
                </a:cubicBezTo>
                <a:cubicBezTo>
                  <a:pt x="38828" y="27837"/>
                  <a:pt x="39162" y="27845"/>
                  <a:pt x="39491" y="27845"/>
                </a:cubicBezTo>
                <a:cubicBezTo>
                  <a:pt x="39821" y="27845"/>
                  <a:pt x="40146" y="27837"/>
                  <a:pt x="40463" y="27820"/>
                </a:cubicBezTo>
                <a:cubicBezTo>
                  <a:pt x="41197" y="27787"/>
                  <a:pt x="41964" y="27720"/>
                  <a:pt x="42698" y="27620"/>
                </a:cubicBezTo>
                <a:cubicBezTo>
                  <a:pt x="42931" y="27554"/>
                  <a:pt x="43131" y="27554"/>
                  <a:pt x="43331" y="27520"/>
                </a:cubicBezTo>
                <a:cubicBezTo>
                  <a:pt x="43357" y="27520"/>
                  <a:pt x="43424" y="27520"/>
                  <a:pt x="43468" y="27504"/>
                </a:cubicBezTo>
                <a:close/>
                <a:moveTo>
                  <a:pt x="20649" y="28321"/>
                </a:moveTo>
                <a:lnTo>
                  <a:pt x="20649" y="28321"/>
                </a:lnTo>
                <a:cubicBezTo>
                  <a:pt x="20615" y="28454"/>
                  <a:pt x="20615" y="28521"/>
                  <a:pt x="20615" y="28621"/>
                </a:cubicBezTo>
                <a:cubicBezTo>
                  <a:pt x="20348" y="28821"/>
                  <a:pt x="20115" y="29021"/>
                  <a:pt x="19815" y="29221"/>
                </a:cubicBezTo>
                <a:cubicBezTo>
                  <a:pt x="19681" y="29355"/>
                  <a:pt x="19514" y="29455"/>
                  <a:pt x="19414" y="29555"/>
                </a:cubicBezTo>
                <a:lnTo>
                  <a:pt x="19248" y="29722"/>
                </a:lnTo>
                <a:cubicBezTo>
                  <a:pt x="19248" y="29688"/>
                  <a:pt x="19281" y="29655"/>
                  <a:pt x="19281" y="29622"/>
                </a:cubicBezTo>
                <a:cubicBezTo>
                  <a:pt x="19514" y="29388"/>
                  <a:pt x="19748" y="29188"/>
                  <a:pt x="19981" y="28921"/>
                </a:cubicBezTo>
                <a:lnTo>
                  <a:pt x="20348" y="28554"/>
                </a:lnTo>
                <a:cubicBezTo>
                  <a:pt x="20448" y="28521"/>
                  <a:pt x="20482" y="28454"/>
                  <a:pt x="20582" y="28387"/>
                </a:cubicBezTo>
                <a:lnTo>
                  <a:pt x="20649" y="28321"/>
                </a:lnTo>
                <a:close/>
                <a:moveTo>
                  <a:pt x="18414" y="28021"/>
                </a:moveTo>
                <a:cubicBezTo>
                  <a:pt x="18414" y="28454"/>
                  <a:pt x="18447" y="28854"/>
                  <a:pt x="18480" y="29288"/>
                </a:cubicBezTo>
                <a:cubicBezTo>
                  <a:pt x="18480" y="29422"/>
                  <a:pt x="18514" y="29622"/>
                  <a:pt x="18514" y="29755"/>
                </a:cubicBezTo>
                <a:cubicBezTo>
                  <a:pt x="18480" y="29622"/>
                  <a:pt x="18447" y="29422"/>
                  <a:pt x="18447" y="29288"/>
                </a:cubicBezTo>
                <a:cubicBezTo>
                  <a:pt x="18414" y="28854"/>
                  <a:pt x="18347" y="28454"/>
                  <a:pt x="18347" y="28021"/>
                </a:cubicBezTo>
                <a:close/>
                <a:moveTo>
                  <a:pt x="34859" y="29121"/>
                </a:moveTo>
                <a:cubicBezTo>
                  <a:pt x="35159" y="29288"/>
                  <a:pt x="35526" y="29388"/>
                  <a:pt x="35859" y="29455"/>
                </a:cubicBezTo>
                <a:cubicBezTo>
                  <a:pt x="36226" y="29522"/>
                  <a:pt x="36660" y="29555"/>
                  <a:pt x="37027" y="29555"/>
                </a:cubicBezTo>
                <a:cubicBezTo>
                  <a:pt x="37174" y="29567"/>
                  <a:pt x="37322" y="29573"/>
                  <a:pt x="37471" y="29573"/>
                </a:cubicBezTo>
                <a:cubicBezTo>
                  <a:pt x="38132" y="29573"/>
                  <a:pt x="38808" y="29464"/>
                  <a:pt x="39462" y="29355"/>
                </a:cubicBezTo>
                <a:cubicBezTo>
                  <a:pt x="39595" y="29321"/>
                  <a:pt x="39762" y="29321"/>
                  <a:pt x="39862" y="29288"/>
                </a:cubicBezTo>
                <a:lnTo>
                  <a:pt x="39862" y="29288"/>
                </a:lnTo>
                <a:cubicBezTo>
                  <a:pt x="39095" y="29555"/>
                  <a:pt x="38295" y="29722"/>
                  <a:pt x="37427" y="29788"/>
                </a:cubicBezTo>
                <a:cubicBezTo>
                  <a:pt x="37269" y="29797"/>
                  <a:pt x="37110" y="29801"/>
                  <a:pt x="36952" y="29801"/>
                </a:cubicBezTo>
                <a:cubicBezTo>
                  <a:pt x="36477" y="29801"/>
                  <a:pt x="36001" y="29763"/>
                  <a:pt x="35526" y="29688"/>
                </a:cubicBezTo>
                <a:cubicBezTo>
                  <a:pt x="35192" y="29655"/>
                  <a:pt x="34925" y="29622"/>
                  <a:pt x="34592" y="29555"/>
                </a:cubicBezTo>
                <a:cubicBezTo>
                  <a:pt x="34358" y="29522"/>
                  <a:pt x="34125" y="29522"/>
                  <a:pt x="33925" y="29488"/>
                </a:cubicBezTo>
                <a:cubicBezTo>
                  <a:pt x="34258" y="29355"/>
                  <a:pt x="34592" y="29221"/>
                  <a:pt x="34859" y="29121"/>
                </a:cubicBezTo>
                <a:close/>
                <a:moveTo>
                  <a:pt x="27087" y="28654"/>
                </a:moveTo>
                <a:cubicBezTo>
                  <a:pt x="27079" y="29042"/>
                  <a:pt x="27098" y="29432"/>
                  <a:pt x="27153" y="29822"/>
                </a:cubicBezTo>
                <a:cubicBezTo>
                  <a:pt x="27169" y="29973"/>
                  <a:pt x="27195" y="30121"/>
                  <a:pt x="27229" y="30264"/>
                </a:cubicBezTo>
                <a:lnTo>
                  <a:pt x="27229" y="30264"/>
                </a:lnTo>
                <a:cubicBezTo>
                  <a:pt x="27120" y="29745"/>
                  <a:pt x="27088" y="29205"/>
                  <a:pt x="27087" y="28654"/>
                </a:cubicBezTo>
                <a:close/>
                <a:moveTo>
                  <a:pt x="19281" y="26953"/>
                </a:moveTo>
                <a:lnTo>
                  <a:pt x="19281" y="27453"/>
                </a:lnTo>
                <a:lnTo>
                  <a:pt x="19281" y="28054"/>
                </a:lnTo>
                <a:lnTo>
                  <a:pt x="19281" y="28688"/>
                </a:lnTo>
                <a:cubicBezTo>
                  <a:pt x="19281" y="28854"/>
                  <a:pt x="19248" y="29055"/>
                  <a:pt x="19281" y="29221"/>
                </a:cubicBezTo>
                <a:cubicBezTo>
                  <a:pt x="19148" y="29622"/>
                  <a:pt x="18981" y="29989"/>
                  <a:pt x="18814" y="30356"/>
                </a:cubicBezTo>
                <a:cubicBezTo>
                  <a:pt x="18814" y="30322"/>
                  <a:pt x="18781" y="30222"/>
                  <a:pt x="18781" y="30189"/>
                </a:cubicBezTo>
                <a:cubicBezTo>
                  <a:pt x="18781" y="30055"/>
                  <a:pt x="18714" y="29989"/>
                  <a:pt x="18714" y="29855"/>
                </a:cubicBezTo>
                <a:cubicBezTo>
                  <a:pt x="18681" y="29655"/>
                  <a:pt x="18647" y="29388"/>
                  <a:pt x="18647" y="29188"/>
                </a:cubicBezTo>
                <a:cubicBezTo>
                  <a:pt x="18614" y="28788"/>
                  <a:pt x="18547" y="28321"/>
                  <a:pt x="18547" y="27887"/>
                </a:cubicBezTo>
                <a:cubicBezTo>
                  <a:pt x="18781" y="27620"/>
                  <a:pt x="19081" y="27253"/>
                  <a:pt x="19281" y="26953"/>
                </a:cubicBezTo>
                <a:close/>
                <a:moveTo>
                  <a:pt x="28788" y="26186"/>
                </a:moveTo>
                <a:cubicBezTo>
                  <a:pt x="29088" y="27453"/>
                  <a:pt x="29121" y="28721"/>
                  <a:pt x="28654" y="29989"/>
                </a:cubicBezTo>
                <a:cubicBezTo>
                  <a:pt x="28521" y="30289"/>
                  <a:pt x="28421" y="30556"/>
                  <a:pt x="28254" y="30856"/>
                </a:cubicBezTo>
                <a:lnTo>
                  <a:pt x="27927" y="31264"/>
                </a:lnTo>
                <a:lnTo>
                  <a:pt x="27927" y="31264"/>
                </a:lnTo>
                <a:cubicBezTo>
                  <a:pt x="28124" y="30540"/>
                  <a:pt x="28255" y="29881"/>
                  <a:pt x="28321" y="29188"/>
                </a:cubicBezTo>
                <a:lnTo>
                  <a:pt x="28321" y="29121"/>
                </a:lnTo>
                <a:cubicBezTo>
                  <a:pt x="28488" y="28554"/>
                  <a:pt x="28654" y="28021"/>
                  <a:pt x="28688" y="27453"/>
                </a:cubicBezTo>
                <a:cubicBezTo>
                  <a:pt x="28788" y="27053"/>
                  <a:pt x="28788" y="26786"/>
                  <a:pt x="28788" y="26486"/>
                </a:cubicBezTo>
                <a:lnTo>
                  <a:pt x="28788" y="26186"/>
                </a:lnTo>
                <a:close/>
                <a:moveTo>
                  <a:pt x="27907" y="31290"/>
                </a:moveTo>
                <a:lnTo>
                  <a:pt x="27854" y="31356"/>
                </a:lnTo>
                <a:cubicBezTo>
                  <a:pt x="27854" y="31325"/>
                  <a:pt x="27854" y="31295"/>
                  <a:pt x="27907" y="31290"/>
                </a:cubicBezTo>
                <a:close/>
                <a:moveTo>
                  <a:pt x="27645" y="31295"/>
                </a:moveTo>
                <a:cubicBezTo>
                  <a:pt x="27657" y="31315"/>
                  <a:pt x="27669" y="31335"/>
                  <a:pt x="27681" y="31356"/>
                </a:cubicBezTo>
                <a:lnTo>
                  <a:pt x="27681" y="31356"/>
                </a:lnTo>
                <a:cubicBezTo>
                  <a:pt x="27684" y="31356"/>
                  <a:pt x="27687" y="31356"/>
                  <a:pt x="27687" y="31356"/>
                </a:cubicBezTo>
                <a:cubicBezTo>
                  <a:pt x="27687" y="31360"/>
                  <a:pt x="27687" y="31363"/>
                  <a:pt x="27687" y="31366"/>
                </a:cubicBezTo>
                <a:lnTo>
                  <a:pt x="27687" y="31366"/>
                </a:lnTo>
                <a:cubicBezTo>
                  <a:pt x="27685" y="31362"/>
                  <a:pt x="27683" y="31359"/>
                  <a:pt x="27681" y="31356"/>
                </a:cubicBezTo>
                <a:lnTo>
                  <a:pt x="27681" y="31356"/>
                </a:lnTo>
                <a:cubicBezTo>
                  <a:pt x="27671" y="31354"/>
                  <a:pt x="27654" y="31347"/>
                  <a:pt x="27654" y="31323"/>
                </a:cubicBezTo>
                <a:cubicBezTo>
                  <a:pt x="27651" y="31314"/>
                  <a:pt x="27648" y="31304"/>
                  <a:pt x="27645" y="31295"/>
                </a:cubicBezTo>
                <a:close/>
                <a:moveTo>
                  <a:pt x="20582" y="28854"/>
                </a:moveTo>
                <a:lnTo>
                  <a:pt x="20582" y="28854"/>
                </a:lnTo>
                <a:cubicBezTo>
                  <a:pt x="20549" y="29055"/>
                  <a:pt x="20515" y="29321"/>
                  <a:pt x="20448" y="29622"/>
                </a:cubicBezTo>
                <a:cubicBezTo>
                  <a:pt x="20348" y="29989"/>
                  <a:pt x="20248" y="30356"/>
                  <a:pt x="20082" y="30689"/>
                </a:cubicBezTo>
                <a:cubicBezTo>
                  <a:pt x="19848" y="30789"/>
                  <a:pt x="19681" y="30956"/>
                  <a:pt x="19514" y="31056"/>
                </a:cubicBezTo>
                <a:cubicBezTo>
                  <a:pt x="19314" y="31189"/>
                  <a:pt x="19148" y="31356"/>
                  <a:pt x="18947" y="31490"/>
                </a:cubicBezTo>
                <a:lnTo>
                  <a:pt x="17947" y="32123"/>
                </a:lnTo>
                <a:cubicBezTo>
                  <a:pt x="18414" y="31423"/>
                  <a:pt x="18814" y="30722"/>
                  <a:pt x="19148" y="29989"/>
                </a:cubicBezTo>
                <a:cubicBezTo>
                  <a:pt x="19281" y="29889"/>
                  <a:pt x="19348" y="29822"/>
                  <a:pt x="19481" y="29722"/>
                </a:cubicBezTo>
                <a:cubicBezTo>
                  <a:pt x="19648" y="29588"/>
                  <a:pt x="19781" y="29522"/>
                  <a:pt x="19915" y="29388"/>
                </a:cubicBezTo>
                <a:cubicBezTo>
                  <a:pt x="20115" y="29221"/>
                  <a:pt x="20348" y="29021"/>
                  <a:pt x="20582" y="28854"/>
                </a:cubicBezTo>
                <a:close/>
                <a:moveTo>
                  <a:pt x="19948" y="30989"/>
                </a:moveTo>
                <a:cubicBezTo>
                  <a:pt x="19948" y="31023"/>
                  <a:pt x="19915" y="31056"/>
                  <a:pt x="19848" y="31156"/>
                </a:cubicBezTo>
                <a:cubicBezTo>
                  <a:pt x="19781" y="31189"/>
                  <a:pt x="19681" y="31290"/>
                  <a:pt x="19615" y="31323"/>
                </a:cubicBezTo>
                <a:cubicBezTo>
                  <a:pt x="19514" y="31390"/>
                  <a:pt x="19381" y="31423"/>
                  <a:pt x="19314" y="31523"/>
                </a:cubicBezTo>
                <a:lnTo>
                  <a:pt x="18681" y="31890"/>
                </a:lnTo>
                <a:lnTo>
                  <a:pt x="17680" y="32390"/>
                </a:lnTo>
                <a:cubicBezTo>
                  <a:pt x="17747" y="32357"/>
                  <a:pt x="17780" y="32324"/>
                  <a:pt x="17780" y="32257"/>
                </a:cubicBezTo>
                <a:cubicBezTo>
                  <a:pt x="18180" y="32057"/>
                  <a:pt x="18547" y="31857"/>
                  <a:pt x="18981" y="31590"/>
                </a:cubicBezTo>
                <a:cubicBezTo>
                  <a:pt x="19181" y="31490"/>
                  <a:pt x="19381" y="31356"/>
                  <a:pt x="19548" y="31223"/>
                </a:cubicBezTo>
                <a:lnTo>
                  <a:pt x="19948" y="30989"/>
                </a:lnTo>
                <a:close/>
                <a:moveTo>
                  <a:pt x="18280" y="28087"/>
                </a:moveTo>
                <a:cubicBezTo>
                  <a:pt x="18280" y="28488"/>
                  <a:pt x="18314" y="28888"/>
                  <a:pt x="18347" y="29288"/>
                </a:cubicBezTo>
                <a:cubicBezTo>
                  <a:pt x="18414" y="29688"/>
                  <a:pt x="18480" y="30155"/>
                  <a:pt x="18614" y="30556"/>
                </a:cubicBezTo>
                <a:cubicBezTo>
                  <a:pt x="18614" y="30622"/>
                  <a:pt x="18614" y="30622"/>
                  <a:pt x="18647" y="30622"/>
                </a:cubicBezTo>
                <a:cubicBezTo>
                  <a:pt x="18514" y="30856"/>
                  <a:pt x="18414" y="31056"/>
                  <a:pt x="18280" y="31290"/>
                </a:cubicBezTo>
                <a:cubicBezTo>
                  <a:pt x="18013" y="31690"/>
                  <a:pt x="17780" y="32057"/>
                  <a:pt x="17480" y="32457"/>
                </a:cubicBezTo>
                <a:cubicBezTo>
                  <a:pt x="17146" y="31456"/>
                  <a:pt x="17079" y="30389"/>
                  <a:pt x="17079" y="29355"/>
                </a:cubicBezTo>
                <a:cubicBezTo>
                  <a:pt x="17413" y="28921"/>
                  <a:pt x="17847" y="28521"/>
                  <a:pt x="18280" y="28087"/>
                </a:cubicBezTo>
                <a:close/>
                <a:moveTo>
                  <a:pt x="16946" y="29488"/>
                </a:moveTo>
                <a:lnTo>
                  <a:pt x="16946" y="29488"/>
                </a:lnTo>
                <a:cubicBezTo>
                  <a:pt x="16879" y="29955"/>
                  <a:pt x="16946" y="30456"/>
                  <a:pt x="16979" y="30889"/>
                </a:cubicBezTo>
                <a:cubicBezTo>
                  <a:pt x="17079" y="31423"/>
                  <a:pt x="17179" y="31990"/>
                  <a:pt x="17313" y="32524"/>
                </a:cubicBezTo>
                <a:cubicBezTo>
                  <a:pt x="17313" y="32557"/>
                  <a:pt x="17346" y="32557"/>
                  <a:pt x="17346" y="32557"/>
                </a:cubicBezTo>
                <a:lnTo>
                  <a:pt x="17313" y="32624"/>
                </a:lnTo>
                <a:cubicBezTo>
                  <a:pt x="16913" y="31723"/>
                  <a:pt x="16679" y="30789"/>
                  <a:pt x="16646" y="29822"/>
                </a:cubicBezTo>
                <a:cubicBezTo>
                  <a:pt x="16779" y="29688"/>
                  <a:pt x="16846" y="29555"/>
                  <a:pt x="16946" y="29488"/>
                </a:cubicBezTo>
                <a:close/>
                <a:moveTo>
                  <a:pt x="16612" y="29955"/>
                </a:moveTo>
                <a:cubicBezTo>
                  <a:pt x="16612" y="30889"/>
                  <a:pt x="16813" y="31857"/>
                  <a:pt x="17246" y="32691"/>
                </a:cubicBezTo>
                <a:lnTo>
                  <a:pt x="17246" y="32724"/>
                </a:lnTo>
                <a:cubicBezTo>
                  <a:pt x="16813" y="33191"/>
                  <a:pt x="16412" y="33658"/>
                  <a:pt x="15912" y="34058"/>
                </a:cubicBezTo>
                <a:cubicBezTo>
                  <a:pt x="15845" y="33725"/>
                  <a:pt x="15845" y="33391"/>
                  <a:pt x="15845" y="33057"/>
                </a:cubicBezTo>
                <a:cubicBezTo>
                  <a:pt x="15845" y="32724"/>
                  <a:pt x="15912" y="32357"/>
                  <a:pt x="15912" y="32023"/>
                </a:cubicBezTo>
                <a:cubicBezTo>
                  <a:pt x="15979" y="31323"/>
                  <a:pt x="16179" y="30622"/>
                  <a:pt x="16579" y="29989"/>
                </a:cubicBezTo>
                <a:lnTo>
                  <a:pt x="16612" y="29955"/>
                </a:lnTo>
                <a:close/>
                <a:moveTo>
                  <a:pt x="19648" y="31490"/>
                </a:moveTo>
                <a:lnTo>
                  <a:pt x="19648" y="31490"/>
                </a:lnTo>
                <a:cubicBezTo>
                  <a:pt x="19281" y="32157"/>
                  <a:pt x="18681" y="32791"/>
                  <a:pt x="17980" y="33224"/>
                </a:cubicBezTo>
                <a:cubicBezTo>
                  <a:pt x="17646" y="33491"/>
                  <a:pt x="17313" y="33658"/>
                  <a:pt x="16946" y="33825"/>
                </a:cubicBezTo>
                <a:cubicBezTo>
                  <a:pt x="16779" y="33891"/>
                  <a:pt x="16579" y="33991"/>
                  <a:pt x="16346" y="34025"/>
                </a:cubicBezTo>
                <a:cubicBezTo>
                  <a:pt x="16279" y="34058"/>
                  <a:pt x="16179" y="34058"/>
                  <a:pt x="16112" y="34092"/>
                </a:cubicBezTo>
                <a:cubicBezTo>
                  <a:pt x="16646" y="33658"/>
                  <a:pt x="17146" y="33091"/>
                  <a:pt x="17580" y="32557"/>
                </a:cubicBezTo>
                <a:cubicBezTo>
                  <a:pt x="17980" y="32424"/>
                  <a:pt x="18414" y="32224"/>
                  <a:pt x="18781" y="32023"/>
                </a:cubicBezTo>
                <a:cubicBezTo>
                  <a:pt x="18981" y="31890"/>
                  <a:pt x="19148" y="31823"/>
                  <a:pt x="19348" y="31690"/>
                </a:cubicBezTo>
                <a:cubicBezTo>
                  <a:pt x="19448" y="31590"/>
                  <a:pt x="19548" y="31556"/>
                  <a:pt x="19648" y="31490"/>
                </a:cubicBezTo>
                <a:close/>
                <a:moveTo>
                  <a:pt x="26753" y="35226"/>
                </a:moveTo>
                <a:cubicBezTo>
                  <a:pt x="26519" y="35326"/>
                  <a:pt x="26286" y="35359"/>
                  <a:pt x="26052" y="35459"/>
                </a:cubicBezTo>
                <a:cubicBezTo>
                  <a:pt x="25652" y="35626"/>
                  <a:pt x="25185" y="35793"/>
                  <a:pt x="24818" y="36026"/>
                </a:cubicBezTo>
                <a:lnTo>
                  <a:pt x="24818" y="36060"/>
                </a:lnTo>
                <a:lnTo>
                  <a:pt x="24785" y="36060"/>
                </a:lnTo>
                <a:cubicBezTo>
                  <a:pt x="23984" y="35893"/>
                  <a:pt x="23184" y="35793"/>
                  <a:pt x="22350" y="35726"/>
                </a:cubicBezTo>
                <a:lnTo>
                  <a:pt x="22216" y="35726"/>
                </a:lnTo>
                <a:cubicBezTo>
                  <a:pt x="23684" y="35526"/>
                  <a:pt x="25185" y="35359"/>
                  <a:pt x="26753" y="35226"/>
                </a:cubicBezTo>
                <a:close/>
                <a:moveTo>
                  <a:pt x="28488" y="35192"/>
                </a:moveTo>
                <a:cubicBezTo>
                  <a:pt x="28354" y="35226"/>
                  <a:pt x="28187" y="35292"/>
                  <a:pt x="28087" y="35292"/>
                </a:cubicBezTo>
                <a:cubicBezTo>
                  <a:pt x="27754" y="35359"/>
                  <a:pt x="27420" y="35426"/>
                  <a:pt x="27087" y="35559"/>
                </a:cubicBezTo>
                <a:cubicBezTo>
                  <a:pt x="26753" y="35659"/>
                  <a:pt x="26419" y="35759"/>
                  <a:pt x="26086" y="35893"/>
                </a:cubicBezTo>
                <a:cubicBezTo>
                  <a:pt x="25786" y="35993"/>
                  <a:pt x="25485" y="36126"/>
                  <a:pt x="25252" y="36226"/>
                </a:cubicBezTo>
                <a:cubicBezTo>
                  <a:pt x="25118" y="36193"/>
                  <a:pt x="24985" y="36193"/>
                  <a:pt x="24852" y="36160"/>
                </a:cubicBezTo>
                <a:cubicBezTo>
                  <a:pt x="25285" y="35960"/>
                  <a:pt x="25652" y="35793"/>
                  <a:pt x="26119" y="35626"/>
                </a:cubicBezTo>
                <a:cubicBezTo>
                  <a:pt x="26319" y="35526"/>
                  <a:pt x="26519" y="35493"/>
                  <a:pt x="26753" y="35393"/>
                </a:cubicBezTo>
                <a:lnTo>
                  <a:pt x="27120" y="35292"/>
                </a:lnTo>
                <a:cubicBezTo>
                  <a:pt x="27187" y="35292"/>
                  <a:pt x="27253" y="35292"/>
                  <a:pt x="27320" y="35226"/>
                </a:cubicBezTo>
                <a:cubicBezTo>
                  <a:pt x="27687" y="35226"/>
                  <a:pt x="28121" y="35192"/>
                  <a:pt x="28488" y="35192"/>
                </a:cubicBezTo>
                <a:close/>
                <a:moveTo>
                  <a:pt x="29021" y="35192"/>
                </a:moveTo>
                <a:cubicBezTo>
                  <a:pt x="29488" y="35192"/>
                  <a:pt x="29922" y="35192"/>
                  <a:pt x="30356" y="35226"/>
                </a:cubicBezTo>
                <a:lnTo>
                  <a:pt x="30322" y="35226"/>
                </a:lnTo>
                <a:cubicBezTo>
                  <a:pt x="30155" y="35292"/>
                  <a:pt x="29989" y="35359"/>
                  <a:pt x="29822" y="35393"/>
                </a:cubicBezTo>
                <a:cubicBezTo>
                  <a:pt x="29488" y="35526"/>
                  <a:pt x="29188" y="35659"/>
                  <a:pt x="28854" y="35793"/>
                </a:cubicBezTo>
                <a:cubicBezTo>
                  <a:pt x="28221" y="36026"/>
                  <a:pt x="27654" y="36327"/>
                  <a:pt x="27053" y="36660"/>
                </a:cubicBezTo>
                <a:cubicBezTo>
                  <a:pt x="26519" y="36493"/>
                  <a:pt x="25952" y="36360"/>
                  <a:pt x="25385" y="36226"/>
                </a:cubicBezTo>
                <a:cubicBezTo>
                  <a:pt x="25619" y="36160"/>
                  <a:pt x="25852" y="36060"/>
                  <a:pt x="26052" y="35993"/>
                </a:cubicBezTo>
                <a:cubicBezTo>
                  <a:pt x="26386" y="35860"/>
                  <a:pt x="26753" y="35793"/>
                  <a:pt x="27053" y="35659"/>
                </a:cubicBezTo>
                <a:cubicBezTo>
                  <a:pt x="27387" y="35526"/>
                  <a:pt x="27787" y="35459"/>
                  <a:pt x="28121" y="35359"/>
                </a:cubicBezTo>
                <a:cubicBezTo>
                  <a:pt x="28287" y="35359"/>
                  <a:pt x="28454" y="35326"/>
                  <a:pt x="28621" y="35292"/>
                </a:cubicBezTo>
                <a:cubicBezTo>
                  <a:pt x="28754" y="35226"/>
                  <a:pt x="28888" y="35226"/>
                  <a:pt x="29021" y="35192"/>
                </a:cubicBezTo>
                <a:close/>
                <a:moveTo>
                  <a:pt x="30756" y="35226"/>
                </a:moveTo>
                <a:cubicBezTo>
                  <a:pt x="31323" y="35292"/>
                  <a:pt x="31923" y="35359"/>
                  <a:pt x="32490" y="35459"/>
                </a:cubicBezTo>
                <a:cubicBezTo>
                  <a:pt x="32590" y="35459"/>
                  <a:pt x="32624" y="35493"/>
                  <a:pt x="32691" y="35493"/>
                </a:cubicBezTo>
                <a:cubicBezTo>
                  <a:pt x="32657" y="35493"/>
                  <a:pt x="32590" y="35493"/>
                  <a:pt x="32524" y="35526"/>
                </a:cubicBezTo>
                <a:cubicBezTo>
                  <a:pt x="32424" y="35526"/>
                  <a:pt x="32290" y="35559"/>
                  <a:pt x="32190" y="35559"/>
                </a:cubicBezTo>
                <a:cubicBezTo>
                  <a:pt x="31957" y="35626"/>
                  <a:pt x="31757" y="35659"/>
                  <a:pt x="31490" y="35693"/>
                </a:cubicBezTo>
                <a:cubicBezTo>
                  <a:pt x="31023" y="35793"/>
                  <a:pt x="30622" y="35860"/>
                  <a:pt x="30155" y="35993"/>
                </a:cubicBezTo>
                <a:cubicBezTo>
                  <a:pt x="29288" y="36193"/>
                  <a:pt x="28421" y="36460"/>
                  <a:pt x="27620" y="36794"/>
                </a:cubicBezTo>
                <a:cubicBezTo>
                  <a:pt x="27487" y="36727"/>
                  <a:pt x="27353" y="36693"/>
                  <a:pt x="27253" y="36693"/>
                </a:cubicBezTo>
                <a:cubicBezTo>
                  <a:pt x="27820" y="36460"/>
                  <a:pt x="28354" y="36160"/>
                  <a:pt x="28955" y="35893"/>
                </a:cubicBezTo>
                <a:cubicBezTo>
                  <a:pt x="29288" y="35793"/>
                  <a:pt x="29588" y="35659"/>
                  <a:pt x="29922" y="35526"/>
                </a:cubicBezTo>
                <a:cubicBezTo>
                  <a:pt x="30089" y="35493"/>
                  <a:pt x="30255" y="35393"/>
                  <a:pt x="30422" y="35359"/>
                </a:cubicBezTo>
                <a:cubicBezTo>
                  <a:pt x="30489" y="35359"/>
                  <a:pt x="30656" y="35326"/>
                  <a:pt x="30756" y="35226"/>
                </a:cubicBezTo>
                <a:close/>
                <a:moveTo>
                  <a:pt x="32924" y="35559"/>
                </a:moveTo>
                <a:cubicBezTo>
                  <a:pt x="33424" y="35659"/>
                  <a:pt x="33858" y="35759"/>
                  <a:pt x="34358" y="35893"/>
                </a:cubicBezTo>
                <a:cubicBezTo>
                  <a:pt x="34759" y="36026"/>
                  <a:pt x="35126" y="36126"/>
                  <a:pt x="35493" y="36226"/>
                </a:cubicBezTo>
                <a:cubicBezTo>
                  <a:pt x="34959" y="36460"/>
                  <a:pt x="34458" y="36693"/>
                  <a:pt x="33958" y="36994"/>
                </a:cubicBezTo>
                <a:cubicBezTo>
                  <a:pt x="33691" y="37160"/>
                  <a:pt x="33424" y="37294"/>
                  <a:pt x="33158" y="37494"/>
                </a:cubicBezTo>
                <a:cubicBezTo>
                  <a:pt x="32957" y="37661"/>
                  <a:pt x="32691" y="37794"/>
                  <a:pt x="32524" y="37994"/>
                </a:cubicBezTo>
                <a:cubicBezTo>
                  <a:pt x="30923" y="37794"/>
                  <a:pt x="29355" y="37327"/>
                  <a:pt x="27787" y="36894"/>
                </a:cubicBezTo>
                <a:cubicBezTo>
                  <a:pt x="28621" y="36660"/>
                  <a:pt x="29422" y="36360"/>
                  <a:pt x="30255" y="36193"/>
                </a:cubicBezTo>
                <a:cubicBezTo>
                  <a:pt x="30689" y="36060"/>
                  <a:pt x="31123" y="35993"/>
                  <a:pt x="31590" y="35893"/>
                </a:cubicBezTo>
                <a:cubicBezTo>
                  <a:pt x="31790" y="35860"/>
                  <a:pt x="31990" y="35826"/>
                  <a:pt x="32257" y="35759"/>
                </a:cubicBezTo>
                <a:cubicBezTo>
                  <a:pt x="32357" y="35759"/>
                  <a:pt x="32490" y="35726"/>
                  <a:pt x="32590" y="35726"/>
                </a:cubicBezTo>
                <a:cubicBezTo>
                  <a:pt x="32657" y="35659"/>
                  <a:pt x="32791" y="35659"/>
                  <a:pt x="32857" y="35626"/>
                </a:cubicBezTo>
                <a:cubicBezTo>
                  <a:pt x="32924" y="35626"/>
                  <a:pt x="32924" y="35559"/>
                  <a:pt x="32924" y="35559"/>
                </a:cubicBezTo>
                <a:close/>
                <a:moveTo>
                  <a:pt x="35626" y="36293"/>
                </a:moveTo>
                <a:cubicBezTo>
                  <a:pt x="35793" y="36360"/>
                  <a:pt x="35993" y="36393"/>
                  <a:pt x="36160" y="36460"/>
                </a:cubicBezTo>
                <a:cubicBezTo>
                  <a:pt x="36326" y="36493"/>
                  <a:pt x="36527" y="36527"/>
                  <a:pt x="36693" y="36560"/>
                </a:cubicBezTo>
                <a:cubicBezTo>
                  <a:pt x="36093" y="36727"/>
                  <a:pt x="35493" y="36894"/>
                  <a:pt x="34859" y="37127"/>
                </a:cubicBezTo>
                <a:cubicBezTo>
                  <a:pt x="34258" y="37361"/>
                  <a:pt x="33625" y="37661"/>
                  <a:pt x="33024" y="37994"/>
                </a:cubicBezTo>
                <a:cubicBezTo>
                  <a:pt x="32924" y="37994"/>
                  <a:pt x="32791" y="37961"/>
                  <a:pt x="32657" y="37961"/>
                </a:cubicBezTo>
                <a:cubicBezTo>
                  <a:pt x="32824" y="37828"/>
                  <a:pt x="33024" y="37694"/>
                  <a:pt x="33191" y="37561"/>
                </a:cubicBezTo>
                <a:cubicBezTo>
                  <a:pt x="33458" y="37394"/>
                  <a:pt x="33758" y="37227"/>
                  <a:pt x="33991" y="37060"/>
                </a:cubicBezTo>
                <a:cubicBezTo>
                  <a:pt x="34525" y="36794"/>
                  <a:pt x="35092" y="36493"/>
                  <a:pt x="35626" y="36293"/>
                </a:cubicBezTo>
                <a:close/>
                <a:moveTo>
                  <a:pt x="39429" y="36460"/>
                </a:moveTo>
                <a:lnTo>
                  <a:pt x="39429" y="36460"/>
                </a:lnTo>
                <a:cubicBezTo>
                  <a:pt x="37893" y="37598"/>
                  <a:pt x="36018" y="38032"/>
                  <a:pt x="34134" y="38032"/>
                </a:cubicBezTo>
                <a:cubicBezTo>
                  <a:pt x="33808" y="38032"/>
                  <a:pt x="33482" y="38019"/>
                  <a:pt x="33158" y="37994"/>
                </a:cubicBezTo>
                <a:cubicBezTo>
                  <a:pt x="33725" y="37694"/>
                  <a:pt x="34292" y="37461"/>
                  <a:pt x="34859" y="37227"/>
                </a:cubicBezTo>
                <a:cubicBezTo>
                  <a:pt x="35626" y="36994"/>
                  <a:pt x="36293" y="36794"/>
                  <a:pt x="37027" y="36627"/>
                </a:cubicBezTo>
                <a:cubicBezTo>
                  <a:pt x="37331" y="36665"/>
                  <a:pt x="37640" y="36688"/>
                  <a:pt x="37948" y="36688"/>
                </a:cubicBezTo>
                <a:cubicBezTo>
                  <a:pt x="38451" y="36688"/>
                  <a:pt x="38953" y="36625"/>
                  <a:pt x="39429" y="36460"/>
                </a:cubicBezTo>
                <a:close/>
                <a:moveTo>
                  <a:pt x="22150" y="35960"/>
                </a:moveTo>
                <a:cubicBezTo>
                  <a:pt x="22917" y="35993"/>
                  <a:pt x="23617" y="36060"/>
                  <a:pt x="24351" y="36193"/>
                </a:cubicBezTo>
                <a:cubicBezTo>
                  <a:pt x="25085" y="36327"/>
                  <a:pt x="25752" y="36493"/>
                  <a:pt x="26453" y="36693"/>
                </a:cubicBezTo>
                <a:cubicBezTo>
                  <a:pt x="26586" y="36860"/>
                  <a:pt x="26686" y="36994"/>
                  <a:pt x="26820" y="37127"/>
                </a:cubicBezTo>
                <a:cubicBezTo>
                  <a:pt x="26953" y="37227"/>
                  <a:pt x="27087" y="37394"/>
                  <a:pt x="27187" y="37527"/>
                </a:cubicBezTo>
                <a:cubicBezTo>
                  <a:pt x="27353" y="37694"/>
                  <a:pt x="27520" y="37894"/>
                  <a:pt x="27687" y="38061"/>
                </a:cubicBezTo>
                <a:cubicBezTo>
                  <a:pt x="27020" y="37861"/>
                  <a:pt x="26486" y="37627"/>
                  <a:pt x="25919" y="37394"/>
                </a:cubicBezTo>
                <a:cubicBezTo>
                  <a:pt x="24618" y="36894"/>
                  <a:pt x="23317" y="36393"/>
                  <a:pt x="21983" y="35960"/>
                </a:cubicBezTo>
                <a:close/>
                <a:moveTo>
                  <a:pt x="39195" y="36960"/>
                </a:moveTo>
                <a:lnTo>
                  <a:pt x="39195" y="36960"/>
                </a:lnTo>
                <a:cubicBezTo>
                  <a:pt x="38762" y="37527"/>
                  <a:pt x="38161" y="37961"/>
                  <a:pt x="37594" y="38328"/>
                </a:cubicBezTo>
                <a:lnTo>
                  <a:pt x="36326" y="38328"/>
                </a:lnTo>
                <a:cubicBezTo>
                  <a:pt x="36126" y="38328"/>
                  <a:pt x="35859" y="38261"/>
                  <a:pt x="35659" y="38228"/>
                </a:cubicBezTo>
                <a:lnTo>
                  <a:pt x="35526" y="38228"/>
                </a:lnTo>
                <a:cubicBezTo>
                  <a:pt x="35859" y="38195"/>
                  <a:pt x="36193" y="38161"/>
                  <a:pt x="36527" y="38061"/>
                </a:cubicBezTo>
                <a:cubicBezTo>
                  <a:pt x="37494" y="37861"/>
                  <a:pt x="38395" y="37494"/>
                  <a:pt x="39195" y="36960"/>
                </a:cubicBezTo>
                <a:close/>
                <a:moveTo>
                  <a:pt x="26519" y="36693"/>
                </a:moveTo>
                <a:lnTo>
                  <a:pt x="26519" y="36693"/>
                </a:lnTo>
                <a:cubicBezTo>
                  <a:pt x="26786" y="36794"/>
                  <a:pt x="27020" y="36827"/>
                  <a:pt x="27220" y="36894"/>
                </a:cubicBezTo>
                <a:cubicBezTo>
                  <a:pt x="27520" y="37227"/>
                  <a:pt x="27820" y="37527"/>
                  <a:pt x="28154" y="37828"/>
                </a:cubicBezTo>
                <a:cubicBezTo>
                  <a:pt x="28454" y="38061"/>
                  <a:pt x="28721" y="38328"/>
                  <a:pt x="29021" y="38528"/>
                </a:cubicBezTo>
                <a:cubicBezTo>
                  <a:pt x="28654" y="38461"/>
                  <a:pt x="28287" y="38295"/>
                  <a:pt x="27854" y="38161"/>
                </a:cubicBezTo>
                <a:cubicBezTo>
                  <a:pt x="27654" y="37894"/>
                  <a:pt x="27453" y="37694"/>
                  <a:pt x="27187" y="37461"/>
                </a:cubicBezTo>
                <a:cubicBezTo>
                  <a:pt x="27053" y="37327"/>
                  <a:pt x="26953" y="37194"/>
                  <a:pt x="26820" y="37027"/>
                </a:cubicBezTo>
                <a:cubicBezTo>
                  <a:pt x="26753" y="36960"/>
                  <a:pt x="26620" y="36827"/>
                  <a:pt x="26519" y="36693"/>
                </a:cubicBezTo>
                <a:close/>
                <a:moveTo>
                  <a:pt x="31669" y="38071"/>
                </a:moveTo>
                <a:cubicBezTo>
                  <a:pt x="32557" y="38250"/>
                  <a:pt x="33465" y="38348"/>
                  <a:pt x="34377" y="38348"/>
                </a:cubicBezTo>
                <a:cubicBezTo>
                  <a:pt x="34616" y="38348"/>
                  <a:pt x="34854" y="38342"/>
                  <a:pt x="35092" y="38328"/>
                </a:cubicBezTo>
                <a:cubicBezTo>
                  <a:pt x="35259" y="38361"/>
                  <a:pt x="35426" y="38395"/>
                  <a:pt x="35626" y="38461"/>
                </a:cubicBezTo>
                <a:cubicBezTo>
                  <a:pt x="35826" y="38495"/>
                  <a:pt x="36093" y="38528"/>
                  <a:pt x="36293" y="38528"/>
                </a:cubicBezTo>
                <a:cubicBezTo>
                  <a:pt x="36493" y="38528"/>
                  <a:pt x="36760" y="38561"/>
                  <a:pt x="36960" y="38561"/>
                </a:cubicBezTo>
                <a:lnTo>
                  <a:pt x="37260" y="38561"/>
                </a:lnTo>
                <a:cubicBezTo>
                  <a:pt x="36427" y="38962"/>
                  <a:pt x="35426" y="39195"/>
                  <a:pt x="34492" y="39329"/>
                </a:cubicBezTo>
                <a:cubicBezTo>
                  <a:pt x="34492" y="39312"/>
                  <a:pt x="34484" y="39304"/>
                  <a:pt x="34479" y="39304"/>
                </a:cubicBezTo>
                <a:cubicBezTo>
                  <a:pt x="34475" y="39304"/>
                  <a:pt x="34475" y="39312"/>
                  <a:pt x="34492" y="39329"/>
                </a:cubicBezTo>
                <a:cubicBezTo>
                  <a:pt x="34192" y="39162"/>
                  <a:pt x="33925" y="39129"/>
                  <a:pt x="33625" y="38995"/>
                </a:cubicBezTo>
                <a:cubicBezTo>
                  <a:pt x="33358" y="38895"/>
                  <a:pt x="33057" y="38795"/>
                  <a:pt x="32824" y="38662"/>
                </a:cubicBezTo>
                <a:cubicBezTo>
                  <a:pt x="32590" y="38528"/>
                  <a:pt x="32290" y="38395"/>
                  <a:pt x="32023" y="38295"/>
                </a:cubicBezTo>
                <a:cubicBezTo>
                  <a:pt x="31927" y="38198"/>
                  <a:pt x="31798" y="38163"/>
                  <a:pt x="31669" y="38071"/>
                </a:cubicBezTo>
                <a:close/>
                <a:moveTo>
                  <a:pt x="27453" y="36994"/>
                </a:moveTo>
                <a:lnTo>
                  <a:pt x="27453" y="36994"/>
                </a:lnTo>
                <a:cubicBezTo>
                  <a:pt x="27820" y="37127"/>
                  <a:pt x="28187" y="37194"/>
                  <a:pt x="28554" y="37327"/>
                </a:cubicBezTo>
                <a:cubicBezTo>
                  <a:pt x="29455" y="37561"/>
                  <a:pt x="30356" y="37828"/>
                  <a:pt x="31290" y="37994"/>
                </a:cubicBezTo>
                <a:cubicBezTo>
                  <a:pt x="31490" y="38128"/>
                  <a:pt x="31757" y="38228"/>
                  <a:pt x="31957" y="38361"/>
                </a:cubicBezTo>
                <a:cubicBezTo>
                  <a:pt x="32190" y="38495"/>
                  <a:pt x="32490" y="38662"/>
                  <a:pt x="32724" y="38795"/>
                </a:cubicBezTo>
                <a:cubicBezTo>
                  <a:pt x="32991" y="38895"/>
                  <a:pt x="33291" y="39028"/>
                  <a:pt x="33591" y="39129"/>
                </a:cubicBezTo>
                <a:cubicBezTo>
                  <a:pt x="33725" y="39195"/>
                  <a:pt x="33958" y="39295"/>
                  <a:pt x="34158" y="39329"/>
                </a:cubicBezTo>
                <a:cubicBezTo>
                  <a:pt x="34092" y="39362"/>
                  <a:pt x="33991" y="39362"/>
                  <a:pt x="33958" y="39362"/>
                </a:cubicBezTo>
                <a:cubicBezTo>
                  <a:pt x="33785" y="39373"/>
                  <a:pt x="33612" y="39379"/>
                  <a:pt x="33439" y="39379"/>
                </a:cubicBezTo>
                <a:cubicBezTo>
                  <a:pt x="32072" y="39379"/>
                  <a:pt x="30687" y="39046"/>
                  <a:pt x="29355" y="38662"/>
                </a:cubicBezTo>
                <a:cubicBezTo>
                  <a:pt x="28988" y="38361"/>
                  <a:pt x="28621" y="38061"/>
                  <a:pt x="28287" y="37794"/>
                </a:cubicBezTo>
                <a:cubicBezTo>
                  <a:pt x="27987" y="37527"/>
                  <a:pt x="27720" y="37227"/>
                  <a:pt x="27453" y="36994"/>
                </a:cubicBezTo>
                <a:close/>
                <a:moveTo>
                  <a:pt x="51504" y="0"/>
                </a:moveTo>
                <a:cubicBezTo>
                  <a:pt x="51170" y="101"/>
                  <a:pt x="50870" y="267"/>
                  <a:pt x="50603" y="367"/>
                </a:cubicBezTo>
                <a:cubicBezTo>
                  <a:pt x="50303" y="501"/>
                  <a:pt x="49970" y="668"/>
                  <a:pt x="49669" y="834"/>
                </a:cubicBezTo>
                <a:cubicBezTo>
                  <a:pt x="49102" y="1135"/>
                  <a:pt x="48502" y="1468"/>
                  <a:pt x="47935" y="1802"/>
                </a:cubicBezTo>
                <a:cubicBezTo>
                  <a:pt x="46801" y="2469"/>
                  <a:pt x="45666" y="3203"/>
                  <a:pt x="44632" y="4037"/>
                </a:cubicBezTo>
                <a:cubicBezTo>
                  <a:pt x="43665" y="4804"/>
                  <a:pt x="42764" y="5605"/>
                  <a:pt x="41997" y="6539"/>
                </a:cubicBezTo>
                <a:cubicBezTo>
                  <a:pt x="41197" y="7506"/>
                  <a:pt x="40663" y="8640"/>
                  <a:pt x="40329" y="9841"/>
                </a:cubicBezTo>
                <a:cubicBezTo>
                  <a:pt x="40163" y="10541"/>
                  <a:pt x="40029" y="11309"/>
                  <a:pt x="39962" y="12009"/>
                </a:cubicBezTo>
                <a:cubicBezTo>
                  <a:pt x="39862" y="12710"/>
                  <a:pt x="39829" y="13443"/>
                  <a:pt x="39829" y="14144"/>
                </a:cubicBezTo>
                <a:cubicBezTo>
                  <a:pt x="39829" y="14177"/>
                  <a:pt x="39796" y="14211"/>
                  <a:pt x="39796" y="14277"/>
                </a:cubicBezTo>
                <a:lnTo>
                  <a:pt x="39762" y="14311"/>
                </a:lnTo>
                <a:lnTo>
                  <a:pt x="39762" y="14377"/>
                </a:lnTo>
                <a:cubicBezTo>
                  <a:pt x="39495" y="15178"/>
                  <a:pt x="39295" y="15979"/>
                  <a:pt x="39028" y="16712"/>
                </a:cubicBezTo>
                <a:cubicBezTo>
                  <a:pt x="38962" y="16979"/>
                  <a:pt x="38862" y="17280"/>
                  <a:pt x="38795" y="17513"/>
                </a:cubicBezTo>
                <a:cubicBezTo>
                  <a:pt x="38962" y="16612"/>
                  <a:pt x="38795" y="15678"/>
                  <a:pt x="38495" y="14778"/>
                </a:cubicBezTo>
                <a:cubicBezTo>
                  <a:pt x="38495" y="14611"/>
                  <a:pt x="38428" y="14478"/>
                  <a:pt x="38361" y="14344"/>
                </a:cubicBezTo>
                <a:cubicBezTo>
                  <a:pt x="38428" y="13610"/>
                  <a:pt x="38428" y="12876"/>
                  <a:pt x="38361" y="12143"/>
                </a:cubicBezTo>
                <a:cubicBezTo>
                  <a:pt x="38328" y="11309"/>
                  <a:pt x="38194" y="10475"/>
                  <a:pt x="38028" y="9674"/>
                </a:cubicBezTo>
                <a:cubicBezTo>
                  <a:pt x="37861" y="8874"/>
                  <a:pt x="37594" y="8106"/>
                  <a:pt x="37327" y="7306"/>
                </a:cubicBezTo>
                <a:cubicBezTo>
                  <a:pt x="37094" y="6505"/>
                  <a:pt x="36827" y="5771"/>
                  <a:pt x="36760" y="4937"/>
                </a:cubicBezTo>
                <a:cubicBezTo>
                  <a:pt x="36660" y="4037"/>
                  <a:pt x="36693" y="3203"/>
                  <a:pt x="37127" y="2436"/>
                </a:cubicBezTo>
                <a:cubicBezTo>
                  <a:pt x="37172" y="2347"/>
                  <a:pt x="37083" y="2272"/>
                  <a:pt x="37008" y="2272"/>
                </a:cubicBezTo>
                <a:cubicBezTo>
                  <a:pt x="36971" y="2272"/>
                  <a:pt x="36938" y="2291"/>
                  <a:pt x="36927" y="2336"/>
                </a:cubicBezTo>
                <a:cubicBezTo>
                  <a:pt x="36927" y="2369"/>
                  <a:pt x="36860" y="2436"/>
                  <a:pt x="36860" y="2436"/>
                </a:cubicBezTo>
                <a:cubicBezTo>
                  <a:pt x="36860" y="2436"/>
                  <a:pt x="36827" y="2436"/>
                  <a:pt x="36827" y="2469"/>
                </a:cubicBezTo>
                <a:cubicBezTo>
                  <a:pt x="36793" y="2536"/>
                  <a:pt x="36760" y="2669"/>
                  <a:pt x="36693" y="2769"/>
                </a:cubicBezTo>
                <a:cubicBezTo>
                  <a:pt x="36160" y="3336"/>
                  <a:pt x="35726" y="4037"/>
                  <a:pt x="35459" y="4804"/>
                </a:cubicBezTo>
                <a:cubicBezTo>
                  <a:pt x="35326" y="5138"/>
                  <a:pt x="35192" y="5438"/>
                  <a:pt x="35126" y="5771"/>
                </a:cubicBezTo>
                <a:lnTo>
                  <a:pt x="35126" y="5805"/>
                </a:lnTo>
                <a:lnTo>
                  <a:pt x="35126" y="5838"/>
                </a:lnTo>
                <a:cubicBezTo>
                  <a:pt x="34992" y="6372"/>
                  <a:pt x="34892" y="6939"/>
                  <a:pt x="34859" y="7506"/>
                </a:cubicBezTo>
                <a:cubicBezTo>
                  <a:pt x="34825" y="9341"/>
                  <a:pt x="35493" y="11209"/>
                  <a:pt x="36660" y="12610"/>
                </a:cubicBezTo>
                <a:cubicBezTo>
                  <a:pt x="36994" y="12976"/>
                  <a:pt x="37361" y="13310"/>
                  <a:pt x="37661" y="13677"/>
                </a:cubicBezTo>
                <a:cubicBezTo>
                  <a:pt x="37828" y="13844"/>
                  <a:pt x="37994" y="14044"/>
                  <a:pt x="38128" y="14277"/>
                </a:cubicBezTo>
                <a:cubicBezTo>
                  <a:pt x="38228" y="14478"/>
                  <a:pt x="38328" y="14711"/>
                  <a:pt x="38395" y="14945"/>
                </a:cubicBezTo>
                <a:cubicBezTo>
                  <a:pt x="38395" y="14945"/>
                  <a:pt x="38395" y="14978"/>
                  <a:pt x="38461" y="14978"/>
                </a:cubicBezTo>
                <a:cubicBezTo>
                  <a:pt x="38728" y="15879"/>
                  <a:pt x="38862" y="16846"/>
                  <a:pt x="38661" y="17813"/>
                </a:cubicBezTo>
                <a:cubicBezTo>
                  <a:pt x="38595" y="18047"/>
                  <a:pt x="38528" y="18314"/>
                  <a:pt x="38461" y="18514"/>
                </a:cubicBezTo>
                <a:cubicBezTo>
                  <a:pt x="38361" y="18781"/>
                  <a:pt x="38328" y="18981"/>
                  <a:pt x="38228" y="19214"/>
                </a:cubicBezTo>
                <a:cubicBezTo>
                  <a:pt x="38094" y="19681"/>
                  <a:pt x="37894" y="20182"/>
                  <a:pt x="37761" y="20649"/>
                </a:cubicBezTo>
                <a:lnTo>
                  <a:pt x="37761" y="20682"/>
                </a:lnTo>
                <a:cubicBezTo>
                  <a:pt x="37461" y="21483"/>
                  <a:pt x="37060" y="22216"/>
                  <a:pt x="36693" y="22984"/>
                </a:cubicBezTo>
                <a:cubicBezTo>
                  <a:pt x="34825" y="26519"/>
                  <a:pt x="32057" y="29555"/>
                  <a:pt x="28854" y="31890"/>
                </a:cubicBezTo>
                <a:cubicBezTo>
                  <a:pt x="28688" y="31990"/>
                  <a:pt x="28554" y="32123"/>
                  <a:pt x="28387" y="32190"/>
                </a:cubicBezTo>
                <a:cubicBezTo>
                  <a:pt x="28854" y="31723"/>
                  <a:pt x="29221" y="31189"/>
                  <a:pt x="29655" y="30689"/>
                </a:cubicBezTo>
                <a:cubicBezTo>
                  <a:pt x="30189" y="29989"/>
                  <a:pt x="30656" y="29288"/>
                  <a:pt x="31056" y="28488"/>
                </a:cubicBezTo>
                <a:cubicBezTo>
                  <a:pt x="31623" y="27520"/>
                  <a:pt x="32057" y="26519"/>
                  <a:pt x="32457" y="25485"/>
                </a:cubicBezTo>
                <a:cubicBezTo>
                  <a:pt x="32457" y="25485"/>
                  <a:pt x="32490" y="25485"/>
                  <a:pt x="32490" y="25452"/>
                </a:cubicBezTo>
                <a:lnTo>
                  <a:pt x="32490" y="25352"/>
                </a:lnTo>
                <a:cubicBezTo>
                  <a:pt x="32691" y="24785"/>
                  <a:pt x="32857" y="24184"/>
                  <a:pt x="33024" y="23617"/>
                </a:cubicBezTo>
                <a:cubicBezTo>
                  <a:pt x="33458" y="22016"/>
                  <a:pt x="33658" y="20348"/>
                  <a:pt x="33691" y="18681"/>
                </a:cubicBezTo>
                <a:cubicBezTo>
                  <a:pt x="33825" y="18314"/>
                  <a:pt x="33925" y="17880"/>
                  <a:pt x="33991" y="17513"/>
                </a:cubicBezTo>
                <a:cubicBezTo>
                  <a:pt x="34058" y="17113"/>
                  <a:pt x="34158" y="16646"/>
                  <a:pt x="34192" y="16179"/>
                </a:cubicBezTo>
                <a:cubicBezTo>
                  <a:pt x="34292" y="15311"/>
                  <a:pt x="34292" y="14478"/>
                  <a:pt x="34158" y="13610"/>
                </a:cubicBezTo>
                <a:cubicBezTo>
                  <a:pt x="34058" y="13043"/>
                  <a:pt x="33958" y="12509"/>
                  <a:pt x="33791" y="12009"/>
                </a:cubicBezTo>
                <a:cubicBezTo>
                  <a:pt x="33691" y="11709"/>
                  <a:pt x="33591" y="11475"/>
                  <a:pt x="33458" y="11209"/>
                </a:cubicBezTo>
                <a:cubicBezTo>
                  <a:pt x="33124" y="10508"/>
                  <a:pt x="32657" y="9841"/>
                  <a:pt x="32157" y="9207"/>
                </a:cubicBezTo>
                <a:cubicBezTo>
                  <a:pt x="31556" y="8507"/>
                  <a:pt x="30956" y="7839"/>
                  <a:pt x="30322" y="7206"/>
                </a:cubicBezTo>
                <a:cubicBezTo>
                  <a:pt x="30303" y="7193"/>
                  <a:pt x="30282" y="7187"/>
                  <a:pt x="30260" y="7187"/>
                </a:cubicBezTo>
                <a:cubicBezTo>
                  <a:pt x="30168" y="7187"/>
                  <a:pt x="30074" y="7285"/>
                  <a:pt x="30155" y="7339"/>
                </a:cubicBezTo>
                <a:lnTo>
                  <a:pt x="30189" y="7372"/>
                </a:lnTo>
                <a:cubicBezTo>
                  <a:pt x="30289" y="7773"/>
                  <a:pt x="30356" y="8173"/>
                  <a:pt x="30422" y="8540"/>
                </a:cubicBezTo>
                <a:cubicBezTo>
                  <a:pt x="30456" y="8974"/>
                  <a:pt x="30456" y="9441"/>
                  <a:pt x="30422" y="9841"/>
                </a:cubicBezTo>
                <a:cubicBezTo>
                  <a:pt x="30356" y="10275"/>
                  <a:pt x="30289" y="10675"/>
                  <a:pt x="30289" y="11142"/>
                </a:cubicBezTo>
                <a:cubicBezTo>
                  <a:pt x="30289" y="11509"/>
                  <a:pt x="30322" y="11876"/>
                  <a:pt x="30422" y="12276"/>
                </a:cubicBezTo>
                <a:cubicBezTo>
                  <a:pt x="30756" y="13810"/>
                  <a:pt x="31656" y="15111"/>
                  <a:pt x="32457" y="16446"/>
                </a:cubicBezTo>
                <a:cubicBezTo>
                  <a:pt x="32924" y="17179"/>
                  <a:pt x="33324" y="17980"/>
                  <a:pt x="33591" y="18847"/>
                </a:cubicBezTo>
                <a:cubicBezTo>
                  <a:pt x="33591" y="18881"/>
                  <a:pt x="33625" y="18947"/>
                  <a:pt x="33658" y="18947"/>
                </a:cubicBezTo>
                <a:cubicBezTo>
                  <a:pt x="33625" y="20282"/>
                  <a:pt x="33458" y="21649"/>
                  <a:pt x="33158" y="22950"/>
                </a:cubicBezTo>
                <a:cubicBezTo>
                  <a:pt x="33024" y="23484"/>
                  <a:pt x="32857" y="24051"/>
                  <a:pt x="32691" y="24618"/>
                </a:cubicBezTo>
                <a:cubicBezTo>
                  <a:pt x="32724" y="24018"/>
                  <a:pt x="32724" y="23451"/>
                  <a:pt x="32691" y="22850"/>
                </a:cubicBezTo>
                <a:cubicBezTo>
                  <a:pt x="32657" y="22483"/>
                  <a:pt x="32624" y="22150"/>
                  <a:pt x="32557" y="21783"/>
                </a:cubicBezTo>
                <a:lnTo>
                  <a:pt x="32557" y="21683"/>
                </a:lnTo>
                <a:cubicBezTo>
                  <a:pt x="32557" y="21616"/>
                  <a:pt x="32524" y="21516"/>
                  <a:pt x="32524" y="21449"/>
                </a:cubicBezTo>
                <a:lnTo>
                  <a:pt x="32524" y="21149"/>
                </a:lnTo>
                <a:cubicBezTo>
                  <a:pt x="32524" y="20982"/>
                  <a:pt x="32524" y="20815"/>
                  <a:pt x="32557" y="20615"/>
                </a:cubicBezTo>
                <a:cubicBezTo>
                  <a:pt x="32624" y="20282"/>
                  <a:pt x="32657" y="19948"/>
                  <a:pt x="32657" y="19615"/>
                </a:cubicBezTo>
                <a:cubicBezTo>
                  <a:pt x="32657" y="19014"/>
                  <a:pt x="32524" y="18480"/>
                  <a:pt x="32290" y="17947"/>
                </a:cubicBezTo>
                <a:cubicBezTo>
                  <a:pt x="31823" y="16813"/>
                  <a:pt x="30956" y="15945"/>
                  <a:pt x="30022" y="15178"/>
                </a:cubicBezTo>
                <a:lnTo>
                  <a:pt x="29155" y="14544"/>
                </a:lnTo>
                <a:cubicBezTo>
                  <a:pt x="28854" y="14344"/>
                  <a:pt x="28554" y="14144"/>
                  <a:pt x="28287" y="13977"/>
                </a:cubicBezTo>
                <a:lnTo>
                  <a:pt x="28221" y="13977"/>
                </a:lnTo>
                <a:cubicBezTo>
                  <a:pt x="28211" y="13967"/>
                  <a:pt x="28201" y="13963"/>
                  <a:pt x="28192" y="13963"/>
                </a:cubicBezTo>
                <a:cubicBezTo>
                  <a:pt x="28171" y="13963"/>
                  <a:pt x="28154" y="13987"/>
                  <a:pt x="28154" y="14011"/>
                </a:cubicBezTo>
                <a:lnTo>
                  <a:pt x="28154" y="14044"/>
                </a:lnTo>
                <a:cubicBezTo>
                  <a:pt x="28354" y="14311"/>
                  <a:pt x="28521" y="14544"/>
                  <a:pt x="28654" y="14811"/>
                </a:cubicBezTo>
                <a:cubicBezTo>
                  <a:pt x="28656" y="14813"/>
                  <a:pt x="28657" y="14816"/>
                  <a:pt x="28658" y="14818"/>
                </a:cubicBezTo>
                <a:lnTo>
                  <a:pt x="28658" y="14818"/>
                </a:lnTo>
                <a:cubicBezTo>
                  <a:pt x="28590" y="14748"/>
                  <a:pt x="28522" y="14679"/>
                  <a:pt x="28454" y="14611"/>
                </a:cubicBezTo>
                <a:lnTo>
                  <a:pt x="28454" y="14611"/>
                </a:lnTo>
                <a:cubicBezTo>
                  <a:pt x="28688" y="14945"/>
                  <a:pt x="28821" y="15378"/>
                  <a:pt x="28955" y="15778"/>
                </a:cubicBezTo>
                <a:cubicBezTo>
                  <a:pt x="29021" y="16045"/>
                  <a:pt x="29121" y="16379"/>
                  <a:pt x="29155" y="16712"/>
                </a:cubicBezTo>
                <a:cubicBezTo>
                  <a:pt x="29163" y="16716"/>
                  <a:pt x="29171" y="16719"/>
                  <a:pt x="29179" y="16722"/>
                </a:cubicBezTo>
                <a:lnTo>
                  <a:pt x="29179" y="16722"/>
                </a:lnTo>
                <a:cubicBezTo>
                  <a:pt x="29116" y="16368"/>
                  <a:pt x="29053" y="16018"/>
                  <a:pt x="28955" y="15645"/>
                </a:cubicBezTo>
                <a:cubicBezTo>
                  <a:pt x="28855" y="15348"/>
                  <a:pt x="28789" y="15050"/>
                  <a:pt x="28658" y="14818"/>
                </a:cubicBezTo>
                <a:lnTo>
                  <a:pt x="28658" y="14818"/>
                </a:lnTo>
                <a:cubicBezTo>
                  <a:pt x="28990" y="15159"/>
                  <a:pt x="29317" y="15519"/>
                  <a:pt x="29622" y="15879"/>
                </a:cubicBezTo>
                <a:cubicBezTo>
                  <a:pt x="30089" y="16479"/>
                  <a:pt x="30489" y="17046"/>
                  <a:pt x="30823" y="17680"/>
                </a:cubicBezTo>
                <a:cubicBezTo>
                  <a:pt x="30756" y="17646"/>
                  <a:pt x="30656" y="17613"/>
                  <a:pt x="30556" y="17513"/>
                </a:cubicBezTo>
                <a:cubicBezTo>
                  <a:pt x="30422" y="17446"/>
                  <a:pt x="30289" y="17346"/>
                  <a:pt x="30122" y="17213"/>
                </a:cubicBezTo>
                <a:cubicBezTo>
                  <a:pt x="29955" y="17146"/>
                  <a:pt x="29788" y="17013"/>
                  <a:pt x="29622" y="16946"/>
                </a:cubicBezTo>
                <a:cubicBezTo>
                  <a:pt x="29463" y="16851"/>
                  <a:pt x="29335" y="16786"/>
                  <a:pt x="29179" y="16722"/>
                </a:cubicBezTo>
                <a:lnTo>
                  <a:pt x="29179" y="16722"/>
                </a:lnTo>
                <a:cubicBezTo>
                  <a:pt x="29185" y="16754"/>
                  <a:pt x="29190" y="16785"/>
                  <a:pt x="29196" y="16816"/>
                </a:cubicBezTo>
                <a:lnTo>
                  <a:pt x="29196" y="16816"/>
                </a:lnTo>
                <a:cubicBezTo>
                  <a:pt x="29193" y="16815"/>
                  <a:pt x="29191" y="16814"/>
                  <a:pt x="29188" y="16813"/>
                </a:cubicBezTo>
                <a:lnTo>
                  <a:pt x="29188" y="16813"/>
                </a:lnTo>
                <a:cubicBezTo>
                  <a:pt x="29188" y="16831"/>
                  <a:pt x="29188" y="16849"/>
                  <a:pt x="29205" y="16868"/>
                </a:cubicBezTo>
                <a:lnTo>
                  <a:pt x="29205" y="16868"/>
                </a:lnTo>
                <a:cubicBezTo>
                  <a:pt x="29202" y="16851"/>
                  <a:pt x="29199" y="16834"/>
                  <a:pt x="29196" y="16816"/>
                </a:cubicBezTo>
                <a:lnTo>
                  <a:pt x="29196" y="16816"/>
                </a:lnTo>
                <a:cubicBezTo>
                  <a:pt x="29328" y="16883"/>
                  <a:pt x="29491" y="16980"/>
                  <a:pt x="29622" y="17013"/>
                </a:cubicBezTo>
                <a:cubicBezTo>
                  <a:pt x="29788" y="17113"/>
                  <a:pt x="29955" y="17179"/>
                  <a:pt x="30089" y="17280"/>
                </a:cubicBezTo>
                <a:cubicBezTo>
                  <a:pt x="30255" y="17346"/>
                  <a:pt x="30422" y="17446"/>
                  <a:pt x="30589" y="17546"/>
                </a:cubicBezTo>
                <a:cubicBezTo>
                  <a:pt x="30656" y="17613"/>
                  <a:pt x="30756" y="17646"/>
                  <a:pt x="30823" y="17713"/>
                </a:cubicBezTo>
                <a:cubicBezTo>
                  <a:pt x="30856" y="17780"/>
                  <a:pt x="30923" y="17813"/>
                  <a:pt x="30989" y="17813"/>
                </a:cubicBezTo>
                <a:cubicBezTo>
                  <a:pt x="31023" y="17847"/>
                  <a:pt x="31023" y="17947"/>
                  <a:pt x="31089" y="17980"/>
                </a:cubicBezTo>
                <a:lnTo>
                  <a:pt x="30823" y="17847"/>
                </a:lnTo>
                <a:cubicBezTo>
                  <a:pt x="30656" y="17747"/>
                  <a:pt x="30456" y="17646"/>
                  <a:pt x="30289" y="17546"/>
                </a:cubicBezTo>
                <a:cubicBezTo>
                  <a:pt x="30122" y="17480"/>
                  <a:pt x="29922" y="17346"/>
                  <a:pt x="29722" y="17213"/>
                </a:cubicBezTo>
                <a:cubicBezTo>
                  <a:pt x="29655" y="17179"/>
                  <a:pt x="29588" y="17079"/>
                  <a:pt x="29488" y="17046"/>
                </a:cubicBezTo>
                <a:cubicBezTo>
                  <a:pt x="29388" y="17013"/>
                  <a:pt x="29355" y="16979"/>
                  <a:pt x="29288" y="16913"/>
                </a:cubicBezTo>
                <a:cubicBezTo>
                  <a:pt x="29243" y="16898"/>
                  <a:pt x="29219" y="16883"/>
                  <a:pt x="29205" y="16868"/>
                </a:cubicBezTo>
                <a:lnTo>
                  <a:pt x="29205" y="16868"/>
                </a:lnTo>
                <a:cubicBezTo>
                  <a:pt x="29241" y="17068"/>
                  <a:pt x="29277" y="17270"/>
                  <a:pt x="29321" y="17480"/>
                </a:cubicBezTo>
                <a:cubicBezTo>
                  <a:pt x="29455" y="18047"/>
                  <a:pt x="29688" y="18614"/>
                  <a:pt x="30022" y="19114"/>
                </a:cubicBezTo>
                <a:cubicBezTo>
                  <a:pt x="30356" y="19548"/>
                  <a:pt x="30722" y="19948"/>
                  <a:pt x="31123" y="20348"/>
                </a:cubicBezTo>
                <a:cubicBezTo>
                  <a:pt x="31556" y="20815"/>
                  <a:pt x="32023" y="21282"/>
                  <a:pt x="32390" y="21783"/>
                </a:cubicBezTo>
                <a:lnTo>
                  <a:pt x="32457" y="21816"/>
                </a:lnTo>
                <a:cubicBezTo>
                  <a:pt x="32490" y="22016"/>
                  <a:pt x="32524" y="22283"/>
                  <a:pt x="32524" y="22517"/>
                </a:cubicBezTo>
                <a:cubicBezTo>
                  <a:pt x="32624" y="23351"/>
                  <a:pt x="32624" y="24184"/>
                  <a:pt x="32557" y="25018"/>
                </a:cubicBezTo>
                <a:cubicBezTo>
                  <a:pt x="32224" y="25986"/>
                  <a:pt x="31823" y="26953"/>
                  <a:pt x="31356" y="27820"/>
                </a:cubicBezTo>
                <a:cubicBezTo>
                  <a:pt x="30556" y="29355"/>
                  <a:pt x="29555" y="30823"/>
                  <a:pt x="28387" y="32123"/>
                </a:cubicBezTo>
                <a:cubicBezTo>
                  <a:pt x="28287" y="32224"/>
                  <a:pt x="28154" y="32357"/>
                  <a:pt x="28054" y="32490"/>
                </a:cubicBezTo>
                <a:cubicBezTo>
                  <a:pt x="27854" y="32624"/>
                  <a:pt x="27654" y="32724"/>
                  <a:pt x="27487" y="32857"/>
                </a:cubicBezTo>
                <a:cubicBezTo>
                  <a:pt x="27554" y="32657"/>
                  <a:pt x="27654" y="32390"/>
                  <a:pt x="27720" y="32157"/>
                </a:cubicBezTo>
                <a:cubicBezTo>
                  <a:pt x="27820" y="31957"/>
                  <a:pt x="27854" y="31723"/>
                  <a:pt x="27954" y="31523"/>
                </a:cubicBezTo>
                <a:cubicBezTo>
                  <a:pt x="28354" y="31156"/>
                  <a:pt x="28654" y="30656"/>
                  <a:pt x="28854" y="30189"/>
                </a:cubicBezTo>
                <a:cubicBezTo>
                  <a:pt x="29121" y="29655"/>
                  <a:pt x="29221" y="29055"/>
                  <a:pt x="29321" y="28488"/>
                </a:cubicBezTo>
                <a:cubicBezTo>
                  <a:pt x="29455" y="27153"/>
                  <a:pt x="29155" y="25819"/>
                  <a:pt x="28688" y="24551"/>
                </a:cubicBezTo>
                <a:cubicBezTo>
                  <a:pt x="28421" y="23818"/>
                  <a:pt x="28054" y="23050"/>
                  <a:pt x="27720" y="22316"/>
                </a:cubicBezTo>
                <a:cubicBezTo>
                  <a:pt x="27709" y="22270"/>
                  <a:pt x="27677" y="22252"/>
                  <a:pt x="27645" y="22252"/>
                </a:cubicBezTo>
                <a:cubicBezTo>
                  <a:pt x="27585" y="22252"/>
                  <a:pt x="27521" y="22318"/>
                  <a:pt x="27587" y="22383"/>
                </a:cubicBezTo>
                <a:cubicBezTo>
                  <a:pt x="27587" y="22450"/>
                  <a:pt x="27620" y="22483"/>
                  <a:pt x="27620" y="22517"/>
                </a:cubicBezTo>
                <a:cubicBezTo>
                  <a:pt x="27642" y="22715"/>
                  <a:pt x="27664" y="22929"/>
                  <a:pt x="27677" y="23137"/>
                </a:cubicBezTo>
                <a:lnTo>
                  <a:pt x="27677" y="23137"/>
                </a:lnTo>
                <a:lnTo>
                  <a:pt x="27654" y="23050"/>
                </a:lnTo>
                <a:lnTo>
                  <a:pt x="27654" y="23050"/>
                </a:lnTo>
                <a:cubicBezTo>
                  <a:pt x="27687" y="23551"/>
                  <a:pt x="27654" y="24118"/>
                  <a:pt x="27620" y="24618"/>
                </a:cubicBezTo>
                <a:cubicBezTo>
                  <a:pt x="27620" y="24703"/>
                  <a:pt x="27596" y="24812"/>
                  <a:pt x="27589" y="24944"/>
                </a:cubicBezTo>
                <a:lnTo>
                  <a:pt x="27589" y="24944"/>
                </a:lnTo>
                <a:cubicBezTo>
                  <a:pt x="27613" y="24759"/>
                  <a:pt x="27635" y="24573"/>
                  <a:pt x="27654" y="24385"/>
                </a:cubicBezTo>
                <a:cubicBezTo>
                  <a:pt x="27687" y="24118"/>
                  <a:pt x="27687" y="23784"/>
                  <a:pt x="27687" y="23451"/>
                </a:cubicBezTo>
                <a:cubicBezTo>
                  <a:pt x="27687" y="23349"/>
                  <a:pt x="27683" y="23244"/>
                  <a:pt x="27677" y="23137"/>
                </a:cubicBezTo>
                <a:lnTo>
                  <a:pt x="27677" y="23137"/>
                </a:lnTo>
                <a:lnTo>
                  <a:pt x="27787" y="23551"/>
                </a:lnTo>
                <a:cubicBezTo>
                  <a:pt x="27854" y="23884"/>
                  <a:pt x="27954" y="24218"/>
                  <a:pt x="28021" y="24618"/>
                </a:cubicBezTo>
                <a:cubicBezTo>
                  <a:pt x="28154" y="25319"/>
                  <a:pt x="28254" y="26019"/>
                  <a:pt x="28287" y="26720"/>
                </a:cubicBezTo>
                <a:lnTo>
                  <a:pt x="28287" y="26853"/>
                </a:lnTo>
                <a:cubicBezTo>
                  <a:pt x="28287" y="26786"/>
                  <a:pt x="28254" y="26720"/>
                  <a:pt x="28254" y="26653"/>
                </a:cubicBezTo>
                <a:cubicBezTo>
                  <a:pt x="28187" y="26486"/>
                  <a:pt x="28121" y="26286"/>
                  <a:pt x="28087" y="26119"/>
                </a:cubicBezTo>
                <a:cubicBezTo>
                  <a:pt x="27954" y="25719"/>
                  <a:pt x="27787" y="25352"/>
                  <a:pt x="27620" y="25018"/>
                </a:cubicBezTo>
                <a:lnTo>
                  <a:pt x="27587" y="25018"/>
                </a:lnTo>
                <a:cubicBezTo>
                  <a:pt x="27587" y="24993"/>
                  <a:pt x="27588" y="24968"/>
                  <a:pt x="27589" y="24944"/>
                </a:cubicBezTo>
                <a:lnTo>
                  <a:pt x="27589" y="24944"/>
                </a:lnTo>
                <a:cubicBezTo>
                  <a:pt x="27580" y="25009"/>
                  <a:pt x="27572" y="25074"/>
                  <a:pt x="27562" y="25139"/>
                </a:cubicBezTo>
                <a:lnTo>
                  <a:pt x="27562" y="25139"/>
                </a:lnTo>
                <a:cubicBezTo>
                  <a:pt x="27549" y="25110"/>
                  <a:pt x="27535" y="25080"/>
                  <a:pt x="27520" y="25052"/>
                </a:cubicBezTo>
                <a:cubicBezTo>
                  <a:pt x="27520" y="25319"/>
                  <a:pt x="27487" y="25519"/>
                  <a:pt x="27453" y="25719"/>
                </a:cubicBezTo>
                <a:cubicBezTo>
                  <a:pt x="27457" y="25733"/>
                  <a:pt x="27460" y="25747"/>
                  <a:pt x="27464" y="25762"/>
                </a:cubicBezTo>
                <a:lnTo>
                  <a:pt x="27464" y="25762"/>
                </a:lnTo>
                <a:cubicBezTo>
                  <a:pt x="27500" y="25554"/>
                  <a:pt x="27533" y="25347"/>
                  <a:pt x="27562" y="25139"/>
                </a:cubicBezTo>
                <a:lnTo>
                  <a:pt x="27562" y="25139"/>
                </a:lnTo>
                <a:cubicBezTo>
                  <a:pt x="27710" y="25454"/>
                  <a:pt x="27832" y="25814"/>
                  <a:pt x="27954" y="26119"/>
                </a:cubicBezTo>
                <a:cubicBezTo>
                  <a:pt x="28021" y="26319"/>
                  <a:pt x="28087" y="26486"/>
                  <a:pt x="28121" y="26686"/>
                </a:cubicBezTo>
                <a:cubicBezTo>
                  <a:pt x="28154" y="26786"/>
                  <a:pt x="28154" y="26853"/>
                  <a:pt x="28187" y="26953"/>
                </a:cubicBezTo>
                <a:cubicBezTo>
                  <a:pt x="28187" y="27020"/>
                  <a:pt x="28254" y="27120"/>
                  <a:pt x="28287" y="27187"/>
                </a:cubicBezTo>
                <a:cubicBezTo>
                  <a:pt x="28287" y="27987"/>
                  <a:pt x="28221" y="28721"/>
                  <a:pt x="28121" y="29488"/>
                </a:cubicBezTo>
                <a:cubicBezTo>
                  <a:pt x="28054" y="28888"/>
                  <a:pt x="28021" y="28321"/>
                  <a:pt x="27920" y="27787"/>
                </a:cubicBezTo>
                <a:cubicBezTo>
                  <a:pt x="27854" y="27387"/>
                  <a:pt x="27787" y="27053"/>
                  <a:pt x="27687" y="26686"/>
                </a:cubicBezTo>
                <a:lnTo>
                  <a:pt x="27587" y="26186"/>
                </a:lnTo>
                <a:cubicBezTo>
                  <a:pt x="27527" y="26037"/>
                  <a:pt x="27494" y="25887"/>
                  <a:pt x="27464" y="25762"/>
                </a:cubicBezTo>
                <a:lnTo>
                  <a:pt x="27464" y="25762"/>
                </a:lnTo>
                <a:cubicBezTo>
                  <a:pt x="27451" y="25838"/>
                  <a:pt x="27437" y="25915"/>
                  <a:pt x="27423" y="25992"/>
                </a:cubicBezTo>
                <a:lnTo>
                  <a:pt x="27423" y="25992"/>
                </a:lnTo>
                <a:cubicBezTo>
                  <a:pt x="27422" y="25990"/>
                  <a:pt x="27421" y="25988"/>
                  <a:pt x="27420" y="25986"/>
                </a:cubicBezTo>
                <a:cubicBezTo>
                  <a:pt x="27401" y="26089"/>
                  <a:pt x="27383" y="26193"/>
                  <a:pt x="27364" y="26298"/>
                </a:cubicBezTo>
                <a:lnTo>
                  <a:pt x="27364" y="26298"/>
                </a:lnTo>
                <a:cubicBezTo>
                  <a:pt x="27385" y="26195"/>
                  <a:pt x="27404" y="26093"/>
                  <a:pt x="27423" y="25992"/>
                </a:cubicBezTo>
                <a:lnTo>
                  <a:pt x="27423" y="25992"/>
                </a:lnTo>
                <a:cubicBezTo>
                  <a:pt x="27454" y="26058"/>
                  <a:pt x="27454" y="26154"/>
                  <a:pt x="27487" y="26219"/>
                </a:cubicBezTo>
                <a:cubicBezTo>
                  <a:pt x="27520" y="26386"/>
                  <a:pt x="27587" y="26553"/>
                  <a:pt x="27620" y="26786"/>
                </a:cubicBezTo>
                <a:cubicBezTo>
                  <a:pt x="27687" y="27120"/>
                  <a:pt x="27787" y="27487"/>
                  <a:pt x="27820" y="27820"/>
                </a:cubicBezTo>
                <a:cubicBezTo>
                  <a:pt x="27954" y="28521"/>
                  <a:pt x="28021" y="29288"/>
                  <a:pt x="28021" y="29989"/>
                </a:cubicBezTo>
                <a:lnTo>
                  <a:pt x="28021" y="30022"/>
                </a:lnTo>
                <a:cubicBezTo>
                  <a:pt x="27987" y="30322"/>
                  <a:pt x="27920" y="30656"/>
                  <a:pt x="27820" y="30956"/>
                </a:cubicBezTo>
                <a:cubicBezTo>
                  <a:pt x="27787" y="31023"/>
                  <a:pt x="27787" y="31156"/>
                  <a:pt x="27754" y="31223"/>
                </a:cubicBezTo>
                <a:cubicBezTo>
                  <a:pt x="27754" y="31023"/>
                  <a:pt x="27654" y="30823"/>
                  <a:pt x="27620" y="30622"/>
                </a:cubicBezTo>
                <a:cubicBezTo>
                  <a:pt x="27587" y="30356"/>
                  <a:pt x="27520" y="30122"/>
                  <a:pt x="27453" y="29855"/>
                </a:cubicBezTo>
                <a:cubicBezTo>
                  <a:pt x="27322" y="29363"/>
                  <a:pt x="27191" y="28904"/>
                  <a:pt x="27092" y="28477"/>
                </a:cubicBezTo>
                <a:lnTo>
                  <a:pt x="27092" y="28477"/>
                </a:lnTo>
                <a:cubicBezTo>
                  <a:pt x="27090" y="28526"/>
                  <a:pt x="27088" y="28575"/>
                  <a:pt x="27087" y="28624"/>
                </a:cubicBezTo>
                <a:lnTo>
                  <a:pt x="27087" y="28624"/>
                </a:lnTo>
                <a:cubicBezTo>
                  <a:pt x="27087" y="28623"/>
                  <a:pt x="27087" y="28622"/>
                  <a:pt x="27087" y="28621"/>
                </a:cubicBezTo>
                <a:lnTo>
                  <a:pt x="27087" y="28621"/>
                </a:lnTo>
                <a:cubicBezTo>
                  <a:pt x="27087" y="28632"/>
                  <a:pt x="27087" y="28643"/>
                  <a:pt x="27087" y="28654"/>
                </a:cubicBezTo>
                <a:lnTo>
                  <a:pt x="27087" y="28654"/>
                </a:lnTo>
                <a:cubicBezTo>
                  <a:pt x="27087" y="28644"/>
                  <a:pt x="27087" y="28634"/>
                  <a:pt x="27087" y="28624"/>
                </a:cubicBezTo>
                <a:lnTo>
                  <a:pt x="27087" y="28624"/>
                </a:lnTo>
                <a:cubicBezTo>
                  <a:pt x="27187" y="29023"/>
                  <a:pt x="27320" y="29489"/>
                  <a:pt x="27420" y="29889"/>
                </a:cubicBezTo>
                <a:cubicBezTo>
                  <a:pt x="27453" y="30155"/>
                  <a:pt x="27487" y="30356"/>
                  <a:pt x="27520" y="30622"/>
                </a:cubicBezTo>
                <a:cubicBezTo>
                  <a:pt x="27584" y="30845"/>
                  <a:pt x="27587" y="31098"/>
                  <a:pt x="27645" y="31295"/>
                </a:cubicBezTo>
                <a:lnTo>
                  <a:pt x="27645" y="31295"/>
                </a:lnTo>
                <a:cubicBezTo>
                  <a:pt x="27460" y="30977"/>
                  <a:pt x="27316" y="30633"/>
                  <a:pt x="27229" y="30264"/>
                </a:cubicBezTo>
                <a:lnTo>
                  <a:pt x="27229" y="30264"/>
                </a:lnTo>
                <a:cubicBezTo>
                  <a:pt x="27315" y="30677"/>
                  <a:pt x="27449" y="31076"/>
                  <a:pt x="27654" y="31456"/>
                </a:cubicBezTo>
                <a:cubicBezTo>
                  <a:pt x="27683" y="31397"/>
                  <a:pt x="27687" y="31390"/>
                  <a:pt x="27687" y="31366"/>
                </a:cubicBezTo>
                <a:lnTo>
                  <a:pt x="27687" y="31366"/>
                </a:lnTo>
                <a:cubicBezTo>
                  <a:pt x="27719" y="31419"/>
                  <a:pt x="27753" y="31471"/>
                  <a:pt x="27787" y="31523"/>
                </a:cubicBezTo>
                <a:lnTo>
                  <a:pt x="27787" y="31556"/>
                </a:lnTo>
                <a:cubicBezTo>
                  <a:pt x="27720" y="31690"/>
                  <a:pt x="27687" y="31857"/>
                  <a:pt x="27654" y="31990"/>
                </a:cubicBezTo>
                <a:cubicBezTo>
                  <a:pt x="27520" y="32324"/>
                  <a:pt x="27387" y="32657"/>
                  <a:pt x="27287" y="32957"/>
                </a:cubicBezTo>
                <a:cubicBezTo>
                  <a:pt x="25152" y="34192"/>
                  <a:pt x="22917" y="35126"/>
                  <a:pt x="20515" y="35693"/>
                </a:cubicBezTo>
                <a:cubicBezTo>
                  <a:pt x="20348" y="35726"/>
                  <a:pt x="20182" y="35793"/>
                  <a:pt x="20015" y="35793"/>
                </a:cubicBezTo>
                <a:cubicBezTo>
                  <a:pt x="20015" y="35793"/>
                  <a:pt x="19981" y="35793"/>
                  <a:pt x="19981" y="35826"/>
                </a:cubicBezTo>
                <a:cubicBezTo>
                  <a:pt x="18981" y="36026"/>
                  <a:pt x="17980" y="36226"/>
                  <a:pt x="16979" y="36327"/>
                </a:cubicBezTo>
                <a:cubicBezTo>
                  <a:pt x="15578" y="36490"/>
                  <a:pt x="14161" y="36572"/>
                  <a:pt x="12750" y="36572"/>
                </a:cubicBezTo>
                <a:cubicBezTo>
                  <a:pt x="12146" y="36572"/>
                  <a:pt x="11542" y="36557"/>
                  <a:pt x="10942" y="36527"/>
                </a:cubicBezTo>
                <a:cubicBezTo>
                  <a:pt x="11142" y="36493"/>
                  <a:pt x="11342" y="36460"/>
                  <a:pt x="11509" y="36393"/>
                </a:cubicBezTo>
                <a:cubicBezTo>
                  <a:pt x="12076" y="36293"/>
                  <a:pt x="12610" y="36126"/>
                  <a:pt x="13110" y="35860"/>
                </a:cubicBezTo>
                <a:cubicBezTo>
                  <a:pt x="14144" y="35459"/>
                  <a:pt x="15111" y="34859"/>
                  <a:pt x="15979" y="34158"/>
                </a:cubicBezTo>
                <a:lnTo>
                  <a:pt x="16012" y="34158"/>
                </a:lnTo>
                <a:cubicBezTo>
                  <a:pt x="16312" y="34125"/>
                  <a:pt x="16646" y="34025"/>
                  <a:pt x="16946" y="33891"/>
                </a:cubicBezTo>
                <a:cubicBezTo>
                  <a:pt x="17280" y="33791"/>
                  <a:pt x="17613" y="33625"/>
                  <a:pt x="17947" y="33391"/>
                </a:cubicBezTo>
                <a:cubicBezTo>
                  <a:pt x="18547" y="33024"/>
                  <a:pt x="19148" y="32490"/>
                  <a:pt x="19548" y="31890"/>
                </a:cubicBezTo>
                <a:cubicBezTo>
                  <a:pt x="20315" y="30956"/>
                  <a:pt x="20715" y="29722"/>
                  <a:pt x="20849" y="28521"/>
                </a:cubicBezTo>
                <a:cubicBezTo>
                  <a:pt x="20915" y="28488"/>
                  <a:pt x="20915" y="28454"/>
                  <a:pt x="20849" y="28454"/>
                </a:cubicBezTo>
                <a:cubicBezTo>
                  <a:pt x="20915" y="28054"/>
                  <a:pt x="20915" y="27687"/>
                  <a:pt x="20849" y="27320"/>
                </a:cubicBezTo>
                <a:cubicBezTo>
                  <a:pt x="20782" y="26353"/>
                  <a:pt x="20515" y="25352"/>
                  <a:pt x="20115" y="24485"/>
                </a:cubicBezTo>
                <a:cubicBezTo>
                  <a:pt x="20092" y="24439"/>
                  <a:pt x="20053" y="24420"/>
                  <a:pt x="20013" y="24420"/>
                </a:cubicBezTo>
                <a:cubicBezTo>
                  <a:pt x="19938" y="24420"/>
                  <a:pt x="19860" y="24486"/>
                  <a:pt x="19881" y="24551"/>
                </a:cubicBezTo>
                <a:cubicBezTo>
                  <a:pt x="19881" y="24618"/>
                  <a:pt x="19948" y="24651"/>
                  <a:pt x="19948" y="24685"/>
                </a:cubicBezTo>
                <a:cubicBezTo>
                  <a:pt x="19848" y="25385"/>
                  <a:pt x="19648" y="26052"/>
                  <a:pt x="19314" y="26653"/>
                </a:cubicBezTo>
                <a:cubicBezTo>
                  <a:pt x="18947" y="27287"/>
                  <a:pt x="18480" y="27720"/>
                  <a:pt x="17947" y="28221"/>
                </a:cubicBezTo>
                <a:cubicBezTo>
                  <a:pt x="17446" y="28688"/>
                  <a:pt x="16946" y="29155"/>
                  <a:pt x="16546" y="29722"/>
                </a:cubicBezTo>
                <a:cubicBezTo>
                  <a:pt x="16179" y="30322"/>
                  <a:pt x="15979" y="30989"/>
                  <a:pt x="15845" y="31656"/>
                </a:cubicBezTo>
                <a:cubicBezTo>
                  <a:pt x="15812" y="32057"/>
                  <a:pt x="15778" y="32457"/>
                  <a:pt x="15778" y="32857"/>
                </a:cubicBezTo>
                <a:cubicBezTo>
                  <a:pt x="15778" y="33291"/>
                  <a:pt x="15812" y="33658"/>
                  <a:pt x="15812" y="34058"/>
                </a:cubicBezTo>
                <a:cubicBezTo>
                  <a:pt x="15078" y="34692"/>
                  <a:pt x="14244" y="35192"/>
                  <a:pt x="13343" y="35559"/>
                </a:cubicBezTo>
                <a:cubicBezTo>
                  <a:pt x="12776" y="35826"/>
                  <a:pt x="12176" y="36026"/>
                  <a:pt x="11609" y="36193"/>
                </a:cubicBezTo>
                <a:cubicBezTo>
                  <a:pt x="11309" y="36293"/>
                  <a:pt x="10975" y="36360"/>
                  <a:pt x="10675" y="36393"/>
                </a:cubicBezTo>
                <a:cubicBezTo>
                  <a:pt x="10508" y="36460"/>
                  <a:pt x="10408" y="36460"/>
                  <a:pt x="10241" y="36493"/>
                </a:cubicBezTo>
                <a:cubicBezTo>
                  <a:pt x="7439" y="36360"/>
                  <a:pt x="4671" y="35993"/>
                  <a:pt x="1935" y="35626"/>
                </a:cubicBezTo>
                <a:lnTo>
                  <a:pt x="67" y="35359"/>
                </a:lnTo>
                <a:cubicBezTo>
                  <a:pt x="67" y="35359"/>
                  <a:pt x="1" y="35393"/>
                  <a:pt x="67" y="35393"/>
                </a:cubicBezTo>
                <a:cubicBezTo>
                  <a:pt x="3270" y="35960"/>
                  <a:pt x="6472" y="36393"/>
                  <a:pt x="9741" y="36627"/>
                </a:cubicBezTo>
                <a:cubicBezTo>
                  <a:pt x="9741" y="36627"/>
                  <a:pt x="9741" y="36660"/>
                  <a:pt x="9774" y="36660"/>
                </a:cubicBezTo>
                <a:lnTo>
                  <a:pt x="10074" y="36660"/>
                </a:lnTo>
                <a:cubicBezTo>
                  <a:pt x="11129" y="36702"/>
                  <a:pt x="12184" y="36744"/>
                  <a:pt x="13239" y="36744"/>
                </a:cubicBezTo>
                <a:cubicBezTo>
                  <a:pt x="13852" y="36744"/>
                  <a:pt x="14465" y="36730"/>
                  <a:pt x="15078" y="36693"/>
                </a:cubicBezTo>
                <a:cubicBezTo>
                  <a:pt x="16946" y="36627"/>
                  <a:pt x="18814" y="36327"/>
                  <a:pt x="20615" y="35893"/>
                </a:cubicBezTo>
                <a:cubicBezTo>
                  <a:pt x="20749" y="35893"/>
                  <a:pt x="20915" y="35860"/>
                  <a:pt x="21016" y="35860"/>
                </a:cubicBezTo>
                <a:lnTo>
                  <a:pt x="21583" y="35860"/>
                </a:lnTo>
                <a:lnTo>
                  <a:pt x="25452" y="37361"/>
                </a:lnTo>
                <a:cubicBezTo>
                  <a:pt x="26253" y="37661"/>
                  <a:pt x="27087" y="37994"/>
                  <a:pt x="27854" y="38295"/>
                </a:cubicBezTo>
                <a:lnTo>
                  <a:pt x="27920" y="38328"/>
                </a:lnTo>
                <a:cubicBezTo>
                  <a:pt x="27937" y="38345"/>
                  <a:pt x="27945" y="38353"/>
                  <a:pt x="27954" y="38353"/>
                </a:cubicBezTo>
                <a:cubicBezTo>
                  <a:pt x="27962" y="38353"/>
                  <a:pt x="27971" y="38345"/>
                  <a:pt x="27987" y="38328"/>
                </a:cubicBezTo>
                <a:cubicBezTo>
                  <a:pt x="28521" y="38495"/>
                  <a:pt x="29021" y="38695"/>
                  <a:pt x="29588" y="38828"/>
                </a:cubicBezTo>
                <a:cubicBezTo>
                  <a:pt x="30923" y="39195"/>
                  <a:pt x="32290" y="39495"/>
                  <a:pt x="33658" y="39495"/>
                </a:cubicBezTo>
                <a:cubicBezTo>
                  <a:pt x="34792" y="39495"/>
                  <a:pt x="35926" y="39229"/>
                  <a:pt x="36927" y="38828"/>
                </a:cubicBezTo>
                <a:cubicBezTo>
                  <a:pt x="38028" y="38328"/>
                  <a:pt x="39028" y="37527"/>
                  <a:pt x="39696" y="36493"/>
                </a:cubicBezTo>
                <a:lnTo>
                  <a:pt x="39696" y="36460"/>
                </a:lnTo>
                <a:cubicBezTo>
                  <a:pt x="39796" y="36360"/>
                  <a:pt x="39929" y="36293"/>
                  <a:pt x="39996" y="36193"/>
                </a:cubicBezTo>
                <a:cubicBezTo>
                  <a:pt x="40082" y="36135"/>
                  <a:pt x="39995" y="36053"/>
                  <a:pt x="39905" y="36053"/>
                </a:cubicBezTo>
                <a:cubicBezTo>
                  <a:pt x="39890" y="36053"/>
                  <a:pt x="39876" y="36055"/>
                  <a:pt x="39862" y="36060"/>
                </a:cubicBezTo>
                <a:lnTo>
                  <a:pt x="39796" y="36060"/>
                </a:lnTo>
                <a:cubicBezTo>
                  <a:pt x="39224" y="36354"/>
                  <a:pt x="38625" y="36469"/>
                  <a:pt x="38023" y="36469"/>
                </a:cubicBezTo>
                <a:cubicBezTo>
                  <a:pt x="37465" y="36469"/>
                  <a:pt x="36905" y="36371"/>
                  <a:pt x="36360" y="36226"/>
                </a:cubicBezTo>
                <a:cubicBezTo>
                  <a:pt x="35759" y="36060"/>
                  <a:pt x="35159" y="35860"/>
                  <a:pt x="34525" y="35693"/>
                </a:cubicBezTo>
                <a:cubicBezTo>
                  <a:pt x="33958" y="35526"/>
                  <a:pt x="33324" y="35359"/>
                  <a:pt x="32757" y="35226"/>
                </a:cubicBezTo>
                <a:cubicBezTo>
                  <a:pt x="31397" y="34987"/>
                  <a:pt x="30027" y="34890"/>
                  <a:pt x="28652" y="34890"/>
                </a:cubicBezTo>
                <a:cubicBezTo>
                  <a:pt x="27532" y="34890"/>
                  <a:pt x="26408" y="34954"/>
                  <a:pt x="25285" y="35059"/>
                </a:cubicBezTo>
                <a:cubicBezTo>
                  <a:pt x="24184" y="35159"/>
                  <a:pt x="23150" y="35326"/>
                  <a:pt x="22116" y="35459"/>
                </a:cubicBezTo>
                <a:cubicBezTo>
                  <a:pt x="23984" y="34859"/>
                  <a:pt x="25786" y="34025"/>
                  <a:pt x="27487" y="32991"/>
                </a:cubicBezTo>
                <a:cubicBezTo>
                  <a:pt x="27820" y="32791"/>
                  <a:pt x="28121" y="32557"/>
                  <a:pt x="28454" y="32357"/>
                </a:cubicBezTo>
                <a:cubicBezTo>
                  <a:pt x="28788" y="32157"/>
                  <a:pt x="29155" y="31890"/>
                  <a:pt x="29488" y="31690"/>
                </a:cubicBezTo>
                <a:cubicBezTo>
                  <a:pt x="30089" y="31356"/>
                  <a:pt x="30656" y="30989"/>
                  <a:pt x="31290" y="30689"/>
                </a:cubicBezTo>
                <a:cubicBezTo>
                  <a:pt x="32090" y="30289"/>
                  <a:pt x="32924" y="29855"/>
                  <a:pt x="33691" y="29488"/>
                </a:cubicBezTo>
                <a:cubicBezTo>
                  <a:pt x="33958" y="29522"/>
                  <a:pt x="34158" y="29555"/>
                  <a:pt x="34425" y="29622"/>
                </a:cubicBezTo>
                <a:cubicBezTo>
                  <a:pt x="34692" y="29655"/>
                  <a:pt x="34992" y="29688"/>
                  <a:pt x="35259" y="29722"/>
                </a:cubicBezTo>
                <a:cubicBezTo>
                  <a:pt x="35793" y="29822"/>
                  <a:pt x="36360" y="29855"/>
                  <a:pt x="36927" y="29855"/>
                </a:cubicBezTo>
                <a:cubicBezTo>
                  <a:pt x="37928" y="29855"/>
                  <a:pt x="38862" y="29688"/>
                  <a:pt x="39796" y="29355"/>
                </a:cubicBezTo>
                <a:lnTo>
                  <a:pt x="40663" y="28988"/>
                </a:lnTo>
                <a:cubicBezTo>
                  <a:pt x="40696" y="28988"/>
                  <a:pt x="40763" y="28988"/>
                  <a:pt x="40796" y="28955"/>
                </a:cubicBezTo>
                <a:cubicBezTo>
                  <a:pt x="40830" y="28955"/>
                  <a:pt x="40830" y="28888"/>
                  <a:pt x="40863" y="28888"/>
                </a:cubicBezTo>
                <a:cubicBezTo>
                  <a:pt x="42164" y="28321"/>
                  <a:pt x="43365" y="27554"/>
                  <a:pt x="44632" y="26986"/>
                </a:cubicBezTo>
                <a:cubicBezTo>
                  <a:pt x="45099" y="26786"/>
                  <a:pt x="45533" y="26620"/>
                  <a:pt x="46000" y="26453"/>
                </a:cubicBezTo>
                <a:cubicBezTo>
                  <a:pt x="46100" y="26386"/>
                  <a:pt x="46200" y="26386"/>
                  <a:pt x="46300" y="26353"/>
                </a:cubicBezTo>
                <a:cubicBezTo>
                  <a:pt x="46334" y="26353"/>
                  <a:pt x="46367" y="26353"/>
                  <a:pt x="46434" y="26319"/>
                </a:cubicBezTo>
                <a:cubicBezTo>
                  <a:pt x="46467" y="26319"/>
                  <a:pt x="46500" y="26319"/>
                  <a:pt x="46600" y="26286"/>
                </a:cubicBezTo>
                <a:lnTo>
                  <a:pt x="47501" y="26286"/>
                </a:lnTo>
                <a:cubicBezTo>
                  <a:pt x="47601" y="26286"/>
                  <a:pt x="47668" y="26219"/>
                  <a:pt x="47701" y="26186"/>
                </a:cubicBezTo>
                <a:cubicBezTo>
                  <a:pt x="47801" y="26119"/>
                  <a:pt x="47768" y="25986"/>
                  <a:pt x="47635" y="25986"/>
                </a:cubicBezTo>
                <a:lnTo>
                  <a:pt x="47501" y="25986"/>
                </a:lnTo>
                <a:cubicBezTo>
                  <a:pt x="47434" y="25952"/>
                  <a:pt x="47368" y="25952"/>
                  <a:pt x="47334" y="25952"/>
                </a:cubicBezTo>
                <a:lnTo>
                  <a:pt x="46667" y="25952"/>
                </a:lnTo>
                <a:cubicBezTo>
                  <a:pt x="45867" y="25852"/>
                  <a:pt x="45099" y="25819"/>
                  <a:pt x="44299" y="25819"/>
                </a:cubicBezTo>
                <a:cubicBezTo>
                  <a:pt x="43843" y="25805"/>
                  <a:pt x="43387" y="25797"/>
                  <a:pt x="42931" y="25797"/>
                </a:cubicBezTo>
                <a:cubicBezTo>
                  <a:pt x="42286" y="25797"/>
                  <a:pt x="41641" y="25813"/>
                  <a:pt x="40996" y="25852"/>
                </a:cubicBezTo>
                <a:cubicBezTo>
                  <a:pt x="39162" y="26019"/>
                  <a:pt x="37361" y="26519"/>
                  <a:pt x="35793" y="27453"/>
                </a:cubicBezTo>
                <a:cubicBezTo>
                  <a:pt x="35359" y="27687"/>
                  <a:pt x="34959" y="27987"/>
                  <a:pt x="34592" y="28321"/>
                </a:cubicBezTo>
                <a:cubicBezTo>
                  <a:pt x="34192" y="28654"/>
                  <a:pt x="33825" y="28988"/>
                  <a:pt x="33591" y="29388"/>
                </a:cubicBezTo>
                <a:lnTo>
                  <a:pt x="33524" y="29388"/>
                </a:lnTo>
                <a:cubicBezTo>
                  <a:pt x="33491" y="29388"/>
                  <a:pt x="33491" y="29388"/>
                  <a:pt x="33491" y="29455"/>
                </a:cubicBezTo>
                <a:cubicBezTo>
                  <a:pt x="32857" y="29722"/>
                  <a:pt x="32257" y="30022"/>
                  <a:pt x="31623" y="30356"/>
                </a:cubicBezTo>
                <a:cubicBezTo>
                  <a:pt x="31089" y="30656"/>
                  <a:pt x="30489" y="30956"/>
                  <a:pt x="29955" y="31290"/>
                </a:cubicBezTo>
                <a:cubicBezTo>
                  <a:pt x="32290" y="29455"/>
                  <a:pt x="34292" y="27220"/>
                  <a:pt x="35826" y="24718"/>
                </a:cubicBezTo>
                <a:cubicBezTo>
                  <a:pt x="36026" y="24385"/>
                  <a:pt x="36260" y="24018"/>
                  <a:pt x="36460" y="23684"/>
                </a:cubicBezTo>
                <a:lnTo>
                  <a:pt x="36493" y="23684"/>
                </a:lnTo>
                <a:cubicBezTo>
                  <a:pt x="36793" y="23217"/>
                  <a:pt x="37027" y="22783"/>
                  <a:pt x="37361" y="22316"/>
                </a:cubicBezTo>
                <a:cubicBezTo>
                  <a:pt x="37661" y="21883"/>
                  <a:pt x="37994" y="21449"/>
                  <a:pt x="38328" y="21049"/>
                </a:cubicBezTo>
                <a:cubicBezTo>
                  <a:pt x="38828" y="20482"/>
                  <a:pt x="39362" y="19881"/>
                  <a:pt x="39962" y="19381"/>
                </a:cubicBezTo>
                <a:cubicBezTo>
                  <a:pt x="40398" y="19222"/>
                  <a:pt x="40870" y="19182"/>
                  <a:pt x="41356" y="19182"/>
                </a:cubicBezTo>
                <a:cubicBezTo>
                  <a:pt x="41687" y="19182"/>
                  <a:pt x="42026" y="19201"/>
                  <a:pt x="42364" y="19214"/>
                </a:cubicBezTo>
                <a:cubicBezTo>
                  <a:pt x="42720" y="19243"/>
                  <a:pt x="43075" y="19271"/>
                  <a:pt x="43431" y="19271"/>
                </a:cubicBezTo>
                <a:cubicBezTo>
                  <a:pt x="43909" y="19271"/>
                  <a:pt x="44388" y="19220"/>
                  <a:pt x="44866" y="19047"/>
                </a:cubicBezTo>
                <a:cubicBezTo>
                  <a:pt x="46434" y="18514"/>
                  <a:pt x="47368" y="17046"/>
                  <a:pt x="48535" y="16012"/>
                </a:cubicBezTo>
                <a:cubicBezTo>
                  <a:pt x="49169" y="15445"/>
                  <a:pt x="49936" y="14978"/>
                  <a:pt x="50770" y="14811"/>
                </a:cubicBezTo>
                <a:lnTo>
                  <a:pt x="50870" y="14811"/>
                </a:lnTo>
                <a:cubicBezTo>
                  <a:pt x="50937" y="14811"/>
                  <a:pt x="50970" y="14778"/>
                  <a:pt x="50970" y="14711"/>
                </a:cubicBezTo>
                <a:cubicBezTo>
                  <a:pt x="51004" y="14678"/>
                  <a:pt x="51004" y="14611"/>
                  <a:pt x="50937" y="14611"/>
                </a:cubicBezTo>
                <a:lnTo>
                  <a:pt x="50837" y="14611"/>
                </a:lnTo>
                <a:cubicBezTo>
                  <a:pt x="49979" y="14564"/>
                  <a:pt x="49107" y="14510"/>
                  <a:pt x="48233" y="14510"/>
                </a:cubicBezTo>
                <a:cubicBezTo>
                  <a:pt x="47239" y="14510"/>
                  <a:pt x="46243" y="14580"/>
                  <a:pt x="45266" y="14811"/>
                </a:cubicBezTo>
                <a:cubicBezTo>
                  <a:pt x="43665" y="15145"/>
                  <a:pt x="42131" y="15845"/>
                  <a:pt x="41030" y="17113"/>
                </a:cubicBezTo>
                <a:cubicBezTo>
                  <a:pt x="40496" y="17680"/>
                  <a:pt x="40096" y="18447"/>
                  <a:pt x="39929" y="19214"/>
                </a:cubicBezTo>
                <a:cubicBezTo>
                  <a:pt x="39429" y="19681"/>
                  <a:pt x="38962" y="20182"/>
                  <a:pt x="38495" y="20682"/>
                </a:cubicBezTo>
                <a:cubicBezTo>
                  <a:pt x="38094" y="21149"/>
                  <a:pt x="37761" y="21649"/>
                  <a:pt x="37427" y="22150"/>
                </a:cubicBezTo>
                <a:cubicBezTo>
                  <a:pt x="37294" y="22316"/>
                  <a:pt x="37160" y="22517"/>
                  <a:pt x="37027" y="22683"/>
                </a:cubicBezTo>
                <a:cubicBezTo>
                  <a:pt x="37627" y="21516"/>
                  <a:pt x="38094" y="20348"/>
                  <a:pt x="38495" y="19148"/>
                </a:cubicBezTo>
                <a:cubicBezTo>
                  <a:pt x="39028" y="17513"/>
                  <a:pt x="39495" y="15879"/>
                  <a:pt x="39996" y="14277"/>
                </a:cubicBezTo>
                <a:cubicBezTo>
                  <a:pt x="40429" y="13944"/>
                  <a:pt x="40830" y="13610"/>
                  <a:pt x="41263" y="13343"/>
                </a:cubicBezTo>
                <a:cubicBezTo>
                  <a:pt x="41764" y="13010"/>
                  <a:pt x="42297" y="12710"/>
                  <a:pt x="42798" y="12443"/>
                </a:cubicBezTo>
                <a:cubicBezTo>
                  <a:pt x="43832" y="11842"/>
                  <a:pt x="44833" y="11209"/>
                  <a:pt x="45666" y="10341"/>
                </a:cubicBezTo>
                <a:cubicBezTo>
                  <a:pt x="46500" y="9474"/>
                  <a:pt x="47101" y="8340"/>
                  <a:pt x="47534" y="7206"/>
                </a:cubicBezTo>
                <a:cubicBezTo>
                  <a:pt x="47768" y="6639"/>
                  <a:pt x="47968" y="6038"/>
                  <a:pt x="48135" y="5471"/>
                </a:cubicBezTo>
                <a:cubicBezTo>
                  <a:pt x="48135" y="5438"/>
                  <a:pt x="48168" y="5338"/>
                  <a:pt x="48168" y="5304"/>
                </a:cubicBezTo>
                <a:lnTo>
                  <a:pt x="48669" y="3536"/>
                </a:lnTo>
                <a:cubicBezTo>
                  <a:pt x="48869" y="2869"/>
                  <a:pt x="49169" y="2202"/>
                  <a:pt x="49636" y="1668"/>
                </a:cubicBezTo>
                <a:cubicBezTo>
                  <a:pt x="49836" y="1435"/>
                  <a:pt x="50036" y="1168"/>
                  <a:pt x="50303" y="968"/>
                </a:cubicBezTo>
                <a:lnTo>
                  <a:pt x="50670" y="701"/>
                </a:lnTo>
                <a:cubicBezTo>
                  <a:pt x="50803" y="634"/>
                  <a:pt x="50970" y="534"/>
                  <a:pt x="51104" y="467"/>
                </a:cubicBezTo>
                <a:cubicBezTo>
                  <a:pt x="51137" y="467"/>
                  <a:pt x="51137" y="434"/>
                  <a:pt x="51137" y="367"/>
                </a:cubicBezTo>
                <a:cubicBezTo>
                  <a:pt x="51270" y="334"/>
                  <a:pt x="51337" y="267"/>
                  <a:pt x="51471" y="201"/>
                </a:cubicBezTo>
                <a:cubicBezTo>
                  <a:pt x="51671" y="134"/>
                  <a:pt x="51604" y="0"/>
                  <a:pt x="5150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13" name="Google Shape;31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4956" y="3587918"/>
            <a:ext cx="1413136" cy="26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200060" y="654962"/>
            <a:ext cx="2369574" cy="46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5"/>
          <p:cNvPicPr preferRelativeResize="0"/>
          <p:nvPr/>
        </p:nvPicPr>
        <p:blipFill rotWithShape="1">
          <a:blip r:embed="rId5">
            <a:alphaModFix/>
          </a:blip>
          <a:srcRect l="23215" t="26872" r="19177" b="41657"/>
          <a:stretch/>
        </p:blipFill>
        <p:spPr>
          <a:xfrm rot="-1501468">
            <a:off x="-62208" y="256737"/>
            <a:ext cx="1550874" cy="440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drawing of a boat and a rock&#10;&#10;Description automatically generated">
            <a:extLst>
              <a:ext uri="{FF2B5EF4-FFF2-40B4-BE49-F238E27FC236}">
                <a16:creationId xmlns:a16="http://schemas.microsoft.com/office/drawing/2014/main" id="{36EEE422-23B5-8541-A0FE-D0BE8DABAD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68"/>
          <a:stretch/>
        </p:blipFill>
        <p:spPr>
          <a:xfrm>
            <a:off x="1508999" y="476886"/>
            <a:ext cx="2299522" cy="15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drawing of a boat in the water&#10;&#10;Description automatically generated">
            <a:extLst>
              <a:ext uri="{FF2B5EF4-FFF2-40B4-BE49-F238E27FC236}">
                <a16:creationId xmlns:a16="http://schemas.microsoft.com/office/drawing/2014/main" id="{00CFEA78-1DD1-1013-C79C-8B330D2693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1" b="3168"/>
          <a:stretch/>
        </p:blipFill>
        <p:spPr>
          <a:xfrm>
            <a:off x="4655909" y="476886"/>
            <a:ext cx="2299522" cy="1570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17D77930-02A6-DF20-E9A6-F388C8C5B38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6"/>
          <a:stretch/>
        </p:blipFill>
        <p:spPr>
          <a:xfrm>
            <a:off x="1498233" y="2571750"/>
            <a:ext cx="2299522" cy="1571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ainting of a boat in the water&#10;&#10;Description automatically generated">
            <a:extLst>
              <a:ext uri="{FF2B5EF4-FFF2-40B4-BE49-F238E27FC236}">
                <a16:creationId xmlns:a16="http://schemas.microsoft.com/office/drawing/2014/main" id="{C4D38451-0349-C044-8EED-1208EBB932D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4655910" y="2571750"/>
            <a:ext cx="2299521" cy="1570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828022-3B85-9111-86AC-9C01C2F51185}"/>
              </a:ext>
            </a:extLst>
          </p:cNvPr>
          <p:cNvSpPr txBox="1"/>
          <p:nvPr/>
        </p:nvSpPr>
        <p:spPr>
          <a:xfrm>
            <a:off x="1260517" y="4167875"/>
            <a:ext cx="296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vi-VN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Vẽ màu khái quát tạo hòa sắc thể hiện </a:t>
            </a:r>
            <a:r>
              <a:rPr lang="en-US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thời</a:t>
            </a:r>
            <a:r>
              <a:rPr lang="en-US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en-US" kern="1200" dirty="0" err="1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gian</a:t>
            </a:r>
            <a:r>
              <a:rPr lang="en-US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 </a:t>
            </a:r>
            <a:r>
              <a:rPr lang="vi-VN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cho bức tranh</a:t>
            </a:r>
            <a:endParaRPr lang="en-US" kern="1200" dirty="0">
              <a:solidFill>
                <a:srgbClr val="0070C0"/>
              </a:solidFill>
              <a:latin typeface="Calibri"/>
              <a:ea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575B9F-D4DE-673C-4BB6-870BCA92B7C4}"/>
              </a:ext>
            </a:extLst>
          </p:cNvPr>
          <p:cNvSpPr txBox="1"/>
          <p:nvPr/>
        </p:nvSpPr>
        <p:spPr>
          <a:xfrm>
            <a:off x="4479338" y="4275596"/>
            <a:ext cx="33049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</a:pPr>
            <a:r>
              <a:rPr lang="vi-VN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Điều chỉnh hình, màu, hoàn thiện tranh</a:t>
            </a:r>
            <a:endParaRPr lang="en-US" kern="1200" dirty="0">
              <a:solidFill>
                <a:srgbClr val="0070C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5F8D08-286F-DECE-59CE-9CFA5D9F022F}"/>
              </a:ext>
            </a:extLst>
          </p:cNvPr>
          <p:cNvSpPr txBox="1"/>
          <p:nvPr/>
        </p:nvSpPr>
        <p:spPr>
          <a:xfrm>
            <a:off x="1041407" y="2198601"/>
            <a:ext cx="32131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vi-VN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Vẽ phác hình để xác định bố cục tranh</a:t>
            </a:r>
            <a:endParaRPr lang="en-US" kern="1200" dirty="0">
              <a:solidFill>
                <a:srgbClr val="0070C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1ACC46-06DC-C462-F761-5B70CD0261C9}"/>
              </a:ext>
            </a:extLst>
          </p:cNvPr>
          <p:cNvSpPr txBox="1"/>
          <p:nvPr/>
        </p:nvSpPr>
        <p:spPr>
          <a:xfrm>
            <a:off x="4776590" y="2171157"/>
            <a:ext cx="27104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buClrTx/>
              <a:defRPr/>
            </a:pPr>
            <a:r>
              <a:rPr lang="vi-VN" kern="1200" dirty="0">
                <a:solidFill>
                  <a:srgbClr val="0070C0"/>
                </a:solidFill>
                <a:latin typeface="Arial" panose="020B0604020202020204" pitchFamily="34" charset="0"/>
                <a:ea typeface="+mn-ea"/>
              </a:rPr>
              <a:t>Vẽ chi tiết cho bức tranh</a:t>
            </a:r>
            <a:endParaRPr lang="en-US" kern="1200" dirty="0">
              <a:solidFill>
                <a:srgbClr val="0070C0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15383-70C5-5111-927C-1A7725DD1F3A}"/>
              </a:ext>
            </a:extLst>
          </p:cNvPr>
          <p:cNvSpPr txBox="1"/>
          <p:nvPr/>
        </p:nvSpPr>
        <p:spPr>
          <a:xfrm>
            <a:off x="7232182" y="1467682"/>
            <a:ext cx="15536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500C1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srgbClr val="500C1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</p:sld>
</file>

<file path=ppt/theme/theme1.xml><?xml version="1.0" encoding="utf-8"?>
<a:theme xmlns:a="http://schemas.openxmlformats.org/drawingml/2006/main" name="Cottagecore Style Portfolio by Slidesgo">
  <a:themeElements>
    <a:clrScheme name="Simple Light">
      <a:dk1>
        <a:srgbClr val="191919"/>
      </a:dk1>
      <a:lt1>
        <a:srgbClr val="EEEBE6"/>
      </a:lt1>
      <a:dk2>
        <a:srgbClr val="C5C0BC"/>
      </a:dk2>
      <a:lt2>
        <a:srgbClr val="DCC3AB"/>
      </a:lt2>
      <a:accent1>
        <a:srgbClr val="EED9C4"/>
      </a:accent1>
      <a:accent2>
        <a:srgbClr val="AA8E88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425</Words>
  <Application>Microsoft Office PowerPoint</Application>
  <PresentationFormat>On-screen Show (16:9)</PresentationFormat>
  <Paragraphs>55</Paragraphs>
  <Slides>17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Hillda</vt:lpstr>
      <vt:lpstr>Anaheim</vt:lpstr>
      <vt:lpstr>Times New Roman</vt:lpstr>
      <vt:lpstr>Nunito Light</vt:lpstr>
      <vt:lpstr>#9Slide07 Sedgwick Ave</vt:lpstr>
      <vt:lpstr>Tahoma</vt:lpstr>
      <vt:lpstr>Quattrocento Sans</vt:lpstr>
      <vt:lpstr>#9Slide05 SVNQuarzo</vt:lpstr>
      <vt:lpstr>#9Slide05 Handsome Script</vt:lpstr>
      <vt:lpstr>Calibri</vt:lpstr>
      <vt:lpstr>Arial</vt:lpstr>
      <vt:lpstr>Cormorant Garamond</vt:lpstr>
      <vt:lpstr>Bebas Neue</vt:lpstr>
      <vt:lpstr>Cottagecore Style Portfolio by Slidesgo</vt:lpstr>
      <vt:lpstr>PowerPoint Presentation</vt:lpstr>
      <vt:lpstr>PowerPoint Presentation</vt:lpstr>
      <vt:lpstr>Yêu cầu cần đạt</vt:lpstr>
      <vt:lpstr>PowerPoint Presentation</vt:lpstr>
      <vt:lpstr>Thiên nhiên quanh ta chính là</vt:lpstr>
      <vt:lpstr>        Màu sắc của thiên nhiên rất phong phú, đa dạng và nó thay đổi theo thời gian, thời tiết.</vt:lpstr>
      <vt:lpstr>Gam nóng</vt:lpstr>
      <vt:lpstr>Kiến tạo kiến thức-    Kĩ năng</vt:lpstr>
      <vt:lpstr>PowerPoint Presentation</vt:lpstr>
      <vt:lpstr>PowerPoint Presentation</vt:lpstr>
      <vt:lpstr>PowerPoint Presentation</vt:lpstr>
      <vt:lpstr>PowerPoint Presentation</vt:lpstr>
      <vt:lpstr>Hãy vẽ một bức tranh thể hiện thời gian của thiên nhiên.</vt:lpstr>
      <vt:lpstr>Phân tích-  Đánh giá</vt:lpstr>
      <vt:lpstr>PowerPoint Presentation</vt:lpstr>
      <vt:lpstr>PowerPoint Presentation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Admin</cp:lastModifiedBy>
  <cp:revision>10</cp:revision>
  <dcterms:modified xsi:type="dcterms:W3CDTF">2024-11-27T15:10:32Z</dcterms:modified>
</cp:coreProperties>
</file>