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54" r:id="rId2"/>
    <p:sldMasterId id="2147483666" r:id="rId3"/>
  </p:sldMasterIdLst>
  <p:sldIdLst>
    <p:sldId id="289" r:id="rId4"/>
    <p:sldId id="271" r:id="rId5"/>
    <p:sldId id="284" r:id="rId6"/>
    <p:sldId id="257" r:id="rId7"/>
    <p:sldId id="260" r:id="rId8"/>
    <p:sldId id="261" r:id="rId9"/>
    <p:sldId id="285" r:id="rId10"/>
    <p:sldId id="267" r:id="rId11"/>
    <p:sldId id="286" r:id="rId12"/>
    <p:sldId id="287" r:id="rId13"/>
    <p:sldId id="288"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2A8"/>
    <a:srgbClr val="FF5050"/>
    <a:srgbClr val="F5A54D"/>
    <a:srgbClr val="EA8030"/>
    <a:srgbClr val="33CCCC"/>
    <a:srgbClr val="0066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197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057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008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49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7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3228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8445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46C82-93FD-551E-02D3-6C577EB1BB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CC656-718F-E8D6-9AF9-DFD4142235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B26475-DD14-05F4-40F8-8B7E06DEB690}"/>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5" name="Footer Placeholder 4">
            <a:extLst>
              <a:ext uri="{FF2B5EF4-FFF2-40B4-BE49-F238E27FC236}">
                <a16:creationId xmlns:a16="http://schemas.microsoft.com/office/drawing/2014/main" id="{5A9FA3C0-2ED2-B3EF-7299-6E82C5273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E0826-ABAC-19DF-0D33-38402B3F9234}"/>
              </a:ext>
            </a:extLst>
          </p:cNvPr>
          <p:cNvSpPr>
            <a:spLocks noGrp="1"/>
          </p:cNvSpPr>
          <p:nvPr>
            <p:ph type="sldNum" sz="quarter" idx="12"/>
          </p:nvPr>
        </p:nvSpPr>
        <p:spPr/>
        <p:txBody>
          <a:bodyPr/>
          <a:lstStyle/>
          <a:p>
            <a:fld id="{17009110-130C-45B3-B9E8-466C211FC2FB}" type="slidenum">
              <a:rPr lang="en-US" smtClean="0"/>
              <a:t>‹#›</a:t>
            </a:fld>
            <a:endParaRPr lang="en-US"/>
          </a:p>
        </p:txBody>
      </p:sp>
      <p:pic>
        <p:nvPicPr>
          <p:cNvPr id="8" name="Picture 7" descr="A beach with palm trees and a sunset&#10;&#10;Description automatically generated">
            <a:extLst>
              <a:ext uri="{FF2B5EF4-FFF2-40B4-BE49-F238E27FC236}">
                <a16:creationId xmlns:a16="http://schemas.microsoft.com/office/drawing/2014/main" id="{37F62F02-8C18-C2B4-7BE3-32873A55F1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141992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D9AB-D91D-778F-E467-EF02921F83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A23A3A-E4E4-1D81-DF84-7A6063D22E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AC0DD-680B-1EE7-AF2C-C2AEB6766734}"/>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5" name="Footer Placeholder 4">
            <a:extLst>
              <a:ext uri="{FF2B5EF4-FFF2-40B4-BE49-F238E27FC236}">
                <a16:creationId xmlns:a16="http://schemas.microsoft.com/office/drawing/2014/main" id="{D0278A76-A0C6-354D-35CD-1E267C28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8E27A-08A1-29BA-686D-C7FB9D2143F8}"/>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414776823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80F1-20EF-BE2F-0F68-28697D4CBA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899634-F3EB-D5C4-BA1C-3985AD81A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33F1A-2997-F401-C4DB-1B1E879AA0D3}"/>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5" name="Footer Placeholder 4">
            <a:extLst>
              <a:ext uri="{FF2B5EF4-FFF2-40B4-BE49-F238E27FC236}">
                <a16:creationId xmlns:a16="http://schemas.microsoft.com/office/drawing/2014/main" id="{00A2C0CF-0830-C0B5-631F-EFBFD1437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8FD2D-1266-8CBB-0650-8A1F7763E6B2}"/>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237675015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554-F732-549A-AA50-E727CFCBC8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61CA9B-BE30-9903-0D10-E4B5EA825C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2F5F67-B6DF-0DCA-D5CE-FBC7600B7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1136E6-4FA5-8717-69EB-740840B76A60}"/>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6" name="Footer Placeholder 5">
            <a:extLst>
              <a:ext uri="{FF2B5EF4-FFF2-40B4-BE49-F238E27FC236}">
                <a16:creationId xmlns:a16="http://schemas.microsoft.com/office/drawing/2014/main" id="{F9E08D03-E756-C7E1-79A6-4FD61CE88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B1E75-DE43-5323-0CCE-0D8E731C6615}"/>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327176433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B8A6-2B25-C90D-D618-0F3B292A00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9015C1-B008-BC27-7978-531FC3804A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9E6740-99F4-70DB-7732-E33D87BA27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45CC07-6A93-5E09-017A-64065DEF3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51E263-08FA-EA5B-31F7-F85C62AB80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EB9A31-E8BF-C1EE-A259-B5390B94E0AF}"/>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8" name="Footer Placeholder 7">
            <a:extLst>
              <a:ext uri="{FF2B5EF4-FFF2-40B4-BE49-F238E27FC236}">
                <a16:creationId xmlns:a16="http://schemas.microsoft.com/office/drawing/2014/main" id="{96397E6B-52EA-EE25-A025-26B52C1E76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16F04B-8863-E94D-EB28-9FC4B11F4A02}"/>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61698427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227F-0BDD-32BE-2F0B-549E2C571E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B3F49-DD3A-5889-5B2D-A985B2689D4F}"/>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4" name="Footer Placeholder 3">
            <a:extLst>
              <a:ext uri="{FF2B5EF4-FFF2-40B4-BE49-F238E27FC236}">
                <a16:creationId xmlns:a16="http://schemas.microsoft.com/office/drawing/2014/main" id="{6ABCEB3E-54B0-4781-77B2-FA32F1CCFC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D7BA40-38FE-508A-F402-E1F3E2494DAC}"/>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62949079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DBD69D-779C-6E4B-1ED0-1DAE1FEF6622}"/>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3" name="Footer Placeholder 2">
            <a:extLst>
              <a:ext uri="{FF2B5EF4-FFF2-40B4-BE49-F238E27FC236}">
                <a16:creationId xmlns:a16="http://schemas.microsoft.com/office/drawing/2014/main" id="{679B27F6-429C-E2D8-C964-0C760346E5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4DA906-482A-876D-839F-1FF0A38EF071}"/>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2978599407"/>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4496-CEDA-D7E0-64B0-A097B0702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3ECAAD-78BE-A871-34B0-43CB53C8A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536905-5A00-932B-ED32-50F2284C8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D2A7F-D02B-3F43-8B1E-7E4985BDA2D7}"/>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6" name="Footer Placeholder 5">
            <a:extLst>
              <a:ext uri="{FF2B5EF4-FFF2-40B4-BE49-F238E27FC236}">
                <a16:creationId xmlns:a16="http://schemas.microsoft.com/office/drawing/2014/main" id="{593D3AEE-FB7F-E2AB-0703-F0994B757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140C6-80B6-90ED-DFA9-7409B15D4668}"/>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169530589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0DF7-3070-13CB-8C7B-09C4DA576C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1C3D5C-BDA2-B4F6-16D6-C4CF5CEE68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D21DF-9E71-06C4-A5E1-8D5C636A9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BE002-C004-D801-7BCD-EA69AE664302}"/>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6" name="Footer Placeholder 5">
            <a:extLst>
              <a:ext uri="{FF2B5EF4-FFF2-40B4-BE49-F238E27FC236}">
                <a16:creationId xmlns:a16="http://schemas.microsoft.com/office/drawing/2014/main" id="{7DD23438-6BD5-191C-7301-739620355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93841-1DCC-196B-8252-1282755B4AA8}"/>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4182680415"/>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56C5-A4EE-16D3-FCFA-9E109FCB3D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41094F-144C-2ECF-AA5F-C0264E18E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62654-80F0-2B72-093D-A96A1471761D}"/>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5" name="Footer Placeholder 4">
            <a:extLst>
              <a:ext uri="{FF2B5EF4-FFF2-40B4-BE49-F238E27FC236}">
                <a16:creationId xmlns:a16="http://schemas.microsoft.com/office/drawing/2014/main" id="{83022E71-3E21-9DC1-581F-5AF31A2E8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9FB49-862B-97C9-6940-76379A6D6C86}"/>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240148199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0F66E-D3E1-BB7E-6F37-D36CE2525F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4B7FE1-95FA-15A0-BAF0-1A892A645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05C4-7BD6-9A51-2824-51F44CA42DC6}"/>
              </a:ext>
            </a:extLst>
          </p:cNvPr>
          <p:cNvSpPr>
            <a:spLocks noGrp="1"/>
          </p:cNvSpPr>
          <p:nvPr>
            <p:ph type="dt" sz="half" idx="10"/>
          </p:nvPr>
        </p:nvSpPr>
        <p:spPr/>
        <p:txBody>
          <a:bodyPr/>
          <a:lstStyle/>
          <a:p>
            <a:fld id="{7F4A93DD-3E31-47E0-8523-05481C535A2A}" type="datetimeFigureOut">
              <a:rPr lang="en-US" smtClean="0"/>
              <a:t>11/20/2024</a:t>
            </a:fld>
            <a:endParaRPr lang="en-US"/>
          </a:p>
        </p:txBody>
      </p:sp>
      <p:sp>
        <p:nvSpPr>
          <p:cNvPr id="5" name="Footer Placeholder 4">
            <a:extLst>
              <a:ext uri="{FF2B5EF4-FFF2-40B4-BE49-F238E27FC236}">
                <a16:creationId xmlns:a16="http://schemas.microsoft.com/office/drawing/2014/main" id="{097B61FB-36D9-A65E-59FC-2B4155EA7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76D7B-A330-E2A1-EFDA-9659E2E272F3}"/>
              </a:ext>
            </a:extLst>
          </p:cNvPr>
          <p:cNvSpPr>
            <a:spLocks noGrp="1"/>
          </p:cNvSpPr>
          <p:nvPr>
            <p:ph type="sldNum" sz="quarter" idx="12"/>
          </p:nvPr>
        </p:nvSpPr>
        <p:spPr/>
        <p:txBody>
          <a:bodyPr/>
          <a:lstStyle/>
          <a:p>
            <a:fld id="{17009110-130C-45B3-B9E8-466C211FC2FB}" type="slidenum">
              <a:rPr lang="en-US" smtClean="0"/>
              <a:t>‹#›</a:t>
            </a:fld>
            <a:endParaRPr lang="en-US"/>
          </a:p>
        </p:txBody>
      </p:sp>
    </p:spTree>
    <p:extLst>
      <p:ext uri="{BB962C8B-B14F-4D97-AF65-F5344CB8AC3E}">
        <p14:creationId xmlns:p14="http://schemas.microsoft.com/office/powerpoint/2010/main" val="86131188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67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59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85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378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5E322A-ECDA-D983-D81F-A69F509CA778}"/>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5709B1A-2CC7-3354-C6AD-B3F8CA5901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15875"/>
            <a:ext cx="1384101" cy="1384101"/>
          </a:xfrm>
          <a:prstGeom prst="rect">
            <a:avLst/>
          </a:prstGeom>
        </p:spPr>
      </p:pic>
    </p:spTree>
    <p:extLst>
      <p:ext uri="{BB962C8B-B14F-4D97-AF65-F5344CB8AC3E}">
        <p14:creationId xmlns:p14="http://schemas.microsoft.com/office/powerpoint/2010/main" val="185877708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969C7-078F-073C-E320-7E2CAB956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E73CC-37E2-F83E-BBEB-2138D379B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08F0-DD8A-0FB4-5DC0-8752D0112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A93DD-3E31-47E0-8523-05481C535A2A}" type="datetimeFigureOut">
              <a:rPr lang="en-US" smtClean="0"/>
              <a:t>11/20/2024</a:t>
            </a:fld>
            <a:endParaRPr lang="en-US"/>
          </a:p>
        </p:txBody>
      </p:sp>
      <p:sp>
        <p:nvSpPr>
          <p:cNvPr id="5" name="Footer Placeholder 4">
            <a:extLst>
              <a:ext uri="{FF2B5EF4-FFF2-40B4-BE49-F238E27FC236}">
                <a16:creationId xmlns:a16="http://schemas.microsoft.com/office/drawing/2014/main" id="{AAC5D143-5C20-E566-631E-E42C4DF938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8A1D4-2DB8-C3C5-1C7C-DB7513129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09110-130C-45B3-B9E8-466C211FC2FB}" type="slidenum">
              <a:rPr lang="en-US" smtClean="0"/>
              <a:t>‹#›</a:t>
            </a:fld>
            <a:endParaRPr lang="en-US"/>
          </a:p>
        </p:txBody>
      </p:sp>
    </p:spTree>
    <p:extLst>
      <p:ext uri="{BB962C8B-B14F-4D97-AF65-F5344CB8AC3E}">
        <p14:creationId xmlns:p14="http://schemas.microsoft.com/office/powerpoint/2010/main" val="314368734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A568D-4703-689D-2E0C-E784B98475A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3B19665-28D6-903D-A8DB-CB884ACCEA27}"/>
              </a:ext>
            </a:extLst>
          </p:cNvPr>
          <p:cNvSpPr/>
          <p:nvPr/>
        </p:nvSpPr>
        <p:spPr>
          <a:xfrm>
            <a:off x="322118" y="332509"/>
            <a:ext cx="11481955" cy="6078682"/>
          </a:xfrm>
          <a:custGeom>
            <a:avLst/>
            <a:gdLst>
              <a:gd name="connsiteX0" fmla="*/ 0 w 11481955"/>
              <a:gd name="connsiteY0" fmla="*/ 524773 h 6078682"/>
              <a:gd name="connsiteX1" fmla="*/ 524773 w 11481955"/>
              <a:gd name="connsiteY1" fmla="*/ 0 h 6078682"/>
              <a:gd name="connsiteX2" fmla="*/ 1428915 w 11481955"/>
              <a:gd name="connsiteY2" fmla="*/ 0 h 6078682"/>
              <a:gd name="connsiteX3" fmla="*/ 1915761 w 11481955"/>
              <a:gd name="connsiteY3" fmla="*/ 0 h 6078682"/>
              <a:gd name="connsiteX4" fmla="*/ 2402607 w 11481955"/>
              <a:gd name="connsiteY4" fmla="*/ 0 h 6078682"/>
              <a:gd name="connsiteX5" fmla="*/ 2785128 w 11481955"/>
              <a:gd name="connsiteY5" fmla="*/ 0 h 6078682"/>
              <a:gd name="connsiteX6" fmla="*/ 3271974 w 11481955"/>
              <a:gd name="connsiteY6" fmla="*/ 0 h 6078682"/>
              <a:gd name="connsiteX7" fmla="*/ 3967468 w 11481955"/>
              <a:gd name="connsiteY7" fmla="*/ 0 h 6078682"/>
              <a:gd name="connsiteX8" fmla="*/ 4662962 w 11481955"/>
              <a:gd name="connsiteY8" fmla="*/ 0 h 6078682"/>
              <a:gd name="connsiteX9" fmla="*/ 5358456 w 11481955"/>
              <a:gd name="connsiteY9" fmla="*/ 0 h 6078682"/>
              <a:gd name="connsiteX10" fmla="*/ 5845302 w 11481955"/>
              <a:gd name="connsiteY10" fmla="*/ 0 h 6078682"/>
              <a:gd name="connsiteX11" fmla="*/ 6645120 w 11481955"/>
              <a:gd name="connsiteY11" fmla="*/ 0 h 6078682"/>
              <a:gd name="connsiteX12" fmla="*/ 7131965 w 11481955"/>
              <a:gd name="connsiteY12" fmla="*/ 0 h 6078682"/>
              <a:gd name="connsiteX13" fmla="*/ 7931783 w 11481955"/>
              <a:gd name="connsiteY13" fmla="*/ 0 h 6078682"/>
              <a:gd name="connsiteX14" fmla="*/ 8835926 w 11481955"/>
              <a:gd name="connsiteY14" fmla="*/ 0 h 6078682"/>
              <a:gd name="connsiteX15" fmla="*/ 9740068 w 11481955"/>
              <a:gd name="connsiteY15" fmla="*/ 0 h 6078682"/>
              <a:gd name="connsiteX16" fmla="*/ 10331237 w 11481955"/>
              <a:gd name="connsiteY16" fmla="*/ 0 h 6078682"/>
              <a:gd name="connsiteX17" fmla="*/ 10957182 w 11481955"/>
              <a:gd name="connsiteY17" fmla="*/ 0 h 6078682"/>
              <a:gd name="connsiteX18" fmla="*/ 11481955 w 11481955"/>
              <a:gd name="connsiteY18" fmla="*/ 524773 h 6078682"/>
              <a:gd name="connsiteX19" fmla="*/ 11481955 w 11481955"/>
              <a:gd name="connsiteY19" fmla="*/ 1103124 h 6078682"/>
              <a:gd name="connsiteX20" fmla="*/ 11481955 w 11481955"/>
              <a:gd name="connsiteY20" fmla="*/ 1631183 h 6078682"/>
              <a:gd name="connsiteX21" fmla="*/ 11481955 w 11481955"/>
              <a:gd name="connsiteY21" fmla="*/ 2310116 h 6078682"/>
              <a:gd name="connsiteX22" fmla="*/ 11481955 w 11481955"/>
              <a:gd name="connsiteY22" fmla="*/ 2888467 h 6078682"/>
              <a:gd name="connsiteX23" fmla="*/ 11481955 w 11481955"/>
              <a:gd name="connsiteY23" fmla="*/ 3517109 h 6078682"/>
              <a:gd name="connsiteX24" fmla="*/ 11481955 w 11481955"/>
              <a:gd name="connsiteY24" fmla="*/ 4095460 h 6078682"/>
              <a:gd name="connsiteX25" fmla="*/ 11481955 w 11481955"/>
              <a:gd name="connsiteY25" fmla="*/ 4824684 h 6078682"/>
              <a:gd name="connsiteX26" fmla="*/ 11481955 w 11481955"/>
              <a:gd name="connsiteY26" fmla="*/ 5553909 h 6078682"/>
              <a:gd name="connsiteX27" fmla="*/ 10957182 w 11481955"/>
              <a:gd name="connsiteY27" fmla="*/ 6078682 h 6078682"/>
              <a:gd name="connsiteX28" fmla="*/ 10366012 w 11481955"/>
              <a:gd name="connsiteY28" fmla="*/ 6078682 h 6078682"/>
              <a:gd name="connsiteX29" fmla="*/ 9670518 w 11481955"/>
              <a:gd name="connsiteY29" fmla="*/ 6078682 h 6078682"/>
              <a:gd name="connsiteX30" fmla="*/ 8975024 w 11481955"/>
              <a:gd name="connsiteY30" fmla="*/ 6078682 h 6078682"/>
              <a:gd name="connsiteX31" fmla="*/ 8383854 w 11481955"/>
              <a:gd name="connsiteY31" fmla="*/ 6078682 h 6078682"/>
              <a:gd name="connsiteX32" fmla="*/ 7479712 w 11481955"/>
              <a:gd name="connsiteY32" fmla="*/ 6078682 h 6078682"/>
              <a:gd name="connsiteX33" fmla="*/ 6992867 w 11481955"/>
              <a:gd name="connsiteY33" fmla="*/ 6078682 h 6078682"/>
              <a:gd name="connsiteX34" fmla="*/ 6610345 w 11481955"/>
              <a:gd name="connsiteY34" fmla="*/ 6078682 h 6078682"/>
              <a:gd name="connsiteX35" fmla="*/ 5810527 w 11481955"/>
              <a:gd name="connsiteY35" fmla="*/ 6078682 h 6078682"/>
              <a:gd name="connsiteX36" fmla="*/ 5323681 w 11481955"/>
              <a:gd name="connsiteY36" fmla="*/ 6078682 h 6078682"/>
              <a:gd name="connsiteX37" fmla="*/ 4628187 w 11481955"/>
              <a:gd name="connsiteY37" fmla="*/ 6078682 h 6078682"/>
              <a:gd name="connsiteX38" fmla="*/ 4245666 w 11481955"/>
              <a:gd name="connsiteY38" fmla="*/ 6078682 h 6078682"/>
              <a:gd name="connsiteX39" fmla="*/ 3445848 w 11481955"/>
              <a:gd name="connsiteY39" fmla="*/ 6078682 h 6078682"/>
              <a:gd name="connsiteX40" fmla="*/ 2854678 w 11481955"/>
              <a:gd name="connsiteY40" fmla="*/ 6078682 h 6078682"/>
              <a:gd name="connsiteX41" fmla="*/ 2263508 w 11481955"/>
              <a:gd name="connsiteY41" fmla="*/ 6078682 h 6078682"/>
              <a:gd name="connsiteX42" fmla="*/ 1672338 w 11481955"/>
              <a:gd name="connsiteY42" fmla="*/ 6078682 h 6078682"/>
              <a:gd name="connsiteX43" fmla="*/ 524773 w 11481955"/>
              <a:gd name="connsiteY43" fmla="*/ 6078682 h 6078682"/>
              <a:gd name="connsiteX44" fmla="*/ 0 w 11481955"/>
              <a:gd name="connsiteY44" fmla="*/ 5553909 h 6078682"/>
              <a:gd name="connsiteX45" fmla="*/ 0 w 11481955"/>
              <a:gd name="connsiteY45" fmla="*/ 4925267 h 6078682"/>
              <a:gd name="connsiteX46" fmla="*/ 0 w 11481955"/>
              <a:gd name="connsiteY46" fmla="*/ 4246334 h 6078682"/>
              <a:gd name="connsiteX47" fmla="*/ 0 w 11481955"/>
              <a:gd name="connsiteY47" fmla="*/ 3718274 h 6078682"/>
              <a:gd name="connsiteX48" fmla="*/ 0 w 11481955"/>
              <a:gd name="connsiteY48" fmla="*/ 3190215 h 6078682"/>
              <a:gd name="connsiteX49" fmla="*/ 0 w 11481955"/>
              <a:gd name="connsiteY49" fmla="*/ 2611864 h 6078682"/>
              <a:gd name="connsiteX50" fmla="*/ 0 w 11481955"/>
              <a:gd name="connsiteY50" fmla="*/ 1882640 h 6078682"/>
              <a:gd name="connsiteX51" fmla="*/ 0 w 11481955"/>
              <a:gd name="connsiteY51" fmla="*/ 1304289 h 6078682"/>
              <a:gd name="connsiteX52" fmla="*/ 0 w 11481955"/>
              <a:gd name="connsiteY52" fmla="*/ 524773 h 607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481955" h="6078682" fill="none" extrusionOk="0">
                <a:moveTo>
                  <a:pt x="0" y="524773"/>
                </a:moveTo>
                <a:cubicBezTo>
                  <a:pt x="-16707" y="192645"/>
                  <a:pt x="269447" y="-1896"/>
                  <a:pt x="524773" y="0"/>
                </a:cubicBezTo>
                <a:cubicBezTo>
                  <a:pt x="791210" y="-2313"/>
                  <a:pt x="1148510" y="37699"/>
                  <a:pt x="1428915" y="0"/>
                </a:cubicBezTo>
                <a:cubicBezTo>
                  <a:pt x="1709320" y="-37699"/>
                  <a:pt x="1760191" y="-11727"/>
                  <a:pt x="1915761" y="0"/>
                </a:cubicBezTo>
                <a:cubicBezTo>
                  <a:pt x="2071331" y="11727"/>
                  <a:pt x="2191795" y="-296"/>
                  <a:pt x="2402607" y="0"/>
                </a:cubicBezTo>
                <a:cubicBezTo>
                  <a:pt x="2613419" y="296"/>
                  <a:pt x="2612093" y="-6304"/>
                  <a:pt x="2785128" y="0"/>
                </a:cubicBezTo>
                <a:cubicBezTo>
                  <a:pt x="2958163" y="6304"/>
                  <a:pt x="3170176" y="17877"/>
                  <a:pt x="3271974" y="0"/>
                </a:cubicBezTo>
                <a:cubicBezTo>
                  <a:pt x="3373772" y="-17877"/>
                  <a:pt x="3677170" y="-11183"/>
                  <a:pt x="3967468" y="0"/>
                </a:cubicBezTo>
                <a:cubicBezTo>
                  <a:pt x="4257766" y="11183"/>
                  <a:pt x="4366500" y="-34453"/>
                  <a:pt x="4662962" y="0"/>
                </a:cubicBezTo>
                <a:cubicBezTo>
                  <a:pt x="4959424" y="34453"/>
                  <a:pt x="5191631" y="-4303"/>
                  <a:pt x="5358456" y="0"/>
                </a:cubicBezTo>
                <a:cubicBezTo>
                  <a:pt x="5525281" y="4303"/>
                  <a:pt x="5617604" y="-11415"/>
                  <a:pt x="5845302" y="0"/>
                </a:cubicBezTo>
                <a:cubicBezTo>
                  <a:pt x="6073000" y="11415"/>
                  <a:pt x="6285223" y="-28925"/>
                  <a:pt x="6645120" y="0"/>
                </a:cubicBezTo>
                <a:cubicBezTo>
                  <a:pt x="7005017" y="28925"/>
                  <a:pt x="6936849" y="-11891"/>
                  <a:pt x="7131965" y="0"/>
                </a:cubicBezTo>
                <a:cubicBezTo>
                  <a:pt x="7327082" y="11891"/>
                  <a:pt x="7753734" y="-18560"/>
                  <a:pt x="7931783" y="0"/>
                </a:cubicBezTo>
                <a:cubicBezTo>
                  <a:pt x="8109832" y="18560"/>
                  <a:pt x="8390056" y="-18696"/>
                  <a:pt x="8835926" y="0"/>
                </a:cubicBezTo>
                <a:cubicBezTo>
                  <a:pt x="9281796" y="18696"/>
                  <a:pt x="9304254" y="44559"/>
                  <a:pt x="9740068" y="0"/>
                </a:cubicBezTo>
                <a:cubicBezTo>
                  <a:pt x="10175882" y="-44559"/>
                  <a:pt x="10155533" y="-1839"/>
                  <a:pt x="10331237" y="0"/>
                </a:cubicBezTo>
                <a:cubicBezTo>
                  <a:pt x="10506941" y="1839"/>
                  <a:pt x="10757895" y="-20947"/>
                  <a:pt x="10957182" y="0"/>
                </a:cubicBezTo>
                <a:cubicBezTo>
                  <a:pt x="11246211" y="23963"/>
                  <a:pt x="11496553" y="254715"/>
                  <a:pt x="11481955" y="524773"/>
                </a:cubicBezTo>
                <a:cubicBezTo>
                  <a:pt x="11463710" y="794905"/>
                  <a:pt x="11471661" y="903304"/>
                  <a:pt x="11481955" y="1103124"/>
                </a:cubicBezTo>
                <a:cubicBezTo>
                  <a:pt x="11492249" y="1302944"/>
                  <a:pt x="11477678" y="1398608"/>
                  <a:pt x="11481955" y="1631183"/>
                </a:cubicBezTo>
                <a:cubicBezTo>
                  <a:pt x="11486232" y="1863758"/>
                  <a:pt x="11495985" y="2171452"/>
                  <a:pt x="11481955" y="2310116"/>
                </a:cubicBezTo>
                <a:cubicBezTo>
                  <a:pt x="11467925" y="2448780"/>
                  <a:pt x="11466484" y="2631862"/>
                  <a:pt x="11481955" y="2888467"/>
                </a:cubicBezTo>
                <a:cubicBezTo>
                  <a:pt x="11497426" y="3145072"/>
                  <a:pt x="11452283" y="3344087"/>
                  <a:pt x="11481955" y="3517109"/>
                </a:cubicBezTo>
                <a:cubicBezTo>
                  <a:pt x="11511627" y="3690131"/>
                  <a:pt x="11509378" y="3915424"/>
                  <a:pt x="11481955" y="4095460"/>
                </a:cubicBezTo>
                <a:cubicBezTo>
                  <a:pt x="11454532" y="4275496"/>
                  <a:pt x="11479825" y="4519055"/>
                  <a:pt x="11481955" y="4824684"/>
                </a:cubicBezTo>
                <a:cubicBezTo>
                  <a:pt x="11484085" y="5130313"/>
                  <a:pt x="11448433" y="5280115"/>
                  <a:pt x="11481955" y="5553909"/>
                </a:cubicBezTo>
                <a:cubicBezTo>
                  <a:pt x="11434614" y="5870660"/>
                  <a:pt x="11238252" y="6065617"/>
                  <a:pt x="10957182" y="6078682"/>
                </a:cubicBezTo>
                <a:cubicBezTo>
                  <a:pt x="10812921" y="6071289"/>
                  <a:pt x="10518084" y="6080207"/>
                  <a:pt x="10366012" y="6078682"/>
                </a:cubicBezTo>
                <a:cubicBezTo>
                  <a:pt x="10213940" y="6077158"/>
                  <a:pt x="9890241" y="6076260"/>
                  <a:pt x="9670518" y="6078682"/>
                </a:cubicBezTo>
                <a:cubicBezTo>
                  <a:pt x="9450795" y="6081104"/>
                  <a:pt x="9127291" y="6104081"/>
                  <a:pt x="8975024" y="6078682"/>
                </a:cubicBezTo>
                <a:cubicBezTo>
                  <a:pt x="8822757" y="6053283"/>
                  <a:pt x="8516809" y="6086750"/>
                  <a:pt x="8383854" y="6078682"/>
                </a:cubicBezTo>
                <a:cubicBezTo>
                  <a:pt x="8250899" y="6070615"/>
                  <a:pt x="7916410" y="6061625"/>
                  <a:pt x="7479712" y="6078682"/>
                </a:cubicBezTo>
                <a:cubicBezTo>
                  <a:pt x="7043014" y="6095739"/>
                  <a:pt x="7108378" y="6092518"/>
                  <a:pt x="6992867" y="6078682"/>
                </a:cubicBezTo>
                <a:cubicBezTo>
                  <a:pt x="6877357" y="6064846"/>
                  <a:pt x="6703789" y="6080708"/>
                  <a:pt x="6610345" y="6078682"/>
                </a:cubicBezTo>
                <a:cubicBezTo>
                  <a:pt x="6516901" y="6076656"/>
                  <a:pt x="6144152" y="6058954"/>
                  <a:pt x="5810527" y="6078682"/>
                </a:cubicBezTo>
                <a:cubicBezTo>
                  <a:pt x="5476902" y="6098410"/>
                  <a:pt x="5500033" y="6085425"/>
                  <a:pt x="5323681" y="6078682"/>
                </a:cubicBezTo>
                <a:cubicBezTo>
                  <a:pt x="5147329" y="6071939"/>
                  <a:pt x="4917807" y="6104093"/>
                  <a:pt x="4628187" y="6078682"/>
                </a:cubicBezTo>
                <a:cubicBezTo>
                  <a:pt x="4338567" y="6053271"/>
                  <a:pt x="4390670" y="6079433"/>
                  <a:pt x="4245666" y="6078682"/>
                </a:cubicBezTo>
                <a:cubicBezTo>
                  <a:pt x="4100662" y="6077931"/>
                  <a:pt x="3626564" y="6082640"/>
                  <a:pt x="3445848" y="6078682"/>
                </a:cubicBezTo>
                <a:cubicBezTo>
                  <a:pt x="3265132" y="6074724"/>
                  <a:pt x="3037993" y="6071125"/>
                  <a:pt x="2854678" y="6078682"/>
                </a:cubicBezTo>
                <a:cubicBezTo>
                  <a:pt x="2671363" y="6086240"/>
                  <a:pt x="2487510" y="6074231"/>
                  <a:pt x="2263508" y="6078682"/>
                </a:cubicBezTo>
                <a:cubicBezTo>
                  <a:pt x="2039506" y="6083134"/>
                  <a:pt x="1807319" y="6062198"/>
                  <a:pt x="1672338" y="6078682"/>
                </a:cubicBezTo>
                <a:cubicBezTo>
                  <a:pt x="1537357" y="6095167"/>
                  <a:pt x="878214" y="6057239"/>
                  <a:pt x="524773" y="6078682"/>
                </a:cubicBezTo>
                <a:cubicBezTo>
                  <a:pt x="239540" y="6091309"/>
                  <a:pt x="24869" y="5879706"/>
                  <a:pt x="0" y="5553909"/>
                </a:cubicBezTo>
                <a:cubicBezTo>
                  <a:pt x="26364" y="5382275"/>
                  <a:pt x="1212" y="5151343"/>
                  <a:pt x="0" y="4925267"/>
                </a:cubicBezTo>
                <a:cubicBezTo>
                  <a:pt x="-1212" y="4699191"/>
                  <a:pt x="-6067" y="4455476"/>
                  <a:pt x="0" y="4246334"/>
                </a:cubicBezTo>
                <a:cubicBezTo>
                  <a:pt x="6067" y="4037192"/>
                  <a:pt x="14341" y="3883884"/>
                  <a:pt x="0" y="3718274"/>
                </a:cubicBezTo>
                <a:cubicBezTo>
                  <a:pt x="-14341" y="3552664"/>
                  <a:pt x="-23595" y="3424574"/>
                  <a:pt x="0" y="3190215"/>
                </a:cubicBezTo>
                <a:cubicBezTo>
                  <a:pt x="23595" y="2955856"/>
                  <a:pt x="26596" y="2891201"/>
                  <a:pt x="0" y="2611864"/>
                </a:cubicBezTo>
                <a:cubicBezTo>
                  <a:pt x="-26596" y="2332527"/>
                  <a:pt x="28923" y="2116315"/>
                  <a:pt x="0" y="1882640"/>
                </a:cubicBezTo>
                <a:cubicBezTo>
                  <a:pt x="-28923" y="1648965"/>
                  <a:pt x="-11398" y="1590561"/>
                  <a:pt x="0" y="1304289"/>
                </a:cubicBezTo>
                <a:cubicBezTo>
                  <a:pt x="11398" y="1018017"/>
                  <a:pt x="-341" y="863552"/>
                  <a:pt x="0" y="524773"/>
                </a:cubicBezTo>
                <a:close/>
              </a:path>
              <a:path w="11481955" h="6078682" stroke="0" extrusionOk="0">
                <a:moveTo>
                  <a:pt x="0" y="524773"/>
                </a:moveTo>
                <a:cubicBezTo>
                  <a:pt x="-6825" y="236607"/>
                  <a:pt x="263494" y="-28232"/>
                  <a:pt x="524773" y="0"/>
                </a:cubicBezTo>
                <a:cubicBezTo>
                  <a:pt x="714253" y="38241"/>
                  <a:pt x="1159018" y="-26777"/>
                  <a:pt x="1428915" y="0"/>
                </a:cubicBezTo>
                <a:cubicBezTo>
                  <a:pt x="1698812" y="26777"/>
                  <a:pt x="1753353" y="-1373"/>
                  <a:pt x="1915761" y="0"/>
                </a:cubicBezTo>
                <a:cubicBezTo>
                  <a:pt x="2078169" y="1373"/>
                  <a:pt x="2306319" y="26656"/>
                  <a:pt x="2506931" y="0"/>
                </a:cubicBezTo>
                <a:cubicBezTo>
                  <a:pt x="2707543" y="-26656"/>
                  <a:pt x="3097371" y="-39654"/>
                  <a:pt x="3306749" y="0"/>
                </a:cubicBezTo>
                <a:cubicBezTo>
                  <a:pt x="3516127" y="39654"/>
                  <a:pt x="3631469" y="18517"/>
                  <a:pt x="3793594" y="0"/>
                </a:cubicBezTo>
                <a:cubicBezTo>
                  <a:pt x="3955720" y="-18517"/>
                  <a:pt x="4456093" y="-13942"/>
                  <a:pt x="4697737" y="0"/>
                </a:cubicBezTo>
                <a:cubicBezTo>
                  <a:pt x="4939381" y="13942"/>
                  <a:pt x="5275548" y="-15442"/>
                  <a:pt x="5497555" y="0"/>
                </a:cubicBezTo>
                <a:cubicBezTo>
                  <a:pt x="5719562" y="15442"/>
                  <a:pt x="5878826" y="-24922"/>
                  <a:pt x="6193049" y="0"/>
                </a:cubicBezTo>
                <a:cubicBezTo>
                  <a:pt x="6507272" y="24922"/>
                  <a:pt x="6478787" y="6536"/>
                  <a:pt x="6575570" y="0"/>
                </a:cubicBezTo>
                <a:cubicBezTo>
                  <a:pt x="6672353" y="-6536"/>
                  <a:pt x="7233172" y="-5877"/>
                  <a:pt x="7479712" y="0"/>
                </a:cubicBezTo>
                <a:cubicBezTo>
                  <a:pt x="7726252" y="5877"/>
                  <a:pt x="7925253" y="-1841"/>
                  <a:pt x="8070882" y="0"/>
                </a:cubicBezTo>
                <a:cubicBezTo>
                  <a:pt x="8216511" y="1841"/>
                  <a:pt x="8374039" y="-2982"/>
                  <a:pt x="8557728" y="0"/>
                </a:cubicBezTo>
                <a:cubicBezTo>
                  <a:pt x="8741417" y="2982"/>
                  <a:pt x="8836948" y="-13502"/>
                  <a:pt x="8940250" y="0"/>
                </a:cubicBezTo>
                <a:cubicBezTo>
                  <a:pt x="9043552" y="13502"/>
                  <a:pt x="9367332" y="-23553"/>
                  <a:pt x="9635744" y="0"/>
                </a:cubicBezTo>
                <a:cubicBezTo>
                  <a:pt x="9904156" y="23553"/>
                  <a:pt x="9862084" y="8935"/>
                  <a:pt x="10018265" y="0"/>
                </a:cubicBezTo>
                <a:cubicBezTo>
                  <a:pt x="10174446" y="-8935"/>
                  <a:pt x="10676216" y="-18099"/>
                  <a:pt x="10957182" y="0"/>
                </a:cubicBezTo>
                <a:cubicBezTo>
                  <a:pt x="11249863" y="32335"/>
                  <a:pt x="11515283" y="180016"/>
                  <a:pt x="11481955" y="524773"/>
                </a:cubicBezTo>
                <a:cubicBezTo>
                  <a:pt x="11488203" y="880300"/>
                  <a:pt x="11478161" y="1104303"/>
                  <a:pt x="11481955" y="1253998"/>
                </a:cubicBezTo>
                <a:cubicBezTo>
                  <a:pt x="11485749" y="1403694"/>
                  <a:pt x="11486782" y="1657750"/>
                  <a:pt x="11481955" y="1983222"/>
                </a:cubicBezTo>
                <a:cubicBezTo>
                  <a:pt x="11477128" y="2308694"/>
                  <a:pt x="11460878" y="2327336"/>
                  <a:pt x="11481955" y="2460990"/>
                </a:cubicBezTo>
                <a:cubicBezTo>
                  <a:pt x="11503032" y="2594644"/>
                  <a:pt x="11467870" y="2866927"/>
                  <a:pt x="11481955" y="3089632"/>
                </a:cubicBezTo>
                <a:cubicBezTo>
                  <a:pt x="11496040" y="3312337"/>
                  <a:pt x="11461384" y="3509868"/>
                  <a:pt x="11481955" y="3768566"/>
                </a:cubicBezTo>
                <a:cubicBezTo>
                  <a:pt x="11502526" y="4027264"/>
                  <a:pt x="11490501" y="4142923"/>
                  <a:pt x="11481955" y="4296625"/>
                </a:cubicBezTo>
                <a:cubicBezTo>
                  <a:pt x="11473409" y="4450327"/>
                  <a:pt x="11508892" y="4693812"/>
                  <a:pt x="11481955" y="4874976"/>
                </a:cubicBezTo>
                <a:cubicBezTo>
                  <a:pt x="11455018" y="5056140"/>
                  <a:pt x="11448725" y="5217807"/>
                  <a:pt x="11481955" y="5553909"/>
                </a:cubicBezTo>
                <a:cubicBezTo>
                  <a:pt x="11543381" y="5828230"/>
                  <a:pt x="11242788" y="6142120"/>
                  <a:pt x="10957182" y="6078682"/>
                </a:cubicBezTo>
                <a:cubicBezTo>
                  <a:pt x="10830007" y="6091467"/>
                  <a:pt x="10582011" y="6065264"/>
                  <a:pt x="10470336" y="6078682"/>
                </a:cubicBezTo>
                <a:cubicBezTo>
                  <a:pt x="10358661" y="6092100"/>
                  <a:pt x="9948283" y="6043019"/>
                  <a:pt x="9670518" y="6078682"/>
                </a:cubicBezTo>
                <a:cubicBezTo>
                  <a:pt x="9392753" y="6114345"/>
                  <a:pt x="9281632" y="6074208"/>
                  <a:pt x="9183672" y="6078682"/>
                </a:cubicBezTo>
                <a:cubicBezTo>
                  <a:pt x="9085712" y="6083156"/>
                  <a:pt x="8880288" y="6049233"/>
                  <a:pt x="8592503" y="6078682"/>
                </a:cubicBezTo>
                <a:cubicBezTo>
                  <a:pt x="8304718" y="6108131"/>
                  <a:pt x="7980040" y="6036402"/>
                  <a:pt x="7688361" y="6078682"/>
                </a:cubicBezTo>
                <a:cubicBezTo>
                  <a:pt x="7396682" y="6120962"/>
                  <a:pt x="7345023" y="6083098"/>
                  <a:pt x="7097191" y="6078682"/>
                </a:cubicBezTo>
                <a:cubicBezTo>
                  <a:pt x="6849359" y="6074267"/>
                  <a:pt x="6655459" y="6102081"/>
                  <a:pt x="6506021" y="6078682"/>
                </a:cubicBezTo>
                <a:cubicBezTo>
                  <a:pt x="6356583" y="6055284"/>
                  <a:pt x="5977428" y="6101150"/>
                  <a:pt x="5601879" y="6078682"/>
                </a:cubicBezTo>
                <a:cubicBezTo>
                  <a:pt x="5226330" y="6056214"/>
                  <a:pt x="5111523" y="6106340"/>
                  <a:pt x="4802061" y="6078682"/>
                </a:cubicBezTo>
                <a:cubicBezTo>
                  <a:pt x="4492599" y="6051024"/>
                  <a:pt x="4436529" y="6091172"/>
                  <a:pt x="4106567" y="6078682"/>
                </a:cubicBezTo>
                <a:cubicBezTo>
                  <a:pt x="3776605" y="6066192"/>
                  <a:pt x="3608399" y="6046918"/>
                  <a:pt x="3411073" y="6078682"/>
                </a:cubicBezTo>
                <a:cubicBezTo>
                  <a:pt x="3213747" y="6110446"/>
                  <a:pt x="2918536" y="6110601"/>
                  <a:pt x="2715579" y="6078682"/>
                </a:cubicBezTo>
                <a:cubicBezTo>
                  <a:pt x="2512622" y="6046763"/>
                  <a:pt x="2287012" y="6082680"/>
                  <a:pt x="2124409" y="6078682"/>
                </a:cubicBezTo>
                <a:cubicBezTo>
                  <a:pt x="1961806" y="6074685"/>
                  <a:pt x="1410649" y="6081086"/>
                  <a:pt x="1220267" y="6078682"/>
                </a:cubicBezTo>
                <a:cubicBezTo>
                  <a:pt x="1029885" y="6076278"/>
                  <a:pt x="773380" y="6060901"/>
                  <a:pt x="524773" y="6078682"/>
                </a:cubicBezTo>
                <a:cubicBezTo>
                  <a:pt x="256575" y="6050569"/>
                  <a:pt x="-46435" y="5797192"/>
                  <a:pt x="0" y="5553909"/>
                </a:cubicBezTo>
                <a:cubicBezTo>
                  <a:pt x="-2392" y="5399511"/>
                  <a:pt x="16764" y="5083120"/>
                  <a:pt x="0" y="4874976"/>
                </a:cubicBezTo>
                <a:cubicBezTo>
                  <a:pt x="-16764" y="4666832"/>
                  <a:pt x="22301" y="4466466"/>
                  <a:pt x="0" y="4196042"/>
                </a:cubicBezTo>
                <a:cubicBezTo>
                  <a:pt x="-22301" y="3925618"/>
                  <a:pt x="-4161" y="3837223"/>
                  <a:pt x="0" y="3517109"/>
                </a:cubicBezTo>
                <a:cubicBezTo>
                  <a:pt x="4161" y="3196995"/>
                  <a:pt x="-24302" y="3060957"/>
                  <a:pt x="0" y="2888467"/>
                </a:cubicBezTo>
                <a:cubicBezTo>
                  <a:pt x="24302" y="2715977"/>
                  <a:pt x="-16499" y="2539696"/>
                  <a:pt x="0" y="2310116"/>
                </a:cubicBezTo>
                <a:cubicBezTo>
                  <a:pt x="16499" y="2080536"/>
                  <a:pt x="34249" y="1754386"/>
                  <a:pt x="0" y="1580892"/>
                </a:cubicBezTo>
                <a:cubicBezTo>
                  <a:pt x="-34249" y="1407398"/>
                  <a:pt x="-24947" y="818393"/>
                  <a:pt x="0" y="524773"/>
                </a:cubicBezTo>
                <a:close/>
              </a:path>
            </a:pathLst>
          </a:custGeom>
          <a:solidFill>
            <a:schemeClr val="bg1">
              <a:alpha val="80000"/>
            </a:schemeClr>
          </a:solidFill>
          <a:ln w="76200">
            <a:solidFill>
              <a:srgbClr val="FFC000"/>
            </a:solidFill>
            <a:prstDash val="dash"/>
            <a:extLst>
              <a:ext uri="{C807C97D-BFC1-408E-A445-0C87EB9F89A2}">
                <ask:lineSketchStyleProps xmlns:ask="http://schemas.microsoft.com/office/drawing/2018/sketchyshapes" sd="4184682687">
                  <a:prstGeom prst="roundRect">
                    <a:avLst>
                      <a:gd name="adj" fmla="val 8633"/>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peech Bubble: Rectangle with Corners Rounded 16">
            <a:extLst>
              <a:ext uri="{FF2B5EF4-FFF2-40B4-BE49-F238E27FC236}">
                <a16:creationId xmlns:a16="http://schemas.microsoft.com/office/drawing/2014/main" id="{0B5D7829-D37F-626A-BF29-0921D9B3894B}"/>
              </a:ext>
            </a:extLst>
          </p:cNvPr>
          <p:cNvSpPr/>
          <p:nvPr/>
        </p:nvSpPr>
        <p:spPr>
          <a:xfrm>
            <a:off x="1378634" y="1075972"/>
            <a:ext cx="9650437" cy="4705850"/>
          </a:xfrm>
          <a:prstGeom prst="wedgeRoundRectCallout">
            <a:avLst>
              <a:gd name="adj1" fmla="val -63926"/>
              <a:gd name="adj2" fmla="val 19585"/>
              <a:gd name="adj3" fmla="val 16667"/>
            </a:avLst>
          </a:prstGeom>
          <a:solidFill>
            <a:schemeClr val="bg1"/>
          </a:solidFill>
          <a:ln w="76200">
            <a:solidFill>
              <a:srgbClr val="01BA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GAĐT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môn</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lang="en-GB" sz="6000" dirty="0">
                <a:solidFill>
                  <a:srgbClr val="4472C4"/>
                </a:solidFill>
                <a:latin typeface="Calibri" panose="020F0502020204030204"/>
              </a:rPr>
              <a:t>TV: </a:t>
            </a:r>
            <a:r>
              <a:rPr lang="en-GB" sz="6000" dirty="0" err="1">
                <a:solidFill>
                  <a:srgbClr val="4472C4"/>
                </a:solidFill>
                <a:latin typeface="Calibri" panose="020F0502020204030204"/>
              </a:rPr>
              <a:t>Tuần</a:t>
            </a:r>
            <a:r>
              <a:rPr lang="en-GB" sz="6000" dirty="0">
                <a:solidFill>
                  <a:srgbClr val="4472C4"/>
                </a:solidFill>
                <a:latin typeface="Calibri" panose="020F0502020204030204"/>
              </a:rPr>
              <a:t> 10</a:t>
            </a:r>
            <a:endPar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Bài</a:t>
            </a:r>
            <a:r>
              <a:rPr kumimoji="0" lang="en-GB" sz="6000" b="0" i="0" u="none" strike="noStrike" kern="1200" cap="none" spc="0" normalizeH="0" baseline="0" noProof="0">
                <a:ln>
                  <a:noFill/>
                </a:ln>
                <a:solidFill>
                  <a:srgbClr val="4472C4"/>
                </a:solidFill>
                <a:effectLst/>
                <a:uLnTx/>
                <a:uFillTx/>
                <a:latin typeface="Calibri" panose="020F0502020204030204"/>
                <a:ea typeface="+mn-ea"/>
                <a:cs typeface="+mn-cs"/>
              </a:rPr>
              <a:t>:</a:t>
            </a:r>
            <a:r>
              <a:rPr kumimoji="0" lang="en-GB" sz="6000" b="0" i="0" u="none" strike="noStrike" kern="1200" cap="none" spc="0" normalizeH="0" noProof="0">
                <a:ln>
                  <a:noFill/>
                </a:ln>
                <a:solidFill>
                  <a:srgbClr val="4472C4"/>
                </a:solidFill>
                <a:effectLst/>
                <a:uLnTx/>
                <a:uFillTx/>
                <a:latin typeface="Calibri" panose="020F0502020204030204"/>
                <a:ea typeface="+mn-ea"/>
                <a:cs typeface="+mn-cs"/>
              </a:rPr>
              <a:t> </a:t>
            </a:r>
            <a:r>
              <a:rPr kumimoji="0" lang="en-GB" sz="6000" b="0" i="0" u="none" strike="noStrike" kern="1200" cap="none" spc="0" normalizeH="0" noProof="0" dirty="0" err="1">
                <a:ln>
                  <a:noFill/>
                </a:ln>
                <a:solidFill>
                  <a:srgbClr val="4472C4"/>
                </a:solidFill>
                <a:effectLst/>
                <a:uLnTx/>
                <a:uFillTx/>
                <a:latin typeface="Calibri" panose="020F0502020204030204"/>
                <a:ea typeface="+mn-ea"/>
                <a:cs typeface="+mn-cs"/>
              </a:rPr>
              <a:t>Đọc</a:t>
            </a:r>
            <a:r>
              <a:rPr kumimoji="0" lang="en-GB" sz="6000" b="0" i="0" u="none" strike="noStrike" kern="1200" cap="none" spc="0" normalizeH="0" noProof="0" dirty="0">
                <a:ln>
                  <a:noFill/>
                </a:ln>
                <a:solidFill>
                  <a:srgbClr val="4472C4"/>
                </a:solidFill>
                <a:effectLst/>
                <a:uLnTx/>
                <a:uFillTx/>
                <a:latin typeface="Calibri" panose="020F0502020204030204"/>
                <a:ea typeface="+mn-ea"/>
                <a:cs typeface="+mn-cs"/>
              </a:rPr>
              <a:t> </a:t>
            </a:r>
            <a:r>
              <a:rPr kumimoji="0" lang="en-GB" sz="6000" b="0" i="0" u="none" strike="noStrike" kern="1200" cap="none" spc="0" normalizeH="0" noProof="0" dirty="0" err="1">
                <a:ln>
                  <a:noFill/>
                </a:ln>
                <a:solidFill>
                  <a:srgbClr val="4472C4"/>
                </a:solidFill>
                <a:effectLst/>
                <a:uLnTx/>
                <a:uFillTx/>
                <a:latin typeface="Calibri" panose="020F0502020204030204"/>
                <a:ea typeface="+mn-ea"/>
                <a:cs typeface="+mn-cs"/>
              </a:rPr>
              <a:t>mở</a:t>
            </a:r>
            <a:r>
              <a:rPr kumimoji="0" lang="en-GB" sz="6000" b="0" i="0" u="none" strike="noStrike" kern="1200" cap="none" spc="0" normalizeH="0" noProof="0" dirty="0">
                <a:ln>
                  <a:noFill/>
                </a:ln>
                <a:solidFill>
                  <a:srgbClr val="4472C4"/>
                </a:solidFill>
                <a:effectLst/>
                <a:uLnTx/>
                <a:uFillTx/>
                <a:latin typeface="Calibri" panose="020F0502020204030204"/>
                <a:ea typeface="+mn-ea"/>
                <a:cs typeface="+mn-cs"/>
              </a:rPr>
              <a:t> </a:t>
            </a:r>
            <a:r>
              <a:rPr kumimoji="0" lang="en-GB" sz="6000" b="0" i="0" u="none" strike="noStrike" kern="1200" cap="none" spc="0" normalizeH="0" noProof="0" dirty="0" err="1">
                <a:ln>
                  <a:noFill/>
                </a:ln>
                <a:solidFill>
                  <a:srgbClr val="4472C4"/>
                </a:solidFill>
                <a:effectLst/>
                <a:uLnTx/>
                <a:uFillTx/>
                <a:latin typeface="Calibri" panose="020F0502020204030204"/>
                <a:ea typeface="+mn-ea"/>
                <a:cs typeface="+mn-cs"/>
              </a:rPr>
              <a:t>rộng</a:t>
            </a:r>
            <a:endPar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Họ</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và</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tên</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Vũ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Thị</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Nghĩa</a:t>
            </a:r>
            <a:endPar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GVCN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và</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giảng</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dạy</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6000" b="0" i="0" u="none" strike="noStrike" kern="1200" cap="none" spc="0" normalizeH="0" baseline="0" noProof="0" dirty="0" err="1">
                <a:ln>
                  <a:noFill/>
                </a:ln>
                <a:solidFill>
                  <a:srgbClr val="4472C4"/>
                </a:solidFill>
                <a:effectLst/>
                <a:uLnTx/>
                <a:uFillTx/>
                <a:latin typeface="Calibri" panose="020F0502020204030204"/>
                <a:ea typeface="+mn-ea"/>
                <a:cs typeface="+mn-cs"/>
              </a:rPr>
              <a:t>lớp</a:t>
            </a:r>
            <a:r>
              <a:rPr kumimoji="0" lang="en-GB" sz="6000" b="0" i="0" u="none" strike="noStrike" kern="1200" cap="none" spc="0" normalizeH="0" baseline="0" noProof="0" dirty="0">
                <a:ln>
                  <a:noFill/>
                </a:ln>
                <a:solidFill>
                  <a:srgbClr val="4472C4"/>
                </a:solidFill>
                <a:effectLst/>
                <a:uLnTx/>
                <a:uFillTx/>
                <a:latin typeface="Calibri" panose="020F0502020204030204"/>
                <a:ea typeface="+mn-ea"/>
                <a:cs typeface="+mn-cs"/>
              </a:rPr>
              <a:t> 5A1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41385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5932" y="18919"/>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27"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
        <p:nvSpPr>
          <p:cNvPr id="2" name="TextBox 1">
            <a:extLst>
              <a:ext uri="{FF2B5EF4-FFF2-40B4-BE49-F238E27FC236}">
                <a16:creationId xmlns:a16="http://schemas.microsoft.com/office/drawing/2014/main" id="{DD593633-A52F-F1F8-9884-B49EED1636D2}"/>
              </a:ext>
            </a:extLst>
          </p:cNvPr>
          <p:cNvSpPr txBox="1"/>
          <p:nvPr/>
        </p:nvSpPr>
        <p:spPr>
          <a:xfrm>
            <a:off x="2162175" y="2076450"/>
            <a:ext cx="7934325" cy="1569660"/>
          </a:xfrm>
          <a:prstGeom prst="rect">
            <a:avLst/>
          </a:prstGeom>
          <a:noFill/>
        </p:spPr>
        <p:txBody>
          <a:bodyPr wrap="square" rtlCol="0">
            <a:spAutoFit/>
          </a:bodyPr>
          <a:lstStyle/>
          <a:p>
            <a:pPr algn="ct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thiệu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bạn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hoặc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thân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khâm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phục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ngưỡng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cuốn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359893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81075" y="914399"/>
            <a:ext cx="10696575" cy="4943476"/>
            <a:chOff x="871092" y="1961101"/>
            <a:chExt cx="5342578" cy="2321410"/>
          </a:xfrm>
        </p:grpSpPr>
        <p:sp>
          <p:nvSpPr>
            <p:cNvPr id="10" name="Rectangle: Rounded Corners 3"/>
            <p:cNvSpPr/>
            <p:nvPr/>
          </p:nvSpPr>
          <p:spPr>
            <a:xfrm>
              <a:off x="871092" y="1961101"/>
              <a:ext cx="5342578" cy="2291975"/>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1025253" y="2029870"/>
              <a:ext cx="5031423" cy="2252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giới thiệu với bạn hoặc người thân về một người mà em khâm phục, ngưỡng mộ: Em khâm phục và ngưỡng mộ Bác Hồ Chí Minh. Bác là người tiên phong đi ra nước ngoài tìm đường cứu nước và trở về lãnh đạo dân tộc đánh thắng giặc ngoại xâm. Bác sinh ra trong một gia đình ở Nghệ An có lòng yêu nước nồng nàn. Từ một con người bình thường, với sự dũng cảm, thông minh và quyết tâm, Bác đã trở thành lãnh tụ của cả dân tộc, lập nên Việt Nam như ngày nay. Bác được tôn vinh và sống mãi cùng dân tộc Việt: Lăng viếng Bác, hình ảnh Bác trên các tờ tiền giấy, ảnh Bác tại các phòng họp, cạnh lá quốc kì; 5 điều Bác dạy tại các lớp học;… Em thật sự ngưỡng mộ Bác của chúng ta.</a:t>
              </a:r>
              <a:endParaRPr kumimoji="0" lang="en-US"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87056219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a:stretch>
            <a:fillRect/>
          </a:stretch>
        </p:blipFill>
        <p:spPr>
          <a:xfrm>
            <a:off x="2540137" y="1655671"/>
            <a:ext cx="7365649" cy="312621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yellow text&#10;&#10;Description automatically generated">
            <a:extLst>
              <a:ext uri="{FF2B5EF4-FFF2-40B4-BE49-F238E27FC236}">
                <a16:creationId xmlns:a16="http://schemas.microsoft.com/office/drawing/2014/main" id="{CB6888F4-67AB-8C42-44BB-B34449269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682" y="711200"/>
            <a:ext cx="6599528" cy="556768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Ủ ĐỀ 3 NHỚ ƠN THẦY CÔ  ÂM NHẠC 7 KNTT_720pFH">
            <a:hlinkClick r:id="" action="ppaction://media"/>
            <a:extLst>
              <a:ext uri="{FF2B5EF4-FFF2-40B4-BE49-F238E27FC236}">
                <a16:creationId xmlns:a16="http://schemas.microsoft.com/office/drawing/2014/main" id="{9338E2CD-415A-CB4C-2538-9178329692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85" y="0"/>
            <a:ext cx="12191999" cy="6858000"/>
          </a:xfrm>
          <a:prstGeom prst="rect">
            <a:avLst/>
          </a:prstGeom>
        </p:spPr>
      </p:pic>
    </p:spTree>
    <p:extLst>
      <p:ext uri="{BB962C8B-B14F-4D97-AF65-F5344CB8AC3E}">
        <p14:creationId xmlns:p14="http://schemas.microsoft.com/office/powerpoint/2010/main" val="324288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5932" y="18919"/>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10" name="Picture 9"/>
          <p:cNvPicPr>
            <a:picLocks noChangeAspect="1"/>
          </p:cNvPicPr>
          <p:nvPr/>
        </p:nvPicPr>
        <p:blipFill>
          <a:blip r:embed="rId9"/>
          <a:stretch>
            <a:fillRect/>
          </a:stretch>
        </p:blipFill>
        <p:spPr>
          <a:xfrm>
            <a:off x="37361" y="-123920"/>
            <a:ext cx="1523956" cy="1678399"/>
          </a:xfrm>
          <a:prstGeom prst="rect">
            <a:avLst/>
          </a:prstGeom>
        </p:spPr>
      </p:pic>
      <p:pic>
        <p:nvPicPr>
          <p:cNvPr id="27"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5F5E7798-B90B-C3B9-7B7A-1408372A906F}"/>
              </a:ext>
            </a:extLst>
          </p:cNvPr>
          <p:cNvPicPr>
            <a:picLocks noChangeAspect="1"/>
          </p:cNvPicPr>
          <p:nvPr/>
        </p:nvPicPr>
        <p:blipFill>
          <a:blip r:embed="rId11"/>
          <a:stretch>
            <a:fillRect/>
          </a:stretch>
        </p:blipFill>
        <p:spPr>
          <a:xfrm>
            <a:off x="1716641" y="2204637"/>
            <a:ext cx="9205758" cy="192040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0320" y="359953"/>
            <a:ext cx="10007600" cy="523220"/>
          </a:xfrm>
          <a:prstGeom prst="rect">
            <a:avLst/>
          </a:prstGeom>
          <a:noFill/>
        </p:spPr>
        <p:txBody>
          <a:bodyPr wrap="square" rtlCol="0">
            <a:spAutoFit/>
          </a:bodyPr>
          <a:lstStyle/>
          <a:p>
            <a:r>
              <a:rPr lang="en-US" sz="2800" b="1" dirty="0">
                <a:solidFill>
                  <a:srgbClr val="002060"/>
                </a:solidFill>
                <a:latin typeface="UTM Avo" panose="02040603050506020204" pitchFamily="18" charset="0"/>
              </a:rPr>
              <a:t>1. </a:t>
            </a:r>
            <a:r>
              <a:rPr lang="vi-VN" sz="2800" b="1" dirty="0">
                <a:solidFill>
                  <a:srgbClr val="002060"/>
                </a:solidFill>
                <a:latin typeface="UTM Avo" panose="02040603050506020204" pitchFamily="18" charset="0"/>
              </a:rPr>
              <a:t>Đọc câu chuyện về nhà trường, thầy cô, học sinh </a:t>
            </a:r>
            <a:endParaRPr lang="en-US" sz="2800" b="1" dirty="0">
              <a:solidFill>
                <a:srgbClr val="002060"/>
              </a:solidFill>
              <a:latin typeface="UTM Avo" panose="02040603050506020204" pitchFamily="18" charset="0"/>
            </a:endParaRPr>
          </a:p>
        </p:txBody>
      </p:sp>
      <p:pic>
        <p:nvPicPr>
          <p:cNvPr id="14" name="Picture 13">
            <a:extLst>
              <a:ext uri="{FF2B5EF4-FFF2-40B4-BE49-F238E27FC236}">
                <a16:creationId xmlns:a16="http://schemas.microsoft.com/office/drawing/2014/main" id="{AB1FA732-703A-A67C-AE03-9D523DF0C515}"/>
              </a:ext>
            </a:extLst>
          </p:cNvPr>
          <p:cNvPicPr>
            <a:picLocks noChangeAspect="1"/>
          </p:cNvPicPr>
          <p:nvPr/>
        </p:nvPicPr>
        <p:blipFill>
          <a:blip r:embed="rId2"/>
          <a:stretch>
            <a:fillRect/>
          </a:stretch>
        </p:blipFill>
        <p:spPr>
          <a:xfrm>
            <a:off x="3133090" y="922337"/>
            <a:ext cx="6590030" cy="537064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A0CC25-877F-C724-25C4-AE4EF523235C}"/>
              </a:ext>
            </a:extLst>
          </p:cNvPr>
          <p:cNvSpPr txBox="1"/>
          <p:nvPr/>
        </p:nvSpPr>
        <p:spPr>
          <a:xfrm>
            <a:off x="508000" y="426720"/>
            <a:ext cx="11084560" cy="5893921"/>
          </a:xfrm>
          <a:prstGeom prst="rect">
            <a:avLst/>
          </a:prstGeom>
          <a:noFill/>
        </p:spPr>
        <p:txBody>
          <a:bodyPr wrap="square" rtlCol="0">
            <a:spAutoFit/>
          </a:bodyPr>
          <a:lstStyle/>
          <a:p>
            <a:pPr algn="ctr"/>
            <a:r>
              <a:rPr lang="vi-VN" sz="1300" b="1" i="0" dirty="0">
                <a:solidFill>
                  <a:srgbClr val="000000"/>
                </a:solidFill>
                <a:effectLst/>
                <a:latin typeface="Cambria" panose="02040503050406030204" pitchFamily="18" charset="0"/>
                <a:ea typeface="Cambria" panose="02040503050406030204" pitchFamily="18" charset="0"/>
              </a:rPr>
              <a:t>Bài học đầu tiên</a:t>
            </a:r>
            <a:endParaRPr lang="vi-VN" sz="1300" b="0" i="0" dirty="0">
              <a:solidFill>
                <a:srgbClr val="000000"/>
              </a:solidFill>
              <a:effectLst/>
              <a:latin typeface="Cambria" panose="02040503050406030204" pitchFamily="18" charset="0"/>
              <a:ea typeface="Cambria" panose="02040503050406030204" pitchFamily="18" charset="0"/>
            </a:endParaRP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Đã 10 năm rồi em không gặp lại </a:t>
            </a:r>
            <a:r>
              <a:rPr lang="en-US" sz="1300" dirty="0">
                <a:solidFill>
                  <a:srgbClr val="000000"/>
                </a:solidFill>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cũng chừng ấy thời gian em vẫn hằng mơ một ngày em được trở lại thời thơ bé với bao kỷ niệm lưu luyến với thầy cô và bè bạn. Chiều nay em đi qua khúc sông gặp bạt ngàn hoa lau trắng, những bông lau trắng bời bời như nỗi nhớ của em về Thầy...</a:t>
            </a:r>
          </a:p>
          <a:p>
            <a:pPr algn="just"/>
            <a:r>
              <a:rPr lang="vi-VN" sz="1300" b="0" i="0" dirty="0">
                <a:solidFill>
                  <a:srgbClr val="000000"/>
                </a:solidFill>
                <a:effectLst/>
                <a:latin typeface="Cambria" panose="02040503050406030204" pitchFamily="18" charset="0"/>
                <a:ea typeface="Cambria" panose="02040503050406030204" pitchFamily="18" charset="0"/>
              </a:rPr>
              <a:t>Bài học đầu tiên em học ở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là bài giảng về lịch sử về Đinh Tiên Hoàng - vị vua tài giỏi đã dẹp loạn 12 sứ quân, đặt nền móng xây dựng độc lập tự chủ của đất nước.Thầy đã kể rất sinh động việc thời nhỏ, Đinh Bộ Lĩnh cùng các bạn chăn trâu lấy bông lau làm cờ bày trận đánh nhau với trẻ con thôn khác, đánh đâu thắng đó, tất cả đều hàng phục tôn làm "chủ tướng", chéo tay làm kiệu khiêng và cầm hoa lau đi hai bên để rước như vua.Hình ảnh những cành lau trắng đã được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minh họa rất xúc động và trở thành dấu ấn không bao giờ phai nhạt trong em và nhiều lứa học trò chúng em ngày ấy. Thầy đã giảng cho chúng em biết bao bài học về lịch sử, về tình yêu đất nước và tinh thần kiên cường bất khuất của dân tộc... nhưng có một điều,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chưa bao giờ kể về mình, về cuộc đời quân ngũ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Thầy là thương binh,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trở về từ chiến trường và đã để lại nơi ấy một cánh tay. Em nhớ những dòng chữ bằng phấn trắng Thầy viết lên bảng bằng tay trái xiên xiên, chợt thấy cay cay sống mũi...</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Hồi đó, món quà mà em và các bạn trong nhóm học sinh giỏi Văn đã tặng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nhân ngày 20-11 là một bó hoa lau trắng.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đã xúc động đến lặng người. Thầy cẩn thận cắm "bó hoa đặc biệt" ấy của chúng em vào một bình hoa được làm bằng gốc tre ngà ở phòng làm việc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Rồi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quay lại nói với chúng em giọng xúc động: hoa lau trắng nhắc Thầy nhớ mẹ, nhớ những người đồng đội cũ. Thầy kể, chữ đầu tiên hồi đó Thầy học là chữ </a:t>
            </a:r>
            <a:r>
              <a:rPr lang="en-US" sz="1300" dirty="0">
                <a:solidFill>
                  <a:srgbClr val="000000"/>
                </a:solidFill>
                <a:latin typeface="Cambria" panose="02040503050406030204" pitchFamily="18" charset="0"/>
                <a:ea typeface="Cambria" panose="02040503050406030204" pitchFamily="18" charset="0"/>
              </a:rPr>
              <a:t>O</a:t>
            </a:r>
            <a:r>
              <a:rPr lang="vi-VN" sz="1300" b="0" i="0" dirty="0">
                <a:solidFill>
                  <a:srgbClr val="000000"/>
                </a:solidFill>
                <a:effectLst/>
                <a:latin typeface="Cambria" panose="02040503050406030204" pitchFamily="18" charset="0"/>
                <a:ea typeface="Cambria" panose="02040503050406030204" pitchFamily="18" charset="0"/>
              </a:rPr>
              <a:t>.</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Để thầy dễ nhớ, mẹ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nói nếu khi con nhìn thấy nắng xuyên qua mái nhà của mình, thấy những chấm tròn, đó là chữ </a:t>
            </a:r>
            <a:r>
              <a:rPr lang="en-US" sz="1300" b="0" i="0" dirty="0">
                <a:solidFill>
                  <a:srgbClr val="000000"/>
                </a:solidFill>
                <a:effectLst/>
                <a:latin typeface="Cambria" panose="02040503050406030204" pitchFamily="18" charset="0"/>
                <a:ea typeface="Cambria" panose="02040503050406030204" pitchFamily="18" charset="0"/>
              </a:rPr>
              <a:t>O</a:t>
            </a:r>
            <a:r>
              <a:rPr lang="vi-VN" sz="1300" b="0" i="0" dirty="0">
                <a:solidFill>
                  <a:srgbClr val="000000"/>
                </a:solidFill>
                <a:effectLst/>
                <a:latin typeface="Cambria" panose="02040503050406030204" pitchFamily="18" charset="0"/>
                <a:ea typeface="Cambria" panose="02040503050406030204" pitchFamily="18" charset="0"/>
              </a:rPr>
              <a:t>. Nhà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hồi đó lợp bằng tranh mây. Những gánh tranh mây mà cha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đã lặn lội mang về từ trong rừng sâu, kiên nhẫn gánh đến mấy tháng trời mới đủ làm mái nhà. Người thầy đầu tiên trong cuộc đời Thầy chính là mẹ </a:t>
            </a:r>
            <a:r>
              <a:rPr lang="en-US" sz="1300">
                <a:solidFill>
                  <a:srgbClr val="000000"/>
                </a:solidFill>
                <a:latin typeface="Cambria" panose="02040503050406030204" pitchFamily="18" charset="0"/>
                <a:ea typeface="Cambria" panose="02040503050406030204" pitchFamily="18" charset="0"/>
              </a:rPr>
              <a:t>t</a:t>
            </a:r>
            <a:r>
              <a:rPr lang="vi-VN" sz="1300" b="0" i="0">
                <a:solidFill>
                  <a:srgbClr val="000000"/>
                </a:solidFill>
                <a:effectLst/>
                <a:latin typeface="Cambria" panose="02040503050406030204" pitchFamily="18" charset="0"/>
                <a:ea typeface="Cambria" panose="02040503050406030204" pitchFamily="18" charset="0"/>
              </a:rPr>
              <a:t>hầy</a:t>
            </a:r>
            <a:r>
              <a:rPr lang="vi-VN" sz="1300" b="0" i="0" dirty="0">
                <a:solidFill>
                  <a:srgbClr val="000000"/>
                </a:solidFill>
                <a:effectLst/>
                <a:latin typeface="Cambria" panose="02040503050406030204" pitchFamily="18" charset="0"/>
                <a:ea typeface="Cambria" panose="02040503050406030204" pitchFamily="18" charset="0"/>
              </a:rPr>
              <a:t>. Những con số đầu tiên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biết cũng từ mẹ. Học đếm từ số 1 đến số 10, rồi cả phép cộng, trừ, nhân, chia cũng bằng những củ khoai, những phần quà của mẹ mỗi buổi chợ chiều cho chị và mấy đứa em.Bài học làm người mẹ cũng dạy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bằng những câu ca dao "Lá lành đùm lá rách", "Ăn xem nồi ngồi xem hướng", "Học ăn học nói học gói học mở",... Chỉ đơn giản là những lời dạy thường ngày, không có cuốn giáo án nào ngoài cuốn giáo án trái tim, tấm lòng yêu thương con hết mực... Câu chuyện kể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cũng là một bài học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muốn dạy lại cho em, về tình yêu và lòng nhân ái. Có lẽ em nhớ và kính trọng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hơn bởi những điều thật giản dị như thế.</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Trong giấc mơ ngập trắng hoa lau, em thấy tuổi thơ mình trở về bình yên, trong trẻo. Em nhớ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nói là mỗi loài hoa đều có một hồn cốt riêng, đều có những giá trị mà chưa có ai viết hết, nói hết. Giờ đây đứng trước triền sông bạt ngàn hoa lau trắng - loài hoa giản dị đã trở thành ký ức thiêng liêng trong em khi nhớ về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về bài học đầu tiên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Trong trái tim em, hình ảnh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giống như một ngọn núi với những tán cây đủ chở che cho em suốt mùa nắng gắt, cũng là nơi bình yên em muốn trở về mỗi khi lòng mệt nhoài nơi đất khách.</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Mùa đông đã về hun hút gió. Ngoài triền sông hoa lau trắng lại bời bời trong gió. "Cây lau có một sức sống bền bỉ và diệu kỳ, dù gió mưa có quất bao nhiêu thì hoa vẫn nở đúng mùa và vẫn trắng đến chênh chao. Con người cần phải kiên trì hơn loài hoa lau ấy...". Thầy đã dạy em như thế, đến bây giờ em vẫn luôn mang theo bên mình hình ảnh của một màu hoa trắng tinh khiết như những tình cảm mến thương của những cô cậu học trò dành tặng thầy cô giáo...Thầy dạy rằng trái tim không biết thứ tha là một trái tim đã chết, con người không biết tha thứ vẫn chỉ là gỗ đá mà thôi.</a:t>
            </a:r>
          </a:p>
          <a:p>
            <a:pPr algn="r"/>
            <a:r>
              <a:rPr lang="vi-VN" sz="1300" b="0" i="0" dirty="0">
                <a:solidFill>
                  <a:srgbClr val="000000"/>
                </a:solidFill>
                <a:effectLst/>
                <a:latin typeface="Cambria" panose="02040503050406030204" pitchFamily="18" charset="0"/>
                <a:ea typeface="Cambria" panose="02040503050406030204" pitchFamily="18" charset="0"/>
              </a:rPr>
              <a:t>(</a:t>
            </a:r>
            <a:r>
              <a:rPr lang="vi-VN" sz="1300" b="0" i="1" dirty="0">
                <a:solidFill>
                  <a:srgbClr val="000000"/>
                </a:solidFill>
                <a:effectLst/>
                <a:latin typeface="Cambria" panose="02040503050406030204" pitchFamily="18" charset="0"/>
                <a:ea typeface="Cambria" panose="02040503050406030204" pitchFamily="18" charset="0"/>
              </a:rPr>
              <a:t>Sưu tầm</a:t>
            </a:r>
            <a:r>
              <a:rPr lang="vi-VN" sz="1300" b="0" i="0" dirty="0">
                <a:solidFill>
                  <a:srgbClr val="000000"/>
                </a:solidFill>
                <a:effectLst/>
                <a:latin typeface="Cambria" panose="02040503050406030204" pitchFamily="18" charset="0"/>
                <a:ea typeface="Cambria" panose="02040503050406030204" pitchFamily="18" charset="0"/>
              </a:rPr>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lvl="0" algn="ctr">
              <a:lnSpc>
                <a:spcPct val="90000"/>
              </a:lnSpc>
              <a:spcBef>
                <a:spcPct val="0"/>
              </a:spcBef>
              <a:spcAft>
                <a:spcPts val="600"/>
              </a:spcAft>
            </a:pPr>
            <a:r>
              <a:rPr lang="en-US" sz="3600" b="1" kern="1200">
                <a:solidFill>
                  <a:srgbClr val="FFFFFF"/>
                </a:solidFill>
                <a:latin typeface="+mj-lt"/>
                <a:ea typeface="+mj-ea"/>
                <a:cs typeface="+mj-cs"/>
              </a:rPr>
              <a:t>2. Viết vào phiếu đọc sách theo mẫu</a:t>
            </a:r>
            <a:endParaRPr kumimoji="0" lang="en-US" sz="3600" b="1" i="0" u="none" strike="noStrike" kern="1200" cap="none" spc="0" normalizeH="0" baseline="0" noProof="0">
              <a:ln>
                <a:noFill/>
              </a:ln>
              <a:solidFill>
                <a:srgbClr val="FFFFFF"/>
              </a:solidFill>
              <a:effectLst/>
              <a:uLnTx/>
              <a:uFillTx/>
              <a:latin typeface="+mj-lt"/>
              <a:ea typeface="+mj-ea"/>
              <a:cs typeface="+mj-cs"/>
            </a:endParaRPr>
          </a:p>
        </p:txBody>
      </p:sp>
      <p:pic>
        <p:nvPicPr>
          <p:cNvPr id="5" name="Picture 4">
            <a:extLst>
              <a:ext uri="{FF2B5EF4-FFF2-40B4-BE49-F238E27FC236}">
                <a16:creationId xmlns:a16="http://schemas.microsoft.com/office/drawing/2014/main" id="{40A1CDE8-DB2C-9624-9ABA-F034A46277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444" y="365760"/>
            <a:ext cx="4332996" cy="6129538"/>
          </a:xfrm>
          <a:prstGeom prst="rect">
            <a:avLst/>
          </a:prstGeom>
        </p:spPr>
      </p:pic>
    </p:spTree>
    <p:extLst>
      <p:ext uri="{BB962C8B-B14F-4D97-AF65-F5344CB8AC3E}">
        <p14:creationId xmlns:p14="http://schemas.microsoft.com/office/powerpoint/2010/main" val="203174530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521" y="470932"/>
            <a:ext cx="11084560" cy="1077218"/>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3. </a:t>
            </a:r>
            <a:r>
              <a:rPr lang="en-US" sz="3200" b="1" dirty="0" err="1">
                <a:solidFill>
                  <a:srgbClr val="002060"/>
                </a:solidFill>
                <a:latin typeface="Cambria" panose="02040503050406030204" pitchFamily="18" charset="0"/>
                <a:ea typeface="Cambria" panose="02040503050406030204" pitchFamily="18" charset="0"/>
              </a:rPr>
              <a:t>Dựa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dung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ý </a:t>
            </a:r>
            <a:r>
              <a:rPr lang="en-US" sz="3200" b="1" dirty="0" err="1">
                <a:solidFill>
                  <a:srgbClr val="002060"/>
                </a:solidFill>
                <a:latin typeface="Cambria" panose="02040503050406030204" pitchFamily="18" charset="0"/>
                <a:ea typeface="Cambria" panose="02040503050406030204" pitchFamily="18" charset="0"/>
              </a:rPr>
              <a:t>nghĩa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a:t>
            </a:r>
          </a:p>
        </p:txBody>
      </p:sp>
      <p:grpSp>
        <p:nvGrpSpPr>
          <p:cNvPr id="9" name="Group 8"/>
          <p:cNvGrpSpPr/>
          <p:nvPr/>
        </p:nvGrpSpPr>
        <p:grpSpPr>
          <a:xfrm>
            <a:off x="4056725" y="1707244"/>
            <a:ext cx="7525675" cy="1184806"/>
            <a:chOff x="823518" y="2910697"/>
            <a:chExt cx="5342578" cy="1184806"/>
          </a:xfrm>
        </p:grpSpPr>
        <p:sp>
          <p:nvSpPr>
            <p:cNvPr id="10" name="Rectangle: Rounded Corners 3"/>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1053797" y="3018284"/>
              <a:ext cx="481768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được tên câu chuyện, tên tác giả, nhân vật chính trong câu chuyện,… </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3" y="3907280"/>
            <a:ext cx="6078239" cy="2950720"/>
          </a:xfrm>
          <a:prstGeom prst="rect">
            <a:avLst/>
          </a:prstGeom>
        </p:spPr>
      </p:pic>
      <p:grpSp>
        <p:nvGrpSpPr>
          <p:cNvPr id="4" name="Group 3">
            <a:extLst>
              <a:ext uri="{FF2B5EF4-FFF2-40B4-BE49-F238E27FC236}">
                <a16:creationId xmlns:a16="http://schemas.microsoft.com/office/drawing/2014/main" id="{103E0305-4EB7-BB0A-E2EB-277C2ACF7D41}"/>
              </a:ext>
            </a:extLst>
          </p:cNvPr>
          <p:cNvGrpSpPr/>
          <p:nvPr/>
        </p:nvGrpSpPr>
        <p:grpSpPr>
          <a:xfrm>
            <a:off x="4920325" y="3129644"/>
            <a:ext cx="5635915" cy="731156"/>
            <a:chOff x="823518" y="2910697"/>
            <a:chExt cx="5342578" cy="1184806"/>
          </a:xfrm>
        </p:grpSpPr>
        <p:sp>
          <p:nvSpPr>
            <p:cNvPr id="5" name="Rectangle: Rounded Corners 3">
              <a:extLst>
                <a:ext uri="{FF2B5EF4-FFF2-40B4-BE49-F238E27FC236}">
                  <a16:creationId xmlns:a16="http://schemas.microsoft.com/office/drawing/2014/main" id="{A81B3745-F7C6-DDAB-8A76-511CD1469238}"/>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96AD9E1-3809-F2B5-D837-8F063802D2C2}"/>
                </a:ext>
              </a:extLst>
            </p:cNvPr>
            <p:cNvSpPr txBox="1"/>
            <p:nvPr/>
          </p:nvSpPr>
          <p:spPr>
            <a:xfrm>
              <a:off x="1053797" y="3018284"/>
              <a:ext cx="481768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Kể tóm tắt lại câu chuyện. </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DA62D0BC-79BE-7980-0277-9F37EDC93EA4}"/>
              </a:ext>
            </a:extLst>
          </p:cNvPr>
          <p:cNvGrpSpPr/>
          <p:nvPr/>
        </p:nvGrpSpPr>
        <p:grpSpPr>
          <a:xfrm>
            <a:off x="5936325" y="4155804"/>
            <a:ext cx="5635915" cy="1452516"/>
            <a:chOff x="823518" y="2910697"/>
            <a:chExt cx="5342578" cy="1653675"/>
          </a:xfrm>
        </p:grpSpPr>
        <p:sp>
          <p:nvSpPr>
            <p:cNvPr id="20" name="Rectangle: Rounded Corners 3">
              <a:extLst>
                <a:ext uri="{FF2B5EF4-FFF2-40B4-BE49-F238E27FC236}">
                  <a16:creationId xmlns:a16="http://schemas.microsoft.com/office/drawing/2014/main" id="{55303EA1-EBC4-F5FD-F6A4-6234F595924D}"/>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1B425DE-2681-A075-2C58-07615A2C635B}"/>
                </a:ext>
              </a:extLst>
            </p:cNvPr>
            <p:cNvSpPr txBox="1"/>
            <p:nvPr/>
          </p:nvSpPr>
          <p:spPr>
            <a:xfrm>
              <a:off x="1053797" y="3018284"/>
              <a:ext cx="4817680" cy="15460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sự việc đáng nhớ, sự việc gây xúc động</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B2F222BA-12EC-E06D-0064-85997CF1DF37}"/>
              </a:ext>
            </a:extLst>
          </p:cNvPr>
          <p:cNvGrpSpPr/>
          <p:nvPr/>
        </p:nvGrpSpPr>
        <p:grpSpPr>
          <a:xfrm>
            <a:off x="6149685" y="5395324"/>
            <a:ext cx="5635915" cy="1462676"/>
            <a:chOff x="823518" y="2910697"/>
            <a:chExt cx="5342578" cy="1653675"/>
          </a:xfrm>
        </p:grpSpPr>
        <p:sp>
          <p:nvSpPr>
            <p:cNvPr id="23" name="Rectangle: Rounded Corners 3">
              <a:extLst>
                <a:ext uri="{FF2B5EF4-FFF2-40B4-BE49-F238E27FC236}">
                  <a16:creationId xmlns:a16="http://schemas.microsoft.com/office/drawing/2014/main" id="{B68B7550-0B74-8A24-47D9-3155717E1022}"/>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89D6497-4D01-FF20-F907-BAFBD755A8C9}"/>
                </a:ext>
              </a:extLst>
            </p:cNvPr>
            <p:cNvSpPr txBox="1"/>
            <p:nvPr/>
          </p:nvSpPr>
          <p:spPr>
            <a:xfrm>
              <a:off x="1053797" y="3018284"/>
              <a:ext cx="4817680" cy="15460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ý nghĩa, bài học bổ ích rút ra từ câu chuyện</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90B7ED83-F0FD-ED6A-1C45-80E09EA69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008" y="898909"/>
            <a:ext cx="7193903" cy="5791702"/>
          </a:xfrm>
          <a:prstGeom prst="rect">
            <a:avLst/>
          </a:prstGeom>
        </p:spPr>
      </p:pic>
    </p:spTree>
    <p:extLst>
      <p:ext uri="{BB962C8B-B14F-4D97-AF65-F5344CB8AC3E}">
        <p14:creationId xmlns:p14="http://schemas.microsoft.com/office/powerpoint/2010/main" val="222640002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1299</Words>
  <Application>Microsoft Office PowerPoint</Application>
  <PresentationFormat>Widescreen</PresentationFormat>
  <Paragraphs>22</Paragraphs>
  <Slides>12</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Arial</vt:lpstr>
      <vt:lpstr>Calibri</vt:lpstr>
      <vt:lpstr>Calibri Light</vt:lpstr>
      <vt:lpstr>Cambria</vt:lpstr>
      <vt:lpstr>UTM Avo</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ASUS</cp:lastModifiedBy>
  <cp:revision>53</cp:revision>
  <dcterms:created xsi:type="dcterms:W3CDTF">2023-07-22T16:47:00Z</dcterms:created>
  <dcterms:modified xsi:type="dcterms:W3CDTF">2024-11-20T16:00:15Z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