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87" r:id="rId3"/>
    <p:sldId id="257" r:id="rId4"/>
    <p:sldId id="258" r:id="rId5"/>
    <p:sldId id="284" r:id="rId6"/>
    <p:sldId id="256" r:id="rId7"/>
    <p:sldId id="279" r:id="rId8"/>
    <p:sldId id="281" r:id="rId9"/>
    <p:sldId id="280" r:id="rId10"/>
    <p:sldId id="261" r:id="rId11"/>
    <p:sldId id="282" r:id="rId12"/>
    <p:sldId id="283" r:id="rId13"/>
    <p:sldId id="259" r:id="rId14"/>
    <p:sldId id="260" r:id="rId15"/>
    <p:sldId id="262" r:id="rId16"/>
    <p:sldId id="263" r:id="rId17"/>
    <p:sldId id="285" r:id="rId18"/>
    <p:sldId id="264" r:id="rId19"/>
    <p:sldId id="286" r:id="rId20"/>
    <p:sldId id="278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E154F4-9C5A-1FC7-6CDC-B9DD29E6CF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317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6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19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434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13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82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87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926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864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20/11/2024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AFF92B0-A409-6C1F-DD35-65F44CA141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186" y="218707"/>
            <a:ext cx="1629585" cy="1629585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A568D-4703-689D-2E0C-E784B9847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B19665-28D6-903D-A8DB-CB884ACCEA27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B5D7829-D37F-626A-BF29-0921D9B3894B}"/>
              </a:ext>
            </a:extLst>
          </p:cNvPr>
          <p:cNvSpPr/>
          <p:nvPr/>
        </p:nvSpPr>
        <p:spPr>
          <a:xfrm>
            <a:off x="1378634" y="1075972"/>
            <a:ext cx="9650437" cy="4705850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GAĐT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GB" sz="6000" b="0" i="0" u="none" strike="noStrike" kern="1200" cap="none" spc="0" normalizeH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10)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thập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T2)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Vũ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GVCN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giảng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dạy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1241385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81694" y="274201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291156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799" y="1442720"/>
            <a:ext cx="2203355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79" y="1402080"/>
            <a:ext cx="2840857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55040" y="2545566"/>
            <a:ext cx="2170146" cy="1335262"/>
            <a:chOff x="304800" y="2637006"/>
            <a:chExt cx="2170146" cy="1335262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04800" y="2637006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316706" y="2854668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326866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934466" y="2627129"/>
            <a:ext cx="2263169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22174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782531" y="2462894"/>
            <a:ext cx="2605725" cy="1225186"/>
            <a:chOff x="200093" y="2727054"/>
            <a:chExt cx="2576286" cy="122518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00093" y="2727054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71040" y="3119120"/>
            <a:ext cx="1590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36606" y="3231262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405120" y="36753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6004560" y="3200400"/>
            <a:ext cx="1889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737447" y="3101317"/>
            <a:ext cx="120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9088588" y="3823799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734873" y="4555184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575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dirty="0" err="1">
                <a:solidFill>
                  <a:srgbClr val="4472C4"/>
                </a:solidFill>
              </a:rPr>
              <a:t>Thực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hiện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các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phép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tính</a:t>
            </a:r>
            <a:endParaRPr lang="en-GB" sz="4000" dirty="0">
              <a:solidFill>
                <a:srgbClr val="4472C4"/>
              </a:solidFill>
            </a:endParaRPr>
          </a:p>
          <a:p>
            <a:pPr lvl="0" algn="ctr"/>
            <a:r>
              <a:rPr lang="en-GB" sz="4000" dirty="0">
                <a:solidFill>
                  <a:srgbClr val="4472C4"/>
                </a:solidFill>
              </a:rPr>
              <a:t>18 : 5;            3 : 4;            518 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63783" y="192047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5199321" y="2001756"/>
            <a:ext cx="1931582" cy="1249680"/>
            <a:chOff x="496658" y="2702560"/>
            <a:chExt cx="1931582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496658" y="2702560"/>
              <a:ext cx="1494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495413" y="1910316"/>
            <a:ext cx="2404850" cy="1249680"/>
            <a:chOff x="23390" y="2702560"/>
            <a:chExt cx="240485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3390" y="2702560"/>
              <a:ext cx="19679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518    5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07623" y="244879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488557" y="300759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39143" y="24386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227439" y="249912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290052" y="299696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550195" y="3474011"/>
            <a:ext cx="65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7266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540780" y="2367043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806594" y="2885204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65738" y="3392258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79282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103,6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5F750-2D7F-9504-C622-AF6642C16046}"/>
              </a:ext>
            </a:extLst>
          </p:cNvPr>
          <p:cNvSpPr txBox="1"/>
          <p:nvPr/>
        </p:nvSpPr>
        <p:spPr>
          <a:xfrm>
            <a:off x="9462977" y="3881356"/>
            <a:ext cx="42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F8E0-8880-F7EC-88A3-F9A61FF1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50BE28-DE40-7A1C-2CC5-7BDDACA7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inions Dance  M4N  Yeah1 Superstar Official Dance_480p">
            <a:hlinkClick r:id="" action="ppaction://media"/>
            <a:extLst>
              <a:ext uri="{FF2B5EF4-FFF2-40B4-BE49-F238E27FC236}">
                <a16:creationId xmlns:a16="http://schemas.microsoft.com/office/drawing/2014/main" id="{715105E2-DBC8-2466-A360-665BBFB6D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615</Words>
  <Application>Microsoft Office PowerPoint</Application>
  <PresentationFormat>Widescreen</PresentationFormat>
  <Paragraphs>109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#9Slide03 AmpleSoft Bold</vt:lpstr>
      <vt:lpstr>Aptos</vt:lpstr>
      <vt:lpstr>Aptos Display</vt:lpstr>
      <vt:lpstr>Arial</vt:lpstr>
      <vt:lpstr>Calibri</vt:lpstr>
      <vt:lpstr>Calibri Light</vt:lpstr>
      <vt:lpstr>Cambria</vt:lpstr>
      <vt:lpstr>Open Sans</vt:lpstr>
      <vt:lpstr>Open Sans Bold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ASUS</cp:lastModifiedBy>
  <cp:revision>26</cp:revision>
  <dcterms:created xsi:type="dcterms:W3CDTF">2024-08-15T03:29:19Z</dcterms:created>
  <dcterms:modified xsi:type="dcterms:W3CDTF">2024-11-20T16:05:13Z</dcterms:modified>
</cp:coreProperties>
</file>