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35"/>
  </p:notesMasterIdLst>
  <p:sldIdLst>
    <p:sldId id="314" r:id="rId5"/>
    <p:sldId id="257" r:id="rId6"/>
    <p:sldId id="292" r:id="rId7"/>
    <p:sldId id="293" r:id="rId8"/>
    <p:sldId id="295" r:id="rId9"/>
    <p:sldId id="297" r:id="rId10"/>
    <p:sldId id="298" r:id="rId11"/>
    <p:sldId id="256" r:id="rId12"/>
    <p:sldId id="258" r:id="rId13"/>
    <p:sldId id="299" r:id="rId14"/>
    <p:sldId id="261" r:id="rId15"/>
    <p:sldId id="259" r:id="rId16"/>
    <p:sldId id="262" r:id="rId17"/>
    <p:sldId id="300" r:id="rId18"/>
    <p:sldId id="301" r:id="rId19"/>
    <p:sldId id="302" r:id="rId20"/>
    <p:sldId id="305" r:id="rId21"/>
    <p:sldId id="306" r:id="rId22"/>
    <p:sldId id="303" r:id="rId23"/>
    <p:sldId id="304" r:id="rId24"/>
    <p:sldId id="307" r:id="rId25"/>
    <p:sldId id="308" r:id="rId26"/>
    <p:sldId id="310" r:id="rId27"/>
    <p:sldId id="271" r:id="rId28"/>
    <p:sldId id="309" r:id="rId29"/>
    <p:sldId id="312" r:id="rId30"/>
    <p:sldId id="313" r:id="rId31"/>
    <p:sldId id="274" r:id="rId32"/>
    <p:sldId id="264" r:id="rId33"/>
    <p:sldId id="267" r:id="rId34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850" y="2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A42725-AD52-417D-A32E-D61EFB7E857B}" type="datetimeFigureOut">
              <a:rPr lang="en-US" smtClean="0"/>
              <a:t>21/11/2024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348A16-81D9-4547-85AD-1A17D43D02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560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6C8020-144F-4A97-BC6C-8348BECFAAB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6C8020-144F-4A97-BC6C-8348BECFAAB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85248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5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THANH TÂM">
            <a:extLst>
              <a:ext uri="{FF2B5EF4-FFF2-40B4-BE49-F238E27FC236}">
                <a16:creationId xmlns:a16="http://schemas.microsoft.com/office/drawing/2014/main" id="{D0CA9E72-4731-F172-D01B-0170308CEC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88" y="4046"/>
            <a:ext cx="18281027" cy="10278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787429"/>
      </p:ext>
    </p:extLst>
  </p:cSld>
  <p:clrMapOvr>
    <a:masterClrMapping/>
  </p:clrMapOvr>
  <p:transition spd="slow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screenshot of a game&#10;&#10;Description automatically generated">
            <a:extLst>
              <a:ext uri="{FF2B5EF4-FFF2-40B4-BE49-F238E27FC236}">
                <a16:creationId xmlns:a16="http://schemas.microsoft.com/office/drawing/2014/main" id="{8BF20F2F-C2F7-487D-E859-48639B13CC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55" t="2657" r="33742" b="74454"/>
          <a:stretch/>
        </p:blipFill>
        <p:spPr>
          <a:xfrm>
            <a:off x="6172200" y="274638"/>
            <a:ext cx="5943600" cy="23542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29684851"/>
      </p:ext>
    </p:extLst>
  </p:cSld>
  <p:clrMapOvr>
    <a:masterClrMapping/>
  </p:clrMapOvr>
  <p:transition spd="slow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1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45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9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56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wooden sign in the desert&#10;&#10;Description automatically generated">
            <a:extLst>
              <a:ext uri="{FF2B5EF4-FFF2-40B4-BE49-F238E27FC236}">
                <a16:creationId xmlns:a16="http://schemas.microsoft.com/office/drawing/2014/main" id="{589672A2-B7EC-3F08-D218-45B72BB86C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4"/>
            <a:ext cx="18285714" cy="10285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76559"/>
      </p:ext>
    </p:extLst>
  </p:cSld>
  <p:clrMapOvr>
    <a:masterClrMapping/>
  </p:clrMapOvr>
  <p:transition spd="slow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4"/>
          </a:xfr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4"/>
          </a:xfr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992655"/>
      </p:ext>
    </p:extLst>
  </p:cSld>
  <p:clrMapOvr>
    <a:masterClrMapping/>
  </p:clrMapOvr>
  <p:transition spd="slow"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97D3D36A-9F34-8819-F029-2F8AD97855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88" y="4046"/>
            <a:ext cx="18281027" cy="1027890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5D55C87-5532-7A3A-5C67-FC668F5DB88A}"/>
              </a:ext>
            </a:extLst>
          </p:cNvPr>
          <p:cNvSpPr/>
          <p:nvPr userDrawn="1"/>
        </p:nvSpPr>
        <p:spPr>
          <a:xfrm>
            <a:off x="8239849" y="1460144"/>
            <a:ext cx="2717411" cy="14466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1" b="0" cap="none" spc="0">
                <a:ln w="0"/>
                <a:solidFill>
                  <a:schemeClr val="tx1"/>
                </a:solidFill>
                <a:latin typeface="#9Slide05 MetroScript" panose="03060702040507070403" pitchFamily="66" charset="0"/>
              </a:rPr>
              <a:t>Trò chơi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3CF34FA-4AA2-E72C-3DFC-BC754FBB9FB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52999" y="2628900"/>
            <a:ext cx="9291110" cy="5474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504019"/>
      </p:ext>
    </p:extLst>
  </p:cSld>
  <p:clrMapOvr>
    <a:masterClrMapping/>
  </p:clrMapOvr>
  <p:transition spd="slow"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40AEAC-F916-53BE-EA45-929A079632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88" y="4046"/>
            <a:ext cx="18281027" cy="10278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588424"/>
      </p:ext>
    </p:extLst>
  </p:cSld>
  <p:clrMapOvr>
    <a:masterClrMapping/>
  </p:clrMapOvr>
  <p:transition spd="slow"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655D461-D6CA-0D72-AC2B-23F84B14EF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96"/>
          <a:stretch/>
        </p:blipFill>
        <p:spPr>
          <a:xfrm>
            <a:off x="0" y="2"/>
            <a:ext cx="18288000" cy="1028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875251"/>
      </p:ext>
    </p:extLst>
  </p:cSld>
  <p:clrMapOvr>
    <a:masterClrMapping/>
  </p:clrMapOvr>
  <p:transition spd="slow"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1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5" indent="0">
              <a:buNone/>
              <a:defRPr sz="1001"/>
            </a:lvl3pPr>
            <a:lvl4pPr marL="1371669" indent="0">
              <a:buNone/>
              <a:defRPr sz="900"/>
            </a:lvl4pPr>
            <a:lvl5pPr marL="1828892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1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760249"/>
      </p:ext>
    </p:extLst>
  </p:cSld>
  <p:clrMapOvr>
    <a:masterClrMapping/>
  </p:clrMapOvr>
  <p:transition spd="slow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1"/>
            </a:lvl2pPr>
            <a:lvl3pPr marL="914445" indent="0">
              <a:buNone/>
              <a:defRPr sz="2400"/>
            </a:lvl3pPr>
            <a:lvl4pPr marL="1371669" indent="0">
              <a:buNone/>
              <a:defRPr sz="2000"/>
            </a:lvl4pPr>
            <a:lvl5pPr marL="1828892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1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5" indent="0">
              <a:buNone/>
              <a:defRPr sz="1001"/>
            </a:lvl3pPr>
            <a:lvl4pPr marL="1371669" indent="0">
              <a:buNone/>
              <a:defRPr sz="900"/>
            </a:lvl4pPr>
            <a:lvl5pPr marL="1828892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1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701288"/>
      </p:ext>
    </p:extLst>
  </p:cSld>
  <p:clrMapOvr>
    <a:masterClrMapping/>
  </p:clrMapOvr>
  <p:transition spd="slow"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658752"/>
      </p:ext>
    </p:extLst>
  </p:cSld>
  <p:clrMapOvr>
    <a:masterClrMapping/>
  </p:clrMapOvr>
  <p:transition spd="slow"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413857"/>
      </p:ext>
    </p:extLst>
  </p:cSld>
  <p:clrMapOvr>
    <a:masterClrMapping/>
  </p:clrMapOvr>
  <p:transition spd="slow"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32953DF-B1B4-42B0-A667-181681EE5C8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8A3D01AF-D3DD-4E34-9C7A-E010CBC5334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23" t="64516" b="-5376"/>
          <a:stretch>
            <a:fillRect/>
          </a:stretch>
        </p:blipFill>
        <p:spPr>
          <a:xfrm>
            <a:off x="15308826" y="6725265"/>
            <a:ext cx="2979174" cy="420329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41342"/>
            <a:ext cx="18288000" cy="834565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738"/>
          <a:stretch>
            <a:fillRect/>
          </a:stretch>
        </p:blipFill>
        <p:spPr>
          <a:xfrm>
            <a:off x="0" y="0"/>
            <a:ext cx="18288000" cy="1941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213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32953DF-B1B4-42B0-A667-181681EE5C8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8A3D01AF-D3DD-4E34-9C7A-E010CBC5334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41342"/>
            <a:ext cx="18288000" cy="83456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738"/>
          <a:stretch>
            <a:fillRect/>
          </a:stretch>
        </p:blipFill>
        <p:spPr>
          <a:xfrm>
            <a:off x="0" y="0"/>
            <a:ext cx="18288000" cy="1941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103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32953DF-B1B4-42B0-A667-181681EE5C8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8A3D01AF-D3DD-4E34-9C7A-E010CBC5334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344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32953DF-B1B4-42B0-A667-181681EE5C8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8A3D01AF-D3DD-4E34-9C7A-E010CBC5334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24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32953DF-B1B4-42B0-A667-181681EE5C8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8A3D01AF-D3DD-4E34-9C7A-E010CBC5334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5101" y="-416085"/>
            <a:ext cx="2056314" cy="2056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644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32953DF-B1B4-42B0-A667-181681EE5C8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8A3D01AF-D3DD-4E34-9C7A-E010CBC5334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5101" y="-416085"/>
            <a:ext cx="2056314" cy="2056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618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32953DF-B1B4-42B0-A667-181681EE5C8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8A3D01AF-D3DD-4E34-9C7A-E010CBC5334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5101" y="-416085"/>
            <a:ext cx="2056314" cy="2056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568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32953DF-B1B4-42B0-A667-181681EE5C8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8A3D01AF-D3DD-4E34-9C7A-E010CBC5334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5101" y="-416085"/>
            <a:ext cx="2056314" cy="2056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916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32953DF-B1B4-42B0-A667-181681EE5C8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8A3D01AF-D3DD-4E34-9C7A-E010CBC5334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5101" y="-416085"/>
            <a:ext cx="2056314" cy="2056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251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32953DF-B1B4-42B0-A667-181681EE5C8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8A3D01AF-D3DD-4E34-9C7A-E010CBC5334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5101" y="-416085"/>
            <a:ext cx="2056314" cy="2056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97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32953DF-B1B4-42B0-A667-181681EE5C8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8A3D01AF-D3DD-4E34-9C7A-E010CBC5334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5101" y="-416085"/>
            <a:ext cx="2056314" cy="2056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165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910ABD-D71D-EB85-4B1A-752FCC5328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F2D1AF-2CEA-3918-59E1-87ADDDE4B4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0F4C65-618D-9C40-7340-E9D602C6C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EC02D-D27E-473D-8199-9093F28A4077}" type="datetimeFigureOut">
              <a:rPr lang="en-US" smtClean="0"/>
              <a:t>21/11/2024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591BAF-A9CF-39CA-92D5-A02E1252B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7318A0-506B-60FF-916D-5AF52CDF5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87A48-79B8-4C30-AAE1-EE303FE9D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373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38BE14-1DCE-7321-AF7B-4DDBA3FB13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DC3168-4211-9915-580A-6AD2700E47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AF1FCD-6DE4-6839-50E5-8DAC05383C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EC02D-D27E-473D-8199-9093F28A4077}" type="datetimeFigureOut">
              <a:rPr lang="en-US" smtClean="0"/>
              <a:t>21/11/2024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CEDEC6-324B-85D1-F32D-233D03CBE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E9323E-2154-572E-1773-1733462B6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87A48-79B8-4C30-AAE1-EE303FE9D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490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44386-DCF6-C73C-33FB-C0DFFA1BC3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993835-5424-3918-AD74-CC6418A7FD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8E0B1E-9341-45C8-217A-0D499B0629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EC02D-D27E-473D-8199-9093F28A4077}" type="datetimeFigureOut">
              <a:rPr lang="en-US" smtClean="0"/>
              <a:t>21/11/2024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B6D9B1-7D91-AD67-3494-2F54771A5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622BE7-0277-417E-FBE2-96868DC694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87A48-79B8-4C30-AAE1-EE303FE9D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255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650009-5088-8888-8D4B-541084F234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66E697-D45E-96B6-810C-31DC2A2B10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DBE69E-5979-C97D-5008-CD937D9749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C40799-29C1-3B99-E728-9525E1E19F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EC02D-D27E-473D-8199-9093F28A4077}" type="datetimeFigureOut">
              <a:rPr lang="en-US" smtClean="0"/>
              <a:t>21/11/2024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F59227-0BC7-6818-2A99-CEE0275FE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50D766-9349-C41D-88BE-9D95A0DC8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87A48-79B8-4C30-AAE1-EE303FE9D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847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E736E7-EB26-43B8-7591-D49EC897D8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187029-8923-196C-0DA1-1CD2F8E2F7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65BB1D-8DA0-3621-A960-5F9C5DD2AA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68EC49-D320-9137-428A-32E90C4004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007E6D-0B88-563D-9BCE-C0DD752F9E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E0618E-95B9-672F-CE61-72974D4EDE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EC02D-D27E-473D-8199-9093F28A4077}" type="datetimeFigureOut">
              <a:rPr lang="en-US" smtClean="0"/>
              <a:t>21/11/2024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FD40062-54C5-BE94-9CA7-64B52D386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440133-865E-8491-BF81-80DAD1739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87A48-79B8-4C30-AAE1-EE303FE9D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871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9A7D08-9F2A-E4D3-3544-106E7AF244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6621E11-47EB-7A33-031A-045654D99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EC02D-D27E-473D-8199-9093F28A4077}" type="datetimeFigureOut">
              <a:rPr lang="en-US" smtClean="0"/>
              <a:t>21/11/2024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6FB28A-08B4-DF71-5945-FCB12F768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F94FE6-E7A0-0EFD-39DC-E2B979DC8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87A48-79B8-4C30-AAE1-EE303FE9D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95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32E226E-8F61-5783-9DB3-3005DCA1FC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EC02D-D27E-473D-8199-9093F28A4077}" type="datetimeFigureOut">
              <a:rPr lang="en-US" smtClean="0"/>
              <a:t>21/11/2024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134A7E-9316-6E9C-BAC7-09F7B3F70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51CB65-3F63-41B8-F331-161DE125E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87A48-79B8-4C30-AAE1-EE303FE9D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350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AF5A37-03D1-F02C-0303-0AF7AAADE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2EFB8B-5A72-CA32-D499-BB7FB8B1E8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C98270-72F0-C61F-DB9F-A28DAF03CA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238B85-5F62-968F-3F81-21EAF66B47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EC02D-D27E-473D-8199-9093F28A4077}" type="datetimeFigureOut">
              <a:rPr lang="en-US" smtClean="0"/>
              <a:t>21/11/2024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C425F4-F15E-AE78-F429-FFCD55891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B4DB3A-4E3E-23E7-EA1F-3DAA93550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87A48-79B8-4C30-AAE1-EE303FE9D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182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A20290-0300-D8B5-5201-F4A844596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72A448A-6A5C-D513-5AB3-8F7A154FAD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02877E-28AF-1D59-5CB1-D708061AFB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B82F7C-6BBE-B688-D283-941F310033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EC02D-D27E-473D-8199-9093F28A4077}" type="datetimeFigureOut">
              <a:rPr lang="en-US" smtClean="0"/>
              <a:t>21/11/2024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EB1A1A-3C56-5A65-5BB9-8EFD4E0D7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380E28-4B8F-88F2-42FC-D9FD49B00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87A48-79B8-4C30-AAE1-EE303FE9D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626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A1FFE2-0FED-CDCE-64AE-8B5FA1641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1C7F1E-9B70-11BC-E665-F90A3EEF58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B89AF8-B308-2DF1-28A7-300B53000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EC02D-D27E-473D-8199-9093F28A4077}" type="datetimeFigureOut">
              <a:rPr lang="en-US" smtClean="0"/>
              <a:t>21/11/2024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950D5A-6D03-24D1-93D4-56BAD4B1A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01A4D9-7FF7-1991-2A4E-37539C4B8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87A48-79B8-4C30-AAE1-EE303FE9D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874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0D59A35-7535-541A-DD7F-046D899F7C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EFE968-690C-4B58-A5C8-19EB22A14A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2E9F22-F5C2-EBEA-068D-6387093C9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EC02D-D27E-473D-8199-9093F28A4077}" type="datetimeFigureOut">
              <a:rPr lang="en-US" smtClean="0"/>
              <a:t>21/11/2024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68BB7A-9E92-ABF5-0FEC-5A4F92C6E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020AD2-73CB-EC2B-5F38-32BA0EDD5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87A48-79B8-4C30-AAE1-EE303FE9D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985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ANH TÂM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6559F41-91A3-8D55-6ED5-DB7DF4406A6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1600" y="-3301180"/>
            <a:ext cx="2858729" cy="285872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F355320-BA40-4299-9985-94396C598C5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07974" y="10913807"/>
            <a:ext cx="2858729" cy="285872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8EB5E4A-74DC-60FA-94DE-500A4A13182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1600" y="10913806"/>
            <a:ext cx="2858729" cy="2858729"/>
          </a:xfrm>
          <a:prstGeom prst="rect">
            <a:avLst/>
          </a:prstGeom>
        </p:spPr>
      </p:pic>
      <p:sp>
        <p:nvSpPr>
          <p:cNvPr id="13" name="THANH TÂM">
            <a:extLst>
              <a:ext uri="{FF2B5EF4-FFF2-40B4-BE49-F238E27FC236}">
                <a16:creationId xmlns:a16="http://schemas.microsoft.com/office/drawing/2014/main" id="{88346878-A447-D6F6-49F5-62FD04780246}"/>
              </a:ext>
            </a:extLst>
          </p:cNvPr>
          <p:cNvSpPr/>
          <p:nvPr userDrawn="1"/>
        </p:nvSpPr>
        <p:spPr>
          <a:xfrm>
            <a:off x="5638801" y="11743004"/>
            <a:ext cx="858991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Gotham Medium" pitchFamily="50" charset="0"/>
                <a:cs typeface="iCiel Gotham Medium" pitchFamily="50" charset="0"/>
              </a:rPr>
              <a:t>BÀI GIẢNG ĐIỆN TỬ EDUFIVE</a:t>
            </a:r>
          </a:p>
          <a:p>
            <a:pPr algn="ctr"/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Gotham Medium" pitchFamily="50" charset="0"/>
                <a:cs typeface="iCiel Gotham Medium" pitchFamily="50" charset="0"/>
              </a:rPr>
              <a:t>0902.609.443 –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Gotham Medium" pitchFamily="50" charset="0"/>
                <a:cs typeface="iCiel Gotham Medium" pitchFamily="50" charset="0"/>
              </a:rPr>
              <a:t>Thiên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Gotham Medium" pitchFamily="50" charset="0"/>
                <a:cs typeface="iCiel Gotham Medium" pitchFamily="50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Gotham Medium" pitchFamily="50" charset="0"/>
                <a:cs typeface="iCiel Gotham Medium" pitchFamily="50" charset="0"/>
              </a:rPr>
              <a:t>Cẩm</a:t>
            </a:r>
            <a:b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Gotham Medium" pitchFamily="50" charset="0"/>
                <a:cs typeface="iCiel Gotham Medium" pitchFamily="50" charset="0"/>
              </a:rPr>
            </a:b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Gotham Medium" pitchFamily="50" charset="0"/>
                <a:cs typeface="iCiel Gotham Medium" pitchFamily="50" charset="0"/>
              </a:rPr>
              <a:t>https://www.facebook.com/groups/439653980716707</a:t>
            </a:r>
            <a:endParaRPr lang="en-US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iCiel Gotham Medium" pitchFamily="50" charset="0"/>
              <a:cs typeface="iCiel Gotham Medium" pitchFamily="50" charset="0"/>
            </a:endParaRP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6A0A643C-8C8A-4ABA-EBDA-5FE84406A75E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" y="0"/>
            <a:ext cx="2591105" cy="178134"/>
          </a:xfrm>
          <a:prstGeom prst="rect">
            <a:avLst/>
          </a:prstGeom>
        </p:spPr>
      </p:pic>
      <p:pic>
        <p:nvPicPr>
          <p:cNvPr id="9" name="Picture 8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C72A039E-4CDC-C728-DE5C-FD2F520227CD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8800" y="-2857500"/>
            <a:ext cx="2457152" cy="2457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649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random/>
  </p:transition>
  <p:txStyles>
    <p:titleStyle>
      <a:lvl1pPr algn="ctr" defTabSz="91444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17" indent="-342917" algn="l" defTabSz="914445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88" indent="-285765" algn="l" defTabSz="914445" rtl="0" eaLnBrk="1" latinLnBrk="0" hangingPunct="1">
        <a:spcBef>
          <a:spcPct val="20000"/>
        </a:spcBef>
        <a:buFont typeface="Arial" pitchFamily="34" charset="0"/>
        <a:buChar char="–"/>
        <a:defRPr sz="280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2" algn="l" defTabSz="914445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4" indent="-228612" algn="l" defTabSz="914445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5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5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2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1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632953DF-B1B4-42B0-A667-181681EE5C8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8A3D01AF-D3DD-4E34-9C7A-E010CBC5334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712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6BDF294-869F-2636-0110-374F51751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009CC7-06BB-8EA4-A27E-1309F95005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E0B7CE-E6F3-93B3-A0B2-47C46F56CB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5EC02D-D27E-473D-8199-9093F28A4077}" type="datetimeFigureOut">
              <a:rPr lang="en-US" smtClean="0"/>
              <a:t>21/11/2024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68776B-300D-2621-F4A5-4F4F77EC70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9FAF9F-06FC-60D7-7849-CFB1E44B13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F87A48-79B8-4C30-AAE1-EE303FE9D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414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svg"/><Relationship Id="rId3" Type="http://schemas.openxmlformats.org/officeDocument/2006/relationships/image" Target="../media/image15.svg"/><Relationship Id="rId7" Type="http://schemas.openxmlformats.org/officeDocument/2006/relationships/image" Target="../media/image19.svg"/><Relationship Id="rId12" Type="http://schemas.openxmlformats.org/officeDocument/2006/relationships/image" Target="../media/image24.png"/><Relationship Id="rId2" Type="http://schemas.openxmlformats.org/officeDocument/2006/relationships/image" Target="../media/image14.png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3.svg"/><Relationship Id="rId5" Type="http://schemas.openxmlformats.org/officeDocument/2006/relationships/image" Target="../media/image17.svg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svg"/><Relationship Id="rId14" Type="http://schemas.openxmlformats.org/officeDocument/2006/relationships/image" Target="../media/image2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svg"/><Relationship Id="rId7" Type="http://schemas.openxmlformats.org/officeDocument/2006/relationships/image" Target="../media/image54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svg"/><Relationship Id="rId10" Type="http://schemas.openxmlformats.org/officeDocument/2006/relationships/image" Target="../media/image42.svg"/><Relationship Id="rId4" Type="http://schemas.openxmlformats.org/officeDocument/2006/relationships/image" Target="../media/image51.png"/><Relationship Id="rId9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0.svg"/><Relationship Id="rId7" Type="http://schemas.openxmlformats.org/officeDocument/2006/relationships/image" Target="../media/image52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42.svg"/><Relationship Id="rId10" Type="http://schemas.openxmlformats.org/officeDocument/2006/relationships/image" Target="../media/image56.jpeg"/><Relationship Id="rId4" Type="http://schemas.openxmlformats.org/officeDocument/2006/relationships/image" Target="../media/image41.png"/><Relationship Id="rId9" Type="http://schemas.openxmlformats.org/officeDocument/2006/relationships/image" Target="../media/image54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0.svg"/><Relationship Id="rId7" Type="http://schemas.openxmlformats.org/officeDocument/2006/relationships/image" Target="../media/image52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42.svg"/><Relationship Id="rId10" Type="http://schemas.openxmlformats.org/officeDocument/2006/relationships/image" Target="../media/image57.jpeg"/><Relationship Id="rId4" Type="http://schemas.openxmlformats.org/officeDocument/2006/relationships/image" Target="../media/image41.png"/><Relationship Id="rId9" Type="http://schemas.openxmlformats.org/officeDocument/2006/relationships/image" Target="../media/image54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0.svg"/><Relationship Id="rId7" Type="http://schemas.openxmlformats.org/officeDocument/2006/relationships/image" Target="../media/image52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42.svg"/><Relationship Id="rId10" Type="http://schemas.openxmlformats.org/officeDocument/2006/relationships/image" Target="../media/image58.jpeg"/><Relationship Id="rId4" Type="http://schemas.openxmlformats.org/officeDocument/2006/relationships/image" Target="../media/image41.png"/><Relationship Id="rId9" Type="http://schemas.openxmlformats.org/officeDocument/2006/relationships/image" Target="../media/image54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1.sv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6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69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68.png"/><Relationship Id="rId5" Type="http://schemas.openxmlformats.org/officeDocument/2006/relationships/image" Target="../media/image65.emf"/><Relationship Id="rId4" Type="http://schemas.openxmlformats.org/officeDocument/2006/relationships/image" Target="../media/image64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jpeg"/><Relationship Id="rId4" Type="http://schemas.openxmlformats.org/officeDocument/2006/relationships/image" Target="../media/image7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jpeg"/><Relationship Id="rId4" Type="http://schemas.openxmlformats.org/officeDocument/2006/relationships/image" Target="../media/image7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67.png"/><Relationship Id="rId7" Type="http://schemas.openxmlformats.org/officeDocument/2006/relationships/image" Target="../media/image7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65.emf"/><Relationship Id="rId5" Type="http://schemas.openxmlformats.org/officeDocument/2006/relationships/image" Target="../media/image64.emf"/><Relationship Id="rId10" Type="http://schemas.openxmlformats.org/officeDocument/2006/relationships/image" Target="../media/image79.png"/><Relationship Id="rId4" Type="http://schemas.microsoft.com/office/2007/relationships/hdphoto" Target="../media/hdphoto1.wdp"/><Relationship Id="rId9" Type="http://schemas.openxmlformats.org/officeDocument/2006/relationships/image" Target="../media/image78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80.jpeg"/><Relationship Id="rId4" Type="http://schemas.openxmlformats.org/officeDocument/2006/relationships/image" Target="../media/image65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37.svg"/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12" Type="http://schemas.openxmlformats.org/officeDocument/2006/relationships/image" Target="../media/image36.png"/><Relationship Id="rId2" Type="http://schemas.openxmlformats.org/officeDocument/2006/relationships/slide" Target="slide7.xml"/><Relationship Id="rId1" Type="http://schemas.openxmlformats.org/officeDocument/2006/relationships/slideLayout" Target="../slideLayouts/slideLayout17.xml"/><Relationship Id="rId6" Type="http://schemas.openxmlformats.org/officeDocument/2006/relationships/slide" Target="slide5.xml"/><Relationship Id="rId11" Type="http://schemas.openxmlformats.org/officeDocument/2006/relationships/slide" Target="slide8.xml"/><Relationship Id="rId5" Type="http://schemas.openxmlformats.org/officeDocument/2006/relationships/image" Target="../media/image33.png"/><Relationship Id="rId10" Type="http://schemas.openxmlformats.org/officeDocument/2006/relationships/image" Target="../media/image8.png"/><Relationship Id="rId4" Type="http://schemas.openxmlformats.org/officeDocument/2006/relationships/slide" Target="slide6.xml"/><Relationship Id="rId9" Type="http://schemas.openxmlformats.org/officeDocument/2006/relationships/image" Target="../media/image3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15.svg"/><Relationship Id="rId7" Type="http://schemas.openxmlformats.org/officeDocument/2006/relationships/image" Target="../media/image21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7.svg"/><Relationship Id="rId10" Type="http://schemas.openxmlformats.org/officeDocument/2006/relationships/image" Target="../media/image83.png"/><Relationship Id="rId4" Type="http://schemas.openxmlformats.org/officeDocument/2006/relationships/image" Target="../media/image16.png"/><Relationship Id="rId9" Type="http://schemas.openxmlformats.org/officeDocument/2006/relationships/image" Target="../media/image82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svg"/><Relationship Id="rId3" Type="http://schemas.openxmlformats.org/officeDocument/2006/relationships/image" Target="../media/image15.svg"/><Relationship Id="rId7" Type="http://schemas.openxmlformats.org/officeDocument/2006/relationships/image" Target="../media/image19.svg"/><Relationship Id="rId12" Type="http://schemas.openxmlformats.org/officeDocument/2006/relationships/image" Target="../media/image24.png"/><Relationship Id="rId2" Type="http://schemas.openxmlformats.org/officeDocument/2006/relationships/image" Target="../media/image14.png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3.svg"/><Relationship Id="rId5" Type="http://schemas.openxmlformats.org/officeDocument/2006/relationships/image" Target="../media/image17.svg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svg"/><Relationship Id="rId1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19.svg"/><Relationship Id="rId7" Type="http://schemas.openxmlformats.org/officeDocument/2006/relationships/image" Target="../media/image42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27A6913-9B66-F17E-ACAB-69BDAA4F43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72D18105-DF8C-3710-D4CC-79A2DF42E83D}"/>
              </a:ext>
            </a:extLst>
          </p:cNvPr>
          <p:cNvSpPr/>
          <p:nvPr/>
        </p:nvSpPr>
        <p:spPr>
          <a:xfrm>
            <a:off x="1869079" y="1764499"/>
            <a:ext cx="14549843" cy="7111760"/>
          </a:xfrm>
          <a:custGeom>
            <a:avLst/>
            <a:gdLst/>
            <a:ahLst/>
            <a:cxnLst/>
            <a:rect l="l" t="t" r="r" b="b"/>
            <a:pathLst>
              <a:path w="14549843" h="6428385">
                <a:moveTo>
                  <a:pt x="0" y="0"/>
                </a:moveTo>
                <a:lnTo>
                  <a:pt x="14549842" y="0"/>
                </a:lnTo>
                <a:lnTo>
                  <a:pt x="14549842" y="6428385"/>
                </a:lnTo>
                <a:lnTo>
                  <a:pt x="0" y="642838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DE1B7BDB-FDB4-9698-31BA-8BC8C13AB712}"/>
              </a:ext>
            </a:extLst>
          </p:cNvPr>
          <p:cNvSpPr/>
          <p:nvPr/>
        </p:nvSpPr>
        <p:spPr>
          <a:xfrm rot="726921">
            <a:off x="1924150" y="1469214"/>
            <a:ext cx="619873" cy="590570"/>
          </a:xfrm>
          <a:custGeom>
            <a:avLst/>
            <a:gdLst/>
            <a:ahLst/>
            <a:cxnLst/>
            <a:rect l="l" t="t" r="r" b="b"/>
            <a:pathLst>
              <a:path w="619873" h="590570">
                <a:moveTo>
                  <a:pt x="0" y="0"/>
                </a:moveTo>
                <a:lnTo>
                  <a:pt x="619873" y="0"/>
                </a:lnTo>
                <a:lnTo>
                  <a:pt x="619873" y="590570"/>
                </a:lnTo>
                <a:lnTo>
                  <a:pt x="0" y="5905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DC240BBA-4F1E-76F6-823D-6221795F7514}"/>
              </a:ext>
            </a:extLst>
          </p:cNvPr>
          <p:cNvSpPr/>
          <p:nvPr/>
        </p:nvSpPr>
        <p:spPr>
          <a:xfrm rot="726921">
            <a:off x="16229688" y="1564863"/>
            <a:ext cx="963809" cy="918247"/>
          </a:xfrm>
          <a:custGeom>
            <a:avLst/>
            <a:gdLst/>
            <a:ahLst/>
            <a:cxnLst/>
            <a:rect l="l" t="t" r="r" b="b"/>
            <a:pathLst>
              <a:path w="963809" h="918247">
                <a:moveTo>
                  <a:pt x="0" y="0"/>
                </a:moveTo>
                <a:lnTo>
                  <a:pt x="963809" y="0"/>
                </a:lnTo>
                <a:lnTo>
                  <a:pt x="963809" y="918247"/>
                </a:lnTo>
                <a:lnTo>
                  <a:pt x="0" y="9182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91CE4ECA-0C99-93E0-6FB2-62CD7E579554}"/>
              </a:ext>
            </a:extLst>
          </p:cNvPr>
          <p:cNvSpPr/>
          <p:nvPr/>
        </p:nvSpPr>
        <p:spPr>
          <a:xfrm rot="-892200">
            <a:off x="11043390" y="8010356"/>
            <a:ext cx="611311" cy="582413"/>
          </a:xfrm>
          <a:custGeom>
            <a:avLst/>
            <a:gdLst/>
            <a:ahLst/>
            <a:cxnLst/>
            <a:rect l="l" t="t" r="r" b="b"/>
            <a:pathLst>
              <a:path w="611311" h="582413">
                <a:moveTo>
                  <a:pt x="0" y="0"/>
                </a:moveTo>
                <a:lnTo>
                  <a:pt x="611311" y="0"/>
                </a:lnTo>
                <a:lnTo>
                  <a:pt x="611311" y="582412"/>
                </a:lnTo>
                <a:lnTo>
                  <a:pt x="0" y="5824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233F91A3-A931-D20F-75B0-052EED634F07}"/>
              </a:ext>
            </a:extLst>
          </p:cNvPr>
          <p:cNvSpPr/>
          <p:nvPr/>
        </p:nvSpPr>
        <p:spPr>
          <a:xfrm rot="2785810">
            <a:off x="15672373" y="698315"/>
            <a:ext cx="600475" cy="660771"/>
          </a:xfrm>
          <a:custGeom>
            <a:avLst/>
            <a:gdLst/>
            <a:ahLst/>
            <a:cxnLst/>
            <a:rect l="l" t="t" r="r" b="b"/>
            <a:pathLst>
              <a:path w="600475" h="660771">
                <a:moveTo>
                  <a:pt x="0" y="0"/>
                </a:moveTo>
                <a:lnTo>
                  <a:pt x="600475" y="0"/>
                </a:lnTo>
                <a:lnTo>
                  <a:pt x="600475" y="660770"/>
                </a:lnTo>
                <a:lnTo>
                  <a:pt x="0" y="66077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91ABD188-E623-1AD5-4E73-A7BFC1F4DB6F}"/>
              </a:ext>
            </a:extLst>
          </p:cNvPr>
          <p:cNvSpPr/>
          <p:nvPr/>
        </p:nvSpPr>
        <p:spPr>
          <a:xfrm>
            <a:off x="11719196" y="8661455"/>
            <a:ext cx="272955" cy="297094"/>
          </a:xfrm>
          <a:custGeom>
            <a:avLst/>
            <a:gdLst/>
            <a:ahLst/>
            <a:cxnLst/>
            <a:rect l="l" t="t" r="r" b="b"/>
            <a:pathLst>
              <a:path w="272955" h="297094">
                <a:moveTo>
                  <a:pt x="0" y="0"/>
                </a:moveTo>
                <a:lnTo>
                  <a:pt x="272955" y="0"/>
                </a:lnTo>
                <a:lnTo>
                  <a:pt x="272955" y="297094"/>
                </a:lnTo>
                <a:lnTo>
                  <a:pt x="0" y="2970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E10C87E3-716C-63AA-6FC9-97C6AB4B4823}"/>
              </a:ext>
            </a:extLst>
          </p:cNvPr>
          <p:cNvSpPr/>
          <p:nvPr/>
        </p:nvSpPr>
        <p:spPr>
          <a:xfrm>
            <a:off x="1029362" y="2005029"/>
            <a:ext cx="668266" cy="727365"/>
          </a:xfrm>
          <a:custGeom>
            <a:avLst/>
            <a:gdLst/>
            <a:ahLst/>
            <a:cxnLst/>
            <a:rect l="l" t="t" r="r" b="b"/>
            <a:pathLst>
              <a:path w="668266" h="727365">
                <a:moveTo>
                  <a:pt x="0" y="0"/>
                </a:moveTo>
                <a:lnTo>
                  <a:pt x="668267" y="0"/>
                </a:lnTo>
                <a:lnTo>
                  <a:pt x="668267" y="727365"/>
                </a:lnTo>
                <a:lnTo>
                  <a:pt x="0" y="72736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5F85F715-0BBA-BB2E-53AE-C3318B13A6FC}"/>
              </a:ext>
            </a:extLst>
          </p:cNvPr>
          <p:cNvSpPr/>
          <p:nvPr/>
        </p:nvSpPr>
        <p:spPr>
          <a:xfrm>
            <a:off x="-15240" y="4381500"/>
            <a:ext cx="6360894" cy="7273371"/>
          </a:xfrm>
          <a:custGeom>
            <a:avLst/>
            <a:gdLst/>
            <a:ahLst/>
            <a:cxnLst/>
            <a:rect l="l" t="t" r="r" b="b"/>
            <a:pathLst>
              <a:path w="6360894" h="7273371">
                <a:moveTo>
                  <a:pt x="0" y="0"/>
                </a:moveTo>
                <a:lnTo>
                  <a:pt x="6360893" y="0"/>
                </a:lnTo>
                <a:lnTo>
                  <a:pt x="6360893" y="7273371"/>
                </a:lnTo>
                <a:lnTo>
                  <a:pt x="0" y="727337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3">
            <a:extLst>
              <a:ext uri="{FF2B5EF4-FFF2-40B4-BE49-F238E27FC236}">
                <a16:creationId xmlns:a16="http://schemas.microsoft.com/office/drawing/2014/main" id="{9B99936D-6403-69FA-5CAE-21944E6C8337}"/>
              </a:ext>
            </a:extLst>
          </p:cNvPr>
          <p:cNvSpPr/>
          <p:nvPr/>
        </p:nvSpPr>
        <p:spPr>
          <a:xfrm>
            <a:off x="11887200" y="6057900"/>
            <a:ext cx="6084732" cy="4114800"/>
          </a:xfrm>
          <a:custGeom>
            <a:avLst/>
            <a:gdLst/>
            <a:ahLst/>
            <a:cxnLst/>
            <a:rect l="l" t="t" r="r" b="b"/>
            <a:pathLst>
              <a:path w="6084732" h="4114800">
                <a:moveTo>
                  <a:pt x="0" y="0"/>
                </a:moveTo>
                <a:lnTo>
                  <a:pt x="6084732" y="0"/>
                </a:lnTo>
                <a:lnTo>
                  <a:pt x="608473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C34E34C-061D-4E8B-7800-CD95692296B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1381855">
            <a:off x="5867400" y="342900"/>
            <a:ext cx="5279594" cy="148755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E78ECEA-4F75-93B5-9AFE-E36B31D09D0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463311" y="522397"/>
            <a:ext cx="11754107" cy="77182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FEE676A-B9C1-D2B4-BD4B-F768F6A9C99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362200" y="1257300"/>
            <a:ext cx="4359018" cy="117663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3D7A21D-4E67-7229-0ED9-A31D94543030}"/>
              </a:ext>
            </a:extLst>
          </p:cNvPr>
          <p:cNvSpPr txBox="1"/>
          <p:nvPr/>
        </p:nvSpPr>
        <p:spPr>
          <a:xfrm>
            <a:off x="5907419" y="7199062"/>
            <a:ext cx="64295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FF00"/>
                </a:solidFill>
              </a:rPr>
              <a:t>GV: Hoàng Thanh Trang</a:t>
            </a:r>
          </a:p>
          <a:p>
            <a:r>
              <a:rPr lang="en-US" sz="4000" dirty="0" err="1">
                <a:solidFill>
                  <a:srgbClr val="FFFF00"/>
                </a:solidFill>
              </a:rPr>
              <a:t>Lớp</a:t>
            </a:r>
            <a:r>
              <a:rPr lang="en-US" sz="4000" dirty="0">
                <a:solidFill>
                  <a:srgbClr val="FFFF00"/>
                </a:solidFill>
              </a:rPr>
              <a:t>: 5A3</a:t>
            </a:r>
          </a:p>
        </p:txBody>
      </p:sp>
    </p:spTree>
    <p:extLst>
      <p:ext uri="{BB962C8B-B14F-4D97-AF65-F5344CB8AC3E}">
        <p14:creationId xmlns:p14="http://schemas.microsoft.com/office/powerpoint/2010/main" val="3557326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785064" y="348555"/>
            <a:ext cx="10509576" cy="10452251"/>
          </a:xfrm>
          <a:custGeom>
            <a:avLst/>
            <a:gdLst/>
            <a:ahLst/>
            <a:cxnLst/>
            <a:rect l="l" t="t" r="r" b="b"/>
            <a:pathLst>
              <a:path w="10509576" h="10452251">
                <a:moveTo>
                  <a:pt x="0" y="0"/>
                </a:moveTo>
                <a:lnTo>
                  <a:pt x="10509576" y="0"/>
                </a:lnTo>
                <a:lnTo>
                  <a:pt x="10509576" y="10452251"/>
                </a:lnTo>
                <a:lnTo>
                  <a:pt x="0" y="104522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rot="726921">
            <a:off x="11055714" y="1608370"/>
            <a:ext cx="665979" cy="634496"/>
          </a:xfrm>
          <a:custGeom>
            <a:avLst/>
            <a:gdLst/>
            <a:ahLst/>
            <a:cxnLst/>
            <a:rect l="l" t="t" r="r" b="b"/>
            <a:pathLst>
              <a:path w="665979" h="634496">
                <a:moveTo>
                  <a:pt x="0" y="0"/>
                </a:moveTo>
                <a:lnTo>
                  <a:pt x="665979" y="0"/>
                </a:lnTo>
                <a:lnTo>
                  <a:pt x="665979" y="634496"/>
                </a:lnTo>
                <a:lnTo>
                  <a:pt x="0" y="6344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 rot="726921">
            <a:off x="10428087" y="1071415"/>
            <a:ext cx="452824" cy="431418"/>
          </a:xfrm>
          <a:custGeom>
            <a:avLst/>
            <a:gdLst/>
            <a:ahLst/>
            <a:cxnLst/>
            <a:rect l="l" t="t" r="r" b="b"/>
            <a:pathLst>
              <a:path w="452824" h="431418">
                <a:moveTo>
                  <a:pt x="0" y="0"/>
                </a:moveTo>
                <a:lnTo>
                  <a:pt x="452824" y="0"/>
                </a:lnTo>
                <a:lnTo>
                  <a:pt x="452824" y="431418"/>
                </a:lnTo>
                <a:lnTo>
                  <a:pt x="0" y="4314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 descr="A neon colored word on a black background&#10;&#10;Description automatically generated">
            <a:extLst>
              <a:ext uri="{FF2B5EF4-FFF2-40B4-BE49-F238E27FC236}">
                <a16:creationId xmlns:a16="http://schemas.microsoft.com/office/drawing/2014/main" id="{1734B449-980A-53F6-F157-B8BA4EFEFB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2476500"/>
            <a:ext cx="10473836" cy="356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535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77835" y="2505424"/>
            <a:ext cx="14607145" cy="6453702"/>
          </a:xfrm>
          <a:custGeom>
            <a:avLst/>
            <a:gdLst/>
            <a:ahLst/>
            <a:cxnLst/>
            <a:rect l="l" t="t" r="r" b="b"/>
            <a:pathLst>
              <a:path w="14607145" h="6453702">
                <a:moveTo>
                  <a:pt x="0" y="0"/>
                </a:moveTo>
                <a:lnTo>
                  <a:pt x="14607145" y="0"/>
                </a:lnTo>
                <a:lnTo>
                  <a:pt x="14607145" y="6453703"/>
                </a:lnTo>
                <a:lnTo>
                  <a:pt x="0" y="64537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7832536" y="4065610"/>
            <a:ext cx="9688146" cy="2954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vi-VN" sz="9600" dirty="0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1. Một số năng lượng chất đốt </a:t>
            </a:r>
            <a:endParaRPr lang="en-US" sz="9600" dirty="0">
              <a:solidFill>
                <a:srgbClr val="FFFFFF"/>
              </a:solidFill>
              <a:latin typeface="Glacial Indifference"/>
              <a:ea typeface="Glacial Indifference"/>
              <a:cs typeface="Glacial Indifference"/>
              <a:sym typeface="Glacial Indifference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0" y="18607"/>
            <a:ext cx="8805112" cy="10834031"/>
          </a:xfrm>
          <a:custGeom>
            <a:avLst/>
            <a:gdLst/>
            <a:ahLst/>
            <a:cxnLst/>
            <a:rect l="l" t="t" r="r" b="b"/>
            <a:pathLst>
              <a:path w="8805112" h="10834031">
                <a:moveTo>
                  <a:pt x="0" y="0"/>
                </a:moveTo>
                <a:lnTo>
                  <a:pt x="8805112" y="0"/>
                </a:lnTo>
                <a:lnTo>
                  <a:pt x="8805112" y="10834030"/>
                </a:lnTo>
                <a:lnTo>
                  <a:pt x="0" y="108340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圆角 1">
            <a:extLst>
              <a:ext uri="{FF2B5EF4-FFF2-40B4-BE49-F238E27FC236}">
                <a16:creationId xmlns:a16="http://schemas.microsoft.com/office/drawing/2014/main" id="{70DB7572-1694-635F-F5AA-5156D550940B}"/>
              </a:ext>
            </a:extLst>
          </p:cNvPr>
          <p:cNvSpPr/>
          <p:nvPr/>
        </p:nvSpPr>
        <p:spPr>
          <a:xfrm>
            <a:off x="845820" y="304800"/>
            <a:ext cx="16596360" cy="9022080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zh-CN" altLang="en-US" sz="2700">
              <a:solidFill>
                <a:prstClr val="white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C60006D-CDD9-3E69-387E-BAF0890B5246}"/>
              </a:ext>
            </a:extLst>
          </p:cNvPr>
          <p:cNvSpPr txBox="1"/>
          <p:nvPr/>
        </p:nvSpPr>
        <p:spPr>
          <a:xfrm>
            <a:off x="2324710" y="467174"/>
            <a:ext cx="142461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Q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uan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sát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và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đọc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nội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dung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thông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tin ở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hình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1 SGK.</a:t>
            </a:r>
            <a:endParaRPr lang="en-GB" sz="48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Mali" panose="00000500000000000000" pitchFamily="2" charset="-34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4C7E108-BD65-7F6B-6F47-3302A54398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292" y="355094"/>
            <a:ext cx="1137389" cy="119454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C41596B-C414-0FDA-7809-0C0B891F6B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1455" y="1392554"/>
            <a:ext cx="9572625" cy="76460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04294" y="4686300"/>
            <a:ext cx="4877306" cy="6149336"/>
          </a:xfrm>
          <a:custGeom>
            <a:avLst/>
            <a:gdLst/>
            <a:ahLst/>
            <a:cxnLst/>
            <a:rect l="l" t="t" r="r" b="b"/>
            <a:pathLst>
              <a:path w="7381948" h="9806936">
                <a:moveTo>
                  <a:pt x="0" y="0"/>
                </a:moveTo>
                <a:lnTo>
                  <a:pt x="7381948" y="0"/>
                </a:lnTo>
                <a:lnTo>
                  <a:pt x="7381948" y="9806936"/>
                </a:lnTo>
                <a:lnTo>
                  <a:pt x="0" y="98069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9028493-F13D-9F5A-13CE-B7D93A8B26AF}"/>
              </a:ext>
            </a:extLst>
          </p:cNvPr>
          <p:cNvGrpSpPr/>
          <p:nvPr/>
        </p:nvGrpSpPr>
        <p:grpSpPr>
          <a:xfrm>
            <a:off x="0" y="342900"/>
            <a:ext cx="7924800" cy="4191000"/>
            <a:chOff x="7902849" y="3657128"/>
            <a:chExt cx="9356451" cy="5876381"/>
          </a:xfrm>
        </p:grpSpPr>
        <p:sp>
          <p:nvSpPr>
            <p:cNvPr id="3" name="Freeform 3"/>
            <p:cNvSpPr/>
            <p:nvPr/>
          </p:nvSpPr>
          <p:spPr>
            <a:xfrm rot="-5400000">
              <a:off x="9642884" y="1917093"/>
              <a:ext cx="5876381" cy="9356451"/>
            </a:xfrm>
            <a:custGeom>
              <a:avLst/>
              <a:gdLst/>
              <a:ahLst/>
              <a:cxnLst/>
              <a:rect l="l" t="t" r="r" b="b"/>
              <a:pathLst>
                <a:path w="5876381" h="9356451">
                  <a:moveTo>
                    <a:pt x="0" y="0"/>
                  </a:moveTo>
                  <a:lnTo>
                    <a:pt x="5876381" y="0"/>
                  </a:lnTo>
                  <a:lnTo>
                    <a:pt x="5876381" y="9356451"/>
                  </a:lnTo>
                  <a:lnTo>
                    <a:pt x="0" y="93564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 rot="-5400000">
              <a:off x="9760275" y="2111135"/>
              <a:ext cx="5626808" cy="8959077"/>
            </a:xfrm>
            <a:custGeom>
              <a:avLst/>
              <a:gdLst/>
              <a:ahLst/>
              <a:cxnLst/>
              <a:rect l="l" t="t" r="r" b="b"/>
              <a:pathLst>
                <a:path w="5626808" h="8959077">
                  <a:moveTo>
                    <a:pt x="0" y="0"/>
                  </a:moveTo>
                  <a:lnTo>
                    <a:pt x="5626808" y="0"/>
                  </a:lnTo>
                  <a:lnTo>
                    <a:pt x="5626808" y="8959077"/>
                  </a:lnTo>
                  <a:lnTo>
                    <a:pt x="0" y="89590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026" name="Picture 2" descr="Than đá là gì? Sự hình thành, tính chất và công dụng của than đá">
              <a:extLst>
                <a:ext uri="{FF2B5EF4-FFF2-40B4-BE49-F238E27FC236}">
                  <a16:creationId xmlns:a16="http://schemas.microsoft.com/office/drawing/2014/main" id="{60B9BECA-7ED8-1508-EBE3-EAB64DFD80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05800" y="4076700"/>
              <a:ext cx="8534400" cy="502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8245F60-24C4-7A8D-274D-CE491ED2AEB0}"/>
              </a:ext>
            </a:extLst>
          </p:cNvPr>
          <p:cNvGrpSpPr/>
          <p:nvPr/>
        </p:nvGrpSpPr>
        <p:grpSpPr>
          <a:xfrm>
            <a:off x="8382000" y="952500"/>
            <a:ext cx="8915400" cy="2057401"/>
            <a:chOff x="7596554" y="2451917"/>
            <a:chExt cx="3908808" cy="1648761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35850ACE-760F-2022-563D-E12AC8FAA81C}"/>
                </a:ext>
              </a:extLst>
            </p:cNvPr>
            <p:cNvSpPr/>
            <p:nvPr/>
          </p:nvSpPr>
          <p:spPr>
            <a:xfrm>
              <a:off x="7596554" y="2451917"/>
              <a:ext cx="3908808" cy="1648761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F0B2A82-3DA8-0059-FC46-45127718D6C4}"/>
                </a:ext>
              </a:extLst>
            </p:cNvPr>
            <p:cNvSpPr txBox="1"/>
            <p:nvPr/>
          </p:nvSpPr>
          <p:spPr>
            <a:xfrm>
              <a:off x="7658913" y="2610389"/>
              <a:ext cx="3751071" cy="13328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44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Than </a:t>
              </a:r>
              <a:r>
                <a:rPr lang="en-US" sz="44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44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khai</a:t>
              </a:r>
              <a:r>
                <a:rPr lang="en-US" sz="44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thác</a:t>
              </a:r>
              <a:r>
                <a:rPr lang="en-US" sz="44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44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đâu</a:t>
              </a:r>
              <a:r>
                <a:rPr lang="en-US" sz="44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44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sử</a:t>
              </a:r>
              <a:r>
                <a:rPr lang="en-US" sz="44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dụng</a:t>
              </a:r>
              <a:r>
                <a:rPr lang="en-US" sz="44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US" sz="44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44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r>
                <a:rPr lang="en-US" sz="44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44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24" name="Arrow: Curved Right 23">
            <a:extLst>
              <a:ext uri="{FF2B5EF4-FFF2-40B4-BE49-F238E27FC236}">
                <a16:creationId xmlns:a16="http://schemas.microsoft.com/office/drawing/2014/main" id="{D8BF6AFF-3B27-706D-D6D0-EACCFEC915A5}"/>
              </a:ext>
            </a:extLst>
          </p:cNvPr>
          <p:cNvSpPr/>
          <p:nvPr/>
        </p:nvSpPr>
        <p:spPr>
          <a:xfrm>
            <a:off x="8305800" y="2933700"/>
            <a:ext cx="1143000" cy="1905000"/>
          </a:xfrm>
          <a:prstGeom prst="curv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Freeform 5">
            <a:extLst>
              <a:ext uri="{FF2B5EF4-FFF2-40B4-BE49-F238E27FC236}">
                <a16:creationId xmlns:a16="http://schemas.microsoft.com/office/drawing/2014/main" id="{0597F165-B2D8-072D-5B3F-8986D20AF489}"/>
              </a:ext>
            </a:extLst>
          </p:cNvPr>
          <p:cNvSpPr/>
          <p:nvPr/>
        </p:nvSpPr>
        <p:spPr>
          <a:xfrm>
            <a:off x="7620000" y="4914901"/>
            <a:ext cx="10515600" cy="2667000"/>
          </a:xfrm>
          <a:custGeom>
            <a:avLst/>
            <a:gdLst/>
            <a:ahLst/>
            <a:cxnLst/>
            <a:rect l="l" t="t" r="r" b="b"/>
            <a:pathLst>
              <a:path w="9411714" h="2800263">
                <a:moveTo>
                  <a:pt x="0" y="0"/>
                </a:moveTo>
                <a:lnTo>
                  <a:pt x="9411714" y="0"/>
                </a:lnTo>
                <a:lnTo>
                  <a:pt x="9411714" y="2800263"/>
                </a:lnTo>
                <a:lnTo>
                  <a:pt x="0" y="28002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TextBox 8">
            <a:extLst>
              <a:ext uri="{FF2B5EF4-FFF2-40B4-BE49-F238E27FC236}">
                <a16:creationId xmlns:a16="http://schemas.microsoft.com/office/drawing/2014/main" id="{F0C3A590-68DF-5FEF-DC4C-4B10B78062A0}"/>
              </a:ext>
            </a:extLst>
          </p:cNvPr>
          <p:cNvSpPr txBox="1"/>
          <p:nvPr/>
        </p:nvSpPr>
        <p:spPr>
          <a:xfrm>
            <a:off x="8029098" y="5388816"/>
            <a:ext cx="9601437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vi-VN" sz="54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Than được khai thác từ các mỏ than trong lòng đất</a:t>
            </a:r>
            <a:endParaRPr lang="en-US" sz="5400" dirty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cs typeface="Glacial Indifference"/>
              <a:sym typeface="Glacial Indifferenc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04294" y="4686300"/>
            <a:ext cx="4877306" cy="6149336"/>
          </a:xfrm>
          <a:custGeom>
            <a:avLst/>
            <a:gdLst/>
            <a:ahLst/>
            <a:cxnLst/>
            <a:rect l="l" t="t" r="r" b="b"/>
            <a:pathLst>
              <a:path w="7381948" h="9806936">
                <a:moveTo>
                  <a:pt x="0" y="0"/>
                </a:moveTo>
                <a:lnTo>
                  <a:pt x="7381948" y="0"/>
                </a:lnTo>
                <a:lnTo>
                  <a:pt x="7381948" y="9806936"/>
                </a:lnTo>
                <a:lnTo>
                  <a:pt x="0" y="98069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8245F60-24C4-7A8D-274D-CE491ED2AEB0}"/>
              </a:ext>
            </a:extLst>
          </p:cNvPr>
          <p:cNvGrpSpPr/>
          <p:nvPr/>
        </p:nvGrpSpPr>
        <p:grpSpPr>
          <a:xfrm>
            <a:off x="8382000" y="952500"/>
            <a:ext cx="8915400" cy="2057401"/>
            <a:chOff x="7596554" y="2451917"/>
            <a:chExt cx="3908808" cy="1648761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35850ACE-760F-2022-563D-E12AC8FAA81C}"/>
                </a:ext>
              </a:extLst>
            </p:cNvPr>
            <p:cNvSpPr/>
            <p:nvPr/>
          </p:nvSpPr>
          <p:spPr>
            <a:xfrm>
              <a:off x="7596554" y="2451917"/>
              <a:ext cx="3908808" cy="1648761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F0B2A82-3DA8-0059-FC46-45127718D6C4}"/>
                </a:ext>
              </a:extLst>
            </p:cNvPr>
            <p:cNvSpPr txBox="1"/>
            <p:nvPr/>
          </p:nvSpPr>
          <p:spPr>
            <a:xfrm>
              <a:off x="7658913" y="2610389"/>
              <a:ext cx="3751071" cy="13328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Dầu mỏ được khai thác như thế nào và dùng để làm gì?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4" name="Arrow: Curved Right 23">
            <a:extLst>
              <a:ext uri="{FF2B5EF4-FFF2-40B4-BE49-F238E27FC236}">
                <a16:creationId xmlns:a16="http://schemas.microsoft.com/office/drawing/2014/main" id="{D8BF6AFF-3B27-706D-D6D0-EACCFEC915A5}"/>
              </a:ext>
            </a:extLst>
          </p:cNvPr>
          <p:cNvSpPr/>
          <p:nvPr/>
        </p:nvSpPr>
        <p:spPr>
          <a:xfrm>
            <a:off x="8305800" y="2933700"/>
            <a:ext cx="1143000" cy="1905000"/>
          </a:xfrm>
          <a:prstGeom prst="curv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Freeform 5">
            <a:extLst>
              <a:ext uri="{FF2B5EF4-FFF2-40B4-BE49-F238E27FC236}">
                <a16:creationId xmlns:a16="http://schemas.microsoft.com/office/drawing/2014/main" id="{0597F165-B2D8-072D-5B3F-8986D20AF489}"/>
              </a:ext>
            </a:extLst>
          </p:cNvPr>
          <p:cNvSpPr/>
          <p:nvPr/>
        </p:nvSpPr>
        <p:spPr>
          <a:xfrm>
            <a:off x="7620000" y="4914901"/>
            <a:ext cx="10515600" cy="2667000"/>
          </a:xfrm>
          <a:custGeom>
            <a:avLst/>
            <a:gdLst/>
            <a:ahLst/>
            <a:cxnLst/>
            <a:rect l="l" t="t" r="r" b="b"/>
            <a:pathLst>
              <a:path w="9411714" h="2800263">
                <a:moveTo>
                  <a:pt x="0" y="0"/>
                </a:moveTo>
                <a:lnTo>
                  <a:pt x="9411714" y="0"/>
                </a:lnTo>
                <a:lnTo>
                  <a:pt x="9411714" y="2800263"/>
                </a:lnTo>
                <a:lnTo>
                  <a:pt x="0" y="280026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TextBox 8">
            <a:extLst>
              <a:ext uri="{FF2B5EF4-FFF2-40B4-BE49-F238E27FC236}">
                <a16:creationId xmlns:a16="http://schemas.microsoft.com/office/drawing/2014/main" id="{F0C3A590-68DF-5FEF-DC4C-4B10B78062A0}"/>
              </a:ext>
            </a:extLst>
          </p:cNvPr>
          <p:cNvSpPr txBox="1"/>
          <p:nvPr/>
        </p:nvSpPr>
        <p:spPr>
          <a:xfrm>
            <a:off x="8029098" y="5388816"/>
            <a:ext cx="9601437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/>
            <a:r>
              <a:rPr lang="vi-VN" sz="54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+ Dầu mỏ được lấy lên từ các giếng dầu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Glacial Indifference"/>
              <a:sym typeface="Glacial Indifference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E6D47D9-6C01-8299-7031-A527DA5E4A1E}"/>
              </a:ext>
            </a:extLst>
          </p:cNvPr>
          <p:cNvGrpSpPr/>
          <p:nvPr/>
        </p:nvGrpSpPr>
        <p:grpSpPr>
          <a:xfrm>
            <a:off x="0" y="342900"/>
            <a:ext cx="7924800" cy="4572000"/>
            <a:chOff x="0" y="342900"/>
            <a:chExt cx="7924800" cy="4572000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79028493-F13D-9F5A-13CE-B7D93A8B26AF}"/>
                </a:ext>
              </a:extLst>
            </p:cNvPr>
            <p:cNvGrpSpPr/>
            <p:nvPr/>
          </p:nvGrpSpPr>
          <p:grpSpPr>
            <a:xfrm>
              <a:off x="0" y="342900"/>
              <a:ext cx="7924800" cy="4572000"/>
              <a:chOff x="7902849" y="3657128"/>
              <a:chExt cx="9356451" cy="5876381"/>
            </a:xfrm>
          </p:grpSpPr>
          <p:sp>
            <p:nvSpPr>
              <p:cNvPr id="3" name="Freeform 3"/>
              <p:cNvSpPr/>
              <p:nvPr/>
            </p:nvSpPr>
            <p:spPr>
              <a:xfrm rot="-5400000">
                <a:off x="9642884" y="1917093"/>
                <a:ext cx="5876381" cy="9356451"/>
              </a:xfrm>
              <a:custGeom>
                <a:avLst/>
                <a:gdLst/>
                <a:ahLst/>
                <a:cxnLst/>
                <a:rect l="l" t="t" r="r" b="b"/>
                <a:pathLst>
                  <a:path w="5876381" h="9356451">
                    <a:moveTo>
                      <a:pt x="0" y="0"/>
                    </a:moveTo>
                    <a:lnTo>
                      <a:pt x="5876381" y="0"/>
                    </a:lnTo>
                    <a:lnTo>
                      <a:pt x="5876381" y="9356451"/>
                    </a:lnTo>
                    <a:lnTo>
                      <a:pt x="0" y="9356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" name="Freeform 6"/>
              <p:cNvSpPr/>
              <p:nvPr/>
            </p:nvSpPr>
            <p:spPr>
              <a:xfrm rot="-5400000">
                <a:off x="9760275" y="2111135"/>
                <a:ext cx="5626808" cy="8959077"/>
              </a:xfrm>
              <a:custGeom>
                <a:avLst/>
                <a:gdLst/>
                <a:ahLst/>
                <a:cxnLst/>
                <a:rect l="l" t="t" r="r" b="b"/>
                <a:pathLst>
                  <a:path w="5626808" h="8959077">
                    <a:moveTo>
                      <a:pt x="0" y="0"/>
                    </a:moveTo>
                    <a:lnTo>
                      <a:pt x="5626808" y="0"/>
                    </a:lnTo>
                    <a:lnTo>
                      <a:pt x="5626808" y="8959077"/>
                    </a:lnTo>
                    <a:lnTo>
                      <a:pt x="0" y="895907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pic>
          <p:nvPicPr>
            <p:cNvPr id="2050" name="Picture 2" descr="Dầu mỏ cạn kiệt: Tình huống báo động">
              <a:extLst>
                <a:ext uri="{FF2B5EF4-FFF2-40B4-BE49-F238E27FC236}">
                  <a16:creationId xmlns:a16="http://schemas.microsoft.com/office/drawing/2014/main" id="{F0FD3DA8-72D8-8786-ED77-5CEAF9249F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" y="647700"/>
              <a:ext cx="6553200" cy="38200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75709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04294" y="4686300"/>
            <a:ext cx="4877306" cy="6149336"/>
          </a:xfrm>
          <a:custGeom>
            <a:avLst/>
            <a:gdLst/>
            <a:ahLst/>
            <a:cxnLst/>
            <a:rect l="l" t="t" r="r" b="b"/>
            <a:pathLst>
              <a:path w="7381948" h="9806936">
                <a:moveTo>
                  <a:pt x="0" y="0"/>
                </a:moveTo>
                <a:lnTo>
                  <a:pt x="7381948" y="0"/>
                </a:lnTo>
                <a:lnTo>
                  <a:pt x="7381948" y="9806936"/>
                </a:lnTo>
                <a:lnTo>
                  <a:pt x="0" y="98069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8245F60-24C4-7A8D-274D-CE491ED2AEB0}"/>
              </a:ext>
            </a:extLst>
          </p:cNvPr>
          <p:cNvGrpSpPr/>
          <p:nvPr/>
        </p:nvGrpSpPr>
        <p:grpSpPr>
          <a:xfrm>
            <a:off x="8382000" y="952500"/>
            <a:ext cx="8915400" cy="2057401"/>
            <a:chOff x="7596554" y="2451917"/>
            <a:chExt cx="3908808" cy="1648761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35850ACE-760F-2022-563D-E12AC8FAA81C}"/>
                </a:ext>
              </a:extLst>
            </p:cNvPr>
            <p:cNvSpPr/>
            <p:nvPr/>
          </p:nvSpPr>
          <p:spPr>
            <a:xfrm>
              <a:off x="7596554" y="2451917"/>
              <a:ext cx="3908808" cy="1648761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F0B2A82-3DA8-0059-FC46-45127718D6C4}"/>
                </a:ext>
              </a:extLst>
            </p:cNvPr>
            <p:cNvSpPr txBox="1"/>
            <p:nvPr/>
          </p:nvSpPr>
          <p:spPr>
            <a:xfrm>
              <a:off x="7658913" y="2610389"/>
              <a:ext cx="3751071" cy="13328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Khí tự nhiên được sử dụng vào những việc gì?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4" name="Arrow: Curved Right 23">
            <a:extLst>
              <a:ext uri="{FF2B5EF4-FFF2-40B4-BE49-F238E27FC236}">
                <a16:creationId xmlns:a16="http://schemas.microsoft.com/office/drawing/2014/main" id="{D8BF6AFF-3B27-706D-D6D0-EACCFEC915A5}"/>
              </a:ext>
            </a:extLst>
          </p:cNvPr>
          <p:cNvSpPr/>
          <p:nvPr/>
        </p:nvSpPr>
        <p:spPr>
          <a:xfrm>
            <a:off x="8305800" y="2933700"/>
            <a:ext cx="1143000" cy="1905000"/>
          </a:xfrm>
          <a:prstGeom prst="curv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Freeform 5">
            <a:extLst>
              <a:ext uri="{FF2B5EF4-FFF2-40B4-BE49-F238E27FC236}">
                <a16:creationId xmlns:a16="http://schemas.microsoft.com/office/drawing/2014/main" id="{0597F165-B2D8-072D-5B3F-8986D20AF489}"/>
              </a:ext>
            </a:extLst>
          </p:cNvPr>
          <p:cNvSpPr/>
          <p:nvPr/>
        </p:nvSpPr>
        <p:spPr>
          <a:xfrm>
            <a:off x="7620000" y="4914901"/>
            <a:ext cx="10515600" cy="2667000"/>
          </a:xfrm>
          <a:custGeom>
            <a:avLst/>
            <a:gdLst/>
            <a:ahLst/>
            <a:cxnLst/>
            <a:rect l="l" t="t" r="r" b="b"/>
            <a:pathLst>
              <a:path w="9411714" h="2800263">
                <a:moveTo>
                  <a:pt x="0" y="0"/>
                </a:moveTo>
                <a:lnTo>
                  <a:pt x="9411714" y="0"/>
                </a:lnTo>
                <a:lnTo>
                  <a:pt x="9411714" y="2800263"/>
                </a:lnTo>
                <a:lnTo>
                  <a:pt x="0" y="280026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TextBox 8">
            <a:extLst>
              <a:ext uri="{FF2B5EF4-FFF2-40B4-BE49-F238E27FC236}">
                <a16:creationId xmlns:a16="http://schemas.microsoft.com/office/drawing/2014/main" id="{F0C3A590-68DF-5FEF-DC4C-4B10B78062A0}"/>
              </a:ext>
            </a:extLst>
          </p:cNvPr>
          <p:cNvSpPr txBox="1"/>
          <p:nvPr/>
        </p:nvSpPr>
        <p:spPr>
          <a:xfrm>
            <a:off x="8029098" y="5388816"/>
            <a:ext cx="9601437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/>
            <a:r>
              <a:rPr lang="vi-VN" sz="54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Khí tự nhiên thường được tìm thấy cùng với than đá và dầu mỏ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Glacial Indifference"/>
              <a:sym typeface="Glacial Indifference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D257CC9-C609-F41A-1DA8-138CCE266E1E}"/>
              </a:ext>
            </a:extLst>
          </p:cNvPr>
          <p:cNvGrpSpPr/>
          <p:nvPr/>
        </p:nvGrpSpPr>
        <p:grpSpPr>
          <a:xfrm>
            <a:off x="304800" y="342900"/>
            <a:ext cx="7924800" cy="4572000"/>
            <a:chOff x="0" y="342900"/>
            <a:chExt cx="7924800" cy="4572000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79028493-F13D-9F5A-13CE-B7D93A8B26AF}"/>
                </a:ext>
              </a:extLst>
            </p:cNvPr>
            <p:cNvGrpSpPr/>
            <p:nvPr/>
          </p:nvGrpSpPr>
          <p:grpSpPr>
            <a:xfrm>
              <a:off x="0" y="342900"/>
              <a:ext cx="7924800" cy="4572000"/>
              <a:chOff x="7902849" y="3657128"/>
              <a:chExt cx="9356451" cy="5876381"/>
            </a:xfrm>
          </p:grpSpPr>
          <p:sp>
            <p:nvSpPr>
              <p:cNvPr id="3" name="Freeform 3"/>
              <p:cNvSpPr/>
              <p:nvPr/>
            </p:nvSpPr>
            <p:spPr>
              <a:xfrm rot="-5400000">
                <a:off x="9642884" y="1917093"/>
                <a:ext cx="5876381" cy="9356451"/>
              </a:xfrm>
              <a:custGeom>
                <a:avLst/>
                <a:gdLst/>
                <a:ahLst/>
                <a:cxnLst/>
                <a:rect l="l" t="t" r="r" b="b"/>
                <a:pathLst>
                  <a:path w="5876381" h="9356451">
                    <a:moveTo>
                      <a:pt x="0" y="0"/>
                    </a:moveTo>
                    <a:lnTo>
                      <a:pt x="5876381" y="0"/>
                    </a:lnTo>
                    <a:lnTo>
                      <a:pt x="5876381" y="9356451"/>
                    </a:lnTo>
                    <a:lnTo>
                      <a:pt x="0" y="9356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" name="Freeform 6"/>
              <p:cNvSpPr/>
              <p:nvPr/>
            </p:nvSpPr>
            <p:spPr>
              <a:xfrm rot="-5400000">
                <a:off x="9760275" y="2111135"/>
                <a:ext cx="5626808" cy="8959077"/>
              </a:xfrm>
              <a:custGeom>
                <a:avLst/>
                <a:gdLst/>
                <a:ahLst/>
                <a:cxnLst/>
                <a:rect l="l" t="t" r="r" b="b"/>
                <a:pathLst>
                  <a:path w="5626808" h="8959077">
                    <a:moveTo>
                      <a:pt x="0" y="0"/>
                    </a:moveTo>
                    <a:lnTo>
                      <a:pt x="5626808" y="0"/>
                    </a:lnTo>
                    <a:lnTo>
                      <a:pt x="5626808" y="8959077"/>
                    </a:lnTo>
                    <a:lnTo>
                      <a:pt x="0" y="895907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pic>
          <p:nvPicPr>
            <p:cNvPr id="3074" name="Picture 2" descr="Cách khai thác khí thiên nhiên trong tự nhiên">
              <a:extLst>
                <a:ext uri="{FF2B5EF4-FFF2-40B4-BE49-F238E27FC236}">
                  <a16:creationId xmlns:a16="http://schemas.microsoft.com/office/drawing/2014/main" id="{182B6D30-6093-13EA-BFD7-6F97B7E60F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" y="723900"/>
              <a:ext cx="6976533" cy="392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76618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04294" y="4686300"/>
            <a:ext cx="4877306" cy="6149336"/>
          </a:xfrm>
          <a:custGeom>
            <a:avLst/>
            <a:gdLst/>
            <a:ahLst/>
            <a:cxnLst/>
            <a:rect l="l" t="t" r="r" b="b"/>
            <a:pathLst>
              <a:path w="7381948" h="9806936">
                <a:moveTo>
                  <a:pt x="0" y="0"/>
                </a:moveTo>
                <a:lnTo>
                  <a:pt x="7381948" y="0"/>
                </a:lnTo>
                <a:lnTo>
                  <a:pt x="7381948" y="9806936"/>
                </a:lnTo>
                <a:lnTo>
                  <a:pt x="0" y="98069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8245F60-24C4-7A8D-274D-CE491ED2AEB0}"/>
              </a:ext>
            </a:extLst>
          </p:cNvPr>
          <p:cNvGrpSpPr/>
          <p:nvPr/>
        </p:nvGrpSpPr>
        <p:grpSpPr>
          <a:xfrm>
            <a:off x="8382000" y="952500"/>
            <a:ext cx="8915400" cy="2057401"/>
            <a:chOff x="7596554" y="2451917"/>
            <a:chExt cx="3908808" cy="1648761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35850ACE-760F-2022-563D-E12AC8FAA81C}"/>
                </a:ext>
              </a:extLst>
            </p:cNvPr>
            <p:cNvSpPr/>
            <p:nvPr/>
          </p:nvSpPr>
          <p:spPr>
            <a:xfrm>
              <a:off x="7596554" y="2451917"/>
              <a:ext cx="3908808" cy="1648761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F0B2A82-3DA8-0059-FC46-45127718D6C4}"/>
                </a:ext>
              </a:extLst>
            </p:cNvPr>
            <p:cNvSpPr txBox="1"/>
            <p:nvPr/>
          </p:nvSpPr>
          <p:spPr>
            <a:xfrm>
              <a:off x="7658913" y="2610389"/>
              <a:ext cx="3751071" cy="13328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Khí sinh học được tạo ra bằng cách nào và dùng để làm gì?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4" name="Arrow: Curved Right 23">
            <a:extLst>
              <a:ext uri="{FF2B5EF4-FFF2-40B4-BE49-F238E27FC236}">
                <a16:creationId xmlns:a16="http://schemas.microsoft.com/office/drawing/2014/main" id="{D8BF6AFF-3B27-706D-D6D0-EACCFEC915A5}"/>
              </a:ext>
            </a:extLst>
          </p:cNvPr>
          <p:cNvSpPr/>
          <p:nvPr/>
        </p:nvSpPr>
        <p:spPr>
          <a:xfrm>
            <a:off x="8305800" y="2933700"/>
            <a:ext cx="1143000" cy="1905000"/>
          </a:xfrm>
          <a:prstGeom prst="curv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Freeform 5">
            <a:extLst>
              <a:ext uri="{FF2B5EF4-FFF2-40B4-BE49-F238E27FC236}">
                <a16:creationId xmlns:a16="http://schemas.microsoft.com/office/drawing/2014/main" id="{0597F165-B2D8-072D-5B3F-8986D20AF489}"/>
              </a:ext>
            </a:extLst>
          </p:cNvPr>
          <p:cNvSpPr/>
          <p:nvPr/>
        </p:nvSpPr>
        <p:spPr>
          <a:xfrm>
            <a:off x="7620000" y="4914901"/>
            <a:ext cx="10515600" cy="2667000"/>
          </a:xfrm>
          <a:custGeom>
            <a:avLst/>
            <a:gdLst/>
            <a:ahLst/>
            <a:cxnLst/>
            <a:rect l="l" t="t" r="r" b="b"/>
            <a:pathLst>
              <a:path w="9411714" h="2800263">
                <a:moveTo>
                  <a:pt x="0" y="0"/>
                </a:moveTo>
                <a:lnTo>
                  <a:pt x="9411714" y="0"/>
                </a:lnTo>
                <a:lnTo>
                  <a:pt x="9411714" y="2800263"/>
                </a:lnTo>
                <a:lnTo>
                  <a:pt x="0" y="280026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TextBox 8">
            <a:extLst>
              <a:ext uri="{FF2B5EF4-FFF2-40B4-BE49-F238E27FC236}">
                <a16:creationId xmlns:a16="http://schemas.microsoft.com/office/drawing/2014/main" id="{F0C3A590-68DF-5FEF-DC4C-4B10B78062A0}"/>
              </a:ext>
            </a:extLst>
          </p:cNvPr>
          <p:cNvSpPr txBox="1"/>
          <p:nvPr/>
        </p:nvSpPr>
        <p:spPr>
          <a:xfrm>
            <a:off x="8029098" y="5388816"/>
            <a:ext cx="9601437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Khí sinh học được tạo ra từ việc ủ các chất thải hữa cơ.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Glacial Indifference"/>
              <a:sym typeface="Glacial Indifference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9028493-F13D-9F5A-13CE-B7D93A8B26AF}"/>
              </a:ext>
            </a:extLst>
          </p:cNvPr>
          <p:cNvGrpSpPr/>
          <p:nvPr/>
        </p:nvGrpSpPr>
        <p:grpSpPr>
          <a:xfrm>
            <a:off x="304800" y="342900"/>
            <a:ext cx="7924800" cy="4572000"/>
            <a:chOff x="7902849" y="3657128"/>
            <a:chExt cx="9356451" cy="5876381"/>
          </a:xfrm>
        </p:grpSpPr>
        <p:sp>
          <p:nvSpPr>
            <p:cNvPr id="3" name="Freeform 3"/>
            <p:cNvSpPr/>
            <p:nvPr/>
          </p:nvSpPr>
          <p:spPr>
            <a:xfrm rot="-5400000">
              <a:off x="9642884" y="1917093"/>
              <a:ext cx="5876381" cy="9356451"/>
            </a:xfrm>
            <a:custGeom>
              <a:avLst/>
              <a:gdLst/>
              <a:ahLst/>
              <a:cxnLst/>
              <a:rect l="l" t="t" r="r" b="b"/>
              <a:pathLst>
                <a:path w="5876381" h="9356451">
                  <a:moveTo>
                    <a:pt x="0" y="0"/>
                  </a:moveTo>
                  <a:lnTo>
                    <a:pt x="5876381" y="0"/>
                  </a:lnTo>
                  <a:lnTo>
                    <a:pt x="5876381" y="9356451"/>
                  </a:lnTo>
                  <a:lnTo>
                    <a:pt x="0" y="93564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 rot="-5400000">
              <a:off x="9760275" y="2111135"/>
              <a:ext cx="5626808" cy="8959077"/>
            </a:xfrm>
            <a:custGeom>
              <a:avLst/>
              <a:gdLst/>
              <a:ahLst/>
              <a:cxnLst/>
              <a:rect l="l" t="t" r="r" b="b"/>
              <a:pathLst>
                <a:path w="5626808" h="8959077">
                  <a:moveTo>
                    <a:pt x="0" y="0"/>
                  </a:moveTo>
                  <a:lnTo>
                    <a:pt x="5626808" y="0"/>
                  </a:lnTo>
                  <a:lnTo>
                    <a:pt x="5626808" y="8959077"/>
                  </a:lnTo>
                  <a:lnTo>
                    <a:pt x="0" y="89590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098" name="Picture 2" descr="Khí Biogas và những ứng dụng thiết thực trong đời sống">
            <a:extLst>
              <a:ext uri="{FF2B5EF4-FFF2-40B4-BE49-F238E27FC236}">
                <a16:creationId xmlns:a16="http://schemas.microsoft.com/office/drawing/2014/main" id="{00206B04-616B-9DA6-C32B-BE9919B9CD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647700"/>
            <a:ext cx="4438650" cy="4068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1565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1"/>
          <p:cNvSpPr/>
          <p:nvPr/>
        </p:nvSpPr>
        <p:spPr>
          <a:xfrm>
            <a:off x="845820" y="685800"/>
            <a:ext cx="16596360" cy="8641080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zh-CN" altLang="en-US" sz="2700">
              <a:solidFill>
                <a:prstClr val="white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626188" y="1821287"/>
            <a:ext cx="15518812" cy="1446549"/>
            <a:chOff x="8282690" y="2151016"/>
            <a:chExt cx="9101597" cy="964366"/>
          </a:xfrm>
        </p:grpSpPr>
        <p:sp>
          <p:nvSpPr>
            <p:cNvPr id="5" name="TextBox 4"/>
            <p:cNvSpPr txBox="1"/>
            <p:nvPr/>
          </p:nvSpPr>
          <p:spPr>
            <a:xfrm>
              <a:off x="8817430" y="2151016"/>
              <a:ext cx="8566857" cy="9643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defRPr/>
              </a:pPr>
              <a:r>
                <a:rPr lang="vi-VN" sz="4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Kể tên các nguồn năng lượng chất đốt có trong tự nhiên và do con người tạo ra.</a:t>
              </a:r>
              <a:endParaRPr lang="en-GB" sz="4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82690" y="2264683"/>
              <a:ext cx="659083" cy="692203"/>
            </a:xfrm>
            <a:prstGeom prst="rect">
              <a:avLst/>
            </a:prstGeom>
          </p:spPr>
        </p:pic>
      </p:grpSp>
      <p:sp>
        <p:nvSpPr>
          <p:cNvPr id="2" name="Rectangle 1"/>
          <p:cNvSpPr/>
          <p:nvPr/>
        </p:nvSpPr>
        <p:spPr>
          <a:xfrm>
            <a:off x="1600200" y="4043381"/>
            <a:ext cx="7126767" cy="27481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371600">
              <a:lnSpc>
                <a:spcPct val="150000"/>
              </a:lnSpc>
            </a:pPr>
            <a:r>
              <a:rPr lang="vi-VN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Các nguồn năng lượng chất đốt có trong tự nhiên là: than, củi, rơm, dầu mỏ, khí thiên nhiên,….</a:t>
            </a:r>
            <a:endParaRPr lang="en-GB" sz="40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Mali" panose="00000500000000000000" pitchFamily="2" charset="-34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3D2AC6-047C-6E81-564A-9033AF62EE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87000" y="3467099"/>
            <a:ext cx="2438400" cy="2501053"/>
          </a:xfrm>
          <a:prstGeom prst="ellipse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</a:ln>
        </p:spPr>
      </p:pic>
      <p:sp>
        <p:nvSpPr>
          <p:cNvPr id="8" name="Freeform 4">
            <a:extLst>
              <a:ext uri="{FF2B5EF4-FFF2-40B4-BE49-F238E27FC236}">
                <a16:creationId xmlns:a16="http://schemas.microsoft.com/office/drawing/2014/main" id="{86167BFA-3347-0564-B96E-73142FE60606}"/>
              </a:ext>
            </a:extLst>
          </p:cNvPr>
          <p:cNvSpPr/>
          <p:nvPr/>
        </p:nvSpPr>
        <p:spPr>
          <a:xfrm>
            <a:off x="13106400" y="4686300"/>
            <a:ext cx="3929743" cy="3505200"/>
          </a:xfrm>
          <a:custGeom>
            <a:avLst/>
            <a:gdLst/>
            <a:ahLst/>
            <a:cxnLst/>
            <a:rect l="l" t="t" r="r" b="b"/>
            <a:pathLst>
              <a:path w="4354286" h="4114800">
                <a:moveTo>
                  <a:pt x="0" y="0"/>
                </a:moveTo>
                <a:lnTo>
                  <a:pt x="4354286" y="0"/>
                </a:lnTo>
                <a:lnTo>
                  <a:pt x="435428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1"/>
          <p:cNvSpPr/>
          <p:nvPr/>
        </p:nvSpPr>
        <p:spPr>
          <a:xfrm>
            <a:off x="845820" y="685800"/>
            <a:ext cx="16596360" cy="8641080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626188" y="1821287"/>
            <a:ext cx="15518812" cy="1446549"/>
            <a:chOff x="8282690" y="2151016"/>
            <a:chExt cx="9101597" cy="964366"/>
          </a:xfrm>
        </p:grpSpPr>
        <p:sp>
          <p:nvSpPr>
            <p:cNvPr id="5" name="TextBox 4"/>
            <p:cNvSpPr txBox="1"/>
            <p:nvPr/>
          </p:nvSpPr>
          <p:spPr>
            <a:xfrm>
              <a:off x="8817430" y="2151016"/>
              <a:ext cx="8566857" cy="9643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Kể tên các nguồn năng lượng chất đốt có trong tự nhiên và do con người tạo ra.</a:t>
              </a:r>
              <a:endParaRPr kumimoji="0" lang="en-GB" sz="4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82690" y="2264683"/>
              <a:ext cx="659083" cy="692203"/>
            </a:xfrm>
            <a:prstGeom prst="rect">
              <a:avLst/>
            </a:prstGeom>
          </p:spPr>
        </p:pic>
      </p:grpSp>
      <p:sp>
        <p:nvSpPr>
          <p:cNvPr id="2" name="Rectangle 1"/>
          <p:cNvSpPr/>
          <p:nvPr/>
        </p:nvSpPr>
        <p:spPr>
          <a:xfrm>
            <a:off x="1600200" y="4043381"/>
            <a:ext cx="712676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1371600"/>
            <a:r>
              <a:rPr lang="vi-VN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Các nguồn năng lượng chất đốt do con người tạo ra là: khí biogas, khí gas,….</a:t>
            </a:r>
            <a:endParaRPr kumimoji="0" lang="en-GB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Mali" panose="00000500000000000000" pitchFamily="2" charset="-34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4D9440E-0AC6-269C-0C09-DF00622ECA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9400" y="3771900"/>
            <a:ext cx="6299199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481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77835" y="2505424"/>
            <a:ext cx="14607145" cy="6453702"/>
          </a:xfrm>
          <a:custGeom>
            <a:avLst/>
            <a:gdLst/>
            <a:ahLst/>
            <a:cxnLst/>
            <a:rect l="l" t="t" r="r" b="b"/>
            <a:pathLst>
              <a:path w="14607145" h="6453702">
                <a:moveTo>
                  <a:pt x="0" y="0"/>
                </a:moveTo>
                <a:lnTo>
                  <a:pt x="14607145" y="0"/>
                </a:lnTo>
                <a:lnTo>
                  <a:pt x="14607145" y="6453703"/>
                </a:lnTo>
                <a:lnTo>
                  <a:pt x="0" y="64537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7832536" y="4065610"/>
            <a:ext cx="9688146" cy="30469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/>
            <a:r>
              <a:rPr lang="vi-VN" sz="6600" dirty="0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2. Vai trò của năng lượng chất đốt trong đời sống và sản xuất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lacial Indifference"/>
              <a:ea typeface="Glacial Indifference"/>
              <a:cs typeface="Glacial Indifference"/>
              <a:sym typeface="Glacial Indifference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0" y="18607"/>
            <a:ext cx="8805112" cy="10834031"/>
          </a:xfrm>
          <a:custGeom>
            <a:avLst/>
            <a:gdLst/>
            <a:ahLst/>
            <a:cxnLst/>
            <a:rect l="l" t="t" r="r" b="b"/>
            <a:pathLst>
              <a:path w="8805112" h="10834031">
                <a:moveTo>
                  <a:pt x="0" y="0"/>
                </a:moveTo>
                <a:lnTo>
                  <a:pt x="8805112" y="0"/>
                </a:lnTo>
                <a:lnTo>
                  <a:pt x="8805112" y="10834030"/>
                </a:lnTo>
                <a:lnTo>
                  <a:pt x="0" y="108340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3675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785064" y="348555"/>
            <a:ext cx="10509576" cy="10452251"/>
          </a:xfrm>
          <a:custGeom>
            <a:avLst/>
            <a:gdLst/>
            <a:ahLst/>
            <a:cxnLst/>
            <a:rect l="l" t="t" r="r" b="b"/>
            <a:pathLst>
              <a:path w="10509576" h="10452251">
                <a:moveTo>
                  <a:pt x="0" y="0"/>
                </a:moveTo>
                <a:lnTo>
                  <a:pt x="10509576" y="0"/>
                </a:lnTo>
                <a:lnTo>
                  <a:pt x="10509576" y="10452251"/>
                </a:lnTo>
                <a:lnTo>
                  <a:pt x="0" y="104522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726921">
            <a:off x="11055714" y="1608370"/>
            <a:ext cx="665979" cy="634496"/>
          </a:xfrm>
          <a:custGeom>
            <a:avLst/>
            <a:gdLst/>
            <a:ahLst/>
            <a:cxnLst/>
            <a:rect l="l" t="t" r="r" b="b"/>
            <a:pathLst>
              <a:path w="665979" h="634496">
                <a:moveTo>
                  <a:pt x="0" y="0"/>
                </a:moveTo>
                <a:lnTo>
                  <a:pt x="665979" y="0"/>
                </a:lnTo>
                <a:lnTo>
                  <a:pt x="665979" y="634496"/>
                </a:lnTo>
                <a:lnTo>
                  <a:pt x="0" y="6344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726921">
            <a:off x="10428087" y="1071415"/>
            <a:ext cx="452824" cy="431418"/>
          </a:xfrm>
          <a:custGeom>
            <a:avLst/>
            <a:gdLst/>
            <a:ahLst/>
            <a:cxnLst/>
            <a:rect l="l" t="t" r="r" b="b"/>
            <a:pathLst>
              <a:path w="452824" h="431418">
                <a:moveTo>
                  <a:pt x="0" y="0"/>
                </a:moveTo>
                <a:lnTo>
                  <a:pt x="452824" y="0"/>
                </a:lnTo>
                <a:lnTo>
                  <a:pt x="452824" y="431418"/>
                </a:lnTo>
                <a:lnTo>
                  <a:pt x="0" y="4314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Picture 7" descr="A close up of a text&#10;&#10;Description automatically generated">
            <a:extLst>
              <a:ext uri="{FF2B5EF4-FFF2-40B4-BE49-F238E27FC236}">
                <a16:creationId xmlns:a16="http://schemas.microsoft.com/office/drawing/2014/main" id="{32D820A3-E2DD-8B2E-8D2D-767AF9B37C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2781300"/>
            <a:ext cx="9839797" cy="34262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圆角 1">
            <a:extLst>
              <a:ext uri="{FF2B5EF4-FFF2-40B4-BE49-F238E27FC236}">
                <a16:creationId xmlns:a16="http://schemas.microsoft.com/office/drawing/2014/main" id="{70DB7572-1694-635F-F5AA-5156D550940B}"/>
              </a:ext>
            </a:extLst>
          </p:cNvPr>
          <p:cNvSpPr/>
          <p:nvPr/>
        </p:nvSpPr>
        <p:spPr>
          <a:xfrm>
            <a:off x="845820" y="304800"/>
            <a:ext cx="16596360" cy="9022080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C60006D-CDD9-3E69-387E-BAF0890B5246}"/>
              </a:ext>
            </a:extLst>
          </p:cNvPr>
          <p:cNvSpPr txBox="1"/>
          <p:nvPr/>
        </p:nvSpPr>
        <p:spPr>
          <a:xfrm>
            <a:off x="2324710" y="467174"/>
            <a:ext cx="1466789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1371600">
              <a:defRPr/>
            </a:pPr>
            <a:r>
              <a:rPr lang="vi-V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Quan sát hình 2 và cho biết con người, máy móc, dụng cụ và phương tiện giao thông trong hình sử dụng loại chất đốt nào.</a:t>
            </a:r>
            <a:endParaRPr kumimoji="0" lang="en-GB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Mali" panose="00000500000000000000" pitchFamily="2" charset="-34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4C7E108-BD65-7F6B-6F47-3302A54398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292" y="355094"/>
            <a:ext cx="1137389" cy="11945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8A5F247-594C-F877-EA7B-C841914E35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2247900"/>
            <a:ext cx="7924800" cy="6648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659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圆角 1">
            <a:extLst>
              <a:ext uri="{FF2B5EF4-FFF2-40B4-BE49-F238E27FC236}">
                <a16:creationId xmlns:a16="http://schemas.microsoft.com/office/drawing/2014/main" id="{70DB7572-1694-635F-F5AA-5156D550940B}"/>
              </a:ext>
            </a:extLst>
          </p:cNvPr>
          <p:cNvSpPr/>
          <p:nvPr/>
        </p:nvSpPr>
        <p:spPr>
          <a:xfrm>
            <a:off x="845820" y="304800"/>
            <a:ext cx="16596360" cy="9022080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D7E5766F-4A3A-CF09-E53F-1A06D00FB6AA}"/>
              </a:ext>
            </a:extLst>
          </p:cNvPr>
          <p:cNvSpPr/>
          <p:nvPr/>
        </p:nvSpPr>
        <p:spPr>
          <a:xfrm>
            <a:off x="4876800" y="342900"/>
            <a:ext cx="8763000" cy="1371600"/>
          </a:xfrm>
          <a:custGeom>
            <a:avLst/>
            <a:gdLst/>
            <a:ahLst/>
            <a:cxnLst/>
            <a:rect l="l" t="t" r="r" b="b"/>
            <a:pathLst>
              <a:path w="9411714" h="2800263">
                <a:moveTo>
                  <a:pt x="0" y="0"/>
                </a:moveTo>
                <a:lnTo>
                  <a:pt x="9411714" y="0"/>
                </a:lnTo>
                <a:lnTo>
                  <a:pt x="9411714" y="2800263"/>
                </a:lnTo>
                <a:lnTo>
                  <a:pt x="0" y="28002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ABD38755-7115-02DF-A6C7-76741E94E948}"/>
              </a:ext>
            </a:extLst>
          </p:cNvPr>
          <p:cNvSpPr txBox="1"/>
          <p:nvPr/>
        </p:nvSpPr>
        <p:spPr>
          <a:xfrm>
            <a:off x="5334000" y="571500"/>
            <a:ext cx="8001198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/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lacial Indifference"/>
                <a:ea typeface="Glacial Indifference"/>
                <a:cs typeface="Glacial Indifference"/>
                <a:sym typeface="Glacial Indifference"/>
              </a:rPr>
              <a:t>Hoàn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lacial Indifference"/>
                <a:ea typeface="Glacial Indifference"/>
                <a:cs typeface="Glacial Indifference"/>
                <a:sym typeface="Glacial Indifference"/>
              </a:rPr>
              <a:t>thành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lacial Indifference"/>
                <a:ea typeface="Glacial Indifference"/>
                <a:cs typeface="Glacial Indifference"/>
                <a:sym typeface="Glacial Indifference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lacial Indifference"/>
                <a:ea typeface="Glacial Indifference"/>
                <a:cs typeface="Glacial Indifference"/>
                <a:sym typeface="Glacial Indifference"/>
              </a:rPr>
              <a:t>phiếu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lacial Indifference"/>
                <a:ea typeface="Glacial Indifference"/>
                <a:cs typeface="Glacial Indifference"/>
                <a:sym typeface="Glacial Indifference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lacial Indifference"/>
                <a:ea typeface="Glacial Indifference"/>
                <a:cs typeface="Glacial Indifference"/>
                <a:sym typeface="Glacial Indifference"/>
              </a:rPr>
              <a:t>học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lacial Indifference"/>
                <a:ea typeface="Glacial Indifference"/>
                <a:cs typeface="Glacial Indifference"/>
                <a:sym typeface="Glacial Indifference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lacial Indifference"/>
                <a:ea typeface="Glacial Indifference"/>
                <a:cs typeface="Glacial Indifference"/>
                <a:sym typeface="Glacial Indifference"/>
              </a:rPr>
              <a:t>tập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lacial Indifference"/>
              <a:ea typeface="Glacial Indifference"/>
              <a:cs typeface="Glacial Indifference"/>
              <a:sym typeface="Glacial Indifference"/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94E45B44-AE21-20D3-AF51-553BDCCC2F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1247823"/>
              </p:ext>
            </p:extLst>
          </p:nvPr>
        </p:nvGraphicFramePr>
        <p:xfrm>
          <a:off x="3352800" y="2400300"/>
          <a:ext cx="13258800" cy="6019797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505200">
                  <a:extLst>
                    <a:ext uri="{9D8B030D-6E8A-4147-A177-3AD203B41FA5}">
                      <a16:colId xmlns:a16="http://schemas.microsoft.com/office/drawing/2014/main" val="2964146081"/>
                    </a:ext>
                  </a:extLst>
                </a:gridCol>
                <a:gridCol w="3733800">
                  <a:extLst>
                    <a:ext uri="{9D8B030D-6E8A-4147-A177-3AD203B41FA5}">
                      <a16:colId xmlns:a16="http://schemas.microsoft.com/office/drawing/2014/main" val="1665872569"/>
                    </a:ext>
                  </a:extLst>
                </a:gridCol>
                <a:gridCol w="6019800">
                  <a:extLst>
                    <a:ext uri="{9D8B030D-6E8A-4147-A177-3AD203B41FA5}">
                      <a16:colId xmlns:a16="http://schemas.microsoft.com/office/drawing/2014/main" val="2370121001"/>
                    </a:ext>
                  </a:extLst>
                </a:gridCol>
              </a:tblGrid>
              <a:tr h="859971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/>
                        <a:t>Hình</a:t>
                      </a:r>
                      <a:endParaRPr lang="en-US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/>
                        <a:t>Chất</a:t>
                      </a:r>
                      <a:r>
                        <a:rPr lang="en-US" sz="4000" dirty="0"/>
                        <a:t> </a:t>
                      </a:r>
                      <a:r>
                        <a:rPr lang="en-US" sz="4000" dirty="0" err="1"/>
                        <a:t>đốt</a:t>
                      </a:r>
                      <a:endParaRPr lang="en-US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/>
                        <a:t>Sử</a:t>
                      </a:r>
                      <a:r>
                        <a:rPr lang="en-US" sz="4000" dirty="0"/>
                        <a:t> </a:t>
                      </a:r>
                      <a:r>
                        <a:rPr lang="en-US" sz="4000" dirty="0" err="1"/>
                        <a:t>dụng</a:t>
                      </a:r>
                      <a:r>
                        <a:rPr lang="en-US" sz="4000" dirty="0"/>
                        <a:t> </a:t>
                      </a:r>
                      <a:r>
                        <a:rPr lang="en-US" sz="4000" dirty="0" err="1"/>
                        <a:t>vào</a:t>
                      </a:r>
                      <a:r>
                        <a:rPr lang="en-US" sz="4000" dirty="0"/>
                        <a:t> </a:t>
                      </a:r>
                      <a:r>
                        <a:rPr lang="en-US" sz="4000" dirty="0" err="1"/>
                        <a:t>việc</a:t>
                      </a:r>
                      <a:endParaRPr lang="en-US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87912022"/>
                  </a:ext>
                </a:extLst>
              </a:tr>
              <a:tr h="85997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2454487"/>
                  </a:ext>
                </a:extLst>
              </a:tr>
              <a:tr h="85997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6438640"/>
                  </a:ext>
                </a:extLst>
              </a:tr>
              <a:tr h="85997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624391"/>
                  </a:ext>
                </a:extLst>
              </a:tr>
              <a:tr h="85997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3393884"/>
                  </a:ext>
                </a:extLst>
              </a:tr>
              <a:tr h="85997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9023526"/>
                  </a:ext>
                </a:extLst>
              </a:tr>
              <a:tr h="85997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3419880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54E3CF7F-90BC-F956-E9AC-86ED38E93E70}"/>
              </a:ext>
            </a:extLst>
          </p:cNvPr>
          <p:cNvSpPr txBox="1"/>
          <p:nvPr/>
        </p:nvSpPr>
        <p:spPr>
          <a:xfrm>
            <a:off x="4800600" y="3314700"/>
            <a:ext cx="3124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2a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C0C7BB0-A7FD-C134-175C-C760E313151E}"/>
              </a:ext>
            </a:extLst>
          </p:cNvPr>
          <p:cNvSpPr txBox="1"/>
          <p:nvPr/>
        </p:nvSpPr>
        <p:spPr>
          <a:xfrm>
            <a:off x="8077200" y="3238500"/>
            <a:ext cx="3124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/>
              <a:t>Xăng</a:t>
            </a:r>
            <a:endParaRPr lang="en-US" sz="48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3015BC3-A7C3-A5AB-9C6D-19E9B6D7331E}"/>
              </a:ext>
            </a:extLst>
          </p:cNvPr>
          <p:cNvSpPr txBox="1"/>
          <p:nvPr/>
        </p:nvSpPr>
        <p:spPr>
          <a:xfrm>
            <a:off x="10668000" y="3162300"/>
            <a:ext cx="5105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/>
              <a:t>Làm</a:t>
            </a:r>
            <a:r>
              <a:rPr lang="en-US" sz="3200" dirty="0"/>
              <a:t> </a:t>
            </a:r>
            <a:r>
              <a:rPr lang="en-US" sz="3200" dirty="0" err="1"/>
              <a:t>động</a:t>
            </a:r>
            <a:r>
              <a:rPr lang="en-US" sz="3200" dirty="0"/>
              <a:t> </a:t>
            </a:r>
            <a:r>
              <a:rPr lang="en-US" sz="3200" dirty="0" err="1"/>
              <a:t>cơ</a:t>
            </a:r>
            <a:r>
              <a:rPr lang="en-US" sz="3200" dirty="0"/>
              <a:t> </a:t>
            </a:r>
            <a:r>
              <a:rPr lang="en-US" sz="3200" dirty="0" err="1"/>
              <a:t>máy</a:t>
            </a:r>
            <a:r>
              <a:rPr lang="en-US" sz="3200" dirty="0"/>
              <a:t> bay </a:t>
            </a:r>
            <a:r>
              <a:rPr lang="en-US" sz="3200" dirty="0" err="1"/>
              <a:t>hoạt</a:t>
            </a:r>
            <a:r>
              <a:rPr lang="en-US" sz="3200" dirty="0"/>
              <a:t> </a:t>
            </a:r>
            <a:r>
              <a:rPr lang="en-US" sz="3200" dirty="0" err="1"/>
              <a:t>động</a:t>
            </a:r>
            <a:endParaRPr lang="en-US" sz="32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9750D28-F2D5-B3E5-D377-AB70BF4FA13A}"/>
              </a:ext>
            </a:extLst>
          </p:cNvPr>
          <p:cNvSpPr txBox="1"/>
          <p:nvPr/>
        </p:nvSpPr>
        <p:spPr>
          <a:xfrm>
            <a:off x="4800600" y="4152900"/>
            <a:ext cx="3124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2b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4430DB8-9273-ABDA-EE66-87C87ABD8F65}"/>
              </a:ext>
            </a:extLst>
          </p:cNvPr>
          <p:cNvSpPr txBox="1"/>
          <p:nvPr/>
        </p:nvSpPr>
        <p:spPr>
          <a:xfrm>
            <a:off x="7086600" y="4076700"/>
            <a:ext cx="411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/>
              <a:t>Khí</a:t>
            </a:r>
            <a:r>
              <a:rPr lang="en-US" sz="4800" dirty="0"/>
              <a:t> </a:t>
            </a:r>
            <a:r>
              <a:rPr lang="en-US" sz="4800" dirty="0" err="1"/>
              <a:t>tự</a:t>
            </a:r>
            <a:r>
              <a:rPr lang="en-US" sz="4800" dirty="0"/>
              <a:t> </a:t>
            </a:r>
            <a:r>
              <a:rPr lang="en-US" sz="4800" dirty="0" err="1"/>
              <a:t>nhiên</a:t>
            </a:r>
            <a:endParaRPr lang="en-US" sz="48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78FB8B7-3CB6-AB6C-4057-44AADA492D2A}"/>
              </a:ext>
            </a:extLst>
          </p:cNvPr>
          <p:cNvSpPr txBox="1"/>
          <p:nvPr/>
        </p:nvSpPr>
        <p:spPr>
          <a:xfrm>
            <a:off x="10744200" y="4229100"/>
            <a:ext cx="510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/>
              <a:t>Nấu</a:t>
            </a:r>
            <a:r>
              <a:rPr lang="en-US" sz="3200" dirty="0"/>
              <a:t> </a:t>
            </a:r>
            <a:r>
              <a:rPr lang="en-US" sz="3200" dirty="0" err="1"/>
              <a:t>thức</a:t>
            </a:r>
            <a:r>
              <a:rPr lang="en-US" sz="3200" dirty="0"/>
              <a:t> </a:t>
            </a:r>
            <a:r>
              <a:rPr lang="en-US" sz="3200" dirty="0" err="1"/>
              <a:t>ăn</a:t>
            </a:r>
            <a:endParaRPr lang="en-US" sz="32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A66BE6C-8175-39C2-6375-AD94F4CDA81E}"/>
              </a:ext>
            </a:extLst>
          </p:cNvPr>
          <p:cNvSpPr txBox="1"/>
          <p:nvPr/>
        </p:nvSpPr>
        <p:spPr>
          <a:xfrm>
            <a:off x="4724400" y="5067300"/>
            <a:ext cx="3124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2c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D245138-F0DE-6E2B-4AE0-10C49F8D08AD}"/>
              </a:ext>
            </a:extLst>
          </p:cNvPr>
          <p:cNvSpPr txBox="1"/>
          <p:nvPr/>
        </p:nvSpPr>
        <p:spPr>
          <a:xfrm>
            <a:off x="7010400" y="4991100"/>
            <a:ext cx="411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/>
              <a:t>Dầu</a:t>
            </a:r>
            <a:r>
              <a:rPr lang="en-US" sz="4800" dirty="0"/>
              <a:t> </a:t>
            </a:r>
            <a:r>
              <a:rPr lang="en-US" sz="4800" dirty="0" err="1"/>
              <a:t>đi</a:t>
            </a:r>
            <a:r>
              <a:rPr lang="en-US" sz="4800" dirty="0"/>
              <a:t>-ê-den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693BA1D-62B3-021E-5C4D-216661F59EC0}"/>
              </a:ext>
            </a:extLst>
          </p:cNvPr>
          <p:cNvSpPr txBox="1"/>
          <p:nvPr/>
        </p:nvSpPr>
        <p:spPr>
          <a:xfrm>
            <a:off x="10668000" y="5143500"/>
            <a:ext cx="5867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/>
              <a:t>Làm</a:t>
            </a:r>
            <a:r>
              <a:rPr lang="en-US" sz="3200" dirty="0"/>
              <a:t> </a:t>
            </a:r>
            <a:r>
              <a:rPr lang="en-US" sz="3200" dirty="0" err="1"/>
              <a:t>động</a:t>
            </a:r>
            <a:r>
              <a:rPr lang="en-US" sz="3200" dirty="0"/>
              <a:t> </a:t>
            </a:r>
            <a:r>
              <a:rPr lang="en-US" sz="3200" dirty="0" err="1"/>
              <a:t>cơ</a:t>
            </a:r>
            <a:r>
              <a:rPr lang="en-US" sz="3200" dirty="0"/>
              <a:t> </a:t>
            </a:r>
            <a:r>
              <a:rPr lang="en-US" sz="3200" dirty="0" err="1"/>
              <a:t>tàu</a:t>
            </a:r>
            <a:r>
              <a:rPr lang="en-US" sz="3200" dirty="0"/>
              <a:t> </a:t>
            </a:r>
            <a:r>
              <a:rPr lang="en-US" sz="3200" dirty="0" err="1"/>
              <a:t>thuỷ</a:t>
            </a:r>
            <a:r>
              <a:rPr lang="en-US" sz="3200" dirty="0"/>
              <a:t> </a:t>
            </a:r>
            <a:r>
              <a:rPr lang="en-US" sz="3200" dirty="0" err="1"/>
              <a:t>hoạt</a:t>
            </a:r>
            <a:r>
              <a:rPr lang="en-US" sz="3200" dirty="0"/>
              <a:t> </a:t>
            </a:r>
            <a:r>
              <a:rPr lang="en-US" sz="3200" dirty="0" err="1"/>
              <a:t>động</a:t>
            </a:r>
            <a:endParaRPr lang="en-US" sz="32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0ACC083-1B95-D42C-4A05-D6BAB2E09FC0}"/>
              </a:ext>
            </a:extLst>
          </p:cNvPr>
          <p:cNvSpPr txBox="1"/>
          <p:nvPr/>
        </p:nvSpPr>
        <p:spPr>
          <a:xfrm>
            <a:off x="4724400" y="5905500"/>
            <a:ext cx="3124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2d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239A21A-B385-4A6C-001B-E117909155BC}"/>
              </a:ext>
            </a:extLst>
          </p:cNvPr>
          <p:cNvSpPr txBox="1"/>
          <p:nvPr/>
        </p:nvSpPr>
        <p:spPr>
          <a:xfrm>
            <a:off x="7010400" y="5829300"/>
            <a:ext cx="411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/>
              <a:t>Củi</a:t>
            </a:r>
            <a:endParaRPr lang="en-US" sz="48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5E89EDB-78B4-6DA6-C82F-43A8F0DC46C4}"/>
              </a:ext>
            </a:extLst>
          </p:cNvPr>
          <p:cNvSpPr txBox="1"/>
          <p:nvPr/>
        </p:nvSpPr>
        <p:spPr>
          <a:xfrm>
            <a:off x="10668000" y="5981700"/>
            <a:ext cx="5867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/>
              <a:t>Sưởi</a:t>
            </a:r>
            <a:r>
              <a:rPr lang="en-US" sz="3200" dirty="0"/>
              <a:t> </a:t>
            </a:r>
            <a:r>
              <a:rPr lang="en-US" sz="3200" dirty="0" err="1"/>
              <a:t>ấm</a:t>
            </a:r>
            <a:endParaRPr lang="en-US" sz="32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6B2329F-77F2-24B0-5125-04437DCA22D5}"/>
              </a:ext>
            </a:extLst>
          </p:cNvPr>
          <p:cNvSpPr txBox="1"/>
          <p:nvPr/>
        </p:nvSpPr>
        <p:spPr>
          <a:xfrm>
            <a:off x="4724400" y="6743700"/>
            <a:ext cx="3124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2e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66B26C9-82FD-B22A-2789-65E0E8EAB891}"/>
              </a:ext>
            </a:extLst>
          </p:cNvPr>
          <p:cNvSpPr txBox="1"/>
          <p:nvPr/>
        </p:nvSpPr>
        <p:spPr>
          <a:xfrm>
            <a:off x="7010400" y="6667500"/>
            <a:ext cx="411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/>
              <a:t>Dầu</a:t>
            </a:r>
            <a:r>
              <a:rPr lang="en-US" sz="4800" dirty="0"/>
              <a:t> </a:t>
            </a:r>
            <a:r>
              <a:rPr lang="en-US" sz="4800" dirty="0" err="1"/>
              <a:t>đi</a:t>
            </a:r>
            <a:r>
              <a:rPr lang="en-US" sz="4800" dirty="0"/>
              <a:t>-ê-den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E49EF79-EEF7-3384-98E5-EC111F3C3FDA}"/>
              </a:ext>
            </a:extLst>
          </p:cNvPr>
          <p:cNvSpPr txBox="1"/>
          <p:nvPr/>
        </p:nvSpPr>
        <p:spPr>
          <a:xfrm>
            <a:off x="10668000" y="6819900"/>
            <a:ext cx="5867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/>
              <a:t>Làm</a:t>
            </a:r>
            <a:r>
              <a:rPr lang="en-US" sz="3200" dirty="0"/>
              <a:t> </a:t>
            </a:r>
            <a:r>
              <a:rPr lang="en-US" sz="3200" dirty="0" err="1"/>
              <a:t>động</a:t>
            </a:r>
            <a:r>
              <a:rPr lang="en-US" sz="3200" dirty="0"/>
              <a:t> </a:t>
            </a:r>
            <a:r>
              <a:rPr lang="en-US" sz="3200" dirty="0" err="1"/>
              <a:t>cơ</a:t>
            </a:r>
            <a:r>
              <a:rPr lang="en-US" sz="3200" dirty="0"/>
              <a:t> </a:t>
            </a:r>
            <a:r>
              <a:rPr lang="en-US" sz="3200" dirty="0" err="1"/>
              <a:t>xe</a:t>
            </a:r>
            <a:r>
              <a:rPr lang="en-US" sz="3200" dirty="0"/>
              <a:t> </a:t>
            </a:r>
            <a:r>
              <a:rPr lang="en-US" sz="3200" dirty="0" err="1"/>
              <a:t>lu</a:t>
            </a:r>
            <a:r>
              <a:rPr lang="en-US" sz="3200" dirty="0"/>
              <a:t> </a:t>
            </a:r>
            <a:r>
              <a:rPr lang="en-US" sz="3200" dirty="0" err="1"/>
              <a:t>hoạt</a:t>
            </a:r>
            <a:r>
              <a:rPr lang="en-US" sz="3200" dirty="0"/>
              <a:t> </a:t>
            </a:r>
            <a:r>
              <a:rPr lang="en-US" sz="3200" dirty="0" err="1"/>
              <a:t>động</a:t>
            </a:r>
            <a:endParaRPr lang="en-US" sz="32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19DB760-861C-2E08-10CE-D6EB8631065F}"/>
              </a:ext>
            </a:extLst>
          </p:cNvPr>
          <p:cNvSpPr txBox="1"/>
          <p:nvPr/>
        </p:nvSpPr>
        <p:spPr>
          <a:xfrm>
            <a:off x="4648200" y="7581900"/>
            <a:ext cx="3124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2d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BB223D4-83AE-9FBD-41B3-67A8F5CA9963}"/>
              </a:ext>
            </a:extLst>
          </p:cNvPr>
          <p:cNvSpPr txBox="1"/>
          <p:nvPr/>
        </p:nvSpPr>
        <p:spPr>
          <a:xfrm>
            <a:off x="6934200" y="7505700"/>
            <a:ext cx="411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/>
              <a:t>Củi</a:t>
            </a:r>
            <a:endParaRPr lang="en-US" sz="48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D4F588E-1D4E-D890-F489-5CAAFF623A1F}"/>
              </a:ext>
            </a:extLst>
          </p:cNvPr>
          <p:cNvSpPr txBox="1"/>
          <p:nvPr/>
        </p:nvSpPr>
        <p:spPr>
          <a:xfrm>
            <a:off x="10668000" y="7505700"/>
            <a:ext cx="5867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/>
              <a:t>Làm</a:t>
            </a:r>
            <a:r>
              <a:rPr lang="en-US" sz="3200" dirty="0"/>
              <a:t> </a:t>
            </a:r>
            <a:r>
              <a:rPr lang="en-US" sz="3200" dirty="0" err="1"/>
              <a:t>động</a:t>
            </a:r>
            <a:r>
              <a:rPr lang="en-US" sz="3200" dirty="0"/>
              <a:t> </a:t>
            </a:r>
            <a:r>
              <a:rPr lang="en-US" sz="3200" dirty="0" err="1"/>
              <a:t>cơ</a:t>
            </a:r>
            <a:r>
              <a:rPr lang="en-US" sz="3200" dirty="0"/>
              <a:t> </a:t>
            </a:r>
            <a:r>
              <a:rPr lang="en-US" sz="3200" dirty="0" err="1"/>
              <a:t>máy</a:t>
            </a:r>
            <a:r>
              <a:rPr lang="en-US" sz="3200" dirty="0"/>
              <a:t> </a:t>
            </a:r>
            <a:r>
              <a:rPr lang="en-US" sz="3200" dirty="0" err="1"/>
              <a:t>cấy</a:t>
            </a:r>
            <a:r>
              <a:rPr lang="en-US" sz="3200" dirty="0"/>
              <a:t> </a:t>
            </a:r>
            <a:r>
              <a:rPr lang="en-US" sz="3200" dirty="0" err="1"/>
              <a:t>lúa</a:t>
            </a:r>
            <a:r>
              <a:rPr lang="en-US" sz="3200" dirty="0"/>
              <a:t> </a:t>
            </a:r>
            <a:r>
              <a:rPr lang="en-US" sz="3200" dirty="0" err="1"/>
              <a:t>hoạt</a:t>
            </a:r>
            <a:r>
              <a:rPr lang="en-US" sz="3200" dirty="0"/>
              <a:t> </a:t>
            </a:r>
            <a:r>
              <a:rPr lang="en-US" sz="3200" dirty="0" err="1"/>
              <a:t>động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525391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12" grpId="0"/>
      <p:bldP spid="13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圆角 1">
            <a:extLst>
              <a:ext uri="{FF2B5EF4-FFF2-40B4-BE49-F238E27FC236}">
                <a16:creationId xmlns:a16="http://schemas.microsoft.com/office/drawing/2014/main" id="{70DB7572-1694-635F-F5AA-5156D550940B}"/>
              </a:ext>
            </a:extLst>
          </p:cNvPr>
          <p:cNvSpPr/>
          <p:nvPr/>
        </p:nvSpPr>
        <p:spPr>
          <a:xfrm>
            <a:off x="845820" y="304800"/>
            <a:ext cx="16596360" cy="9022080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760A759-7ED8-30B1-9F90-0195828AE49C}"/>
              </a:ext>
            </a:extLst>
          </p:cNvPr>
          <p:cNvGrpSpPr/>
          <p:nvPr/>
        </p:nvGrpSpPr>
        <p:grpSpPr>
          <a:xfrm>
            <a:off x="3810000" y="1104901"/>
            <a:ext cx="12192000" cy="3989300"/>
            <a:chOff x="7596554" y="2451917"/>
            <a:chExt cx="3908808" cy="2213271"/>
          </a:xfrm>
        </p:grpSpPr>
        <p:sp>
          <p:nvSpPr>
            <p:cNvPr id="5" name="Rounded Rectangle 10">
              <a:extLst>
                <a:ext uri="{FF2B5EF4-FFF2-40B4-BE49-F238E27FC236}">
                  <a16:creationId xmlns:a16="http://schemas.microsoft.com/office/drawing/2014/main" id="{03B86A32-B315-48EF-71EC-79EB15CDA7BB}"/>
                </a:ext>
              </a:extLst>
            </p:cNvPr>
            <p:cNvSpPr/>
            <p:nvPr/>
          </p:nvSpPr>
          <p:spPr>
            <a:xfrm>
              <a:off x="7596554" y="2451917"/>
              <a:ext cx="3908808" cy="1648761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47D9AC3-03BC-0BE8-864B-F4A29A2D227C}"/>
                </a:ext>
              </a:extLst>
            </p:cNvPr>
            <p:cNvSpPr txBox="1"/>
            <p:nvPr/>
          </p:nvSpPr>
          <p:spPr>
            <a:xfrm>
              <a:off x="7669844" y="2451918"/>
              <a:ext cx="3751071" cy="22132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</a:t>
              </a:r>
              <a:r>
                <a:rPr kumimoji="0" lang="vi-VN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ìm hiểu lợi ích của một loại năng lượng chất đốt khác nhau (ví dụ: than đá, dầu mỏ, khí đốt tự nhiên, khí đốt sinh học).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CAFD9B3-FC0F-BF84-824F-BD3CC6AA93A3}"/>
              </a:ext>
            </a:extLst>
          </p:cNvPr>
          <p:cNvGrpSpPr/>
          <p:nvPr/>
        </p:nvGrpSpPr>
        <p:grpSpPr>
          <a:xfrm>
            <a:off x="838200" y="4610100"/>
            <a:ext cx="4654934" cy="4894224"/>
            <a:chOff x="8001897" y="2517912"/>
            <a:chExt cx="3807499" cy="4003226"/>
          </a:xfrm>
        </p:grpSpPr>
        <p:sp>
          <p:nvSpPr>
            <p:cNvPr id="8" name="Rectangle: Rounded Corners 40">
              <a:extLst>
                <a:ext uri="{FF2B5EF4-FFF2-40B4-BE49-F238E27FC236}">
                  <a16:creationId xmlns:a16="http://schemas.microsoft.com/office/drawing/2014/main" id="{3E51FBEB-61E5-F900-B7D9-28D26C18E799}"/>
                </a:ext>
              </a:extLst>
            </p:cNvPr>
            <p:cNvSpPr/>
            <p:nvPr/>
          </p:nvSpPr>
          <p:spPr>
            <a:xfrm>
              <a:off x="8519278" y="2517912"/>
              <a:ext cx="2888541" cy="1657573"/>
            </a:xfrm>
            <a:custGeom>
              <a:avLst/>
              <a:gdLst>
                <a:gd name="connsiteX0" fmla="*/ 0 w 2888541"/>
                <a:gd name="connsiteY0" fmla="*/ 276268 h 1657573"/>
                <a:gd name="connsiteX1" fmla="*/ 276268 w 2888541"/>
                <a:gd name="connsiteY1" fmla="*/ 0 h 1657573"/>
                <a:gd name="connsiteX2" fmla="*/ 2612273 w 2888541"/>
                <a:gd name="connsiteY2" fmla="*/ 0 h 1657573"/>
                <a:gd name="connsiteX3" fmla="*/ 2888541 w 2888541"/>
                <a:gd name="connsiteY3" fmla="*/ 276268 h 1657573"/>
                <a:gd name="connsiteX4" fmla="*/ 2888541 w 2888541"/>
                <a:gd name="connsiteY4" fmla="*/ 1381305 h 1657573"/>
                <a:gd name="connsiteX5" fmla="*/ 2612273 w 2888541"/>
                <a:gd name="connsiteY5" fmla="*/ 1657573 h 1657573"/>
                <a:gd name="connsiteX6" fmla="*/ 276268 w 2888541"/>
                <a:gd name="connsiteY6" fmla="*/ 1657573 h 1657573"/>
                <a:gd name="connsiteX7" fmla="*/ 0 w 2888541"/>
                <a:gd name="connsiteY7" fmla="*/ 1381305 h 1657573"/>
                <a:gd name="connsiteX8" fmla="*/ 0 w 2888541"/>
                <a:gd name="connsiteY8" fmla="*/ 276268 h 1657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88541" h="1657573" fill="none" extrusionOk="0">
                  <a:moveTo>
                    <a:pt x="0" y="276268"/>
                  </a:moveTo>
                  <a:cubicBezTo>
                    <a:pt x="76" y="125740"/>
                    <a:pt x="125096" y="2362"/>
                    <a:pt x="276268" y="0"/>
                  </a:cubicBezTo>
                  <a:cubicBezTo>
                    <a:pt x="1132259" y="72427"/>
                    <a:pt x="2171805" y="61419"/>
                    <a:pt x="2612273" y="0"/>
                  </a:cubicBezTo>
                  <a:cubicBezTo>
                    <a:pt x="2764246" y="-4172"/>
                    <a:pt x="2883308" y="122106"/>
                    <a:pt x="2888541" y="276268"/>
                  </a:cubicBezTo>
                  <a:cubicBezTo>
                    <a:pt x="2938520" y="824394"/>
                    <a:pt x="2904272" y="1256471"/>
                    <a:pt x="2888541" y="1381305"/>
                  </a:cubicBezTo>
                  <a:cubicBezTo>
                    <a:pt x="2891899" y="1516843"/>
                    <a:pt x="2756089" y="1647750"/>
                    <a:pt x="2612273" y="1657573"/>
                  </a:cubicBezTo>
                  <a:cubicBezTo>
                    <a:pt x="2167923" y="1687400"/>
                    <a:pt x="1020063" y="1578267"/>
                    <a:pt x="276268" y="1657573"/>
                  </a:cubicBezTo>
                  <a:cubicBezTo>
                    <a:pt x="126808" y="1657220"/>
                    <a:pt x="-14583" y="1536768"/>
                    <a:pt x="0" y="1381305"/>
                  </a:cubicBezTo>
                  <a:cubicBezTo>
                    <a:pt x="-75329" y="1251181"/>
                    <a:pt x="54893" y="791664"/>
                    <a:pt x="0" y="276268"/>
                  </a:cubicBezTo>
                  <a:close/>
                </a:path>
                <a:path w="2888541" h="1657573" stroke="0" extrusionOk="0">
                  <a:moveTo>
                    <a:pt x="0" y="276268"/>
                  </a:moveTo>
                  <a:cubicBezTo>
                    <a:pt x="7413" y="125710"/>
                    <a:pt x="135193" y="23968"/>
                    <a:pt x="276268" y="0"/>
                  </a:cubicBezTo>
                  <a:cubicBezTo>
                    <a:pt x="734270" y="123000"/>
                    <a:pt x="2257503" y="-96860"/>
                    <a:pt x="2612273" y="0"/>
                  </a:cubicBezTo>
                  <a:cubicBezTo>
                    <a:pt x="2756733" y="-6188"/>
                    <a:pt x="2890240" y="120265"/>
                    <a:pt x="2888541" y="276268"/>
                  </a:cubicBezTo>
                  <a:cubicBezTo>
                    <a:pt x="2891152" y="394968"/>
                    <a:pt x="2834371" y="1083966"/>
                    <a:pt x="2888541" y="1381305"/>
                  </a:cubicBezTo>
                  <a:cubicBezTo>
                    <a:pt x="2860541" y="1544028"/>
                    <a:pt x="2740421" y="1653575"/>
                    <a:pt x="2612273" y="1657573"/>
                  </a:cubicBezTo>
                  <a:cubicBezTo>
                    <a:pt x="1851650" y="1496866"/>
                    <a:pt x="1273574" y="1697240"/>
                    <a:pt x="276268" y="1657573"/>
                  </a:cubicBezTo>
                  <a:cubicBezTo>
                    <a:pt x="115556" y="1655930"/>
                    <a:pt x="-26145" y="1522040"/>
                    <a:pt x="0" y="1381305"/>
                  </a:cubicBezTo>
                  <a:cubicBezTo>
                    <a:pt x="86692" y="843498"/>
                    <a:pt x="-66853" y="591439"/>
                    <a:pt x="0" y="276268"/>
                  </a:cubicBezTo>
                  <a:close/>
                </a:path>
              </a:pathLst>
            </a:custGeom>
            <a:solidFill>
              <a:srgbClr val="FFFFCC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274320" rtlCol="0" anchor="ctr"/>
            <a:lstStyle/>
            <a:p>
              <a:pPr algn="ctr"/>
              <a:r>
                <a:rPr lang="en-US" sz="44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THẢO LUẬN NHÓM</a:t>
              </a: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FDB1BAF-0013-8552-4575-4E540935A0AD}"/>
                </a:ext>
              </a:extLst>
            </p:cNvPr>
            <p:cNvGrpSpPr/>
            <p:nvPr/>
          </p:nvGrpSpPr>
          <p:grpSpPr>
            <a:xfrm>
              <a:off x="8001897" y="3789019"/>
              <a:ext cx="3807499" cy="2732119"/>
              <a:chOff x="1197026" y="4232126"/>
              <a:chExt cx="3751815" cy="2630711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C5E3FD99-FEDA-5457-D5F2-F15E3F54D1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901180" y="4246637"/>
                <a:ext cx="2047661" cy="2616200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5BB3FC24-71D6-D7F2-E162-C518DAC17E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97026" y="4232126"/>
                <a:ext cx="1811038" cy="261620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793175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785064" y="348555"/>
            <a:ext cx="10509576" cy="10452251"/>
          </a:xfrm>
          <a:custGeom>
            <a:avLst/>
            <a:gdLst/>
            <a:ahLst/>
            <a:cxnLst/>
            <a:rect l="l" t="t" r="r" b="b"/>
            <a:pathLst>
              <a:path w="10509576" h="10452251">
                <a:moveTo>
                  <a:pt x="0" y="0"/>
                </a:moveTo>
                <a:lnTo>
                  <a:pt x="10509576" y="0"/>
                </a:lnTo>
                <a:lnTo>
                  <a:pt x="10509576" y="10452251"/>
                </a:lnTo>
                <a:lnTo>
                  <a:pt x="0" y="104522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rot="726921">
            <a:off x="11055714" y="1608370"/>
            <a:ext cx="665979" cy="634496"/>
          </a:xfrm>
          <a:custGeom>
            <a:avLst/>
            <a:gdLst/>
            <a:ahLst/>
            <a:cxnLst/>
            <a:rect l="l" t="t" r="r" b="b"/>
            <a:pathLst>
              <a:path w="665979" h="634496">
                <a:moveTo>
                  <a:pt x="0" y="0"/>
                </a:moveTo>
                <a:lnTo>
                  <a:pt x="665979" y="0"/>
                </a:lnTo>
                <a:lnTo>
                  <a:pt x="665979" y="634496"/>
                </a:lnTo>
                <a:lnTo>
                  <a:pt x="0" y="6344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 rot="726921">
            <a:off x="10428087" y="1071415"/>
            <a:ext cx="452824" cy="431418"/>
          </a:xfrm>
          <a:custGeom>
            <a:avLst/>
            <a:gdLst/>
            <a:ahLst/>
            <a:cxnLst/>
            <a:rect l="l" t="t" r="r" b="b"/>
            <a:pathLst>
              <a:path w="452824" h="431418">
                <a:moveTo>
                  <a:pt x="0" y="0"/>
                </a:moveTo>
                <a:lnTo>
                  <a:pt x="452824" y="0"/>
                </a:lnTo>
                <a:lnTo>
                  <a:pt x="452824" y="431418"/>
                </a:lnTo>
                <a:lnTo>
                  <a:pt x="0" y="4314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5ACC64AB-6BBB-D88F-7D70-D04D62C991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095500"/>
            <a:ext cx="10972800" cy="8478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493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7F09A3C-75E2-B291-DB26-9BC8B4672E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5721" y="0"/>
            <a:ext cx="18323720" cy="10287000"/>
          </a:xfrm>
          <a:prstGeom prst="rect">
            <a:avLst/>
          </a:prstGeom>
        </p:spPr>
      </p:pic>
      <p:grpSp>
        <p:nvGrpSpPr>
          <p:cNvPr id="12" name="组合 6">
            <a:extLst>
              <a:ext uri="{FF2B5EF4-FFF2-40B4-BE49-F238E27FC236}">
                <a16:creationId xmlns:a16="http://schemas.microsoft.com/office/drawing/2014/main" id="{E124CA4D-E27D-947C-8A32-76C8F8D45E9D}"/>
              </a:ext>
            </a:extLst>
          </p:cNvPr>
          <p:cNvGrpSpPr/>
          <p:nvPr/>
        </p:nvGrpSpPr>
        <p:grpSpPr>
          <a:xfrm>
            <a:off x="-21432" y="510198"/>
            <a:ext cx="5262503" cy="4909020"/>
            <a:chOff x="3051715" y="1629522"/>
            <a:chExt cx="7107908" cy="7107908"/>
          </a:xfrm>
        </p:grpSpPr>
        <p:sp>
          <p:nvSpPr>
            <p:cNvPr id="13" name="弧形 7">
              <a:extLst>
                <a:ext uri="{FF2B5EF4-FFF2-40B4-BE49-F238E27FC236}">
                  <a16:creationId xmlns:a16="http://schemas.microsoft.com/office/drawing/2014/main" id="{AE810E99-69D3-7BEC-C6F3-B89B9C918065}"/>
                </a:ext>
              </a:extLst>
            </p:cNvPr>
            <p:cNvSpPr/>
            <p:nvPr/>
          </p:nvSpPr>
          <p:spPr>
            <a:xfrm>
              <a:off x="3649687" y="2170235"/>
              <a:ext cx="5852160" cy="5852160"/>
            </a:xfrm>
            <a:prstGeom prst="arc">
              <a:avLst>
                <a:gd name="adj1" fmla="val 10783137"/>
                <a:gd name="adj2" fmla="val 21423404"/>
              </a:avLst>
            </a:prstGeom>
            <a:ln w="38100">
              <a:solidFill>
                <a:srgbClr val="64E4F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1371600"/>
              <a:endParaRPr lang="zh-CN" altLang="en-US" sz="2700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4" name="弧形 8">
              <a:extLst>
                <a:ext uri="{FF2B5EF4-FFF2-40B4-BE49-F238E27FC236}">
                  <a16:creationId xmlns:a16="http://schemas.microsoft.com/office/drawing/2014/main" id="{2212B237-3E3D-EEE4-D5DE-328CA2F7043E}"/>
                </a:ext>
              </a:extLst>
            </p:cNvPr>
            <p:cNvSpPr/>
            <p:nvPr/>
          </p:nvSpPr>
          <p:spPr>
            <a:xfrm>
              <a:off x="3473839" y="2023989"/>
              <a:ext cx="6197699" cy="6197699"/>
            </a:xfrm>
            <a:prstGeom prst="arc">
              <a:avLst>
                <a:gd name="adj1" fmla="val 10783137"/>
                <a:gd name="adj2" fmla="val 21575808"/>
              </a:avLst>
            </a:prstGeom>
            <a:ln w="38100">
              <a:solidFill>
                <a:srgbClr val="AEE34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1371600"/>
              <a:endParaRPr lang="zh-CN" altLang="en-US" sz="2700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5" name="弧形 9">
              <a:extLst>
                <a:ext uri="{FF2B5EF4-FFF2-40B4-BE49-F238E27FC236}">
                  <a16:creationId xmlns:a16="http://schemas.microsoft.com/office/drawing/2014/main" id="{331BDF87-8AD4-F811-8E75-A0282561978C}"/>
                </a:ext>
              </a:extLst>
            </p:cNvPr>
            <p:cNvSpPr/>
            <p:nvPr/>
          </p:nvSpPr>
          <p:spPr>
            <a:xfrm>
              <a:off x="3321439" y="1895035"/>
              <a:ext cx="6525946" cy="6525946"/>
            </a:xfrm>
            <a:prstGeom prst="arc">
              <a:avLst>
                <a:gd name="adj1" fmla="val 10783137"/>
                <a:gd name="adj2" fmla="val 68847"/>
              </a:avLst>
            </a:prstGeom>
            <a:ln w="38100">
              <a:solidFill>
                <a:srgbClr val="FFD347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1371600"/>
              <a:endParaRPr lang="zh-CN" altLang="en-US" sz="2700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6" name="弧形 10">
              <a:extLst>
                <a:ext uri="{FF2B5EF4-FFF2-40B4-BE49-F238E27FC236}">
                  <a16:creationId xmlns:a16="http://schemas.microsoft.com/office/drawing/2014/main" id="{D560A1C9-B61B-660B-E8C5-53CA2560F746}"/>
                </a:ext>
              </a:extLst>
            </p:cNvPr>
            <p:cNvSpPr/>
            <p:nvPr/>
          </p:nvSpPr>
          <p:spPr>
            <a:xfrm>
              <a:off x="3169038" y="1766082"/>
              <a:ext cx="6819022" cy="6819022"/>
            </a:xfrm>
            <a:prstGeom prst="arc">
              <a:avLst>
                <a:gd name="adj1" fmla="val 10783137"/>
                <a:gd name="adj2" fmla="val 77825"/>
              </a:avLst>
            </a:prstGeom>
            <a:ln w="38100">
              <a:solidFill>
                <a:srgbClr val="FDA155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1371600"/>
              <a:endParaRPr lang="zh-CN" altLang="en-US" sz="2700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7" name="弧形 11">
              <a:extLst>
                <a:ext uri="{FF2B5EF4-FFF2-40B4-BE49-F238E27FC236}">
                  <a16:creationId xmlns:a16="http://schemas.microsoft.com/office/drawing/2014/main" id="{6A068D7F-8986-D378-8442-E03532DF8AF1}"/>
                </a:ext>
              </a:extLst>
            </p:cNvPr>
            <p:cNvSpPr/>
            <p:nvPr/>
          </p:nvSpPr>
          <p:spPr>
            <a:xfrm>
              <a:off x="3051715" y="1629522"/>
              <a:ext cx="7107908" cy="7107908"/>
            </a:xfrm>
            <a:prstGeom prst="arc">
              <a:avLst>
                <a:gd name="adj1" fmla="val 10783137"/>
                <a:gd name="adj2" fmla="val 191996"/>
              </a:avLst>
            </a:prstGeom>
            <a:ln w="38100">
              <a:solidFill>
                <a:srgbClr val="FF9FA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1371600"/>
              <a:endParaRPr lang="zh-CN" altLang="en-US" sz="2700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sp>
        <p:nvSpPr>
          <p:cNvPr id="18" name="任意多边形 82">
            <a:extLst>
              <a:ext uri="{FF2B5EF4-FFF2-40B4-BE49-F238E27FC236}">
                <a16:creationId xmlns:a16="http://schemas.microsoft.com/office/drawing/2014/main" id="{ED280ED6-7271-E91E-A2E0-ACF2F9743184}"/>
              </a:ext>
            </a:extLst>
          </p:cNvPr>
          <p:cNvSpPr/>
          <p:nvPr/>
        </p:nvSpPr>
        <p:spPr>
          <a:xfrm rot="5400000">
            <a:off x="1372574" y="589292"/>
            <a:ext cx="1756028" cy="4560521"/>
          </a:xfrm>
          <a:custGeom>
            <a:avLst/>
            <a:gdLst>
              <a:gd name="connsiteX0" fmla="*/ 0 w 1975995"/>
              <a:gd name="connsiteY0" fmla="*/ 1141593 h 4720095"/>
              <a:gd name="connsiteX1" fmla="*/ 0 w 1975995"/>
              <a:gd name="connsiteY1" fmla="*/ 987997 h 4720095"/>
              <a:gd name="connsiteX2" fmla="*/ 987997 w 1975995"/>
              <a:gd name="connsiteY2" fmla="*/ 0 h 4720095"/>
              <a:gd name="connsiteX3" fmla="*/ 1975994 w 1975995"/>
              <a:gd name="connsiteY3" fmla="*/ 987997 h 4720095"/>
              <a:gd name="connsiteX4" fmla="*/ 1975994 w 1975995"/>
              <a:gd name="connsiteY4" fmla="*/ 1095950 h 4720095"/>
              <a:gd name="connsiteX5" fmla="*/ 1975995 w 1975995"/>
              <a:gd name="connsiteY5" fmla="*/ 1095950 h 4720095"/>
              <a:gd name="connsiteX6" fmla="*/ 1975995 w 1975995"/>
              <a:gd name="connsiteY6" fmla="*/ 4720095 h 4720095"/>
              <a:gd name="connsiteX7" fmla="*/ 2815 w 1975995"/>
              <a:gd name="connsiteY7" fmla="*/ 4720095 h 4720095"/>
              <a:gd name="connsiteX8" fmla="*/ 2815 w 1975995"/>
              <a:gd name="connsiteY8" fmla="*/ 1197340 h 472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75995" h="4720095">
                <a:moveTo>
                  <a:pt x="0" y="1141593"/>
                </a:moveTo>
                <a:lnTo>
                  <a:pt x="0" y="987997"/>
                </a:lnTo>
                <a:cubicBezTo>
                  <a:pt x="0" y="442341"/>
                  <a:pt x="442341" y="0"/>
                  <a:pt x="987997" y="0"/>
                </a:cubicBezTo>
                <a:cubicBezTo>
                  <a:pt x="1533653" y="0"/>
                  <a:pt x="1975994" y="442341"/>
                  <a:pt x="1975994" y="987997"/>
                </a:cubicBezTo>
                <a:lnTo>
                  <a:pt x="1975994" y="1095950"/>
                </a:lnTo>
                <a:lnTo>
                  <a:pt x="1975995" y="1095950"/>
                </a:lnTo>
                <a:lnTo>
                  <a:pt x="1975995" y="4720095"/>
                </a:lnTo>
                <a:lnTo>
                  <a:pt x="2815" y="4720095"/>
                </a:lnTo>
                <a:lnTo>
                  <a:pt x="2815" y="1197340"/>
                </a:lnTo>
                <a:close/>
              </a:path>
            </a:pathLst>
          </a:custGeom>
          <a:solidFill>
            <a:srgbClr val="0F6F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371600"/>
            <a:endParaRPr lang="zh-CN" altLang="en-US" sz="2700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grpSp>
        <p:nvGrpSpPr>
          <p:cNvPr id="19" name="组合 3">
            <a:extLst>
              <a:ext uri="{FF2B5EF4-FFF2-40B4-BE49-F238E27FC236}">
                <a16:creationId xmlns:a16="http://schemas.microsoft.com/office/drawing/2014/main" id="{3A359308-9660-C9A4-7B8B-12B5958A7054}"/>
              </a:ext>
            </a:extLst>
          </p:cNvPr>
          <p:cNvGrpSpPr/>
          <p:nvPr/>
        </p:nvGrpSpPr>
        <p:grpSpPr>
          <a:xfrm flipH="1">
            <a:off x="2893580" y="2174137"/>
            <a:ext cx="2948468" cy="1849271"/>
            <a:chOff x="594425" y="1153191"/>
            <a:chExt cx="2605975" cy="1634460"/>
          </a:xfrm>
        </p:grpSpPr>
        <p:sp>
          <p:nvSpPr>
            <p:cNvPr id="20" name="任意多边形 9">
              <a:extLst>
                <a:ext uri="{FF2B5EF4-FFF2-40B4-BE49-F238E27FC236}">
                  <a16:creationId xmlns:a16="http://schemas.microsoft.com/office/drawing/2014/main" id="{B95A9609-828E-2058-6F59-6F4F32BA99CB}"/>
                </a:ext>
              </a:extLst>
            </p:cNvPr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zh-CN" altLang="en-US" sz="2700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21" name="任意多边形 10">
              <a:extLst>
                <a:ext uri="{FF2B5EF4-FFF2-40B4-BE49-F238E27FC236}">
                  <a16:creationId xmlns:a16="http://schemas.microsoft.com/office/drawing/2014/main" id="{E2DC8552-5D85-47B6-49B3-D7964C3B9225}"/>
                </a:ext>
              </a:extLst>
            </p:cNvPr>
            <p:cNvSpPr/>
            <p:nvPr/>
          </p:nvSpPr>
          <p:spPr>
            <a:xfrm>
              <a:off x="594425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01600" dir="3600000">
                <a:srgbClr val="19B4C9">
                  <a:alpha val="5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zh-CN" altLang="en-US" sz="2700" dirty="0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grpSp>
        <p:nvGrpSpPr>
          <p:cNvPr id="22" name="组合 12">
            <a:extLst>
              <a:ext uri="{FF2B5EF4-FFF2-40B4-BE49-F238E27FC236}">
                <a16:creationId xmlns:a16="http://schemas.microsoft.com/office/drawing/2014/main" id="{FD01DBA3-9437-FE26-5CB0-F9C16356044B}"/>
              </a:ext>
            </a:extLst>
          </p:cNvPr>
          <p:cNvGrpSpPr/>
          <p:nvPr/>
        </p:nvGrpSpPr>
        <p:grpSpPr>
          <a:xfrm>
            <a:off x="3127433" y="2133446"/>
            <a:ext cx="929712" cy="1126266"/>
            <a:chOff x="1267237" y="4149067"/>
            <a:chExt cx="1172591" cy="1420492"/>
          </a:xfrm>
        </p:grpSpPr>
        <p:sp>
          <p:nvSpPr>
            <p:cNvPr id="23" name="五角星 2">
              <a:extLst>
                <a:ext uri="{FF2B5EF4-FFF2-40B4-BE49-F238E27FC236}">
                  <a16:creationId xmlns:a16="http://schemas.microsoft.com/office/drawing/2014/main" id="{9B1C0754-7732-E883-D2AD-1C4D05A8DF6C}"/>
                </a:ext>
              </a:extLst>
            </p:cNvPr>
            <p:cNvSpPr/>
            <p:nvPr/>
          </p:nvSpPr>
          <p:spPr>
            <a:xfrm rot="1013228">
              <a:off x="1267237" y="4149067"/>
              <a:ext cx="1172591" cy="1179462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FDDF03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31750" prstMaterial="plastic">
              <a:bevelT w="438150" h="158750" prst="angle"/>
              <a:bevelB w="88900"/>
              <a:extrusionClr>
                <a:srgbClr val="0DDBF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zh-CN" altLang="en-US" sz="2700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24" name="文本框 14">
              <a:extLst>
                <a:ext uri="{FF2B5EF4-FFF2-40B4-BE49-F238E27FC236}">
                  <a16:creationId xmlns:a16="http://schemas.microsoft.com/office/drawing/2014/main" id="{F64D3CA1-6C28-7542-83D0-584845C1CB5C}"/>
                </a:ext>
              </a:extLst>
            </p:cNvPr>
            <p:cNvSpPr txBox="1"/>
            <p:nvPr/>
          </p:nvSpPr>
          <p:spPr>
            <a:xfrm>
              <a:off x="1496256" y="4521472"/>
              <a:ext cx="232990" cy="104808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defTabSz="1371600"/>
              <a:endParaRPr lang="zh-CN" altLang="en-US" sz="4800" dirty="0">
                <a:ln w="25400">
                  <a:solidFill>
                    <a:srgbClr val="20B6BE"/>
                  </a:solidFill>
                </a:ln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C6B42ABF-1960-FE47-EFFE-C154D3DE85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9533" y="5475674"/>
            <a:ext cx="3478223" cy="4547769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27" name="Speech Bubble: Rectangle with Corners Rounded 26">
            <a:extLst>
              <a:ext uri="{FF2B5EF4-FFF2-40B4-BE49-F238E27FC236}">
                <a16:creationId xmlns:a16="http://schemas.microsoft.com/office/drawing/2014/main" id="{23267628-E72F-00FB-BEBA-619560F00D93}"/>
              </a:ext>
            </a:extLst>
          </p:cNvPr>
          <p:cNvSpPr/>
          <p:nvPr/>
        </p:nvSpPr>
        <p:spPr>
          <a:xfrm>
            <a:off x="5808938" y="3695701"/>
            <a:ext cx="10116862" cy="2702614"/>
          </a:xfrm>
          <a:custGeom>
            <a:avLst/>
            <a:gdLst>
              <a:gd name="connsiteX0" fmla="*/ 0 w 10116862"/>
              <a:gd name="connsiteY0" fmla="*/ 450443 h 2702614"/>
              <a:gd name="connsiteX1" fmla="*/ 939579 w 10116862"/>
              <a:gd name="connsiteY1" fmla="*/ 0 h 2702614"/>
              <a:gd name="connsiteX2" fmla="*/ 1686143 w 10116862"/>
              <a:gd name="connsiteY2" fmla="*/ 0 h 2702614"/>
              <a:gd name="connsiteX3" fmla="*/ 1686143 w 10116862"/>
              <a:gd name="connsiteY3" fmla="*/ 0 h 2702614"/>
              <a:gd name="connsiteX4" fmla="*/ 4215359 w 10116862"/>
              <a:gd name="connsiteY4" fmla="*/ 0 h 2702614"/>
              <a:gd name="connsiteX5" fmla="*/ 9177282 w 10116862"/>
              <a:gd name="connsiteY5" fmla="*/ 0 h 2702614"/>
              <a:gd name="connsiteX6" fmla="*/ 10116862 w 10116862"/>
              <a:gd name="connsiteY6" fmla="*/ 450443 h 2702614"/>
              <a:gd name="connsiteX7" fmla="*/ 10116862 w 10116862"/>
              <a:gd name="connsiteY7" fmla="*/ 1576525 h 2702614"/>
              <a:gd name="connsiteX8" fmla="*/ 10116862 w 10116862"/>
              <a:gd name="connsiteY8" fmla="*/ 1576525 h 2702614"/>
              <a:gd name="connsiteX9" fmla="*/ 10116862 w 10116862"/>
              <a:gd name="connsiteY9" fmla="*/ 2252179 h 2702614"/>
              <a:gd name="connsiteX10" fmla="*/ 10116862 w 10116862"/>
              <a:gd name="connsiteY10" fmla="*/ 2252170 h 2702614"/>
              <a:gd name="connsiteX11" fmla="*/ 9177282 w 10116862"/>
              <a:gd name="connsiteY11" fmla="*/ 2702614 h 2702614"/>
              <a:gd name="connsiteX12" fmla="*/ 4215359 w 10116862"/>
              <a:gd name="connsiteY12" fmla="*/ 2702614 h 2702614"/>
              <a:gd name="connsiteX13" fmla="*/ 358745 w 10116862"/>
              <a:gd name="connsiteY13" fmla="*/ 3453508 h 2702614"/>
              <a:gd name="connsiteX14" fmla="*/ 1686143 w 10116862"/>
              <a:gd name="connsiteY14" fmla="*/ 2702614 h 2702614"/>
              <a:gd name="connsiteX15" fmla="*/ 939579 w 10116862"/>
              <a:gd name="connsiteY15" fmla="*/ 2702614 h 2702614"/>
              <a:gd name="connsiteX16" fmla="*/ 0 w 10116862"/>
              <a:gd name="connsiteY16" fmla="*/ 2252170 h 2702614"/>
              <a:gd name="connsiteX17" fmla="*/ 0 w 10116862"/>
              <a:gd name="connsiteY17" fmla="*/ 2252179 h 2702614"/>
              <a:gd name="connsiteX18" fmla="*/ 0 w 10116862"/>
              <a:gd name="connsiteY18" fmla="*/ 1576525 h 2702614"/>
              <a:gd name="connsiteX19" fmla="*/ 0 w 10116862"/>
              <a:gd name="connsiteY19" fmla="*/ 1576525 h 2702614"/>
              <a:gd name="connsiteX20" fmla="*/ 0 w 10116862"/>
              <a:gd name="connsiteY20" fmla="*/ 450443 h 2702614"/>
              <a:gd name="connsiteX0" fmla="*/ 0 w 10116862"/>
              <a:gd name="connsiteY0" fmla="*/ 450443 h 2702614"/>
              <a:gd name="connsiteX1" fmla="*/ 939579 w 10116862"/>
              <a:gd name="connsiteY1" fmla="*/ 0 h 2702614"/>
              <a:gd name="connsiteX2" fmla="*/ 1686143 w 10116862"/>
              <a:gd name="connsiteY2" fmla="*/ 0 h 2702614"/>
              <a:gd name="connsiteX3" fmla="*/ 1686143 w 10116862"/>
              <a:gd name="connsiteY3" fmla="*/ 0 h 2702614"/>
              <a:gd name="connsiteX4" fmla="*/ 4215359 w 10116862"/>
              <a:gd name="connsiteY4" fmla="*/ 0 h 2702614"/>
              <a:gd name="connsiteX5" fmla="*/ 9177282 w 10116862"/>
              <a:gd name="connsiteY5" fmla="*/ 0 h 2702614"/>
              <a:gd name="connsiteX6" fmla="*/ 10116862 w 10116862"/>
              <a:gd name="connsiteY6" fmla="*/ 450443 h 2702614"/>
              <a:gd name="connsiteX7" fmla="*/ 10116862 w 10116862"/>
              <a:gd name="connsiteY7" fmla="*/ 1576525 h 2702614"/>
              <a:gd name="connsiteX8" fmla="*/ 10116862 w 10116862"/>
              <a:gd name="connsiteY8" fmla="*/ 1576525 h 2702614"/>
              <a:gd name="connsiteX9" fmla="*/ 10116862 w 10116862"/>
              <a:gd name="connsiteY9" fmla="*/ 2252179 h 2702614"/>
              <a:gd name="connsiteX10" fmla="*/ 10116862 w 10116862"/>
              <a:gd name="connsiteY10" fmla="*/ 2252170 h 2702614"/>
              <a:gd name="connsiteX11" fmla="*/ 9177282 w 10116862"/>
              <a:gd name="connsiteY11" fmla="*/ 2702614 h 2702614"/>
              <a:gd name="connsiteX12" fmla="*/ 4215359 w 10116862"/>
              <a:gd name="connsiteY12" fmla="*/ 2702614 h 2702614"/>
              <a:gd name="connsiteX13" fmla="*/ 358745 w 10116862"/>
              <a:gd name="connsiteY13" fmla="*/ 3453508 h 2702614"/>
              <a:gd name="connsiteX14" fmla="*/ 1686143 w 10116862"/>
              <a:gd name="connsiteY14" fmla="*/ 2702614 h 2702614"/>
              <a:gd name="connsiteX15" fmla="*/ 939579 w 10116862"/>
              <a:gd name="connsiteY15" fmla="*/ 2702614 h 2702614"/>
              <a:gd name="connsiteX16" fmla="*/ 0 w 10116862"/>
              <a:gd name="connsiteY16" fmla="*/ 2252170 h 2702614"/>
              <a:gd name="connsiteX17" fmla="*/ 0 w 10116862"/>
              <a:gd name="connsiteY17" fmla="*/ 2252179 h 2702614"/>
              <a:gd name="connsiteX18" fmla="*/ 0 w 10116862"/>
              <a:gd name="connsiteY18" fmla="*/ 1576525 h 2702614"/>
              <a:gd name="connsiteX19" fmla="*/ 0 w 10116862"/>
              <a:gd name="connsiteY19" fmla="*/ 1576525 h 2702614"/>
              <a:gd name="connsiteX20" fmla="*/ 0 w 10116862"/>
              <a:gd name="connsiteY20" fmla="*/ 450443 h 2702614"/>
              <a:gd name="connsiteX0" fmla="*/ 0 w 10116862"/>
              <a:gd name="connsiteY0" fmla="*/ 450443 h 2702614"/>
              <a:gd name="connsiteX1" fmla="*/ 939579 w 10116862"/>
              <a:gd name="connsiteY1" fmla="*/ 0 h 2702614"/>
              <a:gd name="connsiteX2" fmla="*/ 1686143 w 10116862"/>
              <a:gd name="connsiteY2" fmla="*/ 0 h 2702614"/>
              <a:gd name="connsiteX3" fmla="*/ 1686143 w 10116862"/>
              <a:gd name="connsiteY3" fmla="*/ 0 h 2702614"/>
              <a:gd name="connsiteX4" fmla="*/ 4215359 w 10116862"/>
              <a:gd name="connsiteY4" fmla="*/ 0 h 2702614"/>
              <a:gd name="connsiteX5" fmla="*/ 9177282 w 10116862"/>
              <a:gd name="connsiteY5" fmla="*/ 0 h 2702614"/>
              <a:gd name="connsiteX6" fmla="*/ 10116862 w 10116862"/>
              <a:gd name="connsiteY6" fmla="*/ 450443 h 2702614"/>
              <a:gd name="connsiteX7" fmla="*/ 10116862 w 10116862"/>
              <a:gd name="connsiteY7" fmla="*/ 1576525 h 2702614"/>
              <a:gd name="connsiteX8" fmla="*/ 10116862 w 10116862"/>
              <a:gd name="connsiteY8" fmla="*/ 1576525 h 2702614"/>
              <a:gd name="connsiteX9" fmla="*/ 10116862 w 10116862"/>
              <a:gd name="connsiteY9" fmla="*/ 2252179 h 2702614"/>
              <a:gd name="connsiteX10" fmla="*/ 10116862 w 10116862"/>
              <a:gd name="connsiteY10" fmla="*/ 2252170 h 2702614"/>
              <a:gd name="connsiteX11" fmla="*/ 9177282 w 10116862"/>
              <a:gd name="connsiteY11" fmla="*/ 2702614 h 2702614"/>
              <a:gd name="connsiteX12" fmla="*/ 4215359 w 10116862"/>
              <a:gd name="connsiteY12" fmla="*/ 2702614 h 2702614"/>
              <a:gd name="connsiteX13" fmla="*/ 358745 w 10116862"/>
              <a:gd name="connsiteY13" fmla="*/ 3453508 h 2702614"/>
              <a:gd name="connsiteX14" fmla="*/ 1686143 w 10116862"/>
              <a:gd name="connsiteY14" fmla="*/ 2702614 h 2702614"/>
              <a:gd name="connsiteX15" fmla="*/ 939579 w 10116862"/>
              <a:gd name="connsiteY15" fmla="*/ 2702614 h 2702614"/>
              <a:gd name="connsiteX16" fmla="*/ 0 w 10116862"/>
              <a:gd name="connsiteY16" fmla="*/ 2252170 h 2702614"/>
              <a:gd name="connsiteX17" fmla="*/ 0 w 10116862"/>
              <a:gd name="connsiteY17" fmla="*/ 2252179 h 2702614"/>
              <a:gd name="connsiteX18" fmla="*/ 0 w 10116862"/>
              <a:gd name="connsiteY18" fmla="*/ 1576525 h 2702614"/>
              <a:gd name="connsiteX19" fmla="*/ 0 w 10116862"/>
              <a:gd name="connsiteY19" fmla="*/ 1576525 h 2702614"/>
              <a:gd name="connsiteX20" fmla="*/ 0 w 10116862"/>
              <a:gd name="connsiteY20" fmla="*/ 450443 h 2702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0116862" h="2702614" fill="none" extrusionOk="0">
                <a:moveTo>
                  <a:pt x="0" y="450443"/>
                </a:moveTo>
                <a:cubicBezTo>
                  <a:pt x="-146463" y="249731"/>
                  <a:pt x="503419" y="9181"/>
                  <a:pt x="939579" y="0"/>
                </a:cubicBezTo>
                <a:cubicBezTo>
                  <a:pt x="1306055" y="6436"/>
                  <a:pt x="1565821" y="-24041"/>
                  <a:pt x="1686143" y="0"/>
                </a:cubicBezTo>
                <a:lnTo>
                  <a:pt x="1686143" y="0"/>
                </a:lnTo>
                <a:cubicBezTo>
                  <a:pt x="2547229" y="-70958"/>
                  <a:pt x="3358266" y="-254596"/>
                  <a:pt x="4215359" y="0"/>
                </a:cubicBezTo>
                <a:cubicBezTo>
                  <a:pt x="6166363" y="-49327"/>
                  <a:pt x="6863091" y="440697"/>
                  <a:pt x="9177282" y="0"/>
                </a:cubicBezTo>
                <a:cubicBezTo>
                  <a:pt x="9645208" y="-95523"/>
                  <a:pt x="10106189" y="252989"/>
                  <a:pt x="10116862" y="450443"/>
                </a:cubicBezTo>
                <a:cubicBezTo>
                  <a:pt x="10160412" y="553230"/>
                  <a:pt x="10054550" y="1139159"/>
                  <a:pt x="10116862" y="1576525"/>
                </a:cubicBezTo>
                <a:lnTo>
                  <a:pt x="10116862" y="1576525"/>
                </a:lnTo>
                <a:cubicBezTo>
                  <a:pt x="10127625" y="1718899"/>
                  <a:pt x="10134042" y="2091056"/>
                  <a:pt x="10116862" y="2252179"/>
                </a:cubicBezTo>
                <a:lnTo>
                  <a:pt x="10116862" y="2252170"/>
                </a:lnTo>
                <a:cubicBezTo>
                  <a:pt x="10229054" y="2439974"/>
                  <a:pt x="9647670" y="2602472"/>
                  <a:pt x="9177282" y="2702614"/>
                </a:cubicBezTo>
                <a:cubicBezTo>
                  <a:pt x="7828650" y="2369351"/>
                  <a:pt x="5363834" y="2741009"/>
                  <a:pt x="4215359" y="2702614"/>
                </a:cubicBezTo>
                <a:cubicBezTo>
                  <a:pt x="3659885" y="2699842"/>
                  <a:pt x="905224" y="3520262"/>
                  <a:pt x="358745" y="3453508"/>
                </a:cubicBezTo>
                <a:cubicBezTo>
                  <a:pt x="1089348" y="3260646"/>
                  <a:pt x="1141554" y="3014732"/>
                  <a:pt x="1686143" y="2702614"/>
                </a:cubicBezTo>
                <a:cubicBezTo>
                  <a:pt x="1360554" y="2700731"/>
                  <a:pt x="1273448" y="2673021"/>
                  <a:pt x="939579" y="2702614"/>
                </a:cubicBezTo>
                <a:cubicBezTo>
                  <a:pt x="515633" y="2784962"/>
                  <a:pt x="-107677" y="2534200"/>
                  <a:pt x="0" y="2252170"/>
                </a:cubicBezTo>
                <a:lnTo>
                  <a:pt x="0" y="2252179"/>
                </a:lnTo>
                <a:cubicBezTo>
                  <a:pt x="-100022" y="2149694"/>
                  <a:pt x="-76415" y="1870591"/>
                  <a:pt x="0" y="1576525"/>
                </a:cubicBezTo>
                <a:lnTo>
                  <a:pt x="0" y="1576525"/>
                </a:lnTo>
                <a:cubicBezTo>
                  <a:pt x="-89626" y="1063745"/>
                  <a:pt x="-195296" y="897011"/>
                  <a:pt x="0" y="450443"/>
                </a:cubicBezTo>
                <a:close/>
              </a:path>
              <a:path w="10116862" h="2702614" stroke="0" extrusionOk="0">
                <a:moveTo>
                  <a:pt x="0" y="450443"/>
                </a:moveTo>
                <a:cubicBezTo>
                  <a:pt x="3583" y="286892"/>
                  <a:pt x="460893" y="68868"/>
                  <a:pt x="939579" y="0"/>
                </a:cubicBezTo>
                <a:cubicBezTo>
                  <a:pt x="1219104" y="-1666"/>
                  <a:pt x="1569037" y="25670"/>
                  <a:pt x="1686143" y="0"/>
                </a:cubicBezTo>
                <a:lnTo>
                  <a:pt x="1686143" y="0"/>
                </a:lnTo>
                <a:cubicBezTo>
                  <a:pt x="2819290" y="-79638"/>
                  <a:pt x="3593343" y="97563"/>
                  <a:pt x="4215359" y="0"/>
                </a:cubicBezTo>
                <a:cubicBezTo>
                  <a:pt x="5509456" y="212985"/>
                  <a:pt x="8149825" y="-321850"/>
                  <a:pt x="9177282" y="0"/>
                </a:cubicBezTo>
                <a:cubicBezTo>
                  <a:pt x="9659476" y="-8650"/>
                  <a:pt x="10074751" y="275071"/>
                  <a:pt x="10116862" y="450443"/>
                </a:cubicBezTo>
                <a:cubicBezTo>
                  <a:pt x="10046264" y="674737"/>
                  <a:pt x="10004045" y="1424404"/>
                  <a:pt x="10116862" y="1576525"/>
                </a:cubicBezTo>
                <a:lnTo>
                  <a:pt x="10116862" y="1576525"/>
                </a:lnTo>
                <a:cubicBezTo>
                  <a:pt x="10127045" y="1642364"/>
                  <a:pt x="10070327" y="2177909"/>
                  <a:pt x="10116862" y="2252179"/>
                </a:cubicBezTo>
                <a:lnTo>
                  <a:pt x="10116862" y="2252170"/>
                </a:lnTo>
                <a:cubicBezTo>
                  <a:pt x="10267954" y="2517113"/>
                  <a:pt x="9628864" y="2838099"/>
                  <a:pt x="9177282" y="2702614"/>
                </a:cubicBezTo>
                <a:cubicBezTo>
                  <a:pt x="8768926" y="2830412"/>
                  <a:pt x="5200150" y="2634789"/>
                  <a:pt x="4215359" y="2702614"/>
                </a:cubicBezTo>
                <a:cubicBezTo>
                  <a:pt x="3422342" y="2627297"/>
                  <a:pt x="2077496" y="3303500"/>
                  <a:pt x="358745" y="3453508"/>
                </a:cubicBezTo>
                <a:cubicBezTo>
                  <a:pt x="920498" y="3257923"/>
                  <a:pt x="1533533" y="2798043"/>
                  <a:pt x="1686143" y="2702614"/>
                </a:cubicBezTo>
                <a:cubicBezTo>
                  <a:pt x="1389413" y="2734555"/>
                  <a:pt x="1140154" y="2726943"/>
                  <a:pt x="939579" y="2702614"/>
                </a:cubicBezTo>
                <a:cubicBezTo>
                  <a:pt x="403587" y="2722237"/>
                  <a:pt x="-57138" y="2519174"/>
                  <a:pt x="0" y="2252170"/>
                </a:cubicBezTo>
                <a:lnTo>
                  <a:pt x="0" y="2252179"/>
                </a:lnTo>
                <a:cubicBezTo>
                  <a:pt x="-7310" y="1986787"/>
                  <a:pt x="-77170" y="1767775"/>
                  <a:pt x="0" y="1576525"/>
                </a:cubicBezTo>
                <a:lnTo>
                  <a:pt x="0" y="1576525"/>
                </a:lnTo>
                <a:cubicBezTo>
                  <a:pt x="-128528" y="1091116"/>
                  <a:pt x="28960" y="794552"/>
                  <a:pt x="0" y="450443"/>
                </a:cubicBezTo>
                <a:close/>
              </a:path>
              <a:path w="10116862" h="2702614" fill="none" stroke="0" extrusionOk="0">
                <a:moveTo>
                  <a:pt x="0" y="450443"/>
                </a:moveTo>
                <a:cubicBezTo>
                  <a:pt x="-21584" y="201790"/>
                  <a:pt x="431484" y="8085"/>
                  <a:pt x="939579" y="0"/>
                </a:cubicBezTo>
                <a:cubicBezTo>
                  <a:pt x="1287948" y="24787"/>
                  <a:pt x="1554238" y="-19819"/>
                  <a:pt x="1686143" y="0"/>
                </a:cubicBezTo>
                <a:lnTo>
                  <a:pt x="1686143" y="0"/>
                </a:lnTo>
                <a:cubicBezTo>
                  <a:pt x="2604308" y="23642"/>
                  <a:pt x="3273683" y="-38403"/>
                  <a:pt x="4215359" y="0"/>
                </a:cubicBezTo>
                <a:cubicBezTo>
                  <a:pt x="5852702" y="-231262"/>
                  <a:pt x="6760311" y="174503"/>
                  <a:pt x="9177282" y="0"/>
                </a:cubicBezTo>
                <a:cubicBezTo>
                  <a:pt x="9712878" y="-55262"/>
                  <a:pt x="10145778" y="214126"/>
                  <a:pt x="10116862" y="450443"/>
                </a:cubicBezTo>
                <a:cubicBezTo>
                  <a:pt x="10199656" y="607085"/>
                  <a:pt x="10058800" y="1183445"/>
                  <a:pt x="10116862" y="1576525"/>
                </a:cubicBezTo>
                <a:lnTo>
                  <a:pt x="10116862" y="1576525"/>
                </a:lnTo>
                <a:cubicBezTo>
                  <a:pt x="10098454" y="1742727"/>
                  <a:pt x="10124551" y="2074633"/>
                  <a:pt x="10116862" y="2252179"/>
                </a:cubicBezTo>
                <a:lnTo>
                  <a:pt x="10116862" y="2252170"/>
                </a:lnTo>
                <a:cubicBezTo>
                  <a:pt x="10159807" y="2475033"/>
                  <a:pt x="9683807" y="2649336"/>
                  <a:pt x="9177282" y="2702614"/>
                </a:cubicBezTo>
                <a:cubicBezTo>
                  <a:pt x="7727103" y="2505419"/>
                  <a:pt x="5389861" y="3023243"/>
                  <a:pt x="4215359" y="2702614"/>
                </a:cubicBezTo>
                <a:cubicBezTo>
                  <a:pt x="3851009" y="2815495"/>
                  <a:pt x="1234882" y="3522922"/>
                  <a:pt x="358745" y="3453508"/>
                </a:cubicBezTo>
                <a:cubicBezTo>
                  <a:pt x="930066" y="3190047"/>
                  <a:pt x="1154320" y="3017829"/>
                  <a:pt x="1686143" y="2702614"/>
                </a:cubicBezTo>
                <a:cubicBezTo>
                  <a:pt x="1377415" y="2654513"/>
                  <a:pt x="1173330" y="2663905"/>
                  <a:pt x="939579" y="2702614"/>
                </a:cubicBezTo>
                <a:cubicBezTo>
                  <a:pt x="484264" y="2770699"/>
                  <a:pt x="-116819" y="2507933"/>
                  <a:pt x="0" y="2252170"/>
                </a:cubicBezTo>
                <a:lnTo>
                  <a:pt x="0" y="2252179"/>
                </a:lnTo>
                <a:cubicBezTo>
                  <a:pt x="-95741" y="2102926"/>
                  <a:pt x="-79566" y="1937997"/>
                  <a:pt x="0" y="1576525"/>
                </a:cubicBezTo>
                <a:lnTo>
                  <a:pt x="0" y="1576525"/>
                </a:lnTo>
                <a:cubicBezTo>
                  <a:pt x="-143045" y="1051251"/>
                  <a:pt x="-153497" y="917266"/>
                  <a:pt x="0" y="450443"/>
                </a:cubicBezTo>
                <a:close/>
              </a:path>
              <a:path w="10116862" h="2702614" fill="none" stroke="0" extrusionOk="0">
                <a:moveTo>
                  <a:pt x="0" y="450443"/>
                </a:moveTo>
                <a:cubicBezTo>
                  <a:pt x="-49058" y="210229"/>
                  <a:pt x="543295" y="38601"/>
                  <a:pt x="939579" y="0"/>
                </a:cubicBezTo>
                <a:cubicBezTo>
                  <a:pt x="1275185" y="13763"/>
                  <a:pt x="1546315" y="-30145"/>
                  <a:pt x="1686143" y="0"/>
                </a:cubicBezTo>
                <a:lnTo>
                  <a:pt x="1686143" y="0"/>
                </a:lnTo>
                <a:cubicBezTo>
                  <a:pt x="2618681" y="-20358"/>
                  <a:pt x="3315650" y="-146768"/>
                  <a:pt x="4215359" y="0"/>
                </a:cubicBezTo>
                <a:cubicBezTo>
                  <a:pt x="6089592" y="-118319"/>
                  <a:pt x="6915231" y="289047"/>
                  <a:pt x="9177282" y="0"/>
                </a:cubicBezTo>
                <a:cubicBezTo>
                  <a:pt x="9675761" y="-100907"/>
                  <a:pt x="10114369" y="256220"/>
                  <a:pt x="10116862" y="450443"/>
                </a:cubicBezTo>
                <a:cubicBezTo>
                  <a:pt x="10149319" y="575442"/>
                  <a:pt x="10075893" y="1185270"/>
                  <a:pt x="10116862" y="1576525"/>
                </a:cubicBezTo>
                <a:lnTo>
                  <a:pt x="10116862" y="1576525"/>
                </a:lnTo>
                <a:cubicBezTo>
                  <a:pt x="10129108" y="1721576"/>
                  <a:pt x="10147268" y="2072540"/>
                  <a:pt x="10116862" y="2252179"/>
                </a:cubicBezTo>
                <a:lnTo>
                  <a:pt x="10116862" y="2252170"/>
                </a:lnTo>
                <a:cubicBezTo>
                  <a:pt x="10223989" y="2456455"/>
                  <a:pt x="9663422" y="2719322"/>
                  <a:pt x="9177282" y="2702614"/>
                </a:cubicBezTo>
                <a:cubicBezTo>
                  <a:pt x="7893160" y="2371517"/>
                  <a:pt x="5437971" y="3046017"/>
                  <a:pt x="4215359" y="2702614"/>
                </a:cubicBezTo>
                <a:cubicBezTo>
                  <a:pt x="3634805" y="2687197"/>
                  <a:pt x="1079993" y="3597564"/>
                  <a:pt x="358745" y="3453508"/>
                </a:cubicBezTo>
                <a:cubicBezTo>
                  <a:pt x="1008888" y="3225593"/>
                  <a:pt x="1154714" y="2984358"/>
                  <a:pt x="1686143" y="2702614"/>
                </a:cubicBezTo>
                <a:cubicBezTo>
                  <a:pt x="1370583" y="2679460"/>
                  <a:pt x="1237179" y="2665442"/>
                  <a:pt x="939579" y="2702614"/>
                </a:cubicBezTo>
                <a:cubicBezTo>
                  <a:pt x="514095" y="2723561"/>
                  <a:pt x="-123909" y="2520694"/>
                  <a:pt x="0" y="2252170"/>
                </a:cubicBezTo>
                <a:lnTo>
                  <a:pt x="0" y="2252179"/>
                </a:lnTo>
                <a:cubicBezTo>
                  <a:pt x="-80104" y="2151115"/>
                  <a:pt x="-88159" y="1869991"/>
                  <a:pt x="0" y="1576525"/>
                </a:cubicBezTo>
                <a:lnTo>
                  <a:pt x="0" y="1576525"/>
                </a:lnTo>
                <a:cubicBezTo>
                  <a:pt x="-120208" y="1036310"/>
                  <a:pt x="-165890" y="915950"/>
                  <a:pt x="0" y="450443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918538157">
                  <a:custGeom>
                    <a:avLst/>
                    <a:gdLst>
                      <a:gd name="connsiteX0" fmla="*/ 0 w 10116862"/>
                      <a:gd name="connsiteY0" fmla="*/ 450443 h 2702614"/>
                      <a:gd name="connsiteX1" fmla="*/ 939579 w 10116862"/>
                      <a:gd name="connsiteY1" fmla="*/ 0 h 2702614"/>
                      <a:gd name="connsiteX2" fmla="*/ 1686143 w 10116862"/>
                      <a:gd name="connsiteY2" fmla="*/ 0 h 2702614"/>
                      <a:gd name="connsiteX3" fmla="*/ 1686143 w 10116862"/>
                      <a:gd name="connsiteY3" fmla="*/ 0 h 2702614"/>
                      <a:gd name="connsiteX4" fmla="*/ 4215359 w 10116862"/>
                      <a:gd name="connsiteY4" fmla="*/ 0 h 2702614"/>
                      <a:gd name="connsiteX5" fmla="*/ 9177282 w 10116862"/>
                      <a:gd name="connsiteY5" fmla="*/ 0 h 2702614"/>
                      <a:gd name="connsiteX6" fmla="*/ 10116862 w 10116862"/>
                      <a:gd name="connsiteY6" fmla="*/ 450443 h 2702614"/>
                      <a:gd name="connsiteX7" fmla="*/ 10116862 w 10116862"/>
                      <a:gd name="connsiteY7" fmla="*/ 1576525 h 2702614"/>
                      <a:gd name="connsiteX8" fmla="*/ 10116862 w 10116862"/>
                      <a:gd name="connsiteY8" fmla="*/ 1576525 h 2702614"/>
                      <a:gd name="connsiteX9" fmla="*/ 10116862 w 10116862"/>
                      <a:gd name="connsiteY9" fmla="*/ 2252179 h 2702614"/>
                      <a:gd name="connsiteX10" fmla="*/ 10116862 w 10116862"/>
                      <a:gd name="connsiteY10" fmla="*/ 2252170 h 2702614"/>
                      <a:gd name="connsiteX11" fmla="*/ 9177282 w 10116862"/>
                      <a:gd name="connsiteY11" fmla="*/ 2702614 h 2702614"/>
                      <a:gd name="connsiteX12" fmla="*/ 4215359 w 10116862"/>
                      <a:gd name="connsiteY12" fmla="*/ 2702614 h 2702614"/>
                      <a:gd name="connsiteX13" fmla="*/ 358745 w 10116862"/>
                      <a:gd name="connsiteY13" fmla="*/ 3453508 h 2702614"/>
                      <a:gd name="connsiteX14" fmla="*/ 1686143 w 10116862"/>
                      <a:gd name="connsiteY14" fmla="*/ 2702614 h 2702614"/>
                      <a:gd name="connsiteX15" fmla="*/ 939579 w 10116862"/>
                      <a:gd name="connsiteY15" fmla="*/ 2702614 h 2702614"/>
                      <a:gd name="connsiteX16" fmla="*/ 0 w 10116862"/>
                      <a:gd name="connsiteY16" fmla="*/ 2252170 h 2702614"/>
                      <a:gd name="connsiteX17" fmla="*/ 0 w 10116862"/>
                      <a:gd name="connsiteY17" fmla="*/ 2252179 h 2702614"/>
                      <a:gd name="connsiteX18" fmla="*/ 0 w 10116862"/>
                      <a:gd name="connsiteY18" fmla="*/ 1576525 h 2702614"/>
                      <a:gd name="connsiteX19" fmla="*/ 0 w 10116862"/>
                      <a:gd name="connsiteY19" fmla="*/ 1576525 h 2702614"/>
                      <a:gd name="connsiteX20" fmla="*/ 0 w 10116862"/>
                      <a:gd name="connsiteY20" fmla="*/ 450443 h 2702614"/>
                      <a:gd name="connsiteX0" fmla="*/ 0 w 10116862"/>
                      <a:gd name="connsiteY0" fmla="*/ 450443 h 2702614"/>
                      <a:gd name="connsiteX1" fmla="*/ 939579 w 10116862"/>
                      <a:gd name="connsiteY1" fmla="*/ 0 h 2702614"/>
                      <a:gd name="connsiteX2" fmla="*/ 1686143 w 10116862"/>
                      <a:gd name="connsiteY2" fmla="*/ 0 h 2702614"/>
                      <a:gd name="connsiteX3" fmla="*/ 1686143 w 10116862"/>
                      <a:gd name="connsiteY3" fmla="*/ 0 h 2702614"/>
                      <a:gd name="connsiteX4" fmla="*/ 4215359 w 10116862"/>
                      <a:gd name="connsiteY4" fmla="*/ 0 h 2702614"/>
                      <a:gd name="connsiteX5" fmla="*/ 9177282 w 10116862"/>
                      <a:gd name="connsiteY5" fmla="*/ 0 h 2702614"/>
                      <a:gd name="connsiteX6" fmla="*/ 10116862 w 10116862"/>
                      <a:gd name="connsiteY6" fmla="*/ 450443 h 2702614"/>
                      <a:gd name="connsiteX7" fmla="*/ 10116862 w 10116862"/>
                      <a:gd name="connsiteY7" fmla="*/ 1576525 h 2702614"/>
                      <a:gd name="connsiteX8" fmla="*/ 10116862 w 10116862"/>
                      <a:gd name="connsiteY8" fmla="*/ 1576525 h 2702614"/>
                      <a:gd name="connsiteX9" fmla="*/ 10116862 w 10116862"/>
                      <a:gd name="connsiteY9" fmla="*/ 2252179 h 2702614"/>
                      <a:gd name="connsiteX10" fmla="*/ 10116862 w 10116862"/>
                      <a:gd name="connsiteY10" fmla="*/ 2252170 h 2702614"/>
                      <a:gd name="connsiteX11" fmla="*/ 9177282 w 10116862"/>
                      <a:gd name="connsiteY11" fmla="*/ 2702614 h 2702614"/>
                      <a:gd name="connsiteX12" fmla="*/ 4215359 w 10116862"/>
                      <a:gd name="connsiteY12" fmla="*/ 2702614 h 2702614"/>
                      <a:gd name="connsiteX13" fmla="*/ 358745 w 10116862"/>
                      <a:gd name="connsiteY13" fmla="*/ 3453508 h 2702614"/>
                      <a:gd name="connsiteX14" fmla="*/ 1686143 w 10116862"/>
                      <a:gd name="connsiteY14" fmla="*/ 2702614 h 2702614"/>
                      <a:gd name="connsiteX15" fmla="*/ 939579 w 10116862"/>
                      <a:gd name="connsiteY15" fmla="*/ 2702614 h 2702614"/>
                      <a:gd name="connsiteX16" fmla="*/ 0 w 10116862"/>
                      <a:gd name="connsiteY16" fmla="*/ 2252170 h 2702614"/>
                      <a:gd name="connsiteX17" fmla="*/ 0 w 10116862"/>
                      <a:gd name="connsiteY17" fmla="*/ 2252179 h 2702614"/>
                      <a:gd name="connsiteX18" fmla="*/ 0 w 10116862"/>
                      <a:gd name="connsiteY18" fmla="*/ 1576525 h 2702614"/>
                      <a:gd name="connsiteX19" fmla="*/ 0 w 10116862"/>
                      <a:gd name="connsiteY19" fmla="*/ 1576525 h 2702614"/>
                      <a:gd name="connsiteX20" fmla="*/ 0 w 10116862"/>
                      <a:gd name="connsiteY20" fmla="*/ 450443 h 27026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116862" h="2702614" fill="none" extrusionOk="0">
                        <a:moveTo>
                          <a:pt x="0" y="450443"/>
                        </a:moveTo>
                        <a:cubicBezTo>
                          <a:pt x="-90156" y="225063"/>
                          <a:pt x="489875" y="7543"/>
                          <a:pt x="939579" y="0"/>
                        </a:cubicBezTo>
                        <a:cubicBezTo>
                          <a:pt x="1286585" y="13836"/>
                          <a:pt x="1555612" y="-25444"/>
                          <a:pt x="1686143" y="0"/>
                        </a:cubicBezTo>
                        <a:lnTo>
                          <a:pt x="1686143" y="0"/>
                        </a:lnTo>
                        <a:cubicBezTo>
                          <a:pt x="2473743" y="28047"/>
                          <a:pt x="3320712" y="-121590"/>
                          <a:pt x="4215359" y="0"/>
                        </a:cubicBezTo>
                        <a:cubicBezTo>
                          <a:pt x="6096273" y="-108735"/>
                          <a:pt x="6820714" y="311444"/>
                          <a:pt x="9177282" y="0"/>
                        </a:cubicBezTo>
                        <a:cubicBezTo>
                          <a:pt x="9659398" y="-62806"/>
                          <a:pt x="10111520" y="225559"/>
                          <a:pt x="10116862" y="450443"/>
                        </a:cubicBezTo>
                        <a:cubicBezTo>
                          <a:pt x="10194158" y="589554"/>
                          <a:pt x="10014440" y="1179323"/>
                          <a:pt x="10116862" y="1576525"/>
                        </a:cubicBezTo>
                        <a:lnTo>
                          <a:pt x="10116862" y="1576525"/>
                        </a:lnTo>
                        <a:cubicBezTo>
                          <a:pt x="10111262" y="1736923"/>
                          <a:pt x="10128550" y="2083766"/>
                          <a:pt x="10116862" y="2252179"/>
                        </a:cubicBezTo>
                        <a:lnTo>
                          <a:pt x="10116862" y="2252170"/>
                        </a:lnTo>
                        <a:cubicBezTo>
                          <a:pt x="10189286" y="2465124"/>
                          <a:pt x="9669081" y="2649741"/>
                          <a:pt x="9177282" y="2702614"/>
                        </a:cubicBezTo>
                        <a:cubicBezTo>
                          <a:pt x="7808195" y="2393391"/>
                          <a:pt x="5422944" y="2819589"/>
                          <a:pt x="4215359" y="2702614"/>
                        </a:cubicBezTo>
                        <a:cubicBezTo>
                          <a:pt x="3687452" y="2724873"/>
                          <a:pt x="1030862" y="3475886"/>
                          <a:pt x="358745" y="3453508"/>
                        </a:cubicBezTo>
                        <a:cubicBezTo>
                          <a:pt x="1038368" y="3241764"/>
                          <a:pt x="1141529" y="2976660"/>
                          <a:pt x="1686143" y="2702614"/>
                        </a:cubicBezTo>
                        <a:cubicBezTo>
                          <a:pt x="1376857" y="2690573"/>
                          <a:pt x="1247636" y="2672409"/>
                          <a:pt x="939579" y="2702614"/>
                        </a:cubicBezTo>
                        <a:cubicBezTo>
                          <a:pt x="489768" y="2753880"/>
                          <a:pt x="-86811" y="2524611"/>
                          <a:pt x="0" y="2252170"/>
                        </a:cubicBezTo>
                        <a:lnTo>
                          <a:pt x="0" y="2252179"/>
                        </a:lnTo>
                        <a:cubicBezTo>
                          <a:pt x="-78828" y="2154639"/>
                          <a:pt x="-85565" y="1885661"/>
                          <a:pt x="0" y="1576525"/>
                        </a:cubicBezTo>
                        <a:lnTo>
                          <a:pt x="0" y="1576525"/>
                        </a:lnTo>
                        <a:cubicBezTo>
                          <a:pt x="-109174" y="1065572"/>
                          <a:pt x="-189098" y="906766"/>
                          <a:pt x="0" y="450443"/>
                        </a:cubicBezTo>
                        <a:close/>
                      </a:path>
                      <a:path w="10116862" h="2702614" stroke="0" extrusionOk="0">
                        <a:moveTo>
                          <a:pt x="0" y="450443"/>
                        </a:moveTo>
                        <a:cubicBezTo>
                          <a:pt x="49957" y="209882"/>
                          <a:pt x="483331" y="24684"/>
                          <a:pt x="939579" y="0"/>
                        </a:cubicBezTo>
                        <a:cubicBezTo>
                          <a:pt x="1231513" y="-16513"/>
                          <a:pt x="1579828" y="21628"/>
                          <a:pt x="1686143" y="0"/>
                        </a:cubicBezTo>
                        <a:lnTo>
                          <a:pt x="1686143" y="0"/>
                        </a:lnTo>
                        <a:cubicBezTo>
                          <a:pt x="2897133" y="-47322"/>
                          <a:pt x="3621467" y="37118"/>
                          <a:pt x="4215359" y="0"/>
                        </a:cubicBezTo>
                        <a:cubicBezTo>
                          <a:pt x="5705759" y="166205"/>
                          <a:pt x="8038529" y="-154078"/>
                          <a:pt x="9177282" y="0"/>
                        </a:cubicBezTo>
                        <a:cubicBezTo>
                          <a:pt x="9693483" y="-15640"/>
                          <a:pt x="10097533" y="261520"/>
                          <a:pt x="10116862" y="450443"/>
                        </a:cubicBezTo>
                        <a:cubicBezTo>
                          <a:pt x="10076235" y="669199"/>
                          <a:pt x="9979635" y="1417910"/>
                          <a:pt x="10116862" y="1576525"/>
                        </a:cubicBezTo>
                        <a:lnTo>
                          <a:pt x="10116862" y="1576525"/>
                        </a:lnTo>
                        <a:cubicBezTo>
                          <a:pt x="10130833" y="1643561"/>
                          <a:pt x="10060452" y="2174850"/>
                          <a:pt x="10116862" y="2252179"/>
                        </a:cubicBezTo>
                        <a:lnTo>
                          <a:pt x="10116862" y="2252170"/>
                        </a:lnTo>
                        <a:cubicBezTo>
                          <a:pt x="10219753" y="2507288"/>
                          <a:pt x="9674495" y="2767859"/>
                          <a:pt x="9177282" y="2702614"/>
                        </a:cubicBezTo>
                        <a:cubicBezTo>
                          <a:pt x="8669177" y="2813521"/>
                          <a:pt x="5251666" y="2691543"/>
                          <a:pt x="4215359" y="2702614"/>
                        </a:cubicBezTo>
                        <a:cubicBezTo>
                          <a:pt x="3355897" y="2672476"/>
                          <a:pt x="2118036" y="3075753"/>
                          <a:pt x="358745" y="3453508"/>
                        </a:cubicBezTo>
                        <a:cubicBezTo>
                          <a:pt x="906658" y="3223109"/>
                          <a:pt x="1532567" y="2827081"/>
                          <a:pt x="1686143" y="2702614"/>
                        </a:cubicBezTo>
                        <a:cubicBezTo>
                          <a:pt x="1409513" y="2725595"/>
                          <a:pt x="1154430" y="2706262"/>
                          <a:pt x="939579" y="2702614"/>
                        </a:cubicBezTo>
                        <a:cubicBezTo>
                          <a:pt x="407280" y="2719190"/>
                          <a:pt x="-60876" y="2517092"/>
                          <a:pt x="0" y="2252170"/>
                        </a:cubicBezTo>
                        <a:lnTo>
                          <a:pt x="0" y="2252179"/>
                        </a:lnTo>
                        <a:cubicBezTo>
                          <a:pt x="11892" y="1989935"/>
                          <a:pt x="-112148" y="1748397"/>
                          <a:pt x="0" y="1576525"/>
                        </a:cubicBezTo>
                        <a:lnTo>
                          <a:pt x="0" y="1576525"/>
                        </a:lnTo>
                        <a:cubicBezTo>
                          <a:pt x="-150430" y="1135118"/>
                          <a:pt x="181" y="813923"/>
                          <a:pt x="0" y="450443"/>
                        </a:cubicBezTo>
                        <a:close/>
                      </a:path>
                      <a:path w="10116862" h="2702614" fill="none" stroke="0" extrusionOk="0">
                        <a:moveTo>
                          <a:pt x="0" y="450443"/>
                        </a:moveTo>
                        <a:cubicBezTo>
                          <a:pt x="16030" y="185228"/>
                          <a:pt x="440329" y="4569"/>
                          <a:pt x="939579" y="0"/>
                        </a:cubicBezTo>
                        <a:cubicBezTo>
                          <a:pt x="1268501" y="19447"/>
                          <a:pt x="1526671" y="-31773"/>
                          <a:pt x="1686143" y="0"/>
                        </a:cubicBezTo>
                        <a:lnTo>
                          <a:pt x="1686143" y="0"/>
                        </a:lnTo>
                        <a:cubicBezTo>
                          <a:pt x="2603003" y="3226"/>
                          <a:pt x="3250704" y="-105678"/>
                          <a:pt x="4215359" y="0"/>
                        </a:cubicBezTo>
                        <a:cubicBezTo>
                          <a:pt x="5916686" y="-311549"/>
                          <a:pt x="6940108" y="173033"/>
                          <a:pt x="9177282" y="0"/>
                        </a:cubicBezTo>
                        <a:cubicBezTo>
                          <a:pt x="9689687" y="-47891"/>
                          <a:pt x="10117880" y="230399"/>
                          <a:pt x="10116862" y="450443"/>
                        </a:cubicBezTo>
                        <a:cubicBezTo>
                          <a:pt x="10185809" y="597833"/>
                          <a:pt x="10037670" y="1206861"/>
                          <a:pt x="10116862" y="1576525"/>
                        </a:cubicBezTo>
                        <a:lnTo>
                          <a:pt x="10116862" y="1576525"/>
                        </a:lnTo>
                        <a:cubicBezTo>
                          <a:pt x="10112660" y="1737082"/>
                          <a:pt x="10122807" y="2072586"/>
                          <a:pt x="10116862" y="2252179"/>
                        </a:cubicBezTo>
                        <a:lnTo>
                          <a:pt x="10116862" y="2252170"/>
                        </a:lnTo>
                        <a:cubicBezTo>
                          <a:pt x="10165437" y="2487190"/>
                          <a:pt x="9686748" y="2737534"/>
                          <a:pt x="9177282" y="2702614"/>
                        </a:cubicBezTo>
                        <a:cubicBezTo>
                          <a:pt x="7739246" y="2550004"/>
                          <a:pt x="5488222" y="3024332"/>
                          <a:pt x="4215359" y="2702614"/>
                        </a:cubicBezTo>
                        <a:cubicBezTo>
                          <a:pt x="3734780" y="2773951"/>
                          <a:pt x="1142256" y="3507394"/>
                          <a:pt x="358745" y="3453508"/>
                        </a:cubicBezTo>
                        <a:cubicBezTo>
                          <a:pt x="981041" y="3219620"/>
                          <a:pt x="1169008" y="2978992"/>
                          <a:pt x="1686143" y="2702614"/>
                        </a:cubicBezTo>
                        <a:cubicBezTo>
                          <a:pt x="1389647" y="2645085"/>
                          <a:pt x="1201526" y="2664093"/>
                          <a:pt x="939579" y="2702614"/>
                        </a:cubicBezTo>
                        <a:cubicBezTo>
                          <a:pt x="476874" y="2725133"/>
                          <a:pt x="-101879" y="2512291"/>
                          <a:pt x="0" y="2252170"/>
                        </a:cubicBezTo>
                        <a:lnTo>
                          <a:pt x="0" y="2252179"/>
                        </a:lnTo>
                        <a:cubicBezTo>
                          <a:pt x="-71505" y="2147087"/>
                          <a:pt x="-97498" y="1889899"/>
                          <a:pt x="0" y="1576525"/>
                        </a:cubicBezTo>
                        <a:lnTo>
                          <a:pt x="0" y="1576525"/>
                        </a:lnTo>
                        <a:cubicBezTo>
                          <a:pt x="-144979" y="1043084"/>
                          <a:pt x="-165253" y="932696"/>
                          <a:pt x="0" y="45044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800" b="1" dirty="0">
                <a:solidFill>
                  <a:srgbClr val="002060"/>
                </a:solidFill>
                <a:latin typeface="Calibri" panose="020F0502020204030204"/>
              </a:rPr>
              <a:t>G</a:t>
            </a:r>
            <a:r>
              <a:rPr lang="vi-VN" sz="4800" b="1" dirty="0">
                <a:solidFill>
                  <a:srgbClr val="002060"/>
                </a:solidFill>
                <a:latin typeface="Calibri" panose="020F0502020204030204"/>
              </a:rPr>
              <a:t>hép các hình ảnh tương ứng </a:t>
            </a:r>
          </a:p>
          <a:p>
            <a:pPr algn="ctr" defTabSz="1371600"/>
            <a:r>
              <a:rPr lang="vi-VN" sz="4800" b="1" dirty="0">
                <a:solidFill>
                  <a:srgbClr val="002060"/>
                </a:solidFill>
                <a:latin typeface="Calibri" panose="020F0502020204030204"/>
              </a:rPr>
              <a:t>với hai nhóm năng lượng chất đốt có trong tự nhiên và do con người tạo ra </a:t>
            </a:r>
            <a:endParaRPr lang="en-US" sz="4800" b="1" dirty="0">
              <a:solidFill>
                <a:srgbClr val="002060"/>
              </a:solidFill>
              <a:latin typeface="Calibri" panose="020F0502020204030204"/>
            </a:endParaRPr>
          </a:p>
        </p:txBody>
      </p:sp>
      <p:pic>
        <p:nvPicPr>
          <p:cNvPr id="243" name="Picture 242">
            <a:extLst>
              <a:ext uri="{FF2B5EF4-FFF2-40B4-BE49-F238E27FC236}">
                <a16:creationId xmlns:a16="http://schemas.microsoft.com/office/drawing/2014/main" id="{A36CA37B-6A3F-E223-F97C-855D4804CE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68600" y="5524500"/>
            <a:ext cx="3006329" cy="444434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72AB9EF-407E-0131-90FA-4376FEA1F6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29400" y="190500"/>
            <a:ext cx="6297714" cy="30848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E95726C-CC1E-9041-4204-8BFE96DFF0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2324100"/>
            <a:ext cx="3304318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802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圆角 1">
            <a:extLst>
              <a:ext uri="{FF2B5EF4-FFF2-40B4-BE49-F238E27FC236}">
                <a16:creationId xmlns:a16="http://schemas.microsoft.com/office/drawing/2014/main" id="{70DB7572-1694-635F-F5AA-5156D550940B}"/>
              </a:ext>
            </a:extLst>
          </p:cNvPr>
          <p:cNvSpPr/>
          <p:nvPr/>
        </p:nvSpPr>
        <p:spPr>
          <a:xfrm>
            <a:off x="845820" y="304800"/>
            <a:ext cx="16596360" cy="9022080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1B523A98-0FDC-EB82-4680-CE017647EB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800100"/>
            <a:ext cx="5006563" cy="3124200"/>
          </a:xfrm>
          <a:prstGeom prst="rect">
            <a:avLst/>
          </a:prstGeom>
        </p:spPr>
      </p:pic>
      <p:pic>
        <p:nvPicPr>
          <p:cNvPr id="5122" name="Picture 2" descr="Củi – Wikipedia tiếng Việt">
            <a:extLst>
              <a:ext uri="{FF2B5EF4-FFF2-40B4-BE49-F238E27FC236}">
                <a16:creationId xmlns:a16="http://schemas.microsoft.com/office/drawing/2014/main" id="{F881B974-C71A-8092-1872-8F03C6903D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4991100"/>
            <a:ext cx="50292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BIẾT SỬ DỤNG KHÍ GAS AN TOÀN LÀ CÁCH DUY NHẤT ĐỂ BẢO VỆ TÍNH MẠNG BẠN">
            <a:extLst>
              <a:ext uri="{FF2B5EF4-FFF2-40B4-BE49-F238E27FC236}">
                <a16:creationId xmlns:a16="http://schemas.microsoft.com/office/drawing/2014/main" id="{07619DE5-0E54-970C-87A0-21C7496DF6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647700"/>
            <a:ext cx="437515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Khí Biogas và những ứng dụng thiết thực trong đời sống">
            <a:extLst>
              <a:ext uri="{FF2B5EF4-FFF2-40B4-BE49-F238E27FC236}">
                <a16:creationId xmlns:a16="http://schemas.microsoft.com/office/drawing/2014/main" id="{45A96360-DD8E-BC65-2CEF-02F5197D9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610100"/>
            <a:ext cx="3629025" cy="3824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91761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圆角 1">
            <a:extLst>
              <a:ext uri="{FF2B5EF4-FFF2-40B4-BE49-F238E27FC236}">
                <a16:creationId xmlns:a16="http://schemas.microsoft.com/office/drawing/2014/main" id="{70DB7572-1694-635F-F5AA-5156D550940B}"/>
              </a:ext>
            </a:extLst>
          </p:cNvPr>
          <p:cNvSpPr/>
          <p:nvPr/>
        </p:nvSpPr>
        <p:spPr>
          <a:xfrm>
            <a:off x="845820" y="304800"/>
            <a:ext cx="16596360" cy="9022080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FFFC892-4E34-B8F5-27B2-A2FFE34550E9}"/>
              </a:ext>
            </a:extLst>
          </p:cNvPr>
          <p:cNvSpPr/>
          <p:nvPr/>
        </p:nvSpPr>
        <p:spPr>
          <a:xfrm>
            <a:off x="1752600" y="723900"/>
            <a:ext cx="6066787" cy="1235339"/>
          </a:xfrm>
          <a:prstGeom prst="roundRect">
            <a:avLst/>
          </a:prstGeom>
          <a:solidFill>
            <a:schemeClr val="accent6">
              <a:lumMod val="20000"/>
              <a:lumOff val="80000"/>
              <a:alpha val="84000"/>
            </a:schemeClr>
          </a:solidFill>
          <a:ln w="3810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 lượng chất đốt có trong tự nhiên 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8DA0DAA-FDC2-9AF5-3D66-69364786B6AE}"/>
              </a:ext>
            </a:extLst>
          </p:cNvPr>
          <p:cNvSpPr/>
          <p:nvPr/>
        </p:nvSpPr>
        <p:spPr>
          <a:xfrm>
            <a:off x="10439400" y="723900"/>
            <a:ext cx="6066787" cy="1235339"/>
          </a:xfrm>
          <a:prstGeom prst="roundRect">
            <a:avLst/>
          </a:prstGeom>
          <a:solidFill>
            <a:schemeClr val="tx2">
              <a:lumMod val="20000"/>
              <a:lumOff val="80000"/>
              <a:alpha val="84000"/>
            </a:schemeClr>
          </a:solidFill>
          <a:ln w="3810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 lượng chất đốt 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do con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2FB537-8DB0-3B9C-21A4-A103854C1C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628900"/>
            <a:ext cx="3785450" cy="2362200"/>
          </a:xfrm>
          <a:prstGeom prst="rect">
            <a:avLst/>
          </a:prstGeom>
        </p:spPr>
      </p:pic>
      <p:pic>
        <p:nvPicPr>
          <p:cNvPr id="5" name="Picture 2" descr="Củi – Wikipedia tiếng Việt">
            <a:extLst>
              <a:ext uri="{FF2B5EF4-FFF2-40B4-BE49-F238E27FC236}">
                <a16:creationId xmlns:a16="http://schemas.microsoft.com/office/drawing/2014/main" id="{58267464-D040-38A9-BB7D-FF146402BC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628900"/>
            <a:ext cx="352044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BIẾT SỬ DỤNG KHÍ GAS AN TOÀN LÀ CÁCH DUY NHẤT ĐỂ BẢO VỆ TÍNH MẠNG BẠN">
            <a:extLst>
              <a:ext uri="{FF2B5EF4-FFF2-40B4-BE49-F238E27FC236}">
                <a16:creationId xmlns:a16="http://schemas.microsoft.com/office/drawing/2014/main" id="{BC8A4A57-7555-F545-6CCA-29AB02F4E3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2476500"/>
            <a:ext cx="3229277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Khí Biogas và những ứng dụng thiết thực trong đời sống">
            <a:extLst>
              <a:ext uri="{FF2B5EF4-FFF2-40B4-BE49-F238E27FC236}">
                <a16:creationId xmlns:a16="http://schemas.microsoft.com/office/drawing/2014/main" id="{D1AF8109-2DFF-A225-2A9C-9738E56573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1" y="2400300"/>
            <a:ext cx="3124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0902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785064" y="348555"/>
            <a:ext cx="10509576" cy="10452251"/>
          </a:xfrm>
          <a:custGeom>
            <a:avLst/>
            <a:gdLst/>
            <a:ahLst/>
            <a:cxnLst/>
            <a:rect l="l" t="t" r="r" b="b"/>
            <a:pathLst>
              <a:path w="10509576" h="10452251">
                <a:moveTo>
                  <a:pt x="0" y="0"/>
                </a:moveTo>
                <a:lnTo>
                  <a:pt x="10509576" y="0"/>
                </a:lnTo>
                <a:lnTo>
                  <a:pt x="10509576" y="10452251"/>
                </a:lnTo>
                <a:lnTo>
                  <a:pt x="0" y="104522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rot="726921">
            <a:off x="11055714" y="1608370"/>
            <a:ext cx="665979" cy="634496"/>
          </a:xfrm>
          <a:custGeom>
            <a:avLst/>
            <a:gdLst/>
            <a:ahLst/>
            <a:cxnLst/>
            <a:rect l="l" t="t" r="r" b="b"/>
            <a:pathLst>
              <a:path w="665979" h="634496">
                <a:moveTo>
                  <a:pt x="0" y="0"/>
                </a:moveTo>
                <a:lnTo>
                  <a:pt x="665979" y="0"/>
                </a:lnTo>
                <a:lnTo>
                  <a:pt x="665979" y="634496"/>
                </a:lnTo>
                <a:lnTo>
                  <a:pt x="0" y="6344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 rot="726921">
            <a:off x="10428087" y="1071415"/>
            <a:ext cx="452824" cy="431418"/>
          </a:xfrm>
          <a:custGeom>
            <a:avLst/>
            <a:gdLst/>
            <a:ahLst/>
            <a:cxnLst/>
            <a:rect l="l" t="t" r="r" b="b"/>
            <a:pathLst>
              <a:path w="452824" h="431418">
                <a:moveTo>
                  <a:pt x="0" y="0"/>
                </a:moveTo>
                <a:lnTo>
                  <a:pt x="452824" y="0"/>
                </a:lnTo>
                <a:lnTo>
                  <a:pt x="452824" y="431418"/>
                </a:lnTo>
                <a:lnTo>
                  <a:pt x="0" y="4314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 descr="A yellow letters on a black background&#10;&#10;Description automatically generated">
            <a:extLst>
              <a:ext uri="{FF2B5EF4-FFF2-40B4-BE49-F238E27FC236}">
                <a16:creationId xmlns:a16="http://schemas.microsoft.com/office/drawing/2014/main" id="{357A229D-21CC-0F97-9867-2A10AFFF0D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019300"/>
            <a:ext cx="9753600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375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7F09A3C-75E2-B291-DB26-9BC8B4672E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5721" y="0"/>
            <a:ext cx="18323720" cy="10287000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70932ED5-76DC-297F-8BED-725D46CB914B}"/>
              </a:ext>
            </a:extLst>
          </p:cNvPr>
          <p:cNvGrpSpPr/>
          <p:nvPr/>
        </p:nvGrpSpPr>
        <p:grpSpPr>
          <a:xfrm>
            <a:off x="533400" y="2628900"/>
            <a:ext cx="6982401" cy="7341336"/>
            <a:chOff x="8001897" y="2517912"/>
            <a:chExt cx="3807499" cy="4003226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370A7AAF-09E3-E6EB-3DFB-5ADF01DAA59D}"/>
                </a:ext>
              </a:extLst>
            </p:cNvPr>
            <p:cNvSpPr/>
            <p:nvPr/>
          </p:nvSpPr>
          <p:spPr>
            <a:xfrm>
              <a:off x="8519278" y="2517912"/>
              <a:ext cx="2888541" cy="1657573"/>
            </a:xfrm>
            <a:custGeom>
              <a:avLst/>
              <a:gdLst>
                <a:gd name="connsiteX0" fmla="*/ 0 w 2888541"/>
                <a:gd name="connsiteY0" fmla="*/ 276267 h 1657573"/>
                <a:gd name="connsiteX1" fmla="*/ 276267 w 2888541"/>
                <a:gd name="connsiteY1" fmla="*/ 0 h 1657573"/>
                <a:gd name="connsiteX2" fmla="*/ 2612273 w 2888541"/>
                <a:gd name="connsiteY2" fmla="*/ 0 h 1657573"/>
                <a:gd name="connsiteX3" fmla="*/ 2888541 w 2888541"/>
                <a:gd name="connsiteY3" fmla="*/ 276267 h 1657573"/>
                <a:gd name="connsiteX4" fmla="*/ 2888541 w 2888541"/>
                <a:gd name="connsiteY4" fmla="*/ 1381305 h 1657573"/>
                <a:gd name="connsiteX5" fmla="*/ 2612273 w 2888541"/>
                <a:gd name="connsiteY5" fmla="*/ 1657573 h 1657573"/>
                <a:gd name="connsiteX6" fmla="*/ 276267 w 2888541"/>
                <a:gd name="connsiteY6" fmla="*/ 1657573 h 1657573"/>
                <a:gd name="connsiteX7" fmla="*/ 0 w 2888541"/>
                <a:gd name="connsiteY7" fmla="*/ 1381305 h 1657573"/>
                <a:gd name="connsiteX8" fmla="*/ 0 w 2888541"/>
                <a:gd name="connsiteY8" fmla="*/ 276267 h 1657573"/>
                <a:gd name="connsiteX0" fmla="*/ 0 w 2888541"/>
                <a:gd name="connsiteY0" fmla="*/ 276267 h 1657573"/>
                <a:gd name="connsiteX1" fmla="*/ 276267 w 2888541"/>
                <a:gd name="connsiteY1" fmla="*/ 0 h 1657573"/>
                <a:gd name="connsiteX2" fmla="*/ 2612273 w 2888541"/>
                <a:gd name="connsiteY2" fmla="*/ 0 h 1657573"/>
                <a:gd name="connsiteX3" fmla="*/ 2888541 w 2888541"/>
                <a:gd name="connsiteY3" fmla="*/ 276267 h 1657573"/>
                <a:gd name="connsiteX4" fmla="*/ 2888541 w 2888541"/>
                <a:gd name="connsiteY4" fmla="*/ 1381305 h 1657573"/>
                <a:gd name="connsiteX5" fmla="*/ 2612273 w 2888541"/>
                <a:gd name="connsiteY5" fmla="*/ 1657573 h 1657573"/>
                <a:gd name="connsiteX6" fmla="*/ 276267 w 2888541"/>
                <a:gd name="connsiteY6" fmla="*/ 1657573 h 1657573"/>
                <a:gd name="connsiteX7" fmla="*/ 0 w 2888541"/>
                <a:gd name="connsiteY7" fmla="*/ 1381305 h 1657573"/>
                <a:gd name="connsiteX8" fmla="*/ 0 w 2888541"/>
                <a:gd name="connsiteY8" fmla="*/ 276267 h 1657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88541" h="1657573" fill="none" extrusionOk="0">
                  <a:moveTo>
                    <a:pt x="0" y="276267"/>
                  </a:moveTo>
                  <a:cubicBezTo>
                    <a:pt x="929" y="148830"/>
                    <a:pt x="135686" y="20134"/>
                    <a:pt x="276267" y="0"/>
                  </a:cubicBezTo>
                  <a:cubicBezTo>
                    <a:pt x="1279931" y="40298"/>
                    <a:pt x="2284947" y="53130"/>
                    <a:pt x="2612273" y="0"/>
                  </a:cubicBezTo>
                  <a:cubicBezTo>
                    <a:pt x="2762033" y="-19404"/>
                    <a:pt x="2841303" y="109401"/>
                    <a:pt x="2888541" y="276267"/>
                  </a:cubicBezTo>
                  <a:cubicBezTo>
                    <a:pt x="2956017" y="685677"/>
                    <a:pt x="2821526" y="1217434"/>
                    <a:pt x="2888541" y="1381305"/>
                  </a:cubicBezTo>
                  <a:cubicBezTo>
                    <a:pt x="2894044" y="1505951"/>
                    <a:pt x="2756083" y="1647744"/>
                    <a:pt x="2612273" y="1657573"/>
                  </a:cubicBezTo>
                  <a:cubicBezTo>
                    <a:pt x="1531398" y="1683836"/>
                    <a:pt x="579949" y="1632952"/>
                    <a:pt x="276267" y="1657573"/>
                  </a:cubicBezTo>
                  <a:cubicBezTo>
                    <a:pt x="164114" y="1653003"/>
                    <a:pt x="-37896" y="1541377"/>
                    <a:pt x="0" y="1381305"/>
                  </a:cubicBezTo>
                  <a:cubicBezTo>
                    <a:pt x="28494" y="860467"/>
                    <a:pt x="-428" y="790178"/>
                    <a:pt x="0" y="276267"/>
                  </a:cubicBezTo>
                  <a:close/>
                </a:path>
                <a:path w="2888541" h="1657573" stroke="0" extrusionOk="0">
                  <a:moveTo>
                    <a:pt x="0" y="276267"/>
                  </a:moveTo>
                  <a:cubicBezTo>
                    <a:pt x="18507" y="140935"/>
                    <a:pt x="131742" y="-3694"/>
                    <a:pt x="276267" y="0"/>
                  </a:cubicBezTo>
                  <a:cubicBezTo>
                    <a:pt x="1311865" y="5097"/>
                    <a:pt x="2021471" y="38221"/>
                    <a:pt x="2612273" y="0"/>
                  </a:cubicBezTo>
                  <a:cubicBezTo>
                    <a:pt x="2731989" y="-12999"/>
                    <a:pt x="2915136" y="127365"/>
                    <a:pt x="2888541" y="276267"/>
                  </a:cubicBezTo>
                  <a:cubicBezTo>
                    <a:pt x="2914802" y="792453"/>
                    <a:pt x="2954214" y="978183"/>
                    <a:pt x="2888541" y="1381305"/>
                  </a:cubicBezTo>
                  <a:cubicBezTo>
                    <a:pt x="2868133" y="1522161"/>
                    <a:pt x="2731076" y="1648415"/>
                    <a:pt x="2612273" y="1657573"/>
                  </a:cubicBezTo>
                  <a:cubicBezTo>
                    <a:pt x="2344377" y="1555193"/>
                    <a:pt x="1007282" y="1781276"/>
                    <a:pt x="276267" y="1657573"/>
                  </a:cubicBezTo>
                  <a:cubicBezTo>
                    <a:pt x="102990" y="1656443"/>
                    <a:pt x="-22182" y="1518250"/>
                    <a:pt x="0" y="1381305"/>
                  </a:cubicBezTo>
                  <a:cubicBezTo>
                    <a:pt x="19085" y="1144319"/>
                    <a:pt x="31624" y="582089"/>
                    <a:pt x="0" y="276267"/>
                  </a:cubicBezTo>
                  <a:close/>
                </a:path>
                <a:path w="2888541" h="1657573" fill="none" stroke="0" extrusionOk="0">
                  <a:moveTo>
                    <a:pt x="0" y="276267"/>
                  </a:moveTo>
                  <a:cubicBezTo>
                    <a:pt x="15246" y="142374"/>
                    <a:pt x="133734" y="19301"/>
                    <a:pt x="276267" y="0"/>
                  </a:cubicBezTo>
                  <a:cubicBezTo>
                    <a:pt x="1330250" y="64192"/>
                    <a:pt x="2249997" y="64235"/>
                    <a:pt x="2612273" y="0"/>
                  </a:cubicBezTo>
                  <a:cubicBezTo>
                    <a:pt x="2744608" y="-26303"/>
                    <a:pt x="2872102" y="100078"/>
                    <a:pt x="2888541" y="276267"/>
                  </a:cubicBezTo>
                  <a:cubicBezTo>
                    <a:pt x="2971121" y="653891"/>
                    <a:pt x="2842890" y="1191399"/>
                    <a:pt x="2888541" y="1381305"/>
                  </a:cubicBezTo>
                  <a:cubicBezTo>
                    <a:pt x="2886217" y="1515999"/>
                    <a:pt x="2746440" y="1653281"/>
                    <a:pt x="2612273" y="1657573"/>
                  </a:cubicBezTo>
                  <a:cubicBezTo>
                    <a:pt x="1493498" y="1633730"/>
                    <a:pt x="538045" y="1635292"/>
                    <a:pt x="276267" y="1657573"/>
                  </a:cubicBezTo>
                  <a:cubicBezTo>
                    <a:pt x="114080" y="1651877"/>
                    <a:pt x="-20170" y="1533356"/>
                    <a:pt x="0" y="1381305"/>
                  </a:cubicBezTo>
                  <a:cubicBezTo>
                    <a:pt x="24030" y="874472"/>
                    <a:pt x="-6057" y="794765"/>
                    <a:pt x="0" y="276267"/>
                  </a:cubicBezTo>
                  <a:close/>
                </a:path>
              </a:pathLst>
            </a:custGeom>
            <a:solidFill>
              <a:srgbClr val="FFFFCC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custGeom>
                      <a:avLst/>
                      <a:gdLst>
                        <a:gd name="connsiteX0" fmla="*/ 0 w 5297165"/>
                        <a:gd name="connsiteY0" fmla="*/ 506635 h 3039749"/>
                        <a:gd name="connsiteX1" fmla="*/ 506635 w 5297165"/>
                        <a:gd name="connsiteY1" fmla="*/ 0 h 3039749"/>
                        <a:gd name="connsiteX2" fmla="*/ 4790530 w 5297165"/>
                        <a:gd name="connsiteY2" fmla="*/ 0 h 3039749"/>
                        <a:gd name="connsiteX3" fmla="*/ 5297165 w 5297165"/>
                        <a:gd name="connsiteY3" fmla="*/ 506635 h 3039749"/>
                        <a:gd name="connsiteX4" fmla="*/ 5297165 w 5297165"/>
                        <a:gd name="connsiteY4" fmla="*/ 2533114 h 3039749"/>
                        <a:gd name="connsiteX5" fmla="*/ 4790530 w 5297165"/>
                        <a:gd name="connsiteY5" fmla="*/ 3039749 h 3039749"/>
                        <a:gd name="connsiteX6" fmla="*/ 506635 w 5297165"/>
                        <a:gd name="connsiteY6" fmla="*/ 3039749 h 3039749"/>
                        <a:gd name="connsiteX7" fmla="*/ 0 w 5297165"/>
                        <a:gd name="connsiteY7" fmla="*/ 2533114 h 3039749"/>
                        <a:gd name="connsiteX8" fmla="*/ 0 w 5297165"/>
                        <a:gd name="connsiteY8" fmla="*/ 506635 h 303974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297165" h="3039749" fill="none" extrusionOk="0">
                          <a:moveTo>
                            <a:pt x="0" y="506635"/>
                          </a:moveTo>
                          <a:cubicBezTo>
                            <a:pt x="994" y="253745"/>
                            <a:pt x="234189" y="12354"/>
                            <a:pt x="506635" y="0"/>
                          </a:cubicBezTo>
                          <a:cubicBezTo>
                            <a:pt x="2372057" y="72427"/>
                            <a:pt x="4174101" y="61419"/>
                            <a:pt x="4790530" y="0"/>
                          </a:cubicBezTo>
                          <a:cubicBezTo>
                            <a:pt x="5067080" y="-22424"/>
                            <a:pt x="5252276" y="213250"/>
                            <a:pt x="5297165" y="506635"/>
                          </a:cubicBezTo>
                          <a:cubicBezTo>
                            <a:pt x="5398041" y="1242133"/>
                            <a:pt x="5189852" y="2201854"/>
                            <a:pt x="5297165" y="2533114"/>
                          </a:cubicBezTo>
                          <a:cubicBezTo>
                            <a:pt x="5304451" y="2775941"/>
                            <a:pt x="5067887" y="3037002"/>
                            <a:pt x="4790530" y="3039749"/>
                          </a:cubicBezTo>
                          <a:cubicBezTo>
                            <a:pt x="2756972" y="3069576"/>
                            <a:pt x="1060832" y="2960443"/>
                            <a:pt x="506635" y="3039749"/>
                          </a:cubicBezTo>
                          <a:cubicBezTo>
                            <a:pt x="248687" y="3037278"/>
                            <a:pt x="-24262" y="2817719"/>
                            <a:pt x="0" y="2533114"/>
                          </a:cubicBezTo>
                          <a:cubicBezTo>
                            <a:pt x="50037" y="1582100"/>
                            <a:pt x="770" y="1453080"/>
                            <a:pt x="0" y="506635"/>
                          </a:cubicBezTo>
                          <a:close/>
                        </a:path>
                        <a:path w="5297165" h="3039749" stroke="0" extrusionOk="0">
                          <a:moveTo>
                            <a:pt x="0" y="506635"/>
                          </a:moveTo>
                          <a:cubicBezTo>
                            <a:pt x="42328" y="238366"/>
                            <a:pt x="246284" y="40535"/>
                            <a:pt x="506635" y="0"/>
                          </a:cubicBezTo>
                          <a:cubicBezTo>
                            <a:pt x="2395560" y="123000"/>
                            <a:pt x="3584614" y="-96860"/>
                            <a:pt x="4790530" y="0"/>
                          </a:cubicBezTo>
                          <a:cubicBezTo>
                            <a:pt x="5035673" y="-26419"/>
                            <a:pt x="5298861" y="223408"/>
                            <a:pt x="5297165" y="506635"/>
                          </a:cubicBezTo>
                          <a:cubicBezTo>
                            <a:pt x="5300338" y="1458662"/>
                            <a:pt x="5391432" y="1788304"/>
                            <a:pt x="5297165" y="2533114"/>
                          </a:cubicBezTo>
                          <a:cubicBezTo>
                            <a:pt x="5248742" y="2830464"/>
                            <a:pt x="5025459" y="3032404"/>
                            <a:pt x="4790530" y="3039749"/>
                          </a:cubicBezTo>
                          <a:cubicBezTo>
                            <a:pt x="4296636" y="2879042"/>
                            <a:pt x="1874424" y="3079416"/>
                            <a:pt x="506635" y="3039749"/>
                          </a:cubicBezTo>
                          <a:cubicBezTo>
                            <a:pt x="186780" y="3031660"/>
                            <a:pt x="-38336" y="2795553"/>
                            <a:pt x="0" y="2533114"/>
                          </a:cubicBezTo>
                          <a:cubicBezTo>
                            <a:pt x="32216" y="2137298"/>
                            <a:pt x="57206" y="1079927"/>
                            <a:pt x="0" y="506635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411480" rtlCol="0" anchor="ctr"/>
            <a:lstStyle/>
            <a:p>
              <a:pPr algn="ctr" defTabSz="1371600"/>
              <a:r>
                <a:rPr lang="en-US" sz="6600" b="1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UTM Cookies" panose="02040603050506020204" pitchFamily="18" charset="0"/>
                  <a:cs typeface="Calibri" panose="020F0502020204030204" pitchFamily="34" charset="0"/>
                </a:rPr>
                <a:t>THẢO LUẬN NHÓM</a:t>
              </a:r>
            </a:p>
          </p:txBody>
        </p: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37E9EF30-A245-CC2B-C8F6-71E96C586EE9}"/>
                </a:ext>
              </a:extLst>
            </p:cNvPr>
            <p:cNvGrpSpPr/>
            <p:nvPr/>
          </p:nvGrpSpPr>
          <p:grpSpPr>
            <a:xfrm>
              <a:off x="8001897" y="3789019"/>
              <a:ext cx="3807499" cy="2732119"/>
              <a:chOff x="1197026" y="4232126"/>
              <a:chExt cx="3751815" cy="2630711"/>
            </a:xfrm>
          </p:grpSpPr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BC16176B-1998-A251-D787-5B331FC3C5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01180" y="4246637"/>
                <a:ext cx="2047661" cy="2616200"/>
              </a:xfrm>
              <a:prstGeom prst="rect">
                <a:avLst/>
              </a:prstGeom>
            </p:spPr>
          </p:pic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0F9106D2-B950-7BB2-2769-55DE48E7BF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97026" y="4232126"/>
                <a:ext cx="1811038" cy="2616200"/>
              </a:xfrm>
              <a:prstGeom prst="rect">
                <a:avLst/>
              </a:prstGeom>
            </p:spPr>
          </p:pic>
        </p:grpSp>
      </p:grp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193F63AB-F3C4-9EBF-13DB-818013AEBB38}"/>
              </a:ext>
            </a:extLst>
          </p:cNvPr>
          <p:cNvSpPr/>
          <p:nvPr/>
        </p:nvSpPr>
        <p:spPr>
          <a:xfrm>
            <a:off x="914400" y="448896"/>
            <a:ext cx="16992600" cy="1875204"/>
          </a:xfrm>
          <a:custGeom>
            <a:avLst/>
            <a:gdLst>
              <a:gd name="connsiteX0" fmla="*/ 0 w 16992600"/>
              <a:gd name="connsiteY0" fmla="*/ 937602 h 1875204"/>
              <a:gd name="connsiteX1" fmla="*/ 718265 w 16992600"/>
              <a:gd name="connsiteY1" fmla="*/ 0 h 1875204"/>
              <a:gd name="connsiteX2" fmla="*/ 1673853 w 16992600"/>
              <a:gd name="connsiteY2" fmla="*/ 0 h 1875204"/>
              <a:gd name="connsiteX3" fmla="*/ 2318318 w 16992600"/>
              <a:gd name="connsiteY3" fmla="*/ 0 h 1875204"/>
              <a:gd name="connsiteX4" fmla="*/ 3585026 w 16992600"/>
              <a:gd name="connsiteY4" fmla="*/ 0 h 1875204"/>
              <a:gd name="connsiteX5" fmla="*/ 4540613 w 16992600"/>
              <a:gd name="connsiteY5" fmla="*/ 0 h 1875204"/>
              <a:gd name="connsiteX6" fmla="*/ 5807322 w 16992600"/>
              <a:gd name="connsiteY6" fmla="*/ 0 h 1875204"/>
              <a:gd name="connsiteX7" fmla="*/ 6607349 w 16992600"/>
              <a:gd name="connsiteY7" fmla="*/ 0 h 1875204"/>
              <a:gd name="connsiteX8" fmla="*/ 7718497 w 16992600"/>
              <a:gd name="connsiteY8" fmla="*/ 0 h 1875204"/>
              <a:gd name="connsiteX9" fmla="*/ 8985205 w 16992600"/>
              <a:gd name="connsiteY9" fmla="*/ 0 h 1875204"/>
              <a:gd name="connsiteX10" fmla="*/ 9940792 w 16992600"/>
              <a:gd name="connsiteY10" fmla="*/ 0 h 1875204"/>
              <a:gd name="connsiteX11" fmla="*/ 10896378 w 16992600"/>
              <a:gd name="connsiteY11" fmla="*/ 0 h 1875204"/>
              <a:gd name="connsiteX12" fmla="*/ 11851966 w 16992600"/>
              <a:gd name="connsiteY12" fmla="*/ 0 h 1875204"/>
              <a:gd name="connsiteX13" fmla="*/ 12963114 w 16992600"/>
              <a:gd name="connsiteY13" fmla="*/ 0 h 1875204"/>
              <a:gd name="connsiteX14" fmla="*/ 13763141 w 16992600"/>
              <a:gd name="connsiteY14" fmla="*/ 0 h 1875204"/>
              <a:gd name="connsiteX15" fmla="*/ 15029849 w 16992600"/>
              <a:gd name="connsiteY15" fmla="*/ 0 h 1875204"/>
              <a:gd name="connsiteX16" fmla="*/ 16274334 w 16992600"/>
              <a:gd name="connsiteY16" fmla="*/ 0 h 1875204"/>
              <a:gd name="connsiteX17" fmla="*/ 16992600 w 16992600"/>
              <a:gd name="connsiteY17" fmla="*/ 937602 h 1875204"/>
              <a:gd name="connsiteX18" fmla="*/ 16992600 w 16992600"/>
              <a:gd name="connsiteY18" fmla="*/ 937602 h 1875204"/>
              <a:gd name="connsiteX19" fmla="*/ 16274334 w 16992600"/>
              <a:gd name="connsiteY19" fmla="*/ 1875204 h 1875204"/>
              <a:gd name="connsiteX20" fmla="*/ 14852065 w 16992600"/>
              <a:gd name="connsiteY20" fmla="*/ 1875204 h 1875204"/>
              <a:gd name="connsiteX21" fmla="*/ 13896478 w 16992600"/>
              <a:gd name="connsiteY21" fmla="*/ 1875204 h 1875204"/>
              <a:gd name="connsiteX22" fmla="*/ 12785330 w 16992600"/>
              <a:gd name="connsiteY22" fmla="*/ 1875204 h 1875204"/>
              <a:gd name="connsiteX23" fmla="*/ 11985303 w 16992600"/>
              <a:gd name="connsiteY23" fmla="*/ 1875204 h 1875204"/>
              <a:gd name="connsiteX24" fmla="*/ 11029717 w 16992600"/>
              <a:gd name="connsiteY24" fmla="*/ 1875204 h 1875204"/>
              <a:gd name="connsiteX25" fmla="*/ 10229690 w 16992600"/>
              <a:gd name="connsiteY25" fmla="*/ 1875204 h 1875204"/>
              <a:gd name="connsiteX26" fmla="*/ 9429664 w 16992600"/>
              <a:gd name="connsiteY26" fmla="*/ 1875204 h 1875204"/>
              <a:gd name="connsiteX27" fmla="*/ 8162954 w 16992600"/>
              <a:gd name="connsiteY27" fmla="*/ 1875204 h 1875204"/>
              <a:gd name="connsiteX28" fmla="*/ 6740686 w 16992600"/>
              <a:gd name="connsiteY28" fmla="*/ 1875204 h 1875204"/>
              <a:gd name="connsiteX29" fmla="*/ 5473978 w 16992600"/>
              <a:gd name="connsiteY29" fmla="*/ 1875204 h 1875204"/>
              <a:gd name="connsiteX30" fmla="*/ 4051709 w 16992600"/>
              <a:gd name="connsiteY30" fmla="*/ 1875204 h 1875204"/>
              <a:gd name="connsiteX31" fmla="*/ 2940561 w 16992600"/>
              <a:gd name="connsiteY31" fmla="*/ 1875204 h 1875204"/>
              <a:gd name="connsiteX32" fmla="*/ 1984974 w 16992600"/>
              <a:gd name="connsiteY32" fmla="*/ 1875204 h 1875204"/>
              <a:gd name="connsiteX33" fmla="*/ 718265 w 16992600"/>
              <a:gd name="connsiteY33" fmla="*/ 1875204 h 1875204"/>
              <a:gd name="connsiteX34" fmla="*/ 0 w 16992600"/>
              <a:gd name="connsiteY34" fmla="*/ 937602 h 1875204"/>
              <a:gd name="connsiteX0" fmla="*/ 0 w 16992600"/>
              <a:gd name="connsiteY0" fmla="*/ 937602 h 1875204"/>
              <a:gd name="connsiteX1" fmla="*/ 718265 w 16992600"/>
              <a:gd name="connsiteY1" fmla="*/ 0 h 1875204"/>
              <a:gd name="connsiteX2" fmla="*/ 1518292 w 16992600"/>
              <a:gd name="connsiteY2" fmla="*/ 0 h 1875204"/>
              <a:gd name="connsiteX3" fmla="*/ 2473878 w 16992600"/>
              <a:gd name="connsiteY3" fmla="*/ 0 h 1875204"/>
              <a:gd name="connsiteX4" fmla="*/ 3118345 w 16992600"/>
              <a:gd name="connsiteY4" fmla="*/ 0 h 1875204"/>
              <a:gd name="connsiteX5" fmla="*/ 4385053 w 16992600"/>
              <a:gd name="connsiteY5" fmla="*/ 0 h 1875204"/>
              <a:gd name="connsiteX6" fmla="*/ 5029518 w 16992600"/>
              <a:gd name="connsiteY6" fmla="*/ 0 h 1875204"/>
              <a:gd name="connsiteX7" fmla="*/ 6140666 w 16992600"/>
              <a:gd name="connsiteY7" fmla="*/ 0 h 1875204"/>
              <a:gd name="connsiteX8" fmla="*/ 6940693 w 16992600"/>
              <a:gd name="connsiteY8" fmla="*/ 0 h 1875204"/>
              <a:gd name="connsiteX9" fmla="*/ 7740718 w 16992600"/>
              <a:gd name="connsiteY9" fmla="*/ 0 h 1875204"/>
              <a:gd name="connsiteX10" fmla="*/ 8385185 w 16992600"/>
              <a:gd name="connsiteY10" fmla="*/ 0 h 1875204"/>
              <a:gd name="connsiteX11" fmla="*/ 9029650 w 16992600"/>
              <a:gd name="connsiteY11" fmla="*/ 0 h 1875204"/>
              <a:gd name="connsiteX12" fmla="*/ 9829677 w 16992600"/>
              <a:gd name="connsiteY12" fmla="*/ 0 h 1875204"/>
              <a:gd name="connsiteX13" fmla="*/ 10785265 w 16992600"/>
              <a:gd name="connsiteY13" fmla="*/ 0 h 1875204"/>
              <a:gd name="connsiteX14" fmla="*/ 12051973 w 16992600"/>
              <a:gd name="connsiteY14" fmla="*/ 0 h 1875204"/>
              <a:gd name="connsiteX15" fmla="*/ 13163121 w 16992600"/>
              <a:gd name="connsiteY15" fmla="*/ 0 h 1875204"/>
              <a:gd name="connsiteX16" fmla="*/ 14118706 w 16992600"/>
              <a:gd name="connsiteY16" fmla="*/ 0 h 1875204"/>
              <a:gd name="connsiteX17" fmla="*/ 15074294 w 16992600"/>
              <a:gd name="connsiteY17" fmla="*/ 0 h 1875204"/>
              <a:gd name="connsiteX18" fmla="*/ 16274334 w 16992600"/>
              <a:gd name="connsiteY18" fmla="*/ 0 h 1875204"/>
              <a:gd name="connsiteX19" fmla="*/ 16992600 w 16992600"/>
              <a:gd name="connsiteY19" fmla="*/ 937602 h 1875204"/>
              <a:gd name="connsiteX20" fmla="*/ 16992600 w 16992600"/>
              <a:gd name="connsiteY20" fmla="*/ 937602 h 1875204"/>
              <a:gd name="connsiteX21" fmla="*/ 16274334 w 16992600"/>
              <a:gd name="connsiteY21" fmla="*/ 1875204 h 1875204"/>
              <a:gd name="connsiteX22" fmla="*/ 14852065 w 16992600"/>
              <a:gd name="connsiteY22" fmla="*/ 1875204 h 1875204"/>
              <a:gd name="connsiteX23" fmla="*/ 13429795 w 16992600"/>
              <a:gd name="connsiteY23" fmla="*/ 1875204 h 1875204"/>
              <a:gd name="connsiteX24" fmla="*/ 12318649 w 16992600"/>
              <a:gd name="connsiteY24" fmla="*/ 1875204 h 1875204"/>
              <a:gd name="connsiteX25" fmla="*/ 10896378 w 16992600"/>
              <a:gd name="connsiteY25" fmla="*/ 1875204 h 1875204"/>
              <a:gd name="connsiteX26" fmla="*/ 10096353 w 16992600"/>
              <a:gd name="connsiteY26" fmla="*/ 1875204 h 1875204"/>
              <a:gd name="connsiteX27" fmla="*/ 9140765 w 16992600"/>
              <a:gd name="connsiteY27" fmla="*/ 1875204 h 1875204"/>
              <a:gd name="connsiteX28" fmla="*/ 7874057 w 16992600"/>
              <a:gd name="connsiteY28" fmla="*/ 1875204 h 1875204"/>
              <a:gd name="connsiteX29" fmla="*/ 6607349 w 16992600"/>
              <a:gd name="connsiteY29" fmla="*/ 1875204 h 1875204"/>
              <a:gd name="connsiteX30" fmla="*/ 5496201 w 16992600"/>
              <a:gd name="connsiteY30" fmla="*/ 1875204 h 1875204"/>
              <a:gd name="connsiteX31" fmla="*/ 4851734 w 16992600"/>
              <a:gd name="connsiteY31" fmla="*/ 1875204 h 1875204"/>
              <a:gd name="connsiteX32" fmla="*/ 3896148 w 16992600"/>
              <a:gd name="connsiteY32" fmla="*/ 1875204 h 1875204"/>
              <a:gd name="connsiteX33" fmla="*/ 2629440 w 16992600"/>
              <a:gd name="connsiteY33" fmla="*/ 1875204 h 1875204"/>
              <a:gd name="connsiteX34" fmla="*/ 1673853 w 16992600"/>
              <a:gd name="connsiteY34" fmla="*/ 1875204 h 1875204"/>
              <a:gd name="connsiteX35" fmla="*/ 718265 w 16992600"/>
              <a:gd name="connsiteY35" fmla="*/ 1875204 h 1875204"/>
              <a:gd name="connsiteX36" fmla="*/ 0 w 16992600"/>
              <a:gd name="connsiteY36" fmla="*/ 937602 h 1875204"/>
              <a:gd name="connsiteX0" fmla="*/ 0 w 16992600"/>
              <a:gd name="connsiteY0" fmla="*/ 937602 h 1875204"/>
              <a:gd name="connsiteX1" fmla="*/ 718265 w 16992600"/>
              <a:gd name="connsiteY1" fmla="*/ 0 h 1875204"/>
              <a:gd name="connsiteX2" fmla="*/ 1673853 w 16992600"/>
              <a:gd name="connsiteY2" fmla="*/ 0 h 1875204"/>
              <a:gd name="connsiteX3" fmla="*/ 2318318 w 16992600"/>
              <a:gd name="connsiteY3" fmla="*/ 0 h 1875204"/>
              <a:gd name="connsiteX4" fmla="*/ 3585026 w 16992600"/>
              <a:gd name="connsiteY4" fmla="*/ 0 h 1875204"/>
              <a:gd name="connsiteX5" fmla="*/ 4540613 w 16992600"/>
              <a:gd name="connsiteY5" fmla="*/ 0 h 1875204"/>
              <a:gd name="connsiteX6" fmla="*/ 5807322 w 16992600"/>
              <a:gd name="connsiteY6" fmla="*/ 0 h 1875204"/>
              <a:gd name="connsiteX7" fmla="*/ 6607349 w 16992600"/>
              <a:gd name="connsiteY7" fmla="*/ 0 h 1875204"/>
              <a:gd name="connsiteX8" fmla="*/ 7718497 w 16992600"/>
              <a:gd name="connsiteY8" fmla="*/ 0 h 1875204"/>
              <a:gd name="connsiteX9" fmla="*/ 8985205 w 16992600"/>
              <a:gd name="connsiteY9" fmla="*/ 0 h 1875204"/>
              <a:gd name="connsiteX10" fmla="*/ 9940792 w 16992600"/>
              <a:gd name="connsiteY10" fmla="*/ 0 h 1875204"/>
              <a:gd name="connsiteX11" fmla="*/ 10896378 w 16992600"/>
              <a:gd name="connsiteY11" fmla="*/ 0 h 1875204"/>
              <a:gd name="connsiteX12" fmla="*/ 11851966 w 16992600"/>
              <a:gd name="connsiteY12" fmla="*/ 0 h 1875204"/>
              <a:gd name="connsiteX13" fmla="*/ 12963114 w 16992600"/>
              <a:gd name="connsiteY13" fmla="*/ 0 h 1875204"/>
              <a:gd name="connsiteX14" fmla="*/ 13763141 w 16992600"/>
              <a:gd name="connsiteY14" fmla="*/ 0 h 1875204"/>
              <a:gd name="connsiteX15" fmla="*/ 15029849 w 16992600"/>
              <a:gd name="connsiteY15" fmla="*/ 0 h 1875204"/>
              <a:gd name="connsiteX16" fmla="*/ 16274334 w 16992600"/>
              <a:gd name="connsiteY16" fmla="*/ 0 h 1875204"/>
              <a:gd name="connsiteX17" fmla="*/ 16992600 w 16992600"/>
              <a:gd name="connsiteY17" fmla="*/ 937602 h 1875204"/>
              <a:gd name="connsiteX18" fmla="*/ 16992600 w 16992600"/>
              <a:gd name="connsiteY18" fmla="*/ 937602 h 1875204"/>
              <a:gd name="connsiteX19" fmla="*/ 16274334 w 16992600"/>
              <a:gd name="connsiteY19" fmla="*/ 1875204 h 1875204"/>
              <a:gd name="connsiteX20" fmla="*/ 14852065 w 16992600"/>
              <a:gd name="connsiteY20" fmla="*/ 1875204 h 1875204"/>
              <a:gd name="connsiteX21" fmla="*/ 13896478 w 16992600"/>
              <a:gd name="connsiteY21" fmla="*/ 1875204 h 1875204"/>
              <a:gd name="connsiteX22" fmla="*/ 12785330 w 16992600"/>
              <a:gd name="connsiteY22" fmla="*/ 1875204 h 1875204"/>
              <a:gd name="connsiteX23" fmla="*/ 11985303 w 16992600"/>
              <a:gd name="connsiteY23" fmla="*/ 1875204 h 1875204"/>
              <a:gd name="connsiteX24" fmla="*/ 11029717 w 16992600"/>
              <a:gd name="connsiteY24" fmla="*/ 1875204 h 1875204"/>
              <a:gd name="connsiteX25" fmla="*/ 10229690 w 16992600"/>
              <a:gd name="connsiteY25" fmla="*/ 1875204 h 1875204"/>
              <a:gd name="connsiteX26" fmla="*/ 9429664 w 16992600"/>
              <a:gd name="connsiteY26" fmla="*/ 1875204 h 1875204"/>
              <a:gd name="connsiteX27" fmla="*/ 8162954 w 16992600"/>
              <a:gd name="connsiteY27" fmla="*/ 1875204 h 1875204"/>
              <a:gd name="connsiteX28" fmla="*/ 6740686 w 16992600"/>
              <a:gd name="connsiteY28" fmla="*/ 1875204 h 1875204"/>
              <a:gd name="connsiteX29" fmla="*/ 5473978 w 16992600"/>
              <a:gd name="connsiteY29" fmla="*/ 1875204 h 1875204"/>
              <a:gd name="connsiteX30" fmla="*/ 4051709 w 16992600"/>
              <a:gd name="connsiteY30" fmla="*/ 1875204 h 1875204"/>
              <a:gd name="connsiteX31" fmla="*/ 2940561 w 16992600"/>
              <a:gd name="connsiteY31" fmla="*/ 1875204 h 1875204"/>
              <a:gd name="connsiteX32" fmla="*/ 1984974 w 16992600"/>
              <a:gd name="connsiteY32" fmla="*/ 1875204 h 1875204"/>
              <a:gd name="connsiteX33" fmla="*/ 718265 w 16992600"/>
              <a:gd name="connsiteY33" fmla="*/ 1875204 h 1875204"/>
              <a:gd name="connsiteX34" fmla="*/ 0 w 16992600"/>
              <a:gd name="connsiteY34" fmla="*/ 937602 h 1875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6992600" h="1875204" fill="none" extrusionOk="0">
                <a:moveTo>
                  <a:pt x="0" y="937602"/>
                </a:moveTo>
                <a:cubicBezTo>
                  <a:pt x="76692" y="565534"/>
                  <a:pt x="167789" y="-87936"/>
                  <a:pt x="718265" y="0"/>
                </a:cubicBezTo>
                <a:cubicBezTo>
                  <a:pt x="1086613" y="-76152"/>
                  <a:pt x="1413784" y="25672"/>
                  <a:pt x="1673853" y="0"/>
                </a:cubicBezTo>
                <a:cubicBezTo>
                  <a:pt x="1998696" y="-34503"/>
                  <a:pt x="2121475" y="-81597"/>
                  <a:pt x="2318318" y="0"/>
                </a:cubicBezTo>
                <a:cubicBezTo>
                  <a:pt x="2422304" y="-55877"/>
                  <a:pt x="3266686" y="-61833"/>
                  <a:pt x="3585026" y="0"/>
                </a:cubicBezTo>
                <a:cubicBezTo>
                  <a:pt x="4049539" y="1736"/>
                  <a:pt x="4159474" y="-15342"/>
                  <a:pt x="4540613" y="0"/>
                </a:cubicBezTo>
                <a:cubicBezTo>
                  <a:pt x="4830499" y="60081"/>
                  <a:pt x="5462974" y="-101421"/>
                  <a:pt x="5807322" y="0"/>
                </a:cubicBezTo>
                <a:cubicBezTo>
                  <a:pt x="5961260" y="73519"/>
                  <a:pt x="6324671" y="-65162"/>
                  <a:pt x="6607349" y="0"/>
                </a:cubicBezTo>
                <a:cubicBezTo>
                  <a:pt x="6780166" y="-4765"/>
                  <a:pt x="7375663" y="-100449"/>
                  <a:pt x="7718497" y="0"/>
                </a:cubicBezTo>
                <a:cubicBezTo>
                  <a:pt x="8102729" y="50878"/>
                  <a:pt x="8328057" y="110503"/>
                  <a:pt x="8985205" y="0"/>
                </a:cubicBezTo>
                <a:cubicBezTo>
                  <a:pt x="9583974" y="-98860"/>
                  <a:pt x="9642353" y="-19371"/>
                  <a:pt x="9940792" y="0"/>
                </a:cubicBezTo>
                <a:cubicBezTo>
                  <a:pt x="10174271" y="-23314"/>
                  <a:pt x="10585501" y="-138624"/>
                  <a:pt x="10896378" y="0"/>
                </a:cubicBezTo>
                <a:cubicBezTo>
                  <a:pt x="11211678" y="83692"/>
                  <a:pt x="11479725" y="-130438"/>
                  <a:pt x="11851966" y="0"/>
                </a:cubicBezTo>
                <a:cubicBezTo>
                  <a:pt x="12174607" y="108853"/>
                  <a:pt x="12773700" y="-16724"/>
                  <a:pt x="12963114" y="0"/>
                </a:cubicBezTo>
                <a:cubicBezTo>
                  <a:pt x="13227619" y="-7457"/>
                  <a:pt x="13438929" y="-72828"/>
                  <a:pt x="13763141" y="0"/>
                </a:cubicBezTo>
                <a:cubicBezTo>
                  <a:pt x="13956639" y="59553"/>
                  <a:pt x="14359008" y="-54388"/>
                  <a:pt x="15029849" y="0"/>
                </a:cubicBezTo>
                <a:cubicBezTo>
                  <a:pt x="15647323" y="125103"/>
                  <a:pt x="15796060" y="7760"/>
                  <a:pt x="16274334" y="0"/>
                </a:cubicBezTo>
                <a:cubicBezTo>
                  <a:pt x="16568100" y="191491"/>
                  <a:pt x="16771223" y="540767"/>
                  <a:pt x="16992600" y="937602"/>
                </a:cubicBezTo>
                <a:lnTo>
                  <a:pt x="16992600" y="937602"/>
                </a:lnTo>
                <a:cubicBezTo>
                  <a:pt x="17152382" y="1241177"/>
                  <a:pt x="16620323" y="1924800"/>
                  <a:pt x="16274334" y="1875204"/>
                </a:cubicBezTo>
                <a:cubicBezTo>
                  <a:pt x="15582361" y="1913499"/>
                  <a:pt x="15541621" y="1818311"/>
                  <a:pt x="14852065" y="1875204"/>
                </a:cubicBezTo>
                <a:cubicBezTo>
                  <a:pt x="14213432" y="1901664"/>
                  <a:pt x="14207900" y="1929509"/>
                  <a:pt x="13896478" y="1875204"/>
                </a:cubicBezTo>
                <a:cubicBezTo>
                  <a:pt x="13648815" y="1808020"/>
                  <a:pt x="13200773" y="1822760"/>
                  <a:pt x="12785330" y="1875204"/>
                </a:cubicBezTo>
                <a:cubicBezTo>
                  <a:pt x="12547794" y="1877552"/>
                  <a:pt x="12419264" y="1870398"/>
                  <a:pt x="11985303" y="1875204"/>
                </a:cubicBezTo>
                <a:cubicBezTo>
                  <a:pt x="11499741" y="1890524"/>
                  <a:pt x="11340650" y="1969439"/>
                  <a:pt x="11029717" y="1875204"/>
                </a:cubicBezTo>
                <a:cubicBezTo>
                  <a:pt x="10777596" y="1799168"/>
                  <a:pt x="10452112" y="1886925"/>
                  <a:pt x="10229690" y="1875204"/>
                </a:cubicBezTo>
                <a:cubicBezTo>
                  <a:pt x="10079739" y="1939518"/>
                  <a:pt x="9608644" y="1965619"/>
                  <a:pt x="9429664" y="1875204"/>
                </a:cubicBezTo>
                <a:cubicBezTo>
                  <a:pt x="9265793" y="1717545"/>
                  <a:pt x="8654790" y="1674134"/>
                  <a:pt x="8162954" y="1875204"/>
                </a:cubicBezTo>
                <a:cubicBezTo>
                  <a:pt x="7730295" y="1805504"/>
                  <a:pt x="7253924" y="1849179"/>
                  <a:pt x="6740686" y="1875204"/>
                </a:cubicBezTo>
                <a:cubicBezTo>
                  <a:pt x="6095479" y="1824264"/>
                  <a:pt x="6008039" y="1947846"/>
                  <a:pt x="5473978" y="1875204"/>
                </a:cubicBezTo>
                <a:cubicBezTo>
                  <a:pt x="4924330" y="1901017"/>
                  <a:pt x="4403130" y="1901581"/>
                  <a:pt x="4051709" y="1875204"/>
                </a:cubicBezTo>
                <a:cubicBezTo>
                  <a:pt x="3453256" y="1832879"/>
                  <a:pt x="3243820" y="1758050"/>
                  <a:pt x="2940561" y="1875204"/>
                </a:cubicBezTo>
                <a:cubicBezTo>
                  <a:pt x="2592818" y="1883825"/>
                  <a:pt x="2191701" y="1935114"/>
                  <a:pt x="1984974" y="1875204"/>
                </a:cubicBezTo>
                <a:cubicBezTo>
                  <a:pt x="1788093" y="1858658"/>
                  <a:pt x="1155355" y="1833893"/>
                  <a:pt x="718265" y="1875204"/>
                </a:cubicBezTo>
                <a:cubicBezTo>
                  <a:pt x="423128" y="1867110"/>
                  <a:pt x="202648" y="1510638"/>
                  <a:pt x="0" y="937602"/>
                </a:cubicBezTo>
                <a:close/>
              </a:path>
              <a:path w="16992600" h="1875204" stroke="0" extrusionOk="0">
                <a:moveTo>
                  <a:pt x="0" y="937602"/>
                </a:moveTo>
                <a:cubicBezTo>
                  <a:pt x="-107241" y="658493"/>
                  <a:pt x="286297" y="272916"/>
                  <a:pt x="718265" y="0"/>
                </a:cubicBezTo>
                <a:cubicBezTo>
                  <a:pt x="947462" y="42042"/>
                  <a:pt x="1288962" y="27216"/>
                  <a:pt x="1518292" y="0"/>
                </a:cubicBezTo>
                <a:cubicBezTo>
                  <a:pt x="1904854" y="-62395"/>
                  <a:pt x="2271085" y="-44000"/>
                  <a:pt x="2473878" y="0"/>
                </a:cubicBezTo>
                <a:cubicBezTo>
                  <a:pt x="2737975" y="-11414"/>
                  <a:pt x="2859330" y="17946"/>
                  <a:pt x="3118345" y="0"/>
                </a:cubicBezTo>
                <a:cubicBezTo>
                  <a:pt x="3263567" y="-7052"/>
                  <a:pt x="4059419" y="53007"/>
                  <a:pt x="4385053" y="0"/>
                </a:cubicBezTo>
                <a:cubicBezTo>
                  <a:pt x="4709572" y="66275"/>
                  <a:pt x="4834304" y="45606"/>
                  <a:pt x="5029518" y="0"/>
                </a:cubicBezTo>
                <a:cubicBezTo>
                  <a:pt x="5282204" y="60477"/>
                  <a:pt x="5643967" y="145656"/>
                  <a:pt x="6140666" y="0"/>
                </a:cubicBezTo>
                <a:cubicBezTo>
                  <a:pt x="6605521" y="-40251"/>
                  <a:pt x="6534007" y="5967"/>
                  <a:pt x="6940693" y="0"/>
                </a:cubicBezTo>
                <a:cubicBezTo>
                  <a:pt x="7284421" y="-6152"/>
                  <a:pt x="7543938" y="-63560"/>
                  <a:pt x="7740718" y="0"/>
                </a:cubicBezTo>
                <a:cubicBezTo>
                  <a:pt x="7954533" y="60270"/>
                  <a:pt x="8132025" y="48233"/>
                  <a:pt x="8385185" y="0"/>
                </a:cubicBezTo>
                <a:cubicBezTo>
                  <a:pt x="8660657" y="29636"/>
                  <a:pt x="8784194" y="26670"/>
                  <a:pt x="9029650" y="0"/>
                </a:cubicBezTo>
                <a:cubicBezTo>
                  <a:pt x="9340109" y="-5684"/>
                  <a:pt x="9541430" y="97797"/>
                  <a:pt x="9829677" y="0"/>
                </a:cubicBezTo>
                <a:cubicBezTo>
                  <a:pt x="10148648" y="-16912"/>
                  <a:pt x="10304862" y="-64523"/>
                  <a:pt x="10785265" y="0"/>
                </a:cubicBezTo>
                <a:cubicBezTo>
                  <a:pt x="11195039" y="34941"/>
                  <a:pt x="11456177" y="-40221"/>
                  <a:pt x="12051973" y="0"/>
                </a:cubicBezTo>
                <a:cubicBezTo>
                  <a:pt x="12555042" y="71517"/>
                  <a:pt x="12608527" y="-93300"/>
                  <a:pt x="13163121" y="0"/>
                </a:cubicBezTo>
                <a:cubicBezTo>
                  <a:pt x="13693192" y="73331"/>
                  <a:pt x="13681745" y="34574"/>
                  <a:pt x="14118706" y="0"/>
                </a:cubicBezTo>
                <a:cubicBezTo>
                  <a:pt x="14493489" y="-59810"/>
                  <a:pt x="14805522" y="14022"/>
                  <a:pt x="15074294" y="0"/>
                </a:cubicBezTo>
                <a:cubicBezTo>
                  <a:pt x="15222127" y="-61963"/>
                  <a:pt x="15906243" y="66499"/>
                  <a:pt x="16274334" y="0"/>
                </a:cubicBezTo>
                <a:cubicBezTo>
                  <a:pt x="16500148" y="94161"/>
                  <a:pt x="17074171" y="148726"/>
                  <a:pt x="16992600" y="937602"/>
                </a:cubicBezTo>
                <a:lnTo>
                  <a:pt x="16992600" y="937602"/>
                </a:lnTo>
                <a:cubicBezTo>
                  <a:pt x="16830147" y="1413910"/>
                  <a:pt x="16643636" y="1845053"/>
                  <a:pt x="16274334" y="1875204"/>
                </a:cubicBezTo>
                <a:cubicBezTo>
                  <a:pt x="15871438" y="1837693"/>
                  <a:pt x="15457965" y="1763860"/>
                  <a:pt x="14852065" y="1875204"/>
                </a:cubicBezTo>
                <a:cubicBezTo>
                  <a:pt x="14220837" y="1986324"/>
                  <a:pt x="13842702" y="1907634"/>
                  <a:pt x="13429795" y="1875204"/>
                </a:cubicBezTo>
                <a:cubicBezTo>
                  <a:pt x="13001314" y="1879503"/>
                  <a:pt x="12659626" y="1977571"/>
                  <a:pt x="12318649" y="1875204"/>
                </a:cubicBezTo>
                <a:cubicBezTo>
                  <a:pt x="11849326" y="1653009"/>
                  <a:pt x="11538156" y="2079638"/>
                  <a:pt x="10896378" y="1875204"/>
                </a:cubicBezTo>
                <a:cubicBezTo>
                  <a:pt x="10278470" y="1811920"/>
                  <a:pt x="10345647" y="1979929"/>
                  <a:pt x="10096353" y="1875204"/>
                </a:cubicBezTo>
                <a:cubicBezTo>
                  <a:pt x="9840345" y="1941388"/>
                  <a:pt x="9622991" y="1805110"/>
                  <a:pt x="9140765" y="1875204"/>
                </a:cubicBezTo>
                <a:cubicBezTo>
                  <a:pt x="8792878" y="1944897"/>
                  <a:pt x="8106702" y="1898107"/>
                  <a:pt x="7874057" y="1875204"/>
                </a:cubicBezTo>
                <a:cubicBezTo>
                  <a:pt x="7562178" y="1942273"/>
                  <a:pt x="7009800" y="2034195"/>
                  <a:pt x="6607349" y="1875204"/>
                </a:cubicBezTo>
                <a:cubicBezTo>
                  <a:pt x="6221805" y="1783330"/>
                  <a:pt x="5722848" y="1831026"/>
                  <a:pt x="5496201" y="1875204"/>
                </a:cubicBezTo>
                <a:cubicBezTo>
                  <a:pt x="5217440" y="1905474"/>
                  <a:pt x="5118953" y="1920183"/>
                  <a:pt x="4851734" y="1875204"/>
                </a:cubicBezTo>
                <a:cubicBezTo>
                  <a:pt x="4557604" y="1744958"/>
                  <a:pt x="4369368" y="1834144"/>
                  <a:pt x="3896148" y="1875204"/>
                </a:cubicBezTo>
                <a:cubicBezTo>
                  <a:pt x="3548706" y="1895888"/>
                  <a:pt x="3200614" y="2009434"/>
                  <a:pt x="2629440" y="1875204"/>
                </a:cubicBezTo>
                <a:cubicBezTo>
                  <a:pt x="1996457" y="1828443"/>
                  <a:pt x="1984789" y="1870074"/>
                  <a:pt x="1673853" y="1875204"/>
                </a:cubicBezTo>
                <a:cubicBezTo>
                  <a:pt x="1413804" y="1849549"/>
                  <a:pt x="940919" y="1786738"/>
                  <a:pt x="718265" y="1875204"/>
                </a:cubicBezTo>
                <a:cubicBezTo>
                  <a:pt x="225659" y="1938294"/>
                  <a:pt x="-156225" y="1379250"/>
                  <a:pt x="0" y="937602"/>
                </a:cubicBezTo>
                <a:close/>
              </a:path>
              <a:path w="16992600" h="1875204" fill="none" stroke="0" extrusionOk="0">
                <a:moveTo>
                  <a:pt x="0" y="937602"/>
                </a:moveTo>
                <a:cubicBezTo>
                  <a:pt x="68954" y="494652"/>
                  <a:pt x="335143" y="65922"/>
                  <a:pt x="718265" y="0"/>
                </a:cubicBezTo>
                <a:cubicBezTo>
                  <a:pt x="1175467" y="4996"/>
                  <a:pt x="1380571" y="-6792"/>
                  <a:pt x="1673853" y="0"/>
                </a:cubicBezTo>
                <a:cubicBezTo>
                  <a:pt x="1966801" y="-12390"/>
                  <a:pt x="2135334" y="-80785"/>
                  <a:pt x="2318318" y="0"/>
                </a:cubicBezTo>
                <a:cubicBezTo>
                  <a:pt x="2525249" y="6715"/>
                  <a:pt x="3188117" y="-69740"/>
                  <a:pt x="3585026" y="0"/>
                </a:cubicBezTo>
                <a:cubicBezTo>
                  <a:pt x="3983328" y="7177"/>
                  <a:pt x="4140767" y="5192"/>
                  <a:pt x="4540613" y="0"/>
                </a:cubicBezTo>
                <a:cubicBezTo>
                  <a:pt x="5011607" y="-21509"/>
                  <a:pt x="5568217" y="-93188"/>
                  <a:pt x="5807322" y="0"/>
                </a:cubicBezTo>
                <a:cubicBezTo>
                  <a:pt x="6019116" y="53499"/>
                  <a:pt x="6379823" y="-61896"/>
                  <a:pt x="6607349" y="0"/>
                </a:cubicBezTo>
                <a:cubicBezTo>
                  <a:pt x="6933110" y="128846"/>
                  <a:pt x="7255173" y="30710"/>
                  <a:pt x="7718497" y="0"/>
                </a:cubicBezTo>
                <a:cubicBezTo>
                  <a:pt x="8121409" y="8149"/>
                  <a:pt x="8427518" y="140550"/>
                  <a:pt x="8985205" y="0"/>
                </a:cubicBezTo>
                <a:cubicBezTo>
                  <a:pt x="9587631" y="-110455"/>
                  <a:pt x="9696010" y="-15090"/>
                  <a:pt x="9940792" y="0"/>
                </a:cubicBezTo>
                <a:cubicBezTo>
                  <a:pt x="10217481" y="81302"/>
                  <a:pt x="10626714" y="-78372"/>
                  <a:pt x="10896378" y="0"/>
                </a:cubicBezTo>
                <a:cubicBezTo>
                  <a:pt x="11212304" y="59472"/>
                  <a:pt x="11543176" y="-90443"/>
                  <a:pt x="11851966" y="0"/>
                </a:cubicBezTo>
                <a:cubicBezTo>
                  <a:pt x="12167208" y="-2636"/>
                  <a:pt x="12784386" y="47009"/>
                  <a:pt x="12963114" y="0"/>
                </a:cubicBezTo>
                <a:cubicBezTo>
                  <a:pt x="13166443" y="14315"/>
                  <a:pt x="13440584" y="-37468"/>
                  <a:pt x="13763141" y="0"/>
                </a:cubicBezTo>
                <a:cubicBezTo>
                  <a:pt x="14073130" y="158314"/>
                  <a:pt x="14383573" y="-87654"/>
                  <a:pt x="15029849" y="0"/>
                </a:cubicBezTo>
                <a:cubicBezTo>
                  <a:pt x="15671508" y="37434"/>
                  <a:pt x="15893759" y="45653"/>
                  <a:pt x="16274334" y="0"/>
                </a:cubicBezTo>
                <a:cubicBezTo>
                  <a:pt x="16605186" y="-29627"/>
                  <a:pt x="16959318" y="485031"/>
                  <a:pt x="16992600" y="937602"/>
                </a:cubicBezTo>
                <a:lnTo>
                  <a:pt x="16992600" y="937602"/>
                </a:lnTo>
                <a:cubicBezTo>
                  <a:pt x="17001856" y="1369719"/>
                  <a:pt x="16689828" y="1933421"/>
                  <a:pt x="16274334" y="1875204"/>
                </a:cubicBezTo>
                <a:cubicBezTo>
                  <a:pt x="15567772" y="1960008"/>
                  <a:pt x="15500106" y="1861422"/>
                  <a:pt x="14852065" y="1875204"/>
                </a:cubicBezTo>
                <a:cubicBezTo>
                  <a:pt x="14205091" y="1906549"/>
                  <a:pt x="14207368" y="1923682"/>
                  <a:pt x="13896478" y="1875204"/>
                </a:cubicBezTo>
                <a:cubicBezTo>
                  <a:pt x="13616380" y="1772507"/>
                  <a:pt x="13019308" y="1908136"/>
                  <a:pt x="12785330" y="1875204"/>
                </a:cubicBezTo>
                <a:cubicBezTo>
                  <a:pt x="12496470" y="1893947"/>
                  <a:pt x="12385815" y="1858494"/>
                  <a:pt x="11985303" y="1875204"/>
                </a:cubicBezTo>
                <a:cubicBezTo>
                  <a:pt x="11593822" y="1927110"/>
                  <a:pt x="11279243" y="1901177"/>
                  <a:pt x="11029717" y="1875204"/>
                </a:cubicBezTo>
                <a:cubicBezTo>
                  <a:pt x="10761750" y="1785189"/>
                  <a:pt x="10420201" y="1925061"/>
                  <a:pt x="10229690" y="1875204"/>
                </a:cubicBezTo>
                <a:cubicBezTo>
                  <a:pt x="10029663" y="1905864"/>
                  <a:pt x="9616189" y="1863339"/>
                  <a:pt x="9429664" y="1875204"/>
                </a:cubicBezTo>
                <a:cubicBezTo>
                  <a:pt x="9152619" y="1871695"/>
                  <a:pt x="8621598" y="1858525"/>
                  <a:pt x="8162954" y="1875204"/>
                </a:cubicBezTo>
                <a:cubicBezTo>
                  <a:pt x="7740453" y="1910155"/>
                  <a:pt x="7506674" y="1942191"/>
                  <a:pt x="6740686" y="1875204"/>
                </a:cubicBezTo>
                <a:cubicBezTo>
                  <a:pt x="6100237" y="1883562"/>
                  <a:pt x="5978585" y="1919031"/>
                  <a:pt x="5473978" y="1875204"/>
                </a:cubicBezTo>
                <a:cubicBezTo>
                  <a:pt x="4865738" y="1787117"/>
                  <a:pt x="4632097" y="1920024"/>
                  <a:pt x="4051709" y="1875204"/>
                </a:cubicBezTo>
                <a:cubicBezTo>
                  <a:pt x="3534002" y="1797054"/>
                  <a:pt x="3244121" y="1782894"/>
                  <a:pt x="2940561" y="1875204"/>
                </a:cubicBezTo>
                <a:cubicBezTo>
                  <a:pt x="2700447" y="1885084"/>
                  <a:pt x="2227571" y="1868814"/>
                  <a:pt x="1984974" y="1875204"/>
                </a:cubicBezTo>
                <a:cubicBezTo>
                  <a:pt x="1777643" y="1793701"/>
                  <a:pt x="1012032" y="1899369"/>
                  <a:pt x="718265" y="1875204"/>
                </a:cubicBezTo>
                <a:cubicBezTo>
                  <a:pt x="287708" y="1834141"/>
                  <a:pt x="73769" y="1475871"/>
                  <a:pt x="0" y="937602"/>
                </a:cubicBezTo>
                <a:close/>
              </a:path>
              <a:path w="16992600" h="1875204" fill="none" stroke="0" extrusionOk="0">
                <a:moveTo>
                  <a:pt x="0" y="937602"/>
                </a:moveTo>
                <a:cubicBezTo>
                  <a:pt x="55922" y="507555"/>
                  <a:pt x="254460" y="26810"/>
                  <a:pt x="718265" y="0"/>
                </a:cubicBezTo>
                <a:cubicBezTo>
                  <a:pt x="1147397" y="-10650"/>
                  <a:pt x="1366061" y="14042"/>
                  <a:pt x="1673853" y="0"/>
                </a:cubicBezTo>
                <a:cubicBezTo>
                  <a:pt x="1962378" y="-12553"/>
                  <a:pt x="2136736" y="-74227"/>
                  <a:pt x="2318318" y="0"/>
                </a:cubicBezTo>
                <a:cubicBezTo>
                  <a:pt x="2474806" y="7035"/>
                  <a:pt x="3246489" y="-38262"/>
                  <a:pt x="3585026" y="0"/>
                </a:cubicBezTo>
                <a:cubicBezTo>
                  <a:pt x="4005112" y="-13109"/>
                  <a:pt x="4142055" y="-2100"/>
                  <a:pt x="4540613" y="0"/>
                </a:cubicBezTo>
                <a:cubicBezTo>
                  <a:pt x="4899301" y="44944"/>
                  <a:pt x="5532284" y="-54783"/>
                  <a:pt x="5807322" y="0"/>
                </a:cubicBezTo>
                <a:cubicBezTo>
                  <a:pt x="5977493" y="70951"/>
                  <a:pt x="6368878" y="-24400"/>
                  <a:pt x="6607349" y="0"/>
                </a:cubicBezTo>
                <a:cubicBezTo>
                  <a:pt x="6893439" y="78241"/>
                  <a:pt x="7272811" y="-9551"/>
                  <a:pt x="7718497" y="0"/>
                </a:cubicBezTo>
                <a:cubicBezTo>
                  <a:pt x="8068907" y="64752"/>
                  <a:pt x="8348120" y="105681"/>
                  <a:pt x="8985205" y="0"/>
                </a:cubicBezTo>
                <a:cubicBezTo>
                  <a:pt x="9596962" y="-95147"/>
                  <a:pt x="9675955" y="-3072"/>
                  <a:pt x="9940792" y="0"/>
                </a:cubicBezTo>
                <a:cubicBezTo>
                  <a:pt x="10229582" y="21775"/>
                  <a:pt x="10568356" y="-74931"/>
                  <a:pt x="10896378" y="0"/>
                </a:cubicBezTo>
                <a:cubicBezTo>
                  <a:pt x="11257707" y="79671"/>
                  <a:pt x="11578192" y="-117161"/>
                  <a:pt x="11851966" y="0"/>
                </a:cubicBezTo>
                <a:cubicBezTo>
                  <a:pt x="12188010" y="48453"/>
                  <a:pt x="12782742" y="21675"/>
                  <a:pt x="12963114" y="0"/>
                </a:cubicBezTo>
                <a:cubicBezTo>
                  <a:pt x="13161354" y="-5298"/>
                  <a:pt x="13485265" y="-58037"/>
                  <a:pt x="13763141" y="0"/>
                </a:cubicBezTo>
                <a:cubicBezTo>
                  <a:pt x="14027011" y="105021"/>
                  <a:pt x="14354757" y="-147004"/>
                  <a:pt x="15029849" y="0"/>
                </a:cubicBezTo>
                <a:cubicBezTo>
                  <a:pt x="15627695" y="102179"/>
                  <a:pt x="15843737" y="28818"/>
                  <a:pt x="16274334" y="0"/>
                </a:cubicBezTo>
                <a:cubicBezTo>
                  <a:pt x="16547037" y="122017"/>
                  <a:pt x="16897131" y="587253"/>
                  <a:pt x="16992600" y="937602"/>
                </a:cubicBezTo>
                <a:lnTo>
                  <a:pt x="16992600" y="937602"/>
                </a:lnTo>
                <a:cubicBezTo>
                  <a:pt x="17116026" y="1330084"/>
                  <a:pt x="16636191" y="1922110"/>
                  <a:pt x="16274334" y="1875204"/>
                </a:cubicBezTo>
                <a:cubicBezTo>
                  <a:pt x="15576084" y="1933164"/>
                  <a:pt x="15537544" y="1833361"/>
                  <a:pt x="14852065" y="1875204"/>
                </a:cubicBezTo>
                <a:cubicBezTo>
                  <a:pt x="14213305" y="1903428"/>
                  <a:pt x="14210668" y="1924393"/>
                  <a:pt x="13896478" y="1875204"/>
                </a:cubicBezTo>
                <a:cubicBezTo>
                  <a:pt x="13683584" y="1756241"/>
                  <a:pt x="13106660" y="1886803"/>
                  <a:pt x="12785330" y="1875204"/>
                </a:cubicBezTo>
                <a:cubicBezTo>
                  <a:pt x="12502822" y="1877410"/>
                  <a:pt x="12400688" y="1850336"/>
                  <a:pt x="11985303" y="1875204"/>
                </a:cubicBezTo>
                <a:cubicBezTo>
                  <a:pt x="11514616" y="1902118"/>
                  <a:pt x="11299354" y="1976245"/>
                  <a:pt x="11029717" y="1875204"/>
                </a:cubicBezTo>
                <a:cubicBezTo>
                  <a:pt x="10773179" y="1807009"/>
                  <a:pt x="10423172" y="1889715"/>
                  <a:pt x="10229690" y="1875204"/>
                </a:cubicBezTo>
                <a:cubicBezTo>
                  <a:pt x="10046774" y="1924530"/>
                  <a:pt x="9627139" y="1890807"/>
                  <a:pt x="9429664" y="1875204"/>
                </a:cubicBezTo>
                <a:cubicBezTo>
                  <a:pt x="9264265" y="1884151"/>
                  <a:pt x="8621636" y="1758580"/>
                  <a:pt x="8162954" y="1875204"/>
                </a:cubicBezTo>
                <a:cubicBezTo>
                  <a:pt x="7675945" y="1874150"/>
                  <a:pt x="7376737" y="1908577"/>
                  <a:pt x="6740686" y="1875204"/>
                </a:cubicBezTo>
                <a:cubicBezTo>
                  <a:pt x="6122139" y="1846932"/>
                  <a:pt x="5980051" y="1961563"/>
                  <a:pt x="5473978" y="1875204"/>
                </a:cubicBezTo>
                <a:cubicBezTo>
                  <a:pt x="4940165" y="1853196"/>
                  <a:pt x="4592191" y="1935606"/>
                  <a:pt x="4051709" y="1875204"/>
                </a:cubicBezTo>
                <a:cubicBezTo>
                  <a:pt x="3479298" y="1767221"/>
                  <a:pt x="3242485" y="1770534"/>
                  <a:pt x="2940561" y="1875204"/>
                </a:cubicBezTo>
                <a:cubicBezTo>
                  <a:pt x="2615970" y="1871703"/>
                  <a:pt x="2208073" y="1879028"/>
                  <a:pt x="1984974" y="1875204"/>
                </a:cubicBezTo>
                <a:cubicBezTo>
                  <a:pt x="1790051" y="1828363"/>
                  <a:pt x="1042479" y="1856552"/>
                  <a:pt x="718265" y="1875204"/>
                </a:cubicBezTo>
                <a:cubicBezTo>
                  <a:pt x="359469" y="1858173"/>
                  <a:pt x="164361" y="1498406"/>
                  <a:pt x="0" y="937602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475911327">
                  <a:custGeom>
                    <a:avLst/>
                    <a:gdLst>
                      <a:gd name="connsiteX0" fmla="*/ 0 w 16992600"/>
                      <a:gd name="connsiteY0" fmla="*/ 937602 h 1875204"/>
                      <a:gd name="connsiteX1" fmla="*/ 718265 w 16992600"/>
                      <a:gd name="connsiteY1" fmla="*/ 0 h 1875204"/>
                      <a:gd name="connsiteX2" fmla="*/ 1673853 w 16992600"/>
                      <a:gd name="connsiteY2" fmla="*/ 0 h 1875204"/>
                      <a:gd name="connsiteX3" fmla="*/ 2318318 w 16992600"/>
                      <a:gd name="connsiteY3" fmla="*/ 0 h 1875204"/>
                      <a:gd name="connsiteX4" fmla="*/ 3585026 w 16992600"/>
                      <a:gd name="connsiteY4" fmla="*/ 0 h 1875204"/>
                      <a:gd name="connsiteX5" fmla="*/ 4540613 w 16992600"/>
                      <a:gd name="connsiteY5" fmla="*/ 0 h 1875204"/>
                      <a:gd name="connsiteX6" fmla="*/ 5807322 w 16992600"/>
                      <a:gd name="connsiteY6" fmla="*/ 0 h 1875204"/>
                      <a:gd name="connsiteX7" fmla="*/ 6607349 w 16992600"/>
                      <a:gd name="connsiteY7" fmla="*/ 0 h 1875204"/>
                      <a:gd name="connsiteX8" fmla="*/ 7718497 w 16992600"/>
                      <a:gd name="connsiteY8" fmla="*/ 0 h 1875204"/>
                      <a:gd name="connsiteX9" fmla="*/ 8985205 w 16992600"/>
                      <a:gd name="connsiteY9" fmla="*/ 0 h 1875204"/>
                      <a:gd name="connsiteX10" fmla="*/ 9940792 w 16992600"/>
                      <a:gd name="connsiteY10" fmla="*/ 0 h 1875204"/>
                      <a:gd name="connsiteX11" fmla="*/ 10896378 w 16992600"/>
                      <a:gd name="connsiteY11" fmla="*/ 0 h 1875204"/>
                      <a:gd name="connsiteX12" fmla="*/ 11851966 w 16992600"/>
                      <a:gd name="connsiteY12" fmla="*/ 0 h 1875204"/>
                      <a:gd name="connsiteX13" fmla="*/ 12963114 w 16992600"/>
                      <a:gd name="connsiteY13" fmla="*/ 0 h 1875204"/>
                      <a:gd name="connsiteX14" fmla="*/ 13763141 w 16992600"/>
                      <a:gd name="connsiteY14" fmla="*/ 0 h 1875204"/>
                      <a:gd name="connsiteX15" fmla="*/ 15029849 w 16992600"/>
                      <a:gd name="connsiteY15" fmla="*/ 0 h 1875204"/>
                      <a:gd name="connsiteX16" fmla="*/ 16274334 w 16992600"/>
                      <a:gd name="connsiteY16" fmla="*/ 0 h 1875204"/>
                      <a:gd name="connsiteX17" fmla="*/ 16992600 w 16992600"/>
                      <a:gd name="connsiteY17" fmla="*/ 937602 h 1875204"/>
                      <a:gd name="connsiteX18" fmla="*/ 16992600 w 16992600"/>
                      <a:gd name="connsiteY18" fmla="*/ 937602 h 1875204"/>
                      <a:gd name="connsiteX19" fmla="*/ 16274334 w 16992600"/>
                      <a:gd name="connsiteY19" fmla="*/ 1875204 h 1875204"/>
                      <a:gd name="connsiteX20" fmla="*/ 14852065 w 16992600"/>
                      <a:gd name="connsiteY20" fmla="*/ 1875204 h 1875204"/>
                      <a:gd name="connsiteX21" fmla="*/ 13896478 w 16992600"/>
                      <a:gd name="connsiteY21" fmla="*/ 1875204 h 1875204"/>
                      <a:gd name="connsiteX22" fmla="*/ 12785330 w 16992600"/>
                      <a:gd name="connsiteY22" fmla="*/ 1875204 h 1875204"/>
                      <a:gd name="connsiteX23" fmla="*/ 11985303 w 16992600"/>
                      <a:gd name="connsiteY23" fmla="*/ 1875204 h 1875204"/>
                      <a:gd name="connsiteX24" fmla="*/ 11029717 w 16992600"/>
                      <a:gd name="connsiteY24" fmla="*/ 1875204 h 1875204"/>
                      <a:gd name="connsiteX25" fmla="*/ 10229690 w 16992600"/>
                      <a:gd name="connsiteY25" fmla="*/ 1875204 h 1875204"/>
                      <a:gd name="connsiteX26" fmla="*/ 9429664 w 16992600"/>
                      <a:gd name="connsiteY26" fmla="*/ 1875204 h 1875204"/>
                      <a:gd name="connsiteX27" fmla="*/ 8162954 w 16992600"/>
                      <a:gd name="connsiteY27" fmla="*/ 1875204 h 1875204"/>
                      <a:gd name="connsiteX28" fmla="*/ 6740686 w 16992600"/>
                      <a:gd name="connsiteY28" fmla="*/ 1875204 h 1875204"/>
                      <a:gd name="connsiteX29" fmla="*/ 5473978 w 16992600"/>
                      <a:gd name="connsiteY29" fmla="*/ 1875204 h 1875204"/>
                      <a:gd name="connsiteX30" fmla="*/ 4051709 w 16992600"/>
                      <a:gd name="connsiteY30" fmla="*/ 1875204 h 1875204"/>
                      <a:gd name="connsiteX31" fmla="*/ 2940561 w 16992600"/>
                      <a:gd name="connsiteY31" fmla="*/ 1875204 h 1875204"/>
                      <a:gd name="connsiteX32" fmla="*/ 1984974 w 16992600"/>
                      <a:gd name="connsiteY32" fmla="*/ 1875204 h 1875204"/>
                      <a:gd name="connsiteX33" fmla="*/ 718265 w 16992600"/>
                      <a:gd name="connsiteY33" fmla="*/ 1875204 h 1875204"/>
                      <a:gd name="connsiteX34" fmla="*/ 0 w 16992600"/>
                      <a:gd name="connsiteY34" fmla="*/ 937602 h 1875204"/>
                      <a:gd name="connsiteX0" fmla="*/ 0 w 16992600"/>
                      <a:gd name="connsiteY0" fmla="*/ 937602 h 1875204"/>
                      <a:gd name="connsiteX1" fmla="*/ 718265 w 16992600"/>
                      <a:gd name="connsiteY1" fmla="*/ 0 h 1875204"/>
                      <a:gd name="connsiteX2" fmla="*/ 1518292 w 16992600"/>
                      <a:gd name="connsiteY2" fmla="*/ 0 h 1875204"/>
                      <a:gd name="connsiteX3" fmla="*/ 2473878 w 16992600"/>
                      <a:gd name="connsiteY3" fmla="*/ 0 h 1875204"/>
                      <a:gd name="connsiteX4" fmla="*/ 3118345 w 16992600"/>
                      <a:gd name="connsiteY4" fmla="*/ 0 h 1875204"/>
                      <a:gd name="connsiteX5" fmla="*/ 4385053 w 16992600"/>
                      <a:gd name="connsiteY5" fmla="*/ 0 h 1875204"/>
                      <a:gd name="connsiteX6" fmla="*/ 5029518 w 16992600"/>
                      <a:gd name="connsiteY6" fmla="*/ 0 h 1875204"/>
                      <a:gd name="connsiteX7" fmla="*/ 6140666 w 16992600"/>
                      <a:gd name="connsiteY7" fmla="*/ 0 h 1875204"/>
                      <a:gd name="connsiteX8" fmla="*/ 6940693 w 16992600"/>
                      <a:gd name="connsiteY8" fmla="*/ 0 h 1875204"/>
                      <a:gd name="connsiteX9" fmla="*/ 7740718 w 16992600"/>
                      <a:gd name="connsiteY9" fmla="*/ 0 h 1875204"/>
                      <a:gd name="connsiteX10" fmla="*/ 8385185 w 16992600"/>
                      <a:gd name="connsiteY10" fmla="*/ 0 h 1875204"/>
                      <a:gd name="connsiteX11" fmla="*/ 9029650 w 16992600"/>
                      <a:gd name="connsiteY11" fmla="*/ 0 h 1875204"/>
                      <a:gd name="connsiteX12" fmla="*/ 9829677 w 16992600"/>
                      <a:gd name="connsiteY12" fmla="*/ 0 h 1875204"/>
                      <a:gd name="connsiteX13" fmla="*/ 10785265 w 16992600"/>
                      <a:gd name="connsiteY13" fmla="*/ 0 h 1875204"/>
                      <a:gd name="connsiteX14" fmla="*/ 12051973 w 16992600"/>
                      <a:gd name="connsiteY14" fmla="*/ 0 h 1875204"/>
                      <a:gd name="connsiteX15" fmla="*/ 13163121 w 16992600"/>
                      <a:gd name="connsiteY15" fmla="*/ 0 h 1875204"/>
                      <a:gd name="connsiteX16" fmla="*/ 14118706 w 16992600"/>
                      <a:gd name="connsiteY16" fmla="*/ 0 h 1875204"/>
                      <a:gd name="connsiteX17" fmla="*/ 15074294 w 16992600"/>
                      <a:gd name="connsiteY17" fmla="*/ 0 h 1875204"/>
                      <a:gd name="connsiteX18" fmla="*/ 16274334 w 16992600"/>
                      <a:gd name="connsiteY18" fmla="*/ 0 h 1875204"/>
                      <a:gd name="connsiteX19" fmla="*/ 16992600 w 16992600"/>
                      <a:gd name="connsiteY19" fmla="*/ 937602 h 1875204"/>
                      <a:gd name="connsiteX20" fmla="*/ 16992600 w 16992600"/>
                      <a:gd name="connsiteY20" fmla="*/ 937602 h 1875204"/>
                      <a:gd name="connsiteX21" fmla="*/ 16274334 w 16992600"/>
                      <a:gd name="connsiteY21" fmla="*/ 1875204 h 1875204"/>
                      <a:gd name="connsiteX22" fmla="*/ 14852065 w 16992600"/>
                      <a:gd name="connsiteY22" fmla="*/ 1875204 h 1875204"/>
                      <a:gd name="connsiteX23" fmla="*/ 13429795 w 16992600"/>
                      <a:gd name="connsiteY23" fmla="*/ 1875204 h 1875204"/>
                      <a:gd name="connsiteX24" fmla="*/ 12318649 w 16992600"/>
                      <a:gd name="connsiteY24" fmla="*/ 1875204 h 1875204"/>
                      <a:gd name="connsiteX25" fmla="*/ 10896378 w 16992600"/>
                      <a:gd name="connsiteY25" fmla="*/ 1875204 h 1875204"/>
                      <a:gd name="connsiteX26" fmla="*/ 10096353 w 16992600"/>
                      <a:gd name="connsiteY26" fmla="*/ 1875204 h 1875204"/>
                      <a:gd name="connsiteX27" fmla="*/ 9140765 w 16992600"/>
                      <a:gd name="connsiteY27" fmla="*/ 1875204 h 1875204"/>
                      <a:gd name="connsiteX28" fmla="*/ 7874057 w 16992600"/>
                      <a:gd name="connsiteY28" fmla="*/ 1875204 h 1875204"/>
                      <a:gd name="connsiteX29" fmla="*/ 6607349 w 16992600"/>
                      <a:gd name="connsiteY29" fmla="*/ 1875204 h 1875204"/>
                      <a:gd name="connsiteX30" fmla="*/ 5496201 w 16992600"/>
                      <a:gd name="connsiteY30" fmla="*/ 1875204 h 1875204"/>
                      <a:gd name="connsiteX31" fmla="*/ 4851734 w 16992600"/>
                      <a:gd name="connsiteY31" fmla="*/ 1875204 h 1875204"/>
                      <a:gd name="connsiteX32" fmla="*/ 3896148 w 16992600"/>
                      <a:gd name="connsiteY32" fmla="*/ 1875204 h 1875204"/>
                      <a:gd name="connsiteX33" fmla="*/ 2629440 w 16992600"/>
                      <a:gd name="connsiteY33" fmla="*/ 1875204 h 1875204"/>
                      <a:gd name="connsiteX34" fmla="*/ 1673853 w 16992600"/>
                      <a:gd name="connsiteY34" fmla="*/ 1875204 h 1875204"/>
                      <a:gd name="connsiteX35" fmla="*/ 718265 w 16992600"/>
                      <a:gd name="connsiteY35" fmla="*/ 1875204 h 1875204"/>
                      <a:gd name="connsiteX36" fmla="*/ 0 w 16992600"/>
                      <a:gd name="connsiteY36" fmla="*/ 937602 h 18752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</a:cxnLst>
                    <a:rect l="l" t="t" r="r" b="b"/>
                    <a:pathLst>
                      <a:path w="16992600" h="1875204" fill="none" extrusionOk="0">
                        <a:moveTo>
                          <a:pt x="0" y="937602"/>
                        </a:moveTo>
                        <a:cubicBezTo>
                          <a:pt x="67835" y="495052"/>
                          <a:pt x="234273" y="-58585"/>
                          <a:pt x="718265" y="0"/>
                        </a:cubicBezTo>
                        <a:cubicBezTo>
                          <a:pt x="1105411" y="-18746"/>
                          <a:pt x="1380426" y="16175"/>
                          <a:pt x="1673853" y="0"/>
                        </a:cubicBezTo>
                        <a:cubicBezTo>
                          <a:pt x="1992042" y="-23629"/>
                          <a:pt x="2123487" y="-60498"/>
                          <a:pt x="2318318" y="0"/>
                        </a:cubicBezTo>
                        <a:cubicBezTo>
                          <a:pt x="2483998" y="9185"/>
                          <a:pt x="3196391" y="-14795"/>
                          <a:pt x="3585026" y="0"/>
                        </a:cubicBezTo>
                        <a:cubicBezTo>
                          <a:pt x="4032905" y="-5575"/>
                          <a:pt x="4155108" y="-12742"/>
                          <a:pt x="4540613" y="0"/>
                        </a:cubicBezTo>
                        <a:cubicBezTo>
                          <a:pt x="4873772" y="38526"/>
                          <a:pt x="5519494" y="-85174"/>
                          <a:pt x="5807322" y="0"/>
                        </a:cubicBezTo>
                        <a:cubicBezTo>
                          <a:pt x="6024465" y="76224"/>
                          <a:pt x="6345232" y="-52849"/>
                          <a:pt x="6607349" y="0"/>
                        </a:cubicBezTo>
                        <a:cubicBezTo>
                          <a:pt x="6829978" y="28500"/>
                          <a:pt x="7351730" y="-57305"/>
                          <a:pt x="7718497" y="0"/>
                        </a:cubicBezTo>
                        <a:cubicBezTo>
                          <a:pt x="8108890" y="32815"/>
                          <a:pt x="8354289" y="97774"/>
                          <a:pt x="8985205" y="0"/>
                        </a:cubicBezTo>
                        <a:cubicBezTo>
                          <a:pt x="9579392" y="-82512"/>
                          <a:pt x="9660751" y="-22250"/>
                          <a:pt x="9940792" y="0"/>
                        </a:cubicBezTo>
                        <a:cubicBezTo>
                          <a:pt x="10188042" y="-6275"/>
                          <a:pt x="10604996" y="-79993"/>
                          <a:pt x="10896378" y="0"/>
                        </a:cubicBezTo>
                        <a:cubicBezTo>
                          <a:pt x="11200127" y="69561"/>
                          <a:pt x="11508075" y="-92638"/>
                          <a:pt x="11851966" y="0"/>
                        </a:cubicBezTo>
                        <a:cubicBezTo>
                          <a:pt x="12163238" y="64693"/>
                          <a:pt x="12743054" y="9086"/>
                          <a:pt x="12963114" y="0"/>
                        </a:cubicBezTo>
                        <a:cubicBezTo>
                          <a:pt x="13211639" y="-17002"/>
                          <a:pt x="13455057" y="-38889"/>
                          <a:pt x="13763141" y="0"/>
                        </a:cubicBezTo>
                        <a:cubicBezTo>
                          <a:pt x="13988173" y="49939"/>
                          <a:pt x="14388058" y="-49890"/>
                          <a:pt x="15029849" y="0"/>
                        </a:cubicBezTo>
                        <a:cubicBezTo>
                          <a:pt x="15646393" y="92041"/>
                          <a:pt x="15829561" y="29722"/>
                          <a:pt x="16274334" y="0"/>
                        </a:cubicBezTo>
                        <a:cubicBezTo>
                          <a:pt x="16601296" y="139474"/>
                          <a:pt x="16848523" y="502869"/>
                          <a:pt x="16992600" y="937602"/>
                        </a:cubicBezTo>
                        <a:lnTo>
                          <a:pt x="16992600" y="937602"/>
                        </a:lnTo>
                        <a:cubicBezTo>
                          <a:pt x="17083277" y="1288030"/>
                          <a:pt x="16642530" y="1896847"/>
                          <a:pt x="16274334" y="1875204"/>
                        </a:cubicBezTo>
                        <a:cubicBezTo>
                          <a:pt x="15584132" y="1936953"/>
                          <a:pt x="15520752" y="1829649"/>
                          <a:pt x="14852065" y="1875204"/>
                        </a:cubicBezTo>
                        <a:cubicBezTo>
                          <a:pt x="14210171" y="1905100"/>
                          <a:pt x="14208200" y="1928547"/>
                          <a:pt x="13896478" y="1875204"/>
                        </a:cubicBezTo>
                        <a:cubicBezTo>
                          <a:pt x="13632679" y="1812237"/>
                          <a:pt x="13125678" y="1835022"/>
                          <a:pt x="12785330" y="1875204"/>
                        </a:cubicBezTo>
                        <a:cubicBezTo>
                          <a:pt x="12528709" y="1889270"/>
                          <a:pt x="12392440" y="1863149"/>
                          <a:pt x="11985303" y="1875204"/>
                        </a:cubicBezTo>
                        <a:cubicBezTo>
                          <a:pt x="11547856" y="1892556"/>
                          <a:pt x="11335921" y="1964654"/>
                          <a:pt x="11029717" y="1875204"/>
                        </a:cubicBezTo>
                        <a:cubicBezTo>
                          <a:pt x="10772820" y="1818607"/>
                          <a:pt x="10410351" y="1872898"/>
                          <a:pt x="10229690" y="1875204"/>
                        </a:cubicBezTo>
                        <a:cubicBezTo>
                          <a:pt x="10064019" y="1903085"/>
                          <a:pt x="9616588" y="1918942"/>
                          <a:pt x="9429664" y="1875204"/>
                        </a:cubicBezTo>
                        <a:cubicBezTo>
                          <a:pt x="9254369" y="1775272"/>
                          <a:pt x="8592530" y="1756107"/>
                          <a:pt x="8162954" y="1875204"/>
                        </a:cubicBezTo>
                        <a:cubicBezTo>
                          <a:pt x="7780364" y="1903730"/>
                          <a:pt x="7326003" y="1866767"/>
                          <a:pt x="6740686" y="1875204"/>
                        </a:cubicBezTo>
                        <a:cubicBezTo>
                          <a:pt x="6095599" y="1847799"/>
                          <a:pt x="5997880" y="1936476"/>
                          <a:pt x="5473978" y="1875204"/>
                        </a:cubicBezTo>
                        <a:cubicBezTo>
                          <a:pt x="4950843" y="1853779"/>
                          <a:pt x="4486287" y="1924752"/>
                          <a:pt x="4051709" y="1875204"/>
                        </a:cubicBezTo>
                        <a:cubicBezTo>
                          <a:pt x="3511139" y="1806828"/>
                          <a:pt x="3234737" y="1823935"/>
                          <a:pt x="2940561" y="1875204"/>
                        </a:cubicBezTo>
                        <a:cubicBezTo>
                          <a:pt x="2612996" y="1893119"/>
                          <a:pt x="2207828" y="1932381"/>
                          <a:pt x="1984974" y="1875204"/>
                        </a:cubicBezTo>
                        <a:cubicBezTo>
                          <a:pt x="1767642" y="1835580"/>
                          <a:pt x="1139187" y="1842668"/>
                          <a:pt x="718265" y="1875204"/>
                        </a:cubicBezTo>
                        <a:cubicBezTo>
                          <a:pt x="383925" y="1865986"/>
                          <a:pt x="141324" y="1495683"/>
                          <a:pt x="0" y="937602"/>
                        </a:cubicBezTo>
                        <a:close/>
                      </a:path>
                      <a:path w="16992600" h="1875204" stroke="0" extrusionOk="0">
                        <a:moveTo>
                          <a:pt x="0" y="937602"/>
                        </a:moveTo>
                        <a:cubicBezTo>
                          <a:pt x="-83484" y="575263"/>
                          <a:pt x="314796" y="182573"/>
                          <a:pt x="718265" y="0"/>
                        </a:cubicBezTo>
                        <a:cubicBezTo>
                          <a:pt x="938005" y="24391"/>
                          <a:pt x="1276181" y="31417"/>
                          <a:pt x="1518292" y="0"/>
                        </a:cubicBezTo>
                        <a:cubicBezTo>
                          <a:pt x="1856061" y="-54583"/>
                          <a:pt x="2267133" y="-39934"/>
                          <a:pt x="2473878" y="0"/>
                        </a:cubicBezTo>
                        <a:cubicBezTo>
                          <a:pt x="2734043" y="-8428"/>
                          <a:pt x="2856646" y="16121"/>
                          <a:pt x="3118345" y="0"/>
                        </a:cubicBezTo>
                        <a:cubicBezTo>
                          <a:pt x="3310570" y="-5998"/>
                          <a:pt x="4052894" y="34178"/>
                          <a:pt x="4385053" y="0"/>
                        </a:cubicBezTo>
                        <a:cubicBezTo>
                          <a:pt x="4724992" y="38901"/>
                          <a:pt x="4853470" y="34324"/>
                          <a:pt x="5029518" y="0"/>
                        </a:cubicBezTo>
                        <a:cubicBezTo>
                          <a:pt x="5236467" y="11262"/>
                          <a:pt x="5655987" y="122641"/>
                          <a:pt x="6140666" y="0"/>
                        </a:cubicBezTo>
                        <a:cubicBezTo>
                          <a:pt x="6590968" y="-40335"/>
                          <a:pt x="6537639" y="6723"/>
                          <a:pt x="6940693" y="0"/>
                        </a:cubicBezTo>
                        <a:cubicBezTo>
                          <a:pt x="7301366" y="-7440"/>
                          <a:pt x="7520737" y="-50024"/>
                          <a:pt x="7740718" y="0"/>
                        </a:cubicBezTo>
                        <a:cubicBezTo>
                          <a:pt x="7965221" y="51751"/>
                          <a:pt x="8111851" y="19175"/>
                          <a:pt x="8385185" y="0"/>
                        </a:cubicBezTo>
                        <a:cubicBezTo>
                          <a:pt x="8663824" y="11028"/>
                          <a:pt x="8789929" y="13154"/>
                          <a:pt x="9029650" y="0"/>
                        </a:cubicBezTo>
                        <a:cubicBezTo>
                          <a:pt x="9316189" y="-6554"/>
                          <a:pt x="9523056" y="50905"/>
                          <a:pt x="9829677" y="0"/>
                        </a:cubicBezTo>
                        <a:cubicBezTo>
                          <a:pt x="10145605" y="-25832"/>
                          <a:pt x="10308016" y="-47554"/>
                          <a:pt x="10785265" y="0"/>
                        </a:cubicBezTo>
                        <a:cubicBezTo>
                          <a:pt x="11211939" y="33312"/>
                          <a:pt x="11496716" y="-56589"/>
                          <a:pt x="12051973" y="0"/>
                        </a:cubicBezTo>
                        <a:cubicBezTo>
                          <a:pt x="12572114" y="67357"/>
                          <a:pt x="12620412" y="-79770"/>
                          <a:pt x="13163121" y="0"/>
                        </a:cubicBezTo>
                        <a:cubicBezTo>
                          <a:pt x="13695798" y="69970"/>
                          <a:pt x="13676299" y="36984"/>
                          <a:pt x="14118706" y="0"/>
                        </a:cubicBezTo>
                        <a:cubicBezTo>
                          <a:pt x="14538509" y="-48767"/>
                          <a:pt x="14835259" y="37131"/>
                          <a:pt x="15074294" y="0"/>
                        </a:cubicBezTo>
                        <a:cubicBezTo>
                          <a:pt x="15248436" y="-58343"/>
                          <a:pt x="15923269" y="63671"/>
                          <a:pt x="16274334" y="0"/>
                        </a:cubicBezTo>
                        <a:cubicBezTo>
                          <a:pt x="16516821" y="86064"/>
                          <a:pt x="17022213" y="272847"/>
                          <a:pt x="16992600" y="937602"/>
                        </a:cubicBezTo>
                        <a:lnTo>
                          <a:pt x="16992600" y="937602"/>
                        </a:lnTo>
                        <a:cubicBezTo>
                          <a:pt x="16920950" y="1442571"/>
                          <a:pt x="16692466" y="1880240"/>
                          <a:pt x="16274334" y="1875204"/>
                        </a:cubicBezTo>
                        <a:cubicBezTo>
                          <a:pt x="15900193" y="1821531"/>
                          <a:pt x="15470626" y="1777474"/>
                          <a:pt x="14852065" y="1875204"/>
                        </a:cubicBezTo>
                        <a:cubicBezTo>
                          <a:pt x="14196848" y="1947949"/>
                          <a:pt x="13853509" y="1907734"/>
                          <a:pt x="13429795" y="1875204"/>
                        </a:cubicBezTo>
                        <a:cubicBezTo>
                          <a:pt x="12982215" y="1857673"/>
                          <a:pt x="12684100" y="1957161"/>
                          <a:pt x="12318649" y="1875204"/>
                        </a:cubicBezTo>
                        <a:cubicBezTo>
                          <a:pt x="11886316" y="1733896"/>
                          <a:pt x="11542605" y="2039744"/>
                          <a:pt x="10896378" y="1875204"/>
                        </a:cubicBezTo>
                        <a:cubicBezTo>
                          <a:pt x="10268402" y="1804150"/>
                          <a:pt x="10347615" y="1953002"/>
                          <a:pt x="10096353" y="1875204"/>
                        </a:cubicBezTo>
                        <a:cubicBezTo>
                          <a:pt x="9841278" y="1899992"/>
                          <a:pt x="9595306" y="1818793"/>
                          <a:pt x="9140765" y="1875204"/>
                        </a:cubicBezTo>
                        <a:cubicBezTo>
                          <a:pt x="8771434" y="1921617"/>
                          <a:pt x="8113691" y="1895529"/>
                          <a:pt x="7874057" y="1875204"/>
                        </a:cubicBezTo>
                        <a:cubicBezTo>
                          <a:pt x="7586570" y="1898802"/>
                          <a:pt x="7012658" y="2013983"/>
                          <a:pt x="6607349" y="1875204"/>
                        </a:cubicBezTo>
                        <a:cubicBezTo>
                          <a:pt x="6196782" y="1824467"/>
                          <a:pt x="5741481" y="1849005"/>
                          <a:pt x="5496201" y="1875204"/>
                        </a:cubicBezTo>
                        <a:cubicBezTo>
                          <a:pt x="5223105" y="1899182"/>
                          <a:pt x="5115447" y="1905872"/>
                          <a:pt x="4851734" y="1875204"/>
                        </a:cubicBezTo>
                        <a:cubicBezTo>
                          <a:pt x="4571501" y="1791689"/>
                          <a:pt x="4341999" y="1844446"/>
                          <a:pt x="3896148" y="1875204"/>
                        </a:cubicBezTo>
                        <a:cubicBezTo>
                          <a:pt x="3532946" y="1885381"/>
                          <a:pt x="3228066" y="1966788"/>
                          <a:pt x="2629440" y="1875204"/>
                        </a:cubicBezTo>
                        <a:cubicBezTo>
                          <a:pt x="2000863" y="1826381"/>
                          <a:pt x="1975130" y="1873948"/>
                          <a:pt x="1673853" y="1875204"/>
                        </a:cubicBezTo>
                        <a:cubicBezTo>
                          <a:pt x="1409702" y="1852788"/>
                          <a:pt x="929986" y="1829034"/>
                          <a:pt x="718265" y="1875204"/>
                        </a:cubicBezTo>
                        <a:cubicBezTo>
                          <a:pt x="263837" y="1894016"/>
                          <a:pt x="-102365" y="1412800"/>
                          <a:pt x="0" y="937602"/>
                        </a:cubicBezTo>
                        <a:close/>
                      </a:path>
                      <a:path w="16992600" h="1875204" fill="none" stroke="0" extrusionOk="0">
                        <a:moveTo>
                          <a:pt x="0" y="937602"/>
                        </a:moveTo>
                        <a:cubicBezTo>
                          <a:pt x="52823" y="443953"/>
                          <a:pt x="328366" y="71995"/>
                          <a:pt x="718265" y="0"/>
                        </a:cubicBezTo>
                        <a:cubicBezTo>
                          <a:pt x="1124843" y="24030"/>
                          <a:pt x="1351890" y="9594"/>
                          <a:pt x="1673853" y="0"/>
                        </a:cubicBezTo>
                        <a:cubicBezTo>
                          <a:pt x="1961614" y="-2739"/>
                          <a:pt x="2146189" y="-58890"/>
                          <a:pt x="2318318" y="0"/>
                        </a:cubicBezTo>
                        <a:cubicBezTo>
                          <a:pt x="2449247" y="23191"/>
                          <a:pt x="3235984" y="-24939"/>
                          <a:pt x="3585026" y="0"/>
                        </a:cubicBezTo>
                        <a:cubicBezTo>
                          <a:pt x="3985929" y="-21237"/>
                          <a:pt x="4140352" y="-1365"/>
                          <a:pt x="4540613" y="0"/>
                        </a:cubicBezTo>
                        <a:cubicBezTo>
                          <a:pt x="4982708" y="24447"/>
                          <a:pt x="5552453" y="-57433"/>
                          <a:pt x="5807322" y="0"/>
                        </a:cubicBezTo>
                        <a:cubicBezTo>
                          <a:pt x="6033427" y="74002"/>
                          <a:pt x="6389721" y="-17039"/>
                          <a:pt x="6607349" y="0"/>
                        </a:cubicBezTo>
                        <a:cubicBezTo>
                          <a:pt x="6885734" y="71022"/>
                          <a:pt x="7261790" y="44615"/>
                          <a:pt x="7718497" y="0"/>
                        </a:cubicBezTo>
                        <a:cubicBezTo>
                          <a:pt x="8088732" y="14717"/>
                          <a:pt x="8376735" y="98918"/>
                          <a:pt x="8985205" y="0"/>
                        </a:cubicBezTo>
                        <a:cubicBezTo>
                          <a:pt x="9592028" y="-89233"/>
                          <a:pt x="9671451" y="-21011"/>
                          <a:pt x="9940792" y="0"/>
                        </a:cubicBezTo>
                        <a:cubicBezTo>
                          <a:pt x="10245156" y="45863"/>
                          <a:pt x="10603634" y="-34736"/>
                          <a:pt x="10896378" y="0"/>
                        </a:cubicBezTo>
                        <a:cubicBezTo>
                          <a:pt x="11210666" y="43441"/>
                          <a:pt x="11578957" y="-52271"/>
                          <a:pt x="11851966" y="0"/>
                        </a:cubicBezTo>
                        <a:cubicBezTo>
                          <a:pt x="12196539" y="15191"/>
                          <a:pt x="12781095" y="41221"/>
                          <a:pt x="12963114" y="0"/>
                        </a:cubicBezTo>
                        <a:cubicBezTo>
                          <a:pt x="13149083" y="-11702"/>
                          <a:pt x="13501452" y="-52080"/>
                          <a:pt x="13763141" y="0"/>
                        </a:cubicBezTo>
                        <a:cubicBezTo>
                          <a:pt x="14104217" y="81616"/>
                          <a:pt x="14391989" y="-111738"/>
                          <a:pt x="15029849" y="0"/>
                        </a:cubicBezTo>
                        <a:cubicBezTo>
                          <a:pt x="15625748" y="56266"/>
                          <a:pt x="15900366" y="47843"/>
                          <a:pt x="16274334" y="0"/>
                        </a:cubicBezTo>
                        <a:cubicBezTo>
                          <a:pt x="16579291" y="25955"/>
                          <a:pt x="16931230" y="519354"/>
                          <a:pt x="16992600" y="937602"/>
                        </a:cubicBezTo>
                        <a:lnTo>
                          <a:pt x="16992600" y="937602"/>
                        </a:lnTo>
                        <a:cubicBezTo>
                          <a:pt x="17049402" y="1370230"/>
                          <a:pt x="16643520" y="1933823"/>
                          <a:pt x="16274334" y="1875204"/>
                        </a:cubicBezTo>
                        <a:cubicBezTo>
                          <a:pt x="15566154" y="1957440"/>
                          <a:pt x="15516094" y="1847449"/>
                          <a:pt x="14852065" y="1875204"/>
                        </a:cubicBezTo>
                        <a:cubicBezTo>
                          <a:pt x="14209147" y="1906769"/>
                          <a:pt x="14209488" y="1924881"/>
                          <a:pt x="13896478" y="1875204"/>
                        </a:cubicBezTo>
                        <a:cubicBezTo>
                          <a:pt x="13607322" y="1799111"/>
                          <a:pt x="13046434" y="1907149"/>
                          <a:pt x="12785330" y="1875204"/>
                        </a:cubicBezTo>
                        <a:cubicBezTo>
                          <a:pt x="12477638" y="1895473"/>
                          <a:pt x="12368895" y="1847118"/>
                          <a:pt x="11985303" y="1875204"/>
                        </a:cubicBezTo>
                        <a:cubicBezTo>
                          <a:pt x="11568066" y="1906258"/>
                          <a:pt x="11276016" y="1922580"/>
                          <a:pt x="11029717" y="1875204"/>
                        </a:cubicBezTo>
                        <a:cubicBezTo>
                          <a:pt x="10770711" y="1792079"/>
                          <a:pt x="10424956" y="1896566"/>
                          <a:pt x="10229690" y="1875204"/>
                        </a:cubicBezTo>
                        <a:cubicBezTo>
                          <a:pt x="10034726" y="1902599"/>
                          <a:pt x="9632523" y="1866451"/>
                          <a:pt x="9429664" y="1875204"/>
                        </a:cubicBezTo>
                        <a:cubicBezTo>
                          <a:pt x="9241573" y="1871189"/>
                          <a:pt x="8616341" y="1836257"/>
                          <a:pt x="8162954" y="1875204"/>
                        </a:cubicBezTo>
                        <a:cubicBezTo>
                          <a:pt x="7761945" y="1913210"/>
                          <a:pt x="7436557" y="1923265"/>
                          <a:pt x="6740686" y="1875204"/>
                        </a:cubicBezTo>
                        <a:cubicBezTo>
                          <a:pt x="6110759" y="1868589"/>
                          <a:pt x="5970409" y="1939237"/>
                          <a:pt x="5473978" y="1875204"/>
                        </a:cubicBezTo>
                        <a:cubicBezTo>
                          <a:pt x="4890890" y="1825824"/>
                          <a:pt x="4602363" y="1952731"/>
                          <a:pt x="4051709" y="1875204"/>
                        </a:cubicBezTo>
                        <a:cubicBezTo>
                          <a:pt x="3518732" y="1791384"/>
                          <a:pt x="3235484" y="1819629"/>
                          <a:pt x="2940561" y="1875204"/>
                        </a:cubicBezTo>
                        <a:cubicBezTo>
                          <a:pt x="2651154" y="1892006"/>
                          <a:pt x="2216690" y="1900796"/>
                          <a:pt x="1984974" y="1875204"/>
                        </a:cubicBezTo>
                        <a:cubicBezTo>
                          <a:pt x="1801248" y="1804094"/>
                          <a:pt x="1043373" y="1886162"/>
                          <a:pt x="718265" y="1875204"/>
                        </a:cubicBezTo>
                        <a:cubicBezTo>
                          <a:pt x="310417" y="1856779"/>
                          <a:pt x="149011" y="1485516"/>
                          <a:pt x="0" y="937602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vi-VN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ìm ví dụ về việc sử dụng năng lượng chất đốt đã làm tăng hiệu quả sản xuất và giúp con người giảm bớt sức lao động trong các lĩnh vực khác nhau.</a:t>
            </a:r>
            <a:endParaRPr lang="en-US" sz="40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48BED659-C723-6927-D618-32D68A8A4C70}"/>
              </a:ext>
            </a:extLst>
          </p:cNvPr>
          <p:cNvGrpSpPr/>
          <p:nvPr/>
        </p:nvGrpSpPr>
        <p:grpSpPr>
          <a:xfrm>
            <a:off x="10896600" y="3314700"/>
            <a:ext cx="5585784" cy="1547447"/>
            <a:chOff x="6308591" y="1081302"/>
            <a:chExt cx="3723856" cy="1031631"/>
          </a:xfrm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9A36C059-5928-211A-E01F-7E851B7652DC}"/>
                </a:ext>
              </a:extLst>
            </p:cNvPr>
            <p:cNvSpPr/>
            <p:nvPr/>
          </p:nvSpPr>
          <p:spPr>
            <a:xfrm>
              <a:off x="6824407" y="1268211"/>
              <a:ext cx="3208040" cy="844722"/>
            </a:xfrm>
            <a:prstGeom prst="roundRect">
              <a:avLst>
                <a:gd name="adj" fmla="val 30842"/>
              </a:avLst>
            </a:pr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r>
                <a:rPr lang="en-US" sz="5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Nông</a:t>
              </a:r>
              <a:r>
                <a:rPr lang="en-US" sz="5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nghiệp</a:t>
              </a:r>
              <a:endParaRPr lang="en-US" sz="5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3B0A206E-B431-2D20-54EA-C4C063A44CE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308591" y="1081302"/>
              <a:ext cx="1031631" cy="1031631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F567B6F0-BA83-9B2F-0351-49ECE1BBCDD4}"/>
              </a:ext>
            </a:extLst>
          </p:cNvPr>
          <p:cNvGrpSpPr/>
          <p:nvPr/>
        </p:nvGrpSpPr>
        <p:grpSpPr>
          <a:xfrm>
            <a:off x="8603196" y="5008734"/>
            <a:ext cx="5585784" cy="1553880"/>
            <a:chOff x="6308591" y="2204685"/>
            <a:chExt cx="3723856" cy="1035920"/>
          </a:xfrm>
        </p:grpSpPr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815FCF68-65A5-1493-C787-0E7D6984A365}"/>
                </a:ext>
              </a:extLst>
            </p:cNvPr>
            <p:cNvSpPr/>
            <p:nvPr/>
          </p:nvSpPr>
          <p:spPr>
            <a:xfrm>
              <a:off x="6824407" y="2395883"/>
              <a:ext cx="3208040" cy="844722"/>
            </a:xfrm>
            <a:prstGeom prst="roundRect">
              <a:avLst>
                <a:gd name="adj" fmla="val 30842"/>
              </a:avLst>
            </a:pr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r>
                <a:rPr lang="en-US" sz="5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Công</a:t>
              </a:r>
              <a:r>
                <a:rPr lang="en-US" sz="5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nghiệp</a:t>
              </a:r>
              <a:endParaRPr lang="en-US" sz="5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FECAB720-1298-B4EF-7B2B-78E05AC21B9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308591" y="2204685"/>
              <a:ext cx="1031631" cy="1031631"/>
            </a:xfrm>
            <a:prstGeom prst="rect">
              <a:avLst/>
            </a:prstGeom>
          </p:spPr>
        </p:pic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DDAFF95A-EDDB-D968-7E81-AA611C7C065C}"/>
              </a:ext>
            </a:extLst>
          </p:cNvPr>
          <p:cNvGrpSpPr/>
          <p:nvPr/>
        </p:nvGrpSpPr>
        <p:grpSpPr>
          <a:xfrm>
            <a:off x="8603196" y="8223762"/>
            <a:ext cx="5585784" cy="1547447"/>
            <a:chOff x="6308591" y="5708293"/>
            <a:chExt cx="3723856" cy="1031631"/>
          </a:xfrm>
        </p:grpSpPr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67F62BAA-2BD7-A453-4A53-F45E3D72056E}"/>
                </a:ext>
              </a:extLst>
            </p:cNvPr>
            <p:cNvSpPr/>
            <p:nvPr/>
          </p:nvSpPr>
          <p:spPr>
            <a:xfrm>
              <a:off x="6824407" y="5848302"/>
              <a:ext cx="3208040" cy="891622"/>
            </a:xfrm>
            <a:prstGeom prst="roundRect">
              <a:avLst>
                <a:gd name="adj" fmla="val 30842"/>
              </a:avLst>
            </a:pr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r>
                <a:rPr lang="en-US" sz="6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Sinh </a:t>
              </a:r>
              <a:r>
                <a:rPr lang="en-US" sz="66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hoạt</a:t>
              </a:r>
              <a:endPara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5232CD34-9458-2A34-BF89-A8873D257C3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308591" y="5708293"/>
              <a:ext cx="1031631" cy="1031631"/>
            </a:xfrm>
            <a:prstGeom prst="rect">
              <a:avLst/>
            </a:prstGeom>
          </p:spPr>
        </p:pic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00FB834D-49C4-5F48-AFE2-9F9CC2784152}"/>
              </a:ext>
            </a:extLst>
          </p:cNvPr>
          <p:cNvGrpSpPr/>
          <p:nvPr/>
        </p:nvGrpSpPr>
        <p:grpSpPr>
          <a:xfrm>
            <a:off x="10818555" y="6702768"/>
            <a:ext cx="6707445" cy="1547447"/>
            <a:chOff x="6256561" y="3853734"/>
            <a:chExt cx="4471630" cy="1031631"/>
          </a:xfrm>
        </p:grpSpPr>
        <p:sp>
          <p:nvSpPr>
            <p:cNvPr id="66" name="Rectangle: Rounded Corners 65">
              <a:extLst>
                <a:ext uri="{FF2B5EF4-FFF2-40B4-BE49-F238E27FC236}">
                  <a16:creationId xmlns:a16="http://schemas.microsoft.com/office/drawing/2014/main" id="{2A929708-7617-8B09-5918-AC4DFC62CE53}"/>
                </a:ext>
              </a:extLst>
            </p:cNvPr>
            <p:cNvSpPr/>
            <p:nvPr/>
          </p:nvSpPr>
          <p:spPr>
            <a:xfrm>
              <a:off x="6824407" y="4007760"/>
              <a:ext cx="3903784" cy="844722"/>
            </a:xfrm>
            <a:prstGeom prst="roundRect">
              <a:avLst>
                <a:gd name="adj" fmla="val 30842"/>
              </a:avLst>
            </a:pr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r>
                <a:rPr lang="en-US" sz="5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Giao </a:t>
              </a:r>
              <a:r>
                <a:rPr lang="en-US" sz="5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thông</a:t>
              </a:r>
              <a:r>
                <a:rPr lang="en-US" sz="5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vận</a:t>
              </a:r>
              <a:r>
                <a:rPr lang="en-US" sz="5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tải</a:t>
              </a:r>
              <a:endParaRPr lang="en-US" sz="5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7554D142-55B6-29D3-22BF-72CB960454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256561" y="3853734"/>
              <a:ext cx="1031631" cy="10316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14193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7F09A3C-75E2-B291-DB26-9BC8B4672E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5721" y="0"/>
            <a:ext cx="18323720" cy="102870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29BD908D-EA85-941C-6E4D-BE10C13915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423" y="4904675"/>
            <a:ext cx="3640815" cy="538232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4C200D8-8677-4B45-833D-5A29EBCEBA4F}"/>
              </a:ext>
            </a:extLst>
          </p:cNvPr>
          <p:cNvSpPr txBox="1"/>
          <p:nvPr/>
        </p:nvSpPr>
        <p:spPr>
          <a:xfrm>
            <a:off x="4495800" y="1485900"/>
            <a:ext cx="13411200" cy="2553891"/>
          </a:xfrm>
          <a:prstGeom prst="roundRect">
            <a:avLst/>
          </a:prstGeom>
          <a:solidFill>
            <a:srgbClr val="FFFFAB"/>
          </a:solidFill>
          <a:ln w="38100">
            <a:solidFill>
              <a:srgbClr val="002060"/>
            </a:solidFill>
            <a:prstDash val="dash"/>
          </a:ln>
        </p:spPr>
        <p:txBody>
          <a:bodyPr wrap="square">
            <a:spAutoFit/>
          </a:bodyPr>
          <a:lstStyle/>
          <a:p>
            <a:pPr algn="just"/>
            <a:r>
              <a:rPr lang="en-US" sz="4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4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4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vi-VN" sz="4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Sử dụng dầu đi-ê-den để chạy máy cày, mấy cấy, máy bơm nước,.. giúp con người đỡ vất vả mà tăng năng suất lao động.</a:t>
            </a:r>
            <a:endParaRPr lang="en-US" sz="4800" b="1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194" name="Picture 2" descr="Xem Cận Cảnh Máy Cày Kubota L3608 Chạy Lùi Xới Đất Ruộng Khoai Ở Sóc Trăng,  AGRIMOTOR, LADY 126">
            <a:extLst>
              <a:ext uri="{FF2B5EF4-FFF2-40B4-BE49-F238E27FC236}">
                <a16:creationId xmlns:a16="http://schemas.microsoft.com/office/drawing/2014/main" id="{0B8759B1-276D-B776-3614-13149D6F6A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381500"/>
            <a:ext cx="8991600" cy="505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9765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2">
            <a:hlinkClick r:id="rId2" action="ppaction://hlinksldjump"/>
            <a:extLst>
              <a:ext uri="{FF2B5EF4-FFF2-40B4-BE49-F238E27FC236}">
                <a16:creationId xmlns:a16="http://schemas.microsoft.com/office/drawing/2014/main" id="{4C9BF355-4401-FA79-C344-48B318E20D77}"/>
              </a:ext>
            </a:extLst>
          </p:cNvPr>
          <p:cNvSpPr/>
          <p:nvPr/>
        </p:nvSpPr>
        <p:spPr>
          <a:xfrm>
            <a:off x="12115801" y="5143502"/>
            <a:ext cx="3925382" cy="3937724"/>
          </a:xfrm>
          <a:custGeom>
            <a:avLst/>
            <a:gdLst/>
            <a:ahLst/>
            <a:cxnLst/>
            <a:rect l="l" t="t" r="r" b="b"/>
            <a:pathLst>
              <a:path w="3199257" h="3199257">
                <a:moveTo>
                  <a:pt x="0" y="0"/>
                </a:moveTo>
                <a:lnTo>
                  <a:pt x="3199257" y="0"/>
                </a:lnTo>
                <a:lnTo>
                  <a:pt x="3199257" y="3199257"/>
                </a:lnTo>
                <a:lnTo>
                  <a:pt x="0" y="31992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914445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4">
            <a:hlinkClick r:id="rId4" action="ppaction://hlinksldjump"/>
            <a:extLst>
              <a:ext uri="{FF2B5EF4-FFF2-40B4-BE49-F238E27FC236}">
                <a16:creationId xmlns:a16="http://schemas.microsoft.com/office/drawing/2014/main" id="{BB5A0447-FD2D-4117-CF53-7A81C80CFFE0}"/>
              </a:ext>
            </a:extLst>
          </p:cNvPr>
          <p:cNvSpPr/>
          <p:nvPr/>
        </p:nvSpPr>
        <p:spPr>
          <a:xfrm rot="5400000" flipV="1">
            <a:off x="8792908" y="4588000"/>
            <a:ext cx="3937724" cy="5048726"/>
          </a:xfrm>
          <a:custGeom>
            <a:avLst/>
            <a:gdLst/>
            <a:ahLst/>
            <a:cxnLst/>
            <a:rect l="l" t="t" r="r" b="b"/>
            <a:pathLst>
              <a:path w="3199257" h="4114800">
                <a:moveTo>
                  <a:pt x="0" y="4114800"/>
                </a:moveTo>
                <a:lnTo>
                  <a:pt x="3199257" y="4114800"/>
                </a:lnTo>
                <a:lnTo>
                  <a:pt x="3199257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914445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5">
            <a:hlinkClick r:id="rId6" action="ppaction://hlinksldjump"/>
            <a:extLst>
              <a:ext uri="{FF2B5EF4-FFF2-40B4-BE49-F238E27FC236}">
                <a16:creationId xmlns:a16="http://schemas.microsoft.com/office/drawing/2014/main" id="{BC831449-D273-033F-BC68-D6616B292B29}"/>
              </a:ext>
            </a:extLst>
          </p:cNvPr>
          <p:cNvSpPr/>
          <p:nvPr/>
        </p:nvSpPr>
        <p:spPr>
          <a:xfrm>
            <a:off x="12115800" y="1333501"/>
            <a:ext cx="3925383" cy="5064596"/>
          </a:xfrm>
          <a:custGeom>
            <a:avLst/>
            <a:gdLst/>
            <a:ahLst/>
            <a:cxnLst/>
            <a:rect l="l" t="t" r="r" b="b"/>
            <a:pathLst>
              <a:path w="3199257" h="4114800">
                <a:moveTo>
                  <a:pt x="0" y="0"/>
                </a:moveTo>
                <a:lnTo>
                  <a:pt x="3199257" y="0"/>
                </a:lnTo>
                <a:lnTo>
                  <a:pt x="319925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914445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3">
            <a:hlinkClick r:id="rId8" action="ppaction://hlinksldjump"/>
            <a:extLst>
              <a:ext uri="{FF2B5EF4-FFF2-40B4-BE49-F238E27FC236}">
                <a16:creationId xmlns:a16="http://schemas.microsoft.com/office/drawing/2014/main" id="{5BFE29FC-9142-5DDA-B6DE-2481EB4369EE}"/>
              </a:ext>
            </a:extLst>
          </p:cNvPr>
          <p:cNvSpPr/>
          <p:nvPr/>
        </p:nvSpPr>
        <p:spPr>
          <a:xfrm>
            <a:off x="8237407" y="1332781"/>
            <a:ext cx="5078348" cy="5064596"/>
          </a:xfrm>
          <a:custGeom>
            <a:avLst/>
            <a:gdLst/>
            <a:ahLst/>
            <a:cxnLst/>
            <a:rect l="l" t="t" r="r" b="b"/>
            <a:pathLst>
              <a:path w="4138944" h="4114800">
                <a:moveTo>
                  <a:pt x="0" y="0"/>
                </a:moveTo>
                <a:lnTo>
                  <a:pt x="4138944" y="0"/>
                </a:lnTo>
                <a:lnTo>
                  <a:pt x="4138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defTabSz="914445"/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ABF8A4F-2864-F1FD-6153-785280D2CF9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635721" y="2406158"/>
            <a:ext cx="9291110" cy="5474682"/>
          </a:xfrm>
          <a:prstGeom prst="rect">
            <a:avLst/>
          </a:prstGeom>
          <a:effectLst>
            <a:outerShdw blurRad="292100" dist="50800" dir="180000" algn="ctr" rotWithShape="0">
              <a:srgbClr val="FFC000"/>
            </a:outerShdw>
          </a:effectLst>
        </p:spPr>
      </p:pic>
      <p:sp>
        <p:nvSpPr>
          <p:cNvPr id="2" name="Freeform 7">
            <a:hlinkClick r:id="rId11" action="ppaction://hlinksldjump"/>
            <a:extLst>
              <a:ext uri="{FF2B5EF4-FFF2-40B4-BE49-F238E27FC236}">
                <a16:creationId xmlns:a16="http://schemas.microsoft.com/office/drawing/2014/main" id="{C5AF0189-4A43-6BB8-3EDD-F487244C4CC7}"/>
              </a:ext>
            </a:extLst>
          </p:cNvPr>
          <p:cNvSpPr/>
          <p:nvPr/>
        </p:nvSpPr>
        <p:spPr>
          <a:xfrm>
            <a:off x="16383001" y="9182100"/>
            <a:ext cx="1323604" cy="944301"/>
          </a:xfrm>
          <a:custGeom>
            <a:avLst/>
            <a:gdLst/>
            <a:ahLst/>
            <a:cxnLst/>
            <a:rect l="l" t="t" r="r" b="b"/>
            <a:pathLst>
              <a:path w="4774557" h="4114800">
                <a:moveTo>
                  <a:pt x="0" y="0"/>
                </a:moveTo>
                <a:lnTo>
                  <a:pt x="4774556" y="0"/>
                </a:lnTo>
                <a:lnTo>
                  <a:pt x="47745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/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05011466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1" grpId="0" animBg="1"/>
      <p:bldP spid="11" grpId="1" animBg="1"/>
      <p:bldP spid="12" grpId="0" animBg="1"/>
      <p:bldP spid="12" grpId="1" animBg="1"/>
      <p:bldP spid="10" grpId="0" animBg="1"/>
      <p:bldP spid="10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69079" y="1764499"/>
            <a:ext cx="14549843" cy="6428385"/>
          </a:xfrm>
          <a:custGeom>
            <a:avLst/>
            <a:gdLst/>
            <a:ahLst/>
            <a:cxnLst/>
            <a:rect l="l" t="t" r="r" b="b"/>
            <a:pathLst>
              <a:path w="14549843" h="6428385">
                <a:moveTo>
                  <a:pt x="0" y="0"/>
                </a:moveTo>
                <a:lnTo>
                  <a:pt x="14549842" y="0"/>
                </a:lnTo>
                <a:lnTo>
                  <a:pt x="14549842" y="6428385"/>
                </a:lnTo>
                <a:lnTo>
                  <a:pt x="0" y="642838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726921">
            <a:off x="1924150" y="1469214"/>
            <a:ext cx="619873" cy="590570"/>
          </a:xfrm>
          <a:custGeom>
            <a:avLst/>
            <a:gdLst/>
            <a:ahLst/>
            <a:cxnLst/>
            <a:rect l="l" t="t" r="r" b="b"/>
            <a:pathLst>
              <a:path w="619873" h="590570">
                <a:moveTo>
                  <a:pt x="0" y="0"/>
                </a:moveTo>
                <a:lnTo>
                  <a:pt x="619873" y="0"/>
                </a:lnTo>
                <a:lnTo>
                  <a:pt x="619873" y="590570"/>
                </a:lnTo>
                <a:lnTo>
                  <a:pt x="0" y="5905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029362" y="2005029"/>
            <a:ext cx="668266" cy="727365"/>
          </a:xfrm>
          <a:custGeom>
            <a:avLst/>
            <a:gdLst/>
            <a:ahLst/>
            <a:cxnLst/>
            <a:rect l="l" t="t" r="r" b="b"/>
            <a:pathLst>
              <a:path w="668266" h="727365">
                <a:moveTo>
                  <a:pt x="0" y="0"/>
                </a:moveTo>
                <a:lnTo>
                  <a:pt x="668267" y="0"/>
                </a:lnTo>
                <a:lnTo>
                  <a:pt x="668267" y="727365"/>
                </a:lnTo>
                <a:lnTo>
                  <a:pt x="0" y="72736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9413570" y="2368711"/>
            <a:ext cx="9219774" cy="8566009"/>
          </a:xfrm>
          <a:custGeom>
            <a:avLst/>
            <a:gdLst/>
            <a:ahLst/>
            <a:cxnLst/>
            <a:rect l="l" t="t" r="r" b="b"/>
            <a:pathLst>
              <a:path w="9219774" h="8566009">
                <a:moveTo>
                  <a:pt x="0" y="0"/>
                </a:moveTo>
                <a:lnTo>
                  <a:pt x="9219774" y="0"/>
                </a:lnTo>
                <a:lnTo>
                  <a:pt x="9219774" y="8566009"/>
                </a:lnTo>
                <a:lnTo>
                  <a:pt x="0" y="856600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1ABDFAD-307E-D045-D0EA-01048F2645D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14600" y="3009900"/>
            <a:ext cx="8382727" cy="34872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FF27C887-AA02-C26B-E804-851124E55D1B}"/>
              </a:ext>
            </a:extLst>
          </p:cNvPr>
          <p:cNvGrpSpPr/>
          <p:nvPr/>
        </p:nvGrpSpPr>
        <p:grpSpPr>
          <a:xfrm>
            <a:off x="636738" y="254250"/>
            <a:ext cx="16958070" cy="2476375"/>
            <a:chOff x="0" y="114300"/>
            <a:chExt cx="16958070" cy="2476376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A7FCE345-7D5D-FAA8-71CA-445548B9B639}"/>
                </a:ext>
              </a:extLst>
            </p:cNvPr>
            <p:cNvSpPr/>
            <p:nvPr/>
          </p:nvSpPr>
          <p:spPr>
            <a:xfrm>
              <a:off x="2022870" y="151672"/>
              <a:ext cx="14935200" cy="1939898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24842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5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8DD15EB-8371-9C31-EFEC-2733CE80FB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14300"/>
              <a:ext cx="2599617" cy="2476376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FB4B26A-1892-873E-11F5-CAB2EEA7414A}"/>
                </a:ext>
              </a:extLst>
            </p:cNvPr>
            <p:cNvSpPr/>
            <p:nvPr/>
          </p:nvSpPr>
          <p:spPr>
            <a:xfrm>
              <a:off x="2498048" y="299084"/>
              <a:ext cx="13984845" cy="175432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 defTabSz="914445"/>
              <a:r>
                <a:rPr lang="vi-VN" sz="5400" b="1" dirty="0">
                  <a:ln w="0"/>
                  <a:solidFill>
                    <a:prstClr val="black"/>
                  </a:solidFill>
                  <a:latin typeface="Arial" panose="020B0604020202020204" pitchFamily="34" charset="0"/>
                </a:rPr>
                <a:t>Mạch điện thắp sáng đơn giản có những bộ phận nào?</a:t>
              </a:r>
              <a:endParaRPr lang="en-US" sz="5400" b="1" dirty="0">
                <a:ln w="0"/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43" name="Freeform 7">
            <a:hlinkClick r:id="rId4" action="ppaction://hlinksldjump"/>
            <a:extLst>
              <a:ext uri="{FF2B5EF4-FFF2-40B4-BE49-F238E27FC236}">
                <a16:creationId xmlns:a16="http://schemas.microsoft.com/office/drawing/2014/main" id="{A6A376B1-E7E3-6B66-AEDC-D1BF3746BF37}"/>
              </a:ext>
            </a:extLst>
          </p:cNvPr>
          <p:cNvSpPr/>
          <p:nvPr/>
        </p:nvSpPr>
        <p:spPr>
          <a:xfrm flipH="1">
            <a:off x="16532657" y="9293034"/>
            <a:ext cx="1173947" cy="833367"/>
          </a:xfrm>
          <a:custGeom>
            <a:avLst/>
            <a:gdLst/>
            <a:ahLst/>
            <a:cxnLst/>
            <a:rect l="l" t="t" r="r" b="b"/>
            <a:pathLst>
              <a:path w="4774557" h="4114800">
                <a:moveTo>
                  <a:pt x="0" y="0"/>
                </a:moveTo>
                <a:lnTo>
                  <a:pt x="4774556" y="0"/>
                </a:lnTo>
                <a:lnTo>
                  <a:pt x="47745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/>
            <a:endParaRPr lang="en-US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5998C31-F356-4AED-2B07-A05A402D1DBB}"/>
              </a:ext>
            </a:extLst>
          </p:cNvPr>
          <p:cNvGrpSpPr/>
          <p:nvPr/>
        </p:nvGrpSpPr>
        <p:grpSpPr>
          <a:xfrm>
            <a:off x="2743200" y="3619500"/>
            <a:ext cx="13868400" cy="2199206"/>
            <a:chOff x="197174" y="1955400"/>
            <a:chExt cx="4039160" cy="2199206"/>
          </a:xfrm>
        </p:grpSpPr>
        <p:sp>
          <p:nvSpPr>
            <p:cNvPr id="11" name="Rounded Rectangle 15">
              <a:extLst>
                <a:ext uri="{FF2B5EF4-FFF2-40B4-BE49-F238E27FC236}">
                  <a16:creationId xmlns:a16="http://schemas.microsoft.com/office/drawing/2014/main" id="{C6A221E7-0623-A4E2-B837-F9FE566CB1C6}"/>
                </a:ext>
              </a:extLst>
            </p:cNvPr>
            <p:cNvSpPr/>
            <p:nvPr/>
          </p:nvSpPr>
          <p:spPr>
            <a:xfrm>
              <a:off x="197174" y="1955400"/>
              <a:ext cx="4039160" cy="2199206"/>
            </a:xfrm>
            <a:prstGeom prst="roundRect">
              <a:avLst/>
            </a:prstGeom>
            <a:solidFill>
              <a:srgbClr val="F79646">
                <a:lumMod val="40000"/>
                <a:lumOff val="6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GB" sz="210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766278B-1306-76DC-0CEF-01F277EEFCFD}"/>
                </a:ext>
              </a:extLst>
            </p:cNvPr>
            <p:cNvSpPr/>
            <p:nvPr/>
          </p:nvSpPr>
          <p:spPr>
            <a:xfrm>
              <a:off x="330333" y="2207431"/>
              <a:ext cx="3795035" cy="178350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4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Mạch điện thắp sáng đơn giản gồm: nguồn điện, bóng đèn, dây điện và công tắc.</a:t>
              </a:r>
              <a:endParaRPr lang="en-US" sz="4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7791278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38CF3CB-C19F-0494-7E1C-146A0B7EC06D}"/>
              </a:ext>
            </a:extLst>
          </p:cNvPr>
          <p:cNvGrpSpPr/>
          <p:nvPr/>
        </p:nvGrpSpPr>
        <p:grpSpPr>
          <a:xfrm>
            <a:off x="410000" y="168610"/>
            <a:ext cx="17184809" cy="2993690"/>
            <a:chOff x="410000" y="168608"/>
            <a:chExt cx="17184808" cy="2993690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FF27C887-AA02-C26B-E804-851124E55D1B}"/>
                </a:ext>
              </a:extLst>
            </p:cNvPr>
            <p:cNvGrpSpPr/>
            <p:nvPr/>
          </p:nvGrpSpPr>
          <p:grpSpPr>
            <a:xfrm>
              <a:off x="2659608" y="291621"/>
              <a:ext cx="14935200" cy="2870677"/>
              <a:chOff x="2022870" y="151672"/>
              <a:chExt cx="14935200" cy="1291796"/>
            </a:xfrm>
          </p:grpSpPr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A7FCE345-7D5D-FAA8-71CA-445548B9B639}"/>
                  </a:ext>
                </a:extLst>
              </p:cNvPr>
              <p:cNvSpPr/>
              <p:nvPr/>
            </p:nvSpPr>
            <p:spPr>
              <a:xfrm>
                <a:off x="2022870" y="151672"/>
                <a:ext cx="14935200" cy="1291796"/>
              </a:xfrm>
              <a:prstGeom prst="roundRect">
                <a:avLst/>
              </a:prstGeom>
              <a:solidFill>
                <a:schemeClr val="bg1"/>
              </a:solidFill>
              <a:ln w="76200">
                <a:solidFill>
                  <a:srgbClr val="24842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45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1FB4B26A-1892-873E-11F5-CAB2EEA7414A}"/>
                  </a:ext>
                </a:extLst>
              </p:cNvPr>
              <p:cNvSpPr/>
              <p:nvPr/>
            </p:nvSpPr>
            <p:spPr>
              <a:xfrm>
                <a:off x="2498048" y="299083"/>
                <a:ext cx="13984845" cy="95564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 defTabSz="914445"/>
                <a:r>
                  <a:rPr lang="vi-VN" sz="6600" b="1" dirty="0">
                    <a:ln w="0"/>
                    <a:solidFill>
                      <a:prstClr val="black"/>
                    </a:solidFill>
                    <a:latin typeface="Arial" panose="020B0604020202020204" pitchFamily="34" charset="0"/>
                  </a:rPr>
                  <a:t>Trong mạch điện thắp sáng, bộ phận nào là nguồn điện?</a:t>
                </a:r>
                <a:endParaRPr lang="en-US" sz="6600" b="1" dirty="0">
                  <a:ln w="0"/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1CEBB7B4-B8A1-1745-80F2-DD9BA52D32BD}"/>
                </a:ext>
              </a:extLst>
            </p:cNvPr>
            <p:cNvSpPr/>
            <p:nvPr/>
          </p:nvSpPr>
          <p:spPr>
            <a:xfrm>
              <a:off x="410000" y="168608"/>
              <a:ext cx="2464351" cy="2743825"/>
            </a:xfrm>
            <a:custGeom>
              <a:avLst/>
              <a:gdLst/>
              <a:ahLst/>
              <a:cxnLst/>
              <a:rect l="l" t="t" r="r" b="b"/>
              <a:pathLst>
                <a:path w="3199257" h="4114800">
                  <a:moveTo>
                    <a:pt x="0" y="0"/>
                  </a:moveTo>
                  <a:lnTo>
                    <a:pt x="3199257" y="0"/>
                  </a:lnTo>
                  <a:lnTo>
                    <a:pt x="3199257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defTabSz="914445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8A35990-2302-EEB6-6841-8B6033739A3F}"/>
                </a:ext>
              </a:extLst>
            </p:cNvPr>
            <p:cNvSpPr/>
            <p:nvPr/>
          </p:nvSpPr>
          <p:spPr>
            <a:xfrm>
              <a:off x="877284" y="876850"/>
              <a:ext cx="1729961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 defTabSz="914445"/>
              <a:r>
                <a:rPr lang="en-US" sz="4400">
                  <a:ln w="0"/>
                  <a:solidFill>
                    <a:prstClr val="black"/>
                  </a:solidFill>
                  <a:latin typeface="#9Slide07 IcielPony" panose="02000000000000000000" pitchFamily="2" charset="0"/>
                </a:rPr>
                <a:t>Câu 2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2538D8AD-EF7B-9DDF-57B9-32002C00CE9A}"/>
              </a:ext>
            </a:extLst>
          </p:cNvPr>
          <p:cNvGrpSpPr/>
          <p:nvPr/>
        </p:nvGrpSpPr>
        <p:grpSpPr>
          <a:xfrm>
            <a:off x="2819400" y="4152900"/>
            <a:ext cx="13868400" cy="2199206"/>
            <a:chOff x="197174" y="1955400"/>
            <a:chExt cx="4039160" cy="2199206"/>
          </a:xfrm>
        </p:grpSpPr>
        <p:sp>
          <p:nvSpPr>
            <p:cNvPr id="10" name="Rounded Rectangle 15">
              <a:extLst>
                <a:ext uri="{FF2B5EF4-FFF2-40B4-BE49-F238E27FC236}">
                  <a16:creationId xmlns:a16="http://schemas.microsoft.com/office/drawing/2014/main" id="{AC6704B5-3C33-E82C-C5B5-AB0F221A162A}"/>
                </a:ext>
              </a:extLst>
            </p:cNvPr>
            <p:cNvSpPr/>
            <p:nvPr/>
          </p:nvSpPr>
          <p:spPr>
            <a:xfrm>
              <a:off x="197174" y="1955400"/>
              <a:ext cx="4039160" cy="2199206"/>
            </a:xfrm>
            <a:prstGeom prst="roundRect">
              <a:avLst/>
            </a:prstGeom>
            <a:solidFill>
              <a:srgbClr val="F79646">
                <a:lumMod val="40000"/>
                <a:lumOff val="6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GB" sz="210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D60D418-DC34-6A78-8C56-E40BFBF341B8}"/>
                </a:ext>
              </a:extLst>
            </p:cNvPr>
            <p:cNvSpPr/>
            <p:nvPr/>
          </p:nvSpPr>
          <p:spPr>
            <a:xfrm>
              <a:off x="330333" y="2207431"/>
              <a:ext cx="3795035" cy="178350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4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 mạch điện thắp sáng, bộ phận công tắc là nguồn điện</a:t>
              </a:r>
              <a:endParaRPr lang="en-US" sz="4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6" name="Freeform 7">
            <a:hlinkClick r:id="rId4" action="ppaction://hlinksldjump"/>
            <a:extLst>
              <a:ext uri="{FF2B5EF4-FFF2-40B4-BE49-F238E27FC236}">
                <a16:creationId xmlns:a16="http://schemas.microsoft.com/office/drawing/2014/main" id="{F67E1C5A-CA22-F419-2D5A-36AB805DA0BB}"/>
              </a:ext>
            </a:extLst>
          </p:cNvPr>
          <p:cNvSpPr/>
          <p:nvPr/>
        </p:nvSpPr>
        <p:spPr>
          <a:xfrm flipH="1">
            <a:off x="16532657" y="9293034"/>
            <a:ext cx="1173947" cy="833367"/>
          </a:xfrm>
          <a:custGeom>
            <a:avLst/>
            <a:gdLst/>
            <a:ahLst/>
            <a:cxnLst/>
            <a:rect l="l" t="t" r="r" b="b"/>
            <a:pathLst>
              <a:path w="4774557" h="4114800">
                <a:moveTo>
                  <a:pt x="0" y="0"/>
                </a:moveTo>
                <a:lnTo>
                  <a:pt x="4774556" y="0"/>
                </a:lnTo>
                <a:lnTo>
                  <a:pt x="47745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/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29894964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5C24C995-2B56-77EE-36F7-11F5B367E0F9}"/>
              </a:ext>
            </a:extLst>
          </p:cNvPr>
          <p:cNvGrpSpPr/>
          <p:nvPr/>
        </p:nvGrpSpPr>
        <p:grpSpPr>
          <a:xfrm>
            <a:off x="693192" y="291622"/>
            <a:ext cx="16901617" cy="1939902"/>
            <a:chOff x="693192" y="291621"/>
            <a:chExt cx="16901616" cy="1939902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FF27C887-AA02-C26B-E804-851124E55D1B}"/>
                </a:ext>
              </a:extLst>
            </p:cNvPr>
            <p:cNvGrpSpPr/>
            <p:nvPr/>
          </p:nvGrpSpPr>
          <p:grpSpPr>
            <a:xfrm>
              <a:off x="2659608" y="291621"/>
              <a:ext cx="14935200" cy="1939898"/>
              <a:chOff x="2022870" y="151672"/>
              <a:chExt cx="14935200" cy="1939898"/>
            </a:xfrm>
          </p:grpSpPr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A7FCE345-7D5D-FAA8-71CA-445548B9B639}"/>
                  </a:ext>
                </a:extLst>
              </p:cNvPr>
              <p:cNvSpPr/>
              <p:nvPr/>
            </p:nvSpPr>
            <p:spPr>
              <a:xfrm>
                <a:off x="2022870" y="151672"/>
                <a:ext cx="14935200" cy="1939898"/>
              </a:xfrm>
              <a:prstGeom prst="roundRect">
                <a:avLst/>
              </a:prstGeom>
              <a:solidFill>
                <a:schemeClr val="bg1"/>
              </a:solidFill>
              <a:ln w="76200">
                <a:solidFill>
                  <a:srgbClr val="24842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45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1FB4B26A-1892-873E-11F5-CAB2EEA7414A}"/>
                  </a:ext>
                </a:extLst>
              </p:cNvPr>
              <p:cNvSpPr/>
              <p:nvPr/>
            </p:nvSpPr>
            <p:spPr>
              <a:xfrm>
                <a:off x="2563662" y="507750"/>
                <a:ext cx="13984845" cy="1107996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 defTabSz="914445"/>
                <a:r>
                  <a:rPr lang="vi-VN" sz="6600" b="1" dirty="0">
                    <a:ln w="0"/>
                    <a:solidFill>
                      <a:prstClr val="black"/>
                    </a:solidFill>
                    <a:latin typeface="Arial" panose="020B0604020202020204" pitchFamily="34" charset="0"/>
                  </a:rPr>
                  <a:t>Vật dẫn điện có đặc điểm gì?</a:t>
                </a:r>
                <a:endParaRPr lang="en-US" sz="6600" b="1" dirty="0">
                  <a:ln w="0"/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9" name="Freeform 4">
              <a:extLst>
                <a:ext uri="{FF2B5EF4-FFF2-40B4-BE49-F238E27FC236}">
                  <a16:creationId xmlns:a16="http://schemas.microsoft.com/office/drawing/2014/main" id="{F41795E6-179A-B63F-F064-265D838C6202}"/>
                </a:ext>
              </a:extLst>
            </p:cNvPr>
            <p:cNvSpPr/>
            <p:nvPr/>
          </p:nvSpPr>
          <p:spPr>
            <a:xfrm rot="5400000" flipV="1">
              <a:off x="1042922" y="-58109"/>
              <a:ext cx="1939902" cy="2639362"/>
            </a:xfrm>
            <a:custGeom>
              <a:avLst/>
              <a:gdLst/>
              <a:ahLst/>
              <a:cxnLst/>
              <a:rect l="l" t="t" r="r" b="b"/>
              <a:pathLst>
                <a:path w="3199257" h="4114800">
                  <a:moveTo>
                    <a:pt x="0" y="4114800"/>
                  </a:moveTo>
                  <a:lnTo>
                    <a:pt x="3199257" y="4114800"/>
                  </a:lnTo>
                  <a:lnTo>
                    <a:pt x="3199257" y="0"/>
                  </a:lnTo>
                  <a:lnTo>
                    <a:pt x="0" y="0"/>
                  </a:lnTo>
                  <a:lnTo>
                    <a:pt x="0" y="411480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defTabSz="914445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96A0C718-BCAD-3E0B-54F7-AD538867299F}"/>
                </a:ext>
              </a:extLst>
            </p:cNvPr>
            <p:cNvSpPr/>
            <p:nvPr/>
          </p:nvSpPr>
          <p:spPr>
            <a:xfrm>
              <a:off x="882092" y="876849"/>
              <a:ext cx="1720343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 defTabSz="914445"/>
              <a:r>
                <a:rPr lang="en-US" sz="4400">
                  <a:ln w="0"/>
                  <a:solidFill>
                    <a:prstClr val="black"/>
                  </a:solidFill>
                  <a:latin typeface="#9Slide07 IcielPony" panose="02000000000000000000" pitchFamily="2" charset="0"/>
                </a:rPr>
                <a:t>Câu 3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4EEBA073-E13D-9024-9A3E-36F7C598919F}"/>
              </a:ext>
            </a:extLst>
          </p:cNvPr>
          <p:cNvGrpSpPr/>
          <p:nvPr/>
        </p:nvGrpSpPr>
        <p:grpSpPr>
          <a:xfrm>
            <a:off x="1828800" y="3924300"/>
            <a:ext cx="14935199" cy="2669744"/>
            <a:chOff x="197174" y="1955400"/>
            <a:chExt cx="4061353" cy="2669744"/>
          </a:xfrm>
        </p:grpSpPr>
        <p:sp>
          <p:nvSpPr>
            <p:cNvPr id="21" name="Rounded Rectangle 15">
              <a:extLst>
                <a:ext uri="{FF2B5EF4-FFF2-40B4-BE49-F238E27FC236}">
                  <a16:creationId xmlns:a16="http://schemas.microsoft.com/office/drawing/2014/main" id="{1EA78F9F-477E-7970-1EEA-7679217877B1}"/>
                </a:ext>
              </a:extLst>
            </p:cNvPr>
            <p:cNvSpPr/>
            <p:nvPr/>
          </p:nvSpPr>
          <p:spPr>
            <a:xfrm>
              <a:off x="197174" y="1955400"/>
              <a:ext cx="4039160" cy="2199206"/>
            </a:xfrm>
            <a:prstGeom prst="roundRect">
              <a:avLst/>
            </a:prstGeom>
            <a:solidFill>
              <a:srgbClr val="F79646">
                <a:lumMod val="40000"/>
                <a:lumOff val="6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GB" sz="210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D222BF8D-B8AF-D30F-AED6-0417EC91E60C}"/>
                </a:ext>
              </a:extLst>
            </p:cNvPr>
            <p:cNvSpPr/>
            <p:nvPr/>
          </p:nvSpPr>
          <p:spPr>
            <a:xfrm>
              <a:off x="330333" y="2207431"/>
              <a:ext cx="3928194" cy="241771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6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Vật dẫn điện cho dòng điện chạy qua.</a:t>
              </a:r>
              <a:endParaRPr lang="en-US" sz="6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6" name="Freeform 7">
            <a:hlinkClick r:id="rId4" action="ppaction://hlinksldjump"/>
            <a:extLst>
              <a:ext uri="{FF2B5EF4-FFF2-40B4-BE49-F238E27FC236}">
                <a16:creationId xmlns:a16="http://schemas.microsoft.com/office/drawing/2014/main" id="{5E363C8D-E752-A05F-C5B3-F61B46EFB03F}"/>
              </a:ext>
            </a:extLst>
          </p:cNvPr>
          <p:cNvSpPr/>
          <p:nvPr/>
        </p:nvSpPr>
        <p:spPr>
          <a:xfrm flipH="1">
            <a:off x="16532657" y="9293034"/>
            <a:ext cx="1173947" cy="833367"/>
          </a:xfrm>
          <a:custGeom>
            <a:avLst/>
            <a:gdLst/>
            <a:ahLst/>
            <a:cxnLst/>
            <a:rect l="l" t="t" r="r" b="b"/>
            <a:pathLst>
              <a:path w="4774557" h="4114800">
                <a:moveTo>
                  <a:pt x="0" y="0"/>
                </a:moveTo>
                <a:lnTo>
                  <a:pt x="4774556" y="0"/>
                </a:lnTo>
                <a:lnTo>
                  <a:pt x="47745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/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76662517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F5D8E142-1662-0180-8E54-EC50209AF23F}"/>
              </a:ext>
            </a:extLst>
          </p:cNvPr>
          <p:cNvGrpSpPr/>
          <p:nvPr/>
        </p:nvGrpSpPr>
        <p:grpSpPr>
          <a:xfrm>
            <a:off x="214217" y="240776"/>
            <a:ext cx="17380592" cy="2037512"/>
            <a:chOff x="214216" y="240775"/>
            <a:chExt cx="17380592" cy="2037511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FF27C887-AA02-C26B-E804-851124E55D1B}"/>
                </a:ext>
              </a:extLst>
            </p:cNvPr>
            <p:cNvGrpSpPr/>
            <p:nvPr/>
          </p:nvGrpSpPr>
          <p:grpSpPr>
            <a:xfrm>
              <a:off x="2659608" y="291621"/>
              <a:ext cx="14935200" cy="1939898"/>
              <a:chOff x="2022870" y="151672"/>
              <a:chExt cx="14935200" cy="1939898"/>
            </a:xfrm>
          </p:grpSpPr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A7FCE345-7D5D-FAA8-71CA-445548B9B639}"/>
                  </a:ext>
                </a:extLst>
              </p:cNvPr>
              <p:cNvSpPr/>
              <p:nvPr/>
            </p:nvSpPr>
            <p:spPr>
              <a:xfrm>
                <a:off x="2022870" y="151672"/>
                <a:ext cx="14935200" cy="1939898"/>
              </a:xfrm>
              <a:prstGeom prst="roundRect">
                <a:avLst/>
              </a:prstGeom>
              <a:solidFill>
                <a:schemeClr val="bg1"/>
              </a:solidFill>
              <a:ln w="76200">
                <a:solidFill>
                  <a:srgbClr val="24842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45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1FB4B26A-1892-873E-11F5-CAB2EEA7414A}"/>
                  </a:ext>
                </a:extLst>
              </p:cNvPr>
              <p:cNvSpPr/>
              <p:nvPr/>
            </p:nvSpPr>
            <p:spPr>
              <a:xfrm>
                <a:off x="2487461" y="660150"/>
                <a:ext cx="13984845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 defTabSz="914445"/>
                <a:r>
                  <a:rPr lang="vi-VN" sz="5400" b="1" dirty="0">
                    <a:ln w="0"/>
                    <a:solidFill>
                      <a:prstClr val="black"/>
                    </a:solidFill>
                    <a:latin typeface="Arial" panose="020B0604020202020204" pitchFamily="34" charset="0"/>
                  </a:rPr>
                  <a:t>Nêu ví dụ về một số vật chất cách điện?</a:t>
                </a:r>
                <a:endParaRPr lang="en-US" sz="5400" b="1" dirty="0">
                  <a:ln w="0"/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9" name="Freeform 2">
              <a:extLst>
                <a:ext uri="{FF2B5EF4-FFF2-40B4-BE49-F238E27FC236}">
                  <a16:creationId xmlns:a16="http://schemas.microsoft.com/office/drawing/2014/main" id="{B758CA05-B420-ED8B-8C98-86DD43D2BEA6}"/>
                </a:ext>
              </a:extLst>
            </p:cNvPr>
            <p:cNvSpPr/>
            <p:nvPr/>
          </p:nvSpPr>
          <p:spPr>
            <a:xfrm>
              <a:off x="214216" y="240775"/>
              <a:ext cx="2409902" cy="2037511"/>
            </a:xfrm>
            <a:custGeom>
              <a:avLst/>
              <a:gdLst/>
              <a:ahLst/>
              <a:cxnLst/>
              <a:rect l="l" t="t" r="r" b="b"/>
              <a:pathLst>
                <a:path w="3199257" h="3199257">
                  <a:moveTo>
                    <a:pt x="0" y="0"/>
                  </a:moveTo>
                  <a:lnTo>
                    <a:pt x="3199257" y="0"/>
                  </a:lnTo>
                  <a:lnTo>
                    <a:pt x="3199257" y="3199257"/>
                  </a:lnTo>
                  <a:lnTo>
                    <a:pt x="0" y="31992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defTabSz="914445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45241F7-57E1-67AE-8BD4-E16E930C223C}"/>
                </a:ext>
              </a:extLst>
            </p:cNvPr>
            <p:cNvSpPr/>
            <p:nvPr/>
          </p:nvSpPr>
          <p:spPr>
            <a:xfrm>
              <a:off x="750748" y="874808"/>
              <a:ext cx="1782859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 defTabSz="914445"/>
              <a:r>
                <a:rPr lang="en-US" sz="4400">
                  <a:ln w="0"/>
                  <a:solidFill>
                    <a:prstClr val="black"/>
                  </a:solidFill>
                  <a:latin typeface="#9Slide07 IcielPony" panose="02000000000000000000" pitchFamily="2" charset="0"/>
                </a:rPr>
                <a:t>Câu 4</a:t>
              </a:r>
            </a:p>
          </p:txBody>
        </p:sp>
      </p:grpSp>
      <p:sp>
        <p:nvSpPr>
          <p:cNvPr id="10" name="Freeform 7">
            <a:hlinkClick r:id="rId4" action="ppaction://hlinksldjump"/>
            <a:extLst>
              <a:ext uri="{FF2B5EF4-FFF2-40B4-BE49-F238E27FC236}">
                <a16:creationId xmlns:a16="http://schemas.microsoft.com/office/drawing/2014/main" id="{E1B7871C-D1C6-134F-1A1C-5CD5C403245A}"/>
              </a:ext>
            </a:extLst>
          </p:cNvPr>
          <p:cNvSpPr/>
          <p:nvPr/>
        </p:nvSpPr>
        <p:spPr>
          <a:xfrm flipH="1">
            <a:off x="16532657" y="9293034"/>
            <a:ext cx="1173947" cy="833367"/>
          </a:xfrm>
          <a:custGeom>
            <a:avLst/>
            <a:gdLst/>
            <a:ahLst/>
            <a:cxnLst/>
            <a:rect l="l" t="t" r="r" b="b"/>
            <a:pathLst>
              <a:path w="4774557" h="4114800">
                <a:moveTo>
                  <a:pt x="0" y="0"/>
                </a:moveTo>
                <a:lnTo>
                  <a:pt x="4774556" y="0"/>
                </a:lnTo>
                <a:lnTo>
                  <a:pt x="47745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/>
            <a:endParaRPr lang="en-US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9EE905F-E513-AAEE-9FEB-B55A60622EA8}"/>
              </a:ext>
            </a:extLst>
          </p:cNvPr>
          <p:cNvGrpSpPr/>
          <p:nvPr/>
        </p:nvGrpSpPr>
        <p:grpSpPr>
          <a:xfrm>
            <a:off x="1828800" y="3924300"/>
            <a:ext cx="14935199" cy="2199206"/>
            <a:chOff x="197174" y="1955400"/>
            <a:chExt cx="4061353" cy="2199206"/>
          </a:xfrm>
        </p:grpSpPr>
        <p:sp>
          <p:nvSpPr>
            <p:cNvPr id="21" name="Rounded Rectangle 15">
              <a:extLst>
                <a:ext uri="{FF2B5EF4-FFF2-40B4-BE49-F238E27FC236}">
                  <a16:creationId xmlns:a16="http://schemas.microsoft.com/office/drawing/2014/main" id="{00061279-1C63-9521-0282-237EEB17150D}"/>
                </a:ext>
              </a:extLst>
            </p:cNvPr>
            <p:cNvSpPr/>
            <p:nvPr/>
          </p:nvSpPr>
          <p:spPr>
            <a:xfrm>
              <a:off x="197174" y="1955400"/>
              <a:ext cx="4039160" cy="2199206"/>
            </a:xfrm>
            <a:prstGeom prst="roundRect">
              <a:avLst/>
            </a:prstGeom>
            <a:solidFill>
              <a:srgbClr val="F79646">
                <a:lumMod val="40000"/>
                <a:lumOff val="6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GB" sz="210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9B2F4A5-D640-17C0-DA6B-7ED377A03006}"/>
                </a:ext>
              </a:extLst>
            </p:cNvPr>
            <p:cNvSpPr/>
            <p:nvPr/>
          </p:nvSpPr>
          <p:spPr>
            <a:xfrm>
              <a:off x="197174" y="2412600"/>
              <a:ext cx="4061353" cy="11989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6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Ví dụ: Sứ, nhựa, gỗ, cao su, thuỷ tinh,...</a:t>
              </a:r>
              <a:endParaRPr lang="en-US" sz="6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946936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69079" y="1764499"/>
            <a:ext cx="14549843" cy="6428385"/>
          </a:xfrm>
          <a:custGeom>
            <a:avLst/>
            <a:gdLst/>
            <a:ahLst/>
            <a:cxnLst/>
            <a:rect l="l" t="t" r="r" b="b"/>
            <a:pathLst>
              <a:path w="14549843" h="6428385">
                <a:moveTo>
                  <a:pt x="0" y="0"/>
                </a:moveTo>
                <a:lnTo>
                  <a:pt x="14549842" y="0"/>
                </a:lnTo>
                <a:lnTo>
                  <a:pt x="14549842" y="6428385"/>
                </a:lnTo>
                <a:lnTo>
                  <a:pt x="0" y="642838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726921">
            <a:off x="1924150" y="1469214"/>
            <a:ext cx="619873" cy="590570"/>
          </a:xfrm>
          <a:custGeom>
            <a:avLst/>
            <a:gdLst/>
            <a:ahLst/>
            <a:cxnLst/>
            <a:rect l="l" t="t" r="r" b="b"/>
            <a:pathLst>
              <a:path w="619873" h="590570">
                <a:moveTo>
                  <a:pt x="0" y="0"/>
                </a:moveTo>
                <a:lnTo>
                  <a:pt x="619873" y="0"/>
                </a:lnTo>
                <a:lnTo>
                  <a:pt x="619873" y="590570"/>
                </a:lnTo>
                <a:lnTo>
                  <a:pt x="0" y="5905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726921">
            <a:off x="16229688" y="1564863"/>
            <a:ext cx="963809" cy="918247"/>
          </a:xfrm>
          <a:custGeom>
            <a:avLst/>
            <a:gdLst/>
            <a:ahLst/>
            <a:cxnLst/>
            <a:rect l="l" t="t" r="r" b="b"/>
            <a:pathLst>
              <a:path w="963809" h="918247">
                <a:moveTo>
                  <a:pt x="0" y="0"/>
                </a:moveTo>
                <a:lnTo>
                  <a:pt x="963809" y="0"/>
                </a:lnTo>
                <a:lnTo>
                  <a:pt x="963809" y="918247"/>
                </a:lnTo>
                <a:lnTo>
                  <a:pt x="0" y="9182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892200">
            <a:off x="11043390" y="8010356"/>
            <a:ext cx="611311" cy="582413"/>
          </a:xfrm>
          <a:custGeom>
            <a:avLst/>
            <a:gdLst/>
            <a:ahLst/>
            <a:cxnLst/>
            <a:rect l="l" t="t" r="r" b="b"/>
            <a:pathLst>
              <a:path w="611311" h="582413">
                <a:moveTo>
                  <a:pt x="0" y="0"/>
                </a:moveTo>
                <a:lnTo>
                  <a:pt x="611311" y="0"/>
                </a:lnTo>
                <a:lnTo>
                  <a:pt x="611311" y="582412"/>
                </a:lnTo>
                <a:lnTo>
                  <a:pt x="0" y="5824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785810">
            <a:off x="15672373" y="698315"/>
            <a:ext cx="600475" cy="660771"/>
          </a:xfrm>
          <a:custGeom>
            <a:avLst/>
            <a:gdLst/>
            <a:ahLst/>
            <a:cxnLst/>
            <a:rect l="l" t="t" r="r" b="b"/>
            <a:pathLst>
              <a:path w="600475" h="660771">
                <a:moveTo>
                  <a:pt x="0" y="0"/>
                </a:moveTo>
                <a:lnTo>
                  <a:pt x="600475" y="0"/>
                </a:lnTo>
                <a:lnTo>
                  <a:pt x="600475" y="660770"/>
                </a:lnTo>
                <a:lnTo>
                  <a:pt x="0" y="66077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1719196" y="8661455"/>
            <a:ext cx="272955" cy="297094"/>
          </a:xfrm>
          <a:custGeom>
            <a:avLst/>
            <a:gdLst/>
            <a:ahLst/>
            <a:cxnLst/>
            <a:rect l="l" t="t" r="r" b="b"/>
            <a:pathLst>
              <a:path w="272955" h="297094">
                <a:moveTo>
                  <a:pt x="0" y="0"/>
                </a:moveTo>
                <a:lnTo>
                  <a:pt x="272955" y="0"/>
                </a:lnTo>
                <a:lnTo>
                  <a:pt x="272955" y="297094"/>
                </a:lnTo>
                <a:lnTo>
                  <a:pt x="0" y="2970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029362" y="2005029"/>
            <a:ext cx="668266" cy="727365"/>
          </a:xfrm>
          <a:custGeom>
            <a:avLst/>
            <a:gdLst/>
            <a:ahLst/>
            <a:cxnLst/>
            <a:rect l="l" t="t" r="r" b="b"/>
            <a:pathLst>
              <a:path w="668266" h="727365">
                <a:moveTo>
                  <a:pt x="0" y="0"/>
                </a:moveTo>
                <a:lnTo>
                  <a:pt x="668267" y="0"/>
                </a:lnTo>
                <a:lnTo>
                  <a:pt x="668267" y="727365"/>
                </a:lnTo>
                <a:lnTo>
                  <a:pt x="0" y="72736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-15240" y="4381500"/>
            <a:ext cx="6360894" cy="7273371"/>
          </a:xfrm>
          <a:custGeom>
            <a:avLst/>
            <a:gdLst/>
            <a:ahLst/>
            <a:cxnLst/>
            <a:rect l="l" t="t" r="r" b="b"/>
            <a:pathLst>
              <a:path w="6360894" h="7273371">
                <a:moveTo>
                  <a:pt x="0" y="0"/>
                </a:moveTo>
                <a:lnTo>
                  <a:pt x="6360893" y="0"/>
                </a:lnTo>
                <a:lnTo>
                  <a:pt x="6360893" y="7273371"/>
                </a:lnTo>
                <a:lnTo>
                  <a:pt x="0" y="727337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3">
            <a:extLst>
              <a:ext uri="{FF2B5EF4-FFF2-40B4-BE49-F238E27FC236}">
                <a16:creationId xmlns:a16="http://schemas.microsoft.com/office/drawing/2014/main" id="{8F284975-E20C-62D1-5F84-315375778447}"/>
              </a:ext>
            </a:extLst>
          </p:cNvPr>
          <p:cNvSpPr/>
          <p:nvPr/>
        </p:nvSpPr>
        <p:spPr>
          <a:xfrm>
            <a:off x="11887200" y="6057900"/>
            <a:ext cx="6084732" cy="4114800"/>
          </a:xfrm>
          <a:custGeom>
            <a:avLst/>
            <a:gdLst/>
            <a:ahLst/>
            <a:cxnLst/>
            <a:rect l="l" t="t" r="r" b="b"/>
            <a:pathLst>
              <a:path w="6084732" h="4114800">
                <a:moveTo>
                  <a:pt x="0" y="0"/>
                </a:moveTo>
                <a:lnTo>
                  <a:pt x="6084732" y="0"/>
                </a:lnTo>
                <a:lnTo>
                  <a:pt x="608473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BB656E9-364C-8D6C-BD38-4C524867AF7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1381855">
            <a:off x="5867400" y="342900"/>
            <a:ext cx="5279594" cy="148755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AD63865-0E06-5B47-52EB-DADC9C32771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352800" y="1104900"/>
            <a:ext cx="11754107" cy="77182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1AA57D9-4592-21A9-7165-1C170FF6D2E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362200" y="1257300"/>
            <a:ext cx="4359018" cy="11766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114005">
            <a:off x="2636224" y="835652"/>
            <a:ext cx="626729" cy="689660"/>
          </a:xfrm>
          <a:custGeom>
            <a:avLst/>
            <a:gdLst/>
            <a:ahLst/>
            <a:cxnLst/>
            <a:rect l="l" t="t" r="r" b="b"/>
            <a:pathLst>
              <a:path w="626729" h="689660">
                <a:moveTo>
                  <a:pt x="0" y="0"/>
                </a:moveTo>
                <a:lnTo>
                  <a:pt x="626728" y="0"/>
                </a:lnTo>
                <a:lnTo>
                  <a:pt x="626728" y="689660"/>
                </a:lnTo>
                <a:lnTo>
                  <a:pt x="0" y="6896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Freeform 3"/>
          <p:cNvSpPr/>
          <p:nvPr/>
        </p:nvSpPr>
        <p:spPr>
          <a:xfrm rot="2785810">
            <a:off x="1957877" y="1493585"/>
            <a:ext cx="470423" cy="517660"/>
          </a:xfrm>
          <a:custGeom>
            <a:avLst/>
            <a:gdLst/>
            <a:ahLst/>
            <a:cxnLst/>
            <a:rect l="l" t="t" r="r" b="b"/>
            <a:pathLst>
              <a:path w="470423" h="517660">
                <a:moveTo>
                  <a:pt x="0" y="0"/>
                </a:moveTo>
                <a:lnTo>
                  <a:pt x="470423" y="0"/>
                </a:lnTo>
                <a:lnTo>
                  <a:pt x="470423" y="517659"/>
                </a:lnTo>
                <a:lnTo>
                  <a:pt x="0" y="51765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1335247" y="1925879"/>
            <a:ext cx="8261265" cy="9329971"/>
          </a:xfrm>
          <a:custGeom>
            <a:avLst/>
            <a:gdLst/>
            <a:ahLst/>
            <a:cxnLst/>
            <a:rect l="l" t="t" r="r" b="b"/>
            <a:pathLst>
              <a:path w="8261265" h="9329971">
                <a:moveTo>
                  <a:pt x="0" y="0"/>
                </a:moveTo>
                <a:lnTo>
                  <a:pt x="8261265" y="0"/>
                </a:lnTo>
                <a:lnTo>
                  <a:pt x="8261265" y="9329972"/>
                </a:lnTo>
                <a:lnTo>
                  <a:pt x="0" y="93299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6934200" y="1866900"/>
            <a:ext cx="9411714" cy="2800263"/>
          </a:xfrm>
          <a:custGeom>
            <a:avLst/>
            <a:gdLst/>
            <a:ahLst/>
            <a:cxnLst/>
            <a:rect l="l" t="t" r="r" b="b"/>
            <a:pathLst>
              <a:path w="9411714" h="2800263">
                <a:moveTo>
                  <a:pt x="0" y="0"/>
                </a:moveTo>
                <a:lnTo>
                  <a:pt x="9411714" y="0"/>
                </a:lnTo>
                <a:lnTo>
                  <a:pt x="9411714" y="2800263"/>
                </a:lnTo>
                <a:lnTo>
                  <a:pt x="0" y="28002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7162800" y="4991100"/>
            <a:ext cx="9411714" cy="2363604"/>
          </a:xfrm>
          <a:custGeom>
            <a:avLst/>
            <a:gdLst/>
            <a:ahLst/>
            <a:cxnLst/>
            <a:rect l="l" t="t" r="r" b="b"/>
            <a:pathLst>
              <a:path w="9411714" h="2800263">
                <a:moveTo>
                  <a:pt x="0" y="0"/>
                </a:moveTo>
                <a:lnTo>
                  <a:pt x="9411714" y="0"/>
                </a:lnTo>
                <a:lnTo>
                  <a:pt x="9411714" y="2800263"/>
                </a:lnTo>
                <a:lnTo>
                  <a:pt x="0" y="28002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7343299" y="2340816"/>
            <a:ext cx="8593516" cy="2031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/>
            <a:r>
              <a:rPr lang="vi-VN" sz="44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Nêu được một số nguồn năng lượng chất đốt và vai trò của chúng trong đời sống và sản xuất.</a:t>
            </a:r>
            <a:endParaRPr lang="en-US" sz="4400" dirty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cs typeface="Glacial Indifference"/>
              <a:sym typeface="Glacial Indifference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7528918" y="5297303"/>
            <a:ext cx="8593516" cy="1846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/>
            <a:r>
              <a:rPr lang="vi-VN" sz="40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Trình bày được biện pháp phòng chống cháy, nổ, ô nhiễm khi sử dụng năng lượng chất đốt</a:t>
            </a:r>
            <a:endParaRPr lang="en-US" sz="4000" dirty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cs typeface="Glacial Indifference"/>
              <a:sym typeface="Glacial Indifference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4F37565-6AA1-C7F6-6099-3E77AA3C87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86200" y="7620"/>
            <a:ext cx="13040474" cy="2011854"/>
          </a:xfrm>
          <a:prstGeom prst="rect">
            <a:avLst/>
          </a:prstGeom>
        </p:spPr>
      </p:pic>
      <p:sp>
        <p:nvSpPr>
          <p:cNvPr id="11" name="Freeform 7">
            <a:extLst>
              <a:ext uri="{FF2B5EF4-FFF2-40B4-BE49-F238E27FC236}">
                <a16:creationId xmlns:a16="http://schemas.microsoft.com/office/drawing/2014/main" id="{FE97B387-E146-3546-565D-58B25E8FE2E2}"/>
              </a:ext>
            </a:extLst>
          </p:cNvPr>
          <p:cNvSpPr/>
          <p:nvPr/>
        </p:nvSpPr>
        <p:spPr>
          <a:xfrm>
            <a:off x="7162800" y="7581900"/>
            <a:ext cx="9411714" cy="1752600"/>
          </a:xfrm>
          <a:custGeom>
            <a:avLst/>
            <a:gdLst/>
            <a:ahLst/>
            <a:cxnLst/>
            <a:rect l="l" t="t" r="r" b="b"/>
            <a:pathLst>
              <a:path w="9411714" h="2800263">
                <a:moveTo>
                  <a:pt x="0" y="0"/>
                </a:moveTo>
                <a:lnTo>
                  <a:pt x="9411714" y="0"/>
                </a:lnTo>
                <a:lnTo>
                  <a:pt x="9411714" y="2800263"/>
                </a:lnTo>
                <a:lnTo>
                  <a:pt x="0" y="28002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102B0D81-9861-61BC-CBD1-629E4AFC9F4B}"/>
              </a:ext>
            </a:extLst>
          </p:cNvPr>
          <p:cNvSpPr txBox="1"/>
          <p:nvPr/>
        </p:nvSpPr>
        <p:spPr>
          <a:xfrm>
            <a:off x="7528918" y="7888103"/>
            <a:ext cx="8593516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/>
            <a:r>
              <a:rPr lang="vi-VN" sz="40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Nêu và thực hiện được việc làm thiết thực để tiết kiệm năng lượng chất đốt.</a:t>
            </a:r>
            <a:endParaRPr lang="en-US" sz="4000" dirty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cs typeface="Glacial Indifference"/>
              <a:sym typeface="Glacial Indifference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238</TotalTime>
  <Words>646</Words>
  <Application>Microsoft Office PowerPoint</Application>
  <PresentationFormat>Custom</PresentationFormat>
  <Paragraphs>69</Paragraphs>
  <Slides>30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30</vt:i4>
      </vt:variant>
    </vt:vector>
  </HeadingPairs>
  <TitlesOfParts>
    <vt:vector size="46" baseType="lpstr">
      <vt:lpstr>等线</vt:lpstr>
      <vt:lpstr>等线 Light</vt:lpstr>
      <vt:lpstr>#9Slide05 MetroScript</vt:lpstr>
      <vt:lpstr>#9Slide07 IcielPony</vt:lpstr>
      <vt:lpstr>Arial</vt:lpstr>
      <vt:lpstr>Calibri</vt:lpstr>
      <vt:lpstr>Calibri Light</vt:lpstr>
      <vt:lpstr>Cambria</vt:lpstr>
      <vt:lpstr>Glacial Indifference</vt:lpstr>
      <vt:lpstr>iCiel Gotham Medium</vt:lpstr>
      <vt:lpstr>inpin heiti</vt:lpstr>
      <vt:lpstr>UTM Cookies</vt:lpstr>
      <vt:lpstr>Office Theme</vt:lpstr>
      <vt:lpstr>1_Office Theme</vt:lpstr>
      <vt:lpstr>Office 主题​​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Nature Lake Theme Educational Presentation</dc:title>
  <dc:creator>thao</dc:creator>
  <cp:lastModifiedBy>Administrator</cp:lastModifiedBy>
  <cp:revision>34</cp:revision>
  <dcterms:created xsi:type="dcterms:W3CDTF">2006-08-16T00:00:00Z</dcterms:created>
  <dcterms:modified xsi:type="dcterms:W3CDTF">2024-11-21T01:04:28Z</dcterms:modified>
  <dc:identifier>DAGMZ9ajds0</dc:identifier>
</cp:coreProperties>
</file>