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1" r:id="rId2"/>
    <p:sldMasterId id="2147483827" r:id="rId3"/>
    <p:sldMasterId id="2147483873" r:id="rId4"/>
    <p:sldMasterId id="2147483895" r:id="rId5"/>
    <p:sldMasterId id="2147483941" r:id="rId6"/>
    <p:sldMasterId id="2147483953" r:id="rId7"/>
  </p:sldMasterIdLst>
  <p:notesMasterIdLst>
    <p:notesMasterId r:id="rId17"/>
  </p:notesMasterIdLst>
  <p:sldIdLst>
    <p:sldId id="2007577111" r:id="rId8"/>
    <p:sldId id="3399" r:id="rId9"/>
    <p:sldId id="284" r:id="rId10"/>
    <p:sldId id="2007577117" r:id="rId11"/>
    <p:sldId id="312" r:id="rId12"/>
    <p:sldId id="313" r:id="rId13"/>
    <p:sldId id="314" r:id="rId14"/>
    <p:sldId id="2007577116" r:id="rId15"/>
    <p:sldId id="51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754" autoAdjust="0"/>
    <p:restoredTop sz="94660"/>
  </p:normalViewPr>
  <p:slideViewPr>
    <p:cSldViewPr snapToGrid="0">
      <p:cViewPr varScale="1">
        <p:scale>
          <a:sx n="67" d="100"/>
          <a:sy n="67" d="100"/>
        </p:scale>
        <p:origin x="536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10" Type="http://schemas.openxmlformats.org/officeDocument/2006/relationships/slide" Target="slides/slide3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openxmlformats.org/officeDocument/2006/relationships/image" Target="../media/image63.png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65.gif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66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68.svg"/><Relationship Id="rId4" Type="http://schemas.openxmlformats.org/officeDocument/2006/relationships/image" Target="../media/image67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2023/5/8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2023/5/8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2023/5/8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2023/5/8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2023/5/8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2023/5/8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2023/5/8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2023/5/8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2023/5/8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2023/5/8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2023/5/8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2023/5/8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2023/5/8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2023/5/8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2023/5/8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2023/5/8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2023/5/8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2023/5/8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90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2023/5/8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1135335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2023/5/8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25175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2023/5/8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8128667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2023/5/8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0705592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2023/5/8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4369016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2023/5/8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4724789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2023/5/8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9015314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2023/5/8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0110525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2023/5/8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5739084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2023/5/8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4172192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2023/5/8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1584086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9"/>
            <a:ext cx="12209445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8" y="4084499"/>
            <a:ext cx="3773430" cy="2705179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3" y="-215470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79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40"/>
            <a:ext cx="4465330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6000" y="1050116"/>
            <a:ext cx="7329806" cy="1569658"/>
          </a:xfrm>
          <a:prstGeom prst="rect">
            <a:avLst/>
          </a:prstGeom>
          <a:noFill/>
        </p:spPr>
        <p:txBody>
          <a:bodyPr wrap="square" lIns="91436" tIns="45719" rIns="91436" bIns="45719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7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84346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599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6"/>
            <a:ext cx="10515599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20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7"/>
            <a:ext cx="9398018" cy="4774401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5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7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80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9" y="344265"/>
            <a:ext cx="947231" cy="947232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7" y="4602420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1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3" y="750715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8" y="6059219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4"/>
            <a:ext cx="359357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10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5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5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9" y="5437765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7" y="304123"/>
            <a:ext cx="359137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1"/>
            <a:ext cx="359137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3973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1675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599" cy="2852737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599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17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347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519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69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86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304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20021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738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2023/5/8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6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8" y="459895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30" y="31135"/>
            <a:ext cx="1246992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9"/>
            <a:ext cx="7924137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1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3" y="2067454"/>
            <a:ext cx="722838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3" y="109484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1" y="286931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50" y="2953681"/>
            <a:ext cx="810243" cy="1469238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2" y="377786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50" y="487235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701" y="703322"/>
            <a:ext cx="1373271" cy="68892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1" y="-1811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1393548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1" y="2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470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7016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3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2" y="1982712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8" y="1150964"/>
            <a:ext cx="1481296" cy="49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816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8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9"/>
            <a:ext cx="3028932" cy="384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738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3" y="983094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2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21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5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1" y="6560137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399977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8" y="2004298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1"/>
            <a:ext cx="2842230" cy="2927641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6" y="651788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420885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2" y="202019"/>
            <a:ext cx="11738344" cy="6507126"/>
          </a:xfrm>
          <a:custGeom>
            <a:avLst/>
            <a:gdLst>
              <a:gd name="connsiteX0" fmla="*/ 0 w 11738344"/>
              <a:gd name="connsiteY0" fmla="*/ 0 h 6507126"/>
              <a:gd name="connsiteX1" fmla="*/ 586917 w 11738344"/>
              <a:gd name="connsiteY1" fmla="*/ 0 h 6507126"/>
              <a:gd name="connsiteX2" fmla="*/ 939068 w 11738344"/>
              <a:gd name="connsiteY2" fmla="*/ 0 h 6507126"/>
              <a:gd name="connsiteX3" fmla="*/ 1525985 w 11738344"/>
              <a:gd name="connsiteY3" fmla="*/ 0 h 6507126"/>
              <a:gd name="connsiteX4" fmla="*/ 1760752 w 11738344"/>
              <a:gd name="connsiteY4" fmla="*/ 0 h 6507126"/>
              <a:gd name="connsiteX5" fmla="*/ 2347669 w 11738344"/>
              <a:gd name="connsiteY5" fmla="*/ 0 h 6507126"/>
              <a:gd name="connsiteX6" fmla="*/ 3051969 w 11738344"/>
              <a:gd name="connsiteY6" fmla="*/ 0 h 6507126"/>
              <a:gd name="connsiteX7" fmla="*/ 3521503 w 11738344"/>
              <a:gd name="connsiteY7" fmla="*/ 0 h 6507126"/>
              <a:gd name="connsiteX8" fmla="*/ 3756270 w 11738344"/>
              <a:gd name="connsiteY8" fmla="*/ 0 h 6507126"/>
              <a:gd name="connsiteX9" fmla="*/ 4577954 w 11738344"/>
              <a:gd name="connsiteY9" fmla="*/ 0 h 6507126"/>
              <a:gd name="connsiteX10" fmla="*/ 5164871 w 11738344"/>
              <a:gd name="connsiteY10" fmla="*/ 0 h 6507126"/>
              <a:gd name="connsiteX11" fmla="*/ 5751789 w 11738344"/>
              <a:gd name="connsiteY11" fmla="*/ 0 h 6507126"/>
              <a:gd name="connsiteX12" fmla="*/ 6221322 w 11738344"/>
              <a:gd name="connsiteY12" fmla="*/ 0 h 6507126"/>
              <a:gd name="connsiteX13" fmla="*/ 7043006 w 11738344"/>
              <a:gd name="connsiteY13" fmla="*/ 0 h 6507126"/>
              <a:gd name="connsiteX14" fmla="*/ 7277773 w 11738344"/>
              <a:gd name="connsiteY14" fmla="*/ 0 h 6507126"/>
              <a:gd name="connsiteX15" fmla="*/ 7629924 w 11738344"/>
              <a:gd name="connsiteY15" fmla="*/ 0 h 6507126"/>
              <a:gd name="connsiteX16" fmla="*/ 8216841 w 11738344"/>
              <a:gd name="connsiteY16" fmla="*/ 0 h 6507126"/>
              <a:gd name="connsiteX17" fmla="*/ 9038525 w 11738344"/>
              <a:gd name="connsiteY17" fmla="*/ 0 h 6507126"/>
              <a:gd name="connsiteX18" fmla="*/ 9273292 w 11738344"/>
              <a:gd name="connsiteY18" fmla="*/ 0 h 6507126"/>
              <a:gd name="connsiteX19" fmla="*/ 9742826 w 11738344"/>
              <a:gd name="connsiteY19" fmla="*/ 0 h 6507126"/>
              <a:gd name="connsiteX20" fmla="*/ 10564510 w 11738344"/>
              <a:gd name="connsiteY20" fmla="*/ 0 h 6507126"/>
              <a:gd name="connsiteX21" fmla="*/ 11151427 w 11738344"/>
              <a:gd name="connsiteY21" fmla="*/ 0 h 6507126"/>
              <a:gd name="connsiteX22" fmla="*/ 11738344 w 11738344"/>
              <a:gd name="connsiteY22" fmla="*/ 0 h 6507126"/>
              <a:gd name="connsiteX23" fmla="*/ 11738344 w 11738344"/>
              <a:gd name="connsiteY23" fmla="*/ 721699 h 6507126"/>
              <a:gd name="connsiteX24" fmla="*/ 11738344 w 11738344"/>
              <a:gd name="connsiteY24" fmla="*/ 1183114 h 6507126"/>
              <a:gd name="connsiteX25" fmla="*/ 11738344 w 11738344"/>
              <a:gd name="connsiteY25" fmla="*/ 1644528 h 6507126"/>
              <a:gd name="connsiteX26" fmla="*/ 11738344 w 11738344"/>
              <a:gd name="connsiteY26" fmla="*/ 2236085 h 6507126"/>
              <a:gd name="connsiteX27" fmla="*/ 11738344 w 11738344"/>
              <a:gd name="connsiteY27" fmla="*/ 2827642 h 6507126"/>
              <a:gd name="connsiteX28" fmla="*/ 11738344 w 11738344"/>
              <a:gd name="connsiteY28" fmla="*/ 3223985 h 6507126"/>
              <a:gd name="connsiteX29" fmla="*/ 11738344 w 11738344"/>
              <a:gd name="connsiteY29" fmla="*/ 3815542 h 6507126"/>
              <a:gd name="connsiteX30" fmla="*/ 11738344 w 11738344"/>
              <a:gd name="connsiteY30" fmla="*/ 4537241 h 6507126"/>
              <a:gd name="connsiteX31" fmla="*/ 11738344 w 11738344"/>
              <a:gd name="connsiteY31" fmla="*/ 4998656 h 6507126"/>
              <a:gd name="connsiteX32" fmla="*/ 11738344 w 11738344"/>
              <a:gd name="connsiteY32" fmla="*/ 5394999 h 6507126"/>
              <a:gd name="connsiteX33" fmla="*/ 11738344 w 11738344"/>
              <a:gd name="connsiteY33" fmla="*/ 5986556 h 6507126"/>
              <a:gd name="connsiteX34" fmla="*/ 11738344 w 11738344"/>
              <a:gd name="connsiteY34" fmla="*/ 6507126 h 6507126"/>
              <a:gd name="connsiteX35" fmla="*/ 11034043 w 11738344"/>
              <a:gd name="connsiteY35" fmla="*/ 6507126 h 6507126"/>
              <a:gd name="connsiteX36" fmla="*/ 10799276 w 11738344"/>
              <a:gd name="connsiteY36" fmla="*/ 6507126 h 6507126"/>
              <a:gd name="connsiteX37" fmla="*/ 10094976 w 11738344"/>
              <a:gd name="connsiteY37" fmla="*/ 6507126 h 6507126"/>
              <a:gd name="connsiteX38" fmla="*/ 9860209 w 11738344"/>
              <a:gd name="connsiteY38" fmla="*/ 6507126 h 6507126"/>
              <a:gd name="connsiteX39" fmla="*/ 9155908 w 11738344"/>
              <a:gd name="connsiteY39" fmla="*/ 6507126 h 6507126"/>
              <a:gd name="connsiteX40" fmla="*/ 8803758 w 11738344"/>
              <a:gd name="connsiteY40" fmla="*/ 6507126 h 6507126"/>
              <a:gd name="connsiteX41" fmla="*/ 8334224 w 11738344"/>
              <a:gd name="connsiteY41" fmla="*/ 6507126 h 6507126"/>
              <a:gd name="connsiteX42" fmla="*/ 8099457 w 11738344"/>
              <a:gd name="connsiteY42" fmla="*/ 6507126 h 6507126"/>
              <a:gd name="connsiteX43" fmla="*/ 7629924 w 11738344"/>
              <a:gd name="connsiteY43" fmla="*/ 6507126 h 6507126"/>
              <a:gd name="connsiteX44" fmla="*/ 6808240 w 11738344"/>
              <a:gd name="connsiteY44" fmla="*/ 6507126 h 6507126"/>
              <a:gd name="connsiteX45" fmla="*/ 6573473 w 11738344"/>
              <a:gd name="connsiteY45" fmla="*/ 6507126 h 6507126"/>
              <a:gd name="connsiteX46" fmla="*/ 5869172 w 11738344"/>
              <a:gd name="connsiteY46" fmla="*/ 6507126 h 6507126"/>
              <a:gd name="connsiteX47" fmla="*/ 5282255 w 11738344"/>
              <a:gd name="connsiteY47" fmla="*/ 6507126 h 6507126"/>
              <a:gd name="connsiteX48" fmla="*/ 4930104 w 11738344"/>
              <a:gd name="connsiteY48" fmla="*/ 6507126 h 6507126"/>
              <a:gd name="connsiteX49" fmla="*/ 4577954 w 11738344"/>
              <a:gd name="connsiteY49" fmla="*/ 6507126 h 6507126"/>
              <a:gd name="connsiteX50" fmla="*/ 4108420 w 11738344"/>
              <a:gd name="connsiteY50" fmla="*/ 6507126 h 6507126"/>
              <a:gd name="connsiteX51" fmla="*/ 3521503 w 11738344"/>
              <a:gd name="connsiteY51" fmla="*/ 6507126 h 6507126"/>
              <a:gd name="connsiteX52" fmla="*/ 2699819 w 11738344"/>
              <a:gd name="connsiteY52" fmla="*/ 6507126 h 6507126"/>
              <a:gd name="connsiteX53" fmla="*/ 1995518 w 11738344"/>
              <a:gd name="connsiteY53" fmla="*/ 6507126 h 6507126"/>
              <a:gd name="connsiteX54" fmla="*/ 1760752 w 11738344"/>
              <a:gd name="connsiteY54" fmla="*/ 6507126 h 6507126"/>
              <a:gd name="connsiteX55" fmla="*/ 939068 w 11738344"/>
              <a:gd name="connsiteY55" fmla="*/ 6507126 h 6507126"/>
              <a:gd name="connsiteX56" fmla="*/ 0 w 11738344"/>
              <a:gd name="connsiteY56" fmla="*/ 6507126 h 6507126"/>
              <a:gd name="connsiteX57" fmla="*/ 0 w 11738344"/>
              <a:gd name="connsiteY57" fmla="*/ 5785427 h 6507126"/>
              <a:gd name="connsiteX58" fmla="*/ 0 w 11738344"/>
              <a:gd name="connsiteY58" fmla="*/ 5128798 h 6507126"/>
              <a:gd name="connsiteX59" fmla="*/ 0 w 11738344"/>
              <a:gd name="connsiteY59" fmla="*/ 4537241 h 6507126"/>
              <a:gd name="connsiteX60" fmla="*/ 0 w 11738344"/>
              <a:gd name="connsiteY60" fmla="*/ 3880613 h 6507126"/>
              <a:gd name="connsiteX61" fmla="*/ 0 w 11738344"/>
              <a:gd name="connsiteY61" fmla="*/ 3158914 h 6507126"/>
              <a:gd name="connsiteX62" fmla="*/ 0 w 11738344"/>
              <a:gd name="connsiteY62" fmla="*/ 2437214 h 6507126"/>
              <a:gd name="connsiteX63" fmla="*/ 0 w 11738344"/>
              <a:gd name="connsiteY63" fmla="*/ 1715515 h 6507126"/>
              <a:gd name="connsiteX64" fmla="*/ 0 w 11738344"/>
              <a:gd name="connsiteY64" fmla="*/ 1319172 h 6507126"/>
              <a:gd name="connsiteX65" fmla="*/ 0 w 11738344"/>
              <a:gd name="connsiteY65" fmla="*/ 662544 h 6507126"/>
              <a:gd name="connsiteX66" fmla="*/ 0 w 11738344"/>
              <a:gd name="connsiteY66" fmla="*/ 0 h 6507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6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35524" y="3557626"/>
                  <a:pt x="11738344" y="3815542"/>
                </a:cubicBezTo>
                <a:cubicBezTo>
                  <a:pt x="11741164" y="4073458"/>
                  <a:pt x="11658072" y="4280800"/>
                  <a:pt x="11738344" y="4537241"/>
                </a:cubicBezTo>
                <a:cubicBezTo>
                  <a:pt x="11818616" y="4793682"/>
                  <a:pt x="11684921" y="4789508"/>
                  <a:pt x="11738344" y="4998656"/>
                </a:cubicBezTo>
                <a:cubicBezTo>
                  <a:pt x="11791767" y="5207804"/>
                  <a:pt x="11719250" y="5308583"/>
                  <a:pt x="11738344" y="5394999"/>
                </a:cubicBezTo>
                <a:cubicBezTo>
                  <a:pt x="11757438" y="5481415"/>
                  <a:pt x="11699476" y="5736460"/>
                  <a:pt x="11738344" y="5986556"/>
                </a:cubicBezTo>
                <a:cubicBezTo>
                  <a:pt x="11777212" y="6236652"/>
                  <a:pt x="11708423" y="6334875"/>
                  <a:pt x="11738344" y="6507126"/>
                </a:cubicBezTo>
                <a:cubicBezTo>
                  <a:pt x="11478827" y="6561765"/>
                  <a:pt x="11355604" y="6489110"/>
                  <a:pt x="11034043" y="6507126"/>
                </a:cubicBezTo>
                <a:cubicBezTo>
                  <a:pt x="10712482" y="6525142"/>
                  <a:pt x="10886680" y="6497142"/>
                  <a:pt x="10799276" y="6507126"/>
                </a:cubicBezTo>
                <a:cubicBezTo>
                  <a:pt x="10711872" y="6517110"/>
                  <a:pt x="10265533" y="6502057"/>
                  <a:pt x="10094976" y="6507126"/>
                </a:cubicBezTo>
                <a:cubicBezTo>
                  <a:pt x="9924419" y="6512195"/>
                  <a:pt x="9975231" y="6494614"/>
                  <a:pt x="9860209" y="6507126"/>
                </a:cubicBezTo>
                <a:cubicBezTo>
                  <a:pt x="9745187" y="6519638"/>
                  <a:pt x="9465544" y="6493150"/>
                  <a:pt x="9155908" y="6507126"/>
                </a:cubicBezTo>
                <a:cubicBezTo>
                  <a:pt x="8846272" y="6521102"/>
                  <a:pt x="8884191" y="6495077"/>
                  <a:pt x="8803758" y="6507126"/>
                </a:cubicBezTo>
                <a:cubicBezTo>
                  <a:pt x="8723325" y="6519175"/>
                  <a:pt x="8508753" y="6467332"/>
                  <a:pt x="8334224" y="6507126"/>
                </a:cubicBezTo>
                <a:cubicBezTo>
                  <a:pt x="8159695" y="6546920"/>
                  <a:pt x="8211920" y="6481972"/>
                  <a:pt x="8099457" y="6507126"/>
                </a:cubicBezTo>
                <a:cubicBezTo>
                  <a:pt x="7986994" y="6532280"/>
                  <a:pt x="7760338" y="6491343"/>
                  <a:pt x="7629924" y="6507126"/>
                </a:cubicBezTo>
                <a:cubicBezTo>
                  <a:pt x="7499510" y="6522909"/>
                  <a:pt x="7068285" y="6502087"/>
                  <a:pt x="6808240" y="6507126"/>
                </a:cubicBezTo>
                <a:cubicBezTo>
                  <a:pt x="6548195" y="6512165"/>
                  <a:pt x="6642810" y="6498575"/>
                  <a:pt x="6573473" y="6507126"/>
                </a:cubicBezTo>
                <a:cubicBezTo>
                  <a:pt x="6504136" y="6515677"/>
                  <a:pt x="6038855" y="6438772"/>
                  <a:pt x="5869172" y="6507126"/>
                </a:cubicBezTo>
                <a:cubicBezTo>
                  <a:pt x="5699489" y="6575480"/>
                  <a:pt x="5566362" y="6496886"/>
                  <a:pt x="5282255" y="6507126"/>
                </a:cubicBezTo>
                <a:cubicBezTo>
                  <a:pt x="4998148" y="6517366"/>
                  <a:pt x="5039221" y="6465906"/>
                  <a:pt x="4930104" y="6507126"/>
                </a:cubicBezTo>
                <a:cubicBezTo>
                  <a:pt x="4820987" y="6548346"/>
                  <a:pt x="4723325" y="6493649"/>
                  <a:pt x="4577954" y="6507126"/>
                </a:cubicBezTo>
                <a:cubicBezTo>
                  <a:pt x="4432583" y="6520603"/>
                  <a:pt x="4240580" y="6477187"/>
                  <a:pt x="4108420" y="6507126"/>
                </a:cubicBezTo>
                <a:cubicBezTo>
                  <a:pt x="3976260" y="6537065"/>
                  <a:pt x="3729849" y="6485757"/>
                  <a:pt x="3521503" y="6507126"/>
                </a:cubicBezTo>
                <a:cubicBezTo>
                  <a:pt x="3313157" y="6528495"/>
                  <a:pt x="2978184" y="6440522"/>
                  <a:pt x="2699819" y="6507126"/>
                </a:cubicBezTo>
                <a:cubicBezTo>
                  <a:pt x="2421454" y="6573730"/>
                  <a:pt x="2296956" y="6495817"/>
                  <a:pt x="1995518" y="6507126"/>
                </a:cubicBezTo>
                <a:cubicBezTo>
                  <a:pt x="1694080" y="6518435"/>
                  <a:pt x="1872133" y="6498124"/>
                  <a:pt x="1760752" y="6507126"/>
                </a:cubicBezTo>
                <a:cubicBezTo>
                  <a:pt x="1649371" y="6516128"/>
                  <a:pt x="1240399" y="6475881"/>
                  <a:pt x="939068" y="6507126"/>
                </a:cubicBezTo>
                <a:cubicBezTo>
                  <a:pt x="637737" y="6538371"/>
                  <a:pt x="388381" y="6477071"/>
                  <a:pt x="0" y="6507126"/>
                </a:cubicBezTo>
                <a:cubicBezTo>
                  <a:pt x="-47939" y="6337480"/>
                  <a:pt x="879" y="6060670"/>
                  <a:pt x="0" y="5785427"/>
                </a:cubicBezTo>
                <a:cubicBezTo>
                  <a:pt x="-879" y="5510184"/>
                  <a:pt x="75370" y="5361568"/>
                  <a:pt x="0" y="5128798"/>
                </a:cubicBezTo>
                <a:cubicBezTo>
                  <a:pt x="-75370" y="4896028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7529" y="3319715"/>
                  <a:pt x="0" y="3158914"/>
                </a:cubicBezTo>
                <a:cubicBezTo>
                  <a:pt x="-37529" y="2998113"/>
                  <a:pt x="75205" y="2722380"/>
                  <a:pt x="0" y="2437214"/>
                </a:cubicBezTo>
                <a:cubicBezTo>
                  <a:pt x="-75205" y="2152048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6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8938" y="1338382"/>
                  <a:pt x="11738344" y="1514386"/>
                </a:cubicBezTo>
                <a:cubicBezTo>
                  <a:pt x="11787750" y="1690390"/>
                  <a:pt x="11702678" y="1771995"/>
                  <a:pt x="11738344" y="1975800"/>
                </a:cubicBezTo>
                <a:cubicBezTo>
                  <a:pt x="11774010" y="2179605"/>
                  <a:pt x="11703875" y="2268637"/>
                  <a:pt x="11738344" y="2502286"/>
                </a:cubicBezTo>
                <a:cubicBezTo>
                  <a:pt x="11772813" y="2735935"/>
                  <a:pt x="11690625" y="2999405"/>
                  <a:pt x="11738344" y="3223985"/>
                </a:cubicBezTo>
                <a:cubicBezTo>
                  <a:pt x="11786063" y="3448565"/>
                  <a:pt x="11700748" y="3463165"/>
                  <a:pt x="11738344" y="3620328"/>
                </a:cubicBezTo>
                <a:cubicBezTo>
                  <a:pt x="11775940" y="3777491"/>
                  <a:pt x="11708752" y="4041558"/>
                  <a:pt x="11738344" y="4342028"/>
                </a:cubicBezTo>
                <a:cubicBezTo>
                  <a:pt x="11767936" y="4642498"/>
                  <a:pt x="11729213" y="4583819"/>
                  <a:pt x="11738344" y="4738371"/>
                </a:cubicBezTo>
                <a:cubicBezTo>
                  <a:pt x="11747475" y="4892923"/>
                  <a:pt x="11733578" y="4965084"/>
                  <a:pt x="11738344" y="5134714"/>
                </a:cubicBezTo>
                <a:cubicBezTo>
                  <a:pt x="11743110" y="5304344"/>
                  <a:pt x="11662322" y="5553419"/>
                  <a:pt x="11738344" y="5791342"/>
                </a:cubicBezTo>
                <a:cubicBezTo>
                  <a:pt x="11814366" y="6029265"/>
                  <a:pt x="11713020" y="6176137"/>
                  <a:pt x="11738344" y="6507126"/>
                </a:cubicBezTo>
                <a:cubicBezTo>
                  <a:pt x="11547327" y="6548974"/>
                  <a:pt x="11498077" y="6493047"/>
                  <a:pt x="11268810" y="6507126"/>
                </a:cubicBezTo>
                <a:cubicBezTo>
                  <a:pt x="11039543" y="6521205"/>
                  <a:pt x="11107069" y="6502335"/>
                  <a:pt x="11034043" y="6507126"/>
                </a:cubicBezTo>
                <a:cubicBezTo>
                  <a:pt x="10961017" y="6511917"/>
                  <a:pt x="10683932" y="6506700"/>
                  <a:pt x="10564510" y="6507126"/>
                </a:cubicBezTo>
                <a:cubicBezTo>
                  <a:pt x="10445088" y="6507552"/>
                  <a:pt x="10108637" y="6458163"/>
                  <a:pt x="9742826" y="6507126"/>
                </a:cubicBezTo>
                <a:cubicBezTo>
                  <a:pt x="9377015" y="6556089"/>
                  <a:pt x="9349509" y="6439683"/>
                  <a:pt x="9038525" y="6507126"/>
                </a:cubicBezTo>
                <a:cubicBezTo>
                  <a:pt x="8727541" y="6574569"/>
                  <a:pt x="8794847" y="6477169"/>
                  <a:pt x="8686375" y="6507126"/>
                </a:cubicBezTo>
                <a:cubicBezTo>
                  <a:pt x="8577903" y="6537083"/>
                  <a:pt x="8357039" y="6497361"/>
                  <a:pt x="8099457" y="6507126"/>
                </a:cubicBezTo>
                <a:cubicBezTo>
                  <a:pt x="7841875" y="6516891"/>
                  <a:pt x="7839028" y="6470905"/>
                  <a:pt x="7747307" y="6507126"/>
                </a:cubicBezTo>
                <a:cubicBezTo>
                  <a:pt x="7655586" y="6543347"/>
                  <a:pt x="7266710" y="6462146"/>
                  <a:pt x="7043006" y="6507126"/>
                </a:cubicBezTo>
                <a:cubicBezTo>
                  <a:pt x="6819302" y="6552106"/>
                  <a:pt x="6503498" y="6464457"/>
                  <a:pt x="6338706" y="6507126"/>
                </a:cubicBezTo>
                <a:cubicBezTo>
                  <a:pt x="6173914" y="6549795"/>
                  <a:pt x="6184575" y="6483219"/>
                  <a:pt x="6103939" y="6507126"/>
                </a:cubicBezTo>
                <a:cubicBezTo>
                  <a:pt x="6023303" y="6531033"/>
                  <a:pt x="5677300" y="6424779"/>
                  <a:pt x="5399638" y="6507126"/>
                </a:cubicBezTo>
                <a:cubicBezTo>
                  <a:pt x="5121976" y="6589473"/>
                  <a:pt x="5064059" y="6456169"/>
                  <a:pt x="4930104" y="6507126"/>
                </a:cubicBezTo>
                <a:cubicBezTo>
                  <a:pt x="4796149" y="6558083"/>
                  <a:pt x="4287006" y="6419486"/>
                  <a:pt x="4108420" y="6507126"/>
                </a:cubicBezTo>
                <a:cubicBezTo>
                  <a:pt x="3929834" y="6594766"/>
                  <a:pt x="3851012" y="6506128"/>
                  <a:pt x="3756270" y="6507126"/>
                </a:cubicBezTo>
                <a:cubicBezTo>
                  <a:pt x="3661528" y="6508124"/>
                  <a:pt x="3178681" y="6505195"/>
                  <a:pt x="2934586" y="6507126"/>
                </a:cubicBezTo>
                <a:cubicBezTo>
                  <a:pt x="2690491" y="6509057"/>
                  <a:pt x="2804760" y="6481922"/>
                  <a:pt x="2699819" y="6507126"/>
                </a:cubicBezTo>
                <a:cubicBezTo>
                  <a:pt x="2594878" y="6532330"/>
                  <a:pt x="2131310" y="6492864"/>
                  <a:pt x="1878135" y="6507126"/>
                </a:cubicBezTo>
                <a:cubicBezTo>
                  <a:pt x="1624960" y="6521388"/>
                  <a:pt x="1497787" y="6488584"/>
                  <a:pt x="1173834" y="6507126"/>
                </a:cubicBezTo>
                <a:cubicBezTo>
                  <a:pt x="849881" y="6525668"/>
                  <a:pt x="834993" y="6490956"/>
                  <a:pt x="704301" y="6507126"/>
                </a:cubicBezTo>
                <a:cubicBezTo>
                  <a:pt x="573609" y="6523296"/>
                  <a:pt x="308132" y="6478694"/>
                  <a:pt x="0" y="6507126"/>
                </a:cubicBezTo>
                <a:cubicBezTo>
                  <a:pt x="-29938" y="6329999"/>
                  <a:pt x="56135" y="6044586"/>
                  <a:pt x="0" y="5785427"/>
                </a:cubicBezTo>
                <a:cubicBezTo>
                  <a:pt x="-56135" y="5526268"/>
                  <a:pt x="39316" y="5376751"/>
                  <a:pt x="0" y="5193870"/>
                </a:cubicBezTo>
                <a:cubicBezTo>
                  <a:pt x="-39316" y="5010989"/>
                  <a:pt x="32117" y="4985216"/>
                  <a:pt x="0" y="4797527"/>
                </a:cubicBezTo>
                <a:cubicBezTo>
                  <a:pt x="-32117" y="4609838"/>
                  <a:pt x="57743" y="4276269"/>
                  <a:pt x="0" y="4075827"/>
                </a:cubicBezTo>
                <a:cubicBezTo>
                  <a:pt x="-57743" y="3875385"/>
                  <a:pt x="207" y="3518981"/>
                  <a:pt x="0" y="3354128"/>
                </a:cubicBezTo>
                <a:cubicBezTo>
                  <a:pt x="-207" y="3189275"/>
                  <a:pt x="26299" y="3135378"/>
                  <a:pt x="0" y="2957785"/>
                </a:cubicBezTo>
                <a:cubicBezTo>
                  <a:pt x="-26299" y="2780192"/>
                  <a:pt x="42753" y="2621236"/>
                  <a:pt x="0" y="2431299"/>
                </a:cubicBezTo>
                <a:cubicBezTo>
                  <a:pt x="-42753" y="2241362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</p:spTree>
    <p:extLst>
      <p:ext uri="{BB962C8B-B14F-4D97-AF65-F5344CB8AC3E}">
        <p14:creationId xmlns:p14="http://schemas.microsoft.com/office/powerpoint/2010/main" val="4230514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1601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2023/5/8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2023/5/8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2023/5/8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2023/5/8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924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2023/5/8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5346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  <p:sldLayoutId id="2147483943" r:id="rId2"/>
    <p:sldLayoutId id="2147483944" r:id="rId3"/>
    <p:sldLayoutId id="2147483945" r:id="rId4"/>
    <p:sldLayoutId id="2147483946" r:id="rId5"/>
    <p:sldLayoutId id="2147483947" r:id="rId6"/>
    <p:sldLayoutId id="2147483948" r:id="rId7"/>
    <p:sldLayoutId id="2147483949" r:id="rId8"/>
    <p:sldLayoutId id="2147483950" r:id="rId9"/>
    <p:sldLayoutId id="2147483951" r:id="rId10"/>
    <p:sldLayoutId id="214748395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8148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4" r:id="rId1"/>
    <p:sldLayoutId id="2147483955" r:id="rId2"/>
    <p:sldLayoutId id="2147483956" r:id="rId3"/>
    <p:sldLayoutId id="2147483957" r:id="rId4"/>
    <p:sldLayoutId id="2147483958" r:id="rId5"/>
    <p:sldLayoutId id="2147483959" r:id="rId6"/>
    <p:sldLayoutId id="2147483960" r:id="rId7"/>
    <p:sldLayoutId id="2147483961" r:id="rId8"/>
    <p:sldLayoutId id="2147483962" r:id="rId9"/>
    <p:sldLayoutId id="2147483963" r:id="rId10"/>
    <p:sldLayoutId id="2147483964" r:id="rId11"/>
    <p:sldLayoutId id="2147483965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7" indent="-228587" algn="l" defTabSz="91434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279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72.emf"/><Relationship Id="rId4" Type="http://schemas.openxmlformats.org/officeDocument/2006/relationships/image" Target="../media/image7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7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82.svg"/><Relationship Id="rId4" Type="http://schemas.openxmlformats.org/officeDocument/2006/relationships/image" Target="../media/image8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708304" y="2952704"/>
            <a:ext cx="8813492" cy="15017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0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BÀI</a:t>
            </a:r>
            <a:r>
              <a:rPr lang="en-US" sz="40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7: HÌNH VUÔNG, HÌNH TRÒN, HÌNH TAM GIÁC, HÌNH CHỮ NHẬT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68055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414711" y="1059621"/>
            <a:ext cx="72817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Làm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quen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với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một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số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hình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phẳng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9113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1" y="1650106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4138295" y="2182921"/>
            <a:ext cx="74433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Tiết</a:t>
            </a:r>
            <a:r>
              <a:rPr kumimoji="0" lang="en-US" altLang="zh-CN" sz="9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 2</a:t>
            </a:r>
            <a:endParaRPr kumimoji="0" lang="zh-CN" altLang="en-US" sz="96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方正静蕾简体" panose="02000000000000000000" pitchFamily="2" charset="-122"/>
              <a:cs typeface="+mn-c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439" y="541055"/>
            <a:ext cx="2163606" cy="1081803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4241087" y="642987"/>
            <a:ext cx="1528273" cy="1497104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101" y="549381"/>
            <a:ext cx="1778249" cy="17750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8326" y="2677404"/>
            <a:ext cx="3065955" cy="814325"/>
          </a:xfrm>
          <a:prstGeom prst="rect">
            <a:avLst/>
          </a:prstGeom>
        </p:spPr>
      </p:pic>
      <p:sp>
        <p:nvSpPr>
          <p:cNvPr id="8" name="Isosceles Triangle 7"/>
          <p:cNvSpPr/>
          <p:nvPr/>
        </p:nvSpPr>
        <p:spPr>
          <a:xfrm>
            <a:off x="8779703" y="783322"/>
            <a:ext cx="2503204" cy="1356769"/>
          </a:xfrm>
          <a:prstGeom prst="triangl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9" name="Oval 8"/>
          <p:cNvSpPr/>
          <p:nvPr/>
        </p:nvSpPr>
        <p:spPr>
          <a:xfrm>
            <a:off x="6257661" y="2717489"/>
            <a:ext cx="1071565" cy="104971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7948239" y="3834705"/>
            <a:ext cx="1203326" cy="1178784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6419" y="4355761"/>
            <a:ext cx="927862" cy="926170"/>
          </a:xfrm>
          <a:prstGeom prst="rect">
            <a:avLst/>
          </a:prstGeom>
        </p:spPr>
      </p:pic>
      <p:sp>
        <p:nvSpPr>
          <p:cNvPr id="12" name="Isosceles Triangle 11"/>
          <p:cNvSpPr/>
          <p:nvPr/>
        </p:nvSpPr>
        <p:spPr>
          <a:xfrm>
            <a:off x="8747543" y="5262003"/>
            <a:ext cx="1326261" cy="991429"/>
          </a:xfrm>
          <a:prstGeom prst="triangl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639" y="5104861"/>
            <a:ext cx="1093711" cy="1091717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6038750" y="4785996"/>
            <a:ext cx="882728" cy="864725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470" y="4309482"/>
            <a:ext cx="878492" cy="1877476"/>
          </a:xfrm>
          <a:prstGeom prst="rect">
            <a:avLst/>
          </a:prstGeom>
        </p:spPr>
      </p:pic>
      <p:sp>
        <p:nvSpPr>
          <p:cNvPr id="16" name="Isosceles Triangle 15"/>
          <p:cNvSpPr/>
          <p:nvPr/>
        </p:nvSpPr>
        <p:spPr>
          <a:xfrm rot="20940655">
            <a:off x="4499500" y="2553237"/>
            <a:ext cx="961722" cy="991429"/>
          </a:xfrm>
          <a:prstGeom prst="triangl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78340" y="1658765"/>
            <a:ext cx="3477158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8804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666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 panose="020F0502020204030203" pitchFamily="34" charset="0"/>
                <a:cs typeface="Lato" panose="020F0502020204030203" pitchFamily="34" charset="0"/>
              </a:rPr>
              <a:t>Có</a:t>
            </a:r>
            <a:r>
              <a:rPr kumimoji="0" lang="en-GB" sz="2666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kumimoji="0" lang="en-GB" sz="2666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 panose="020F0502020204030203" pitchFamily="34" charset="0"/>
                <a:cs typeface="Lato" panose="020F0502020204030203" pitchFamily="34" charset="0"/>
              </a:rPr>
              <a:t>bao</a:t>
            </a:r>
            <a:r>
              <a:rPr kumimoji="0" lang="en-GB" sz="2666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kumimoji="0" lang="en-GB" sz="2666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 panose="020F0502020204030203" pitchFamily="34" charset="0"/>
                <a:cs typeface="Lato" panose="020F0502020204030203" pitchFamily="34" charset="0"/>
              </a:rPr>
              <a:t>nhiêu</a:t>
            </a:r>
            <a:r>
              <a:rPr kumimoji="0" lang="en-GB" sz="2666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kumimoji="0" lang="en-GB" sz="2666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 panose="020F0502020204030203" pitchFamily="34" charset="0"/>
                <a:cs typeface="Lato" panose="020F0502020204030203" pitchFamily="34" charset="0"/>
              </a:rPr>
              <a:t>hình</a:t>
            </a:r>
            <a:r>
              <a:rPr kumimoji="0" lang="en-GB" sz="2666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 panose="020F0502020204030203" pitchFamily="34" charset="0"/>
                <a:cs typeface="Lato" panose="020F0502020204030203" pitchFamily="34" charset="0"/>
              </a:rPr>
              <a:t>: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393076" y="2574397"/>
            <a:ext cx="510170" cy="510170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65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?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1386323" y="2574397"/>
            <a:ext cx="520706" cy="520706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6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4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389293" y="3498339"/>
            <a:ext cx="510170" cy="510170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65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?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1382540" y="3498339"/>
            <a:ext cx="520706" cy="520706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6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3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389293" y="4414709"/>
            <a:ext cx="510170" cy="510170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65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?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1382540" y="4414709"/>
            <a:ext cx="520706" cy="520706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6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3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1385510" y="5331079"/>
            <a:ext cx="510170" cy="510170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65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?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1378758" y="5331078"/>
            <a:ext cx="520706" cy="520706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6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2</a:t>
            </a:r>
          </a:p>
        </p:txBody>
      </p:sp>
      <p:sp>
        <p:nvSpPr>
          <p:cNvPr id="26" name="Oval 25"/>
          <p:cNvSpPr/>
          <p:nvPr/>
        </p:nvSpPr>
        <p:spPr>
          <a:xfrm>
            <a:off x="2260814" y="2483493"/>
            <a:ext cx="706385" cy="69197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242" y="3393149"/>
            <a:ext cx="721867" cy="720551"/>
          </a:xfrm>
          <a:prstGeom prst="rect">
            <a:avLst/>
          </a:prstGeom>
        </p:spPr>
      </p:pic>
      <p:sp>
        <p:nvSpPr>
          <p:cNvPr id="28" name="Isosceles Triangle 27"/>
          <p:cNvSpPr/>
          <p:nvPr/>
        </p:nvSpPr>
        <p:spPr>
          <a:xfrm>
            <a:off x="2259242" y="4277687"/>
            <a:ext cx="726878" cy="700044"/>
          </a:xfrm>
          <a:prstGeom prst="triangl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243" y="5291370"/>
            <a:ext cx="963784" cy="589587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4ED5F29-04BC-49C7-8775-CB186B74B14D}"/>
              </a:ext>
            </a:extLst>
          </p:cNvPr>
          <p:cNvCxnSpPr/>
          <p:nvPr/>
        </p:nvCxnSpPr>
        <p:spPr>
          <a:xfrm>
            <a:off x="3944679" y="0"/>
            <a:ext cx="0" cy="6858000"/>
          </a:xfrm>
          <a:prstGeom prst="line">
            <a:avLst/>
          </a:prstGeom>
          <a:ln w="28575">
            <a:prstDash val="lgDash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229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3" grpId="0" animBg="1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6FE91506-4919-419A-99FB-BC623AEF62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3639" y="1949335"/>
            <a:ext cx="4079617" cy="4344325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D2673C5-4DBC-4254-A31B-65BCA1B4BC93}"/>
              </a:ext>
            </a:extLst>
          </p:cNvPr>
          <p:cNvSpPr/>
          <p:nvPr/>
        </p:nvSpPr>
        <p:spPr>
          <a:xfrm>
            <a:off x="1241235" y="2888098"/>
            <a:ext cx="5422923" cy="1081803"/>
          </a:xfrm>
          <a:prstGeom prst="roundRect">
            <a:avLst/>
          </a:prstGeom>
          <a:ln w="19050">
            <a:prstDash val="lg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B0F0"/>
                </a:solidFill>
              </a:rPr>
              <a:t>5 </a:t>
            </a:r>
            <a:r>
              <a:rPr lang="en-US" sz="4000" dirty="0" err="1">
                <a:solidFill>
                  <a:srgbClr val="00B0F0"/>
                </a:solidFill>
              </a:rPr>
              <a:t>hình</a:t>
            </a:r>
            <a:r>
              <a:rPr lang="en-US" sz="4000" dirty="0">
                <a:solidFill>
                  <a:srgbClr val="00B0F0"/>
                </a:solidFill>
              </a:rPr>
              <a:t> tam </a:t>
            </a:r>
            <a:r>
              <a:rPr lang="en-US" sz="4000" dirty="0" err="1">
                <a:solidFill>
                  <a:srgbClr val="00B0F0"/>
                </a:solidFill>
              </a:rPr>
              <a:t>giác</a:t>
            </a:r>
            <a:endParaRPr lang="en-US" sz="4000" dirty="0">
              <a:solidFill>
                <a:srgbClr val="00B0F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B72DE8-7972-4B69-9333-6C3FAE0069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235" y="204530"/>
            <a:ext cx="2163606" cy="10818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B264E3D-B282-49DF-AF6E-48CDFAE76B13}"/>
              </a:ext>
            </a:extLst>
          </p:cNvPr>
          <p:cNvSpPr txBox="1"/>
          <p:nvPr/>
        </p:nvSpPr>
        <p:spPr>
          <a:xfrm>
            <a:off x="3404841" y="564340"/>
            <a:ext cx="70575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Các</a:t>
            </a:r>
            <a:r>
              <a:rPr lang="en-US" sz="2800" dirty="0"/>
              <a:t> que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xếp</a:t>
            </a:r>
            <a:r>
              <a:rPr lang="en-US" sz="2800" dirty="0"/>
              <a:t>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dưới</a:t>
            </a:r>
            <a:r>
              <a:rPr lang="en-US" sz="2800" dirty="0"/>
              <a:t> </a:t>
            </a:r>
            <a:r>
              <a:rPr lang="en-US" sz="2800" dirty="0" err="1"/>
              <a:t>đây</a:t>
            </a:r>
            <a:r>
              <a:rPr lang="en-US" sz="2800" dirty="0"/>
              <a:t>.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đó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bao </a:t>
            </a:r>
            <a:r>
              <a:rPr lang="en-US" sz="2800" dirty="0" err="1"/>
              <a:t>nhiêu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vuông</a:t>
            </a:r>
            <a:r>
              <a:rPr lang="en-US" sz="2800" dirty="0"/>
              <a:t>? Bao </a:t>
            </a:r>
            <a:r>
              <a:rPr lang="en-US" sz="2800" dirty="0" err="1"/>
              <a:t>nhiêu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tam </a:t>
            </a:r>
            <a:r>
              <a:rPr lang="en-US" sz="2800" dirty="0" err="1"/>
              <a:t>giác</a:t>
            </a:r>
            <a:r>
              <a:rPr lang="en-US" sz="2800" dirty="0"/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9960BAC-92EA-469F-B1AA-371A3EBD67B8}"/>
              </a:ext>
            </a:extLst>
          </p:cNvPr>
          <p:cNvSpPr/>
          <p:nvPr/>
        </p:nvSpPr>
        <p:spPr>
          <a:xfrm>
            <a:off x="1241235" y="4852133"/>
            <a:ext cx="5422923" cy="1081803"/>
          </a:xfrm>
          <a:prstGeom prst="roundRect">
            <a:avLst/>
          </a:prstGeom>
          <a:ln w="19050">
            <a:prstDash val="lg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B0F0"/>
                </a:solidFill>
              </a:rPr>
              <a:t>4 </a:t>
            </a:r>
            <a:r>
              <a:rPr lang="en-US" sz="4000" dirty="0" err="1">
                <a:solidFill>
                  <a:srgbClr val="00B0F0"/>
                </a:solidFill>
              </a:rPr>
              <a:t>hình</a:t>
            </a:r>
            <a:r>
              <a:rPr lang="en-US" sz="4000" dirty="0">
                <a:solidFill>
                  <a:srgbClr val="00B0F0"/>
                </a:solidFill>
              </a:rPr>
              <a:t> </a:t>
            </a:r>
            <a:r>
              <a:rPr lang="en-US" sz="4000" dirty="0" err="1">
                <a:solidFill>
                  <a:srgbClr val="00B0F0"/>
                </a:solidFill>
              </a:rPr>
              <a:t>vuông</a:t>
            </a:r>
            <a:endParaRPr lang="en-US" sz="40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81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804" y="318996"/>
            <a:ext cx="2163606" cy="108180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103804" y="1858615"/>
            <a:ext cx="4457024" cy="18946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8804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Có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bao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nhiêu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hình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vuông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,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hình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tròn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,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hình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 tam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giác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,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hình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chữ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nhật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013" y="657087"/>
            <a:ext cx="4300199" cy="3600587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962537" y="4493272"/>
          <a:ext cx="10266925" cy="150482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467293">
                  <a:extLst>
                    <a:ext uri="{9D8B030D-6E8A-4147-A177-3AD203B41FA5}">
                      <a16:colId xmlns:a16="http://schemas.microsoft.com/office/drawing/2014/main" val="3402898459"/>
                    </a:ext>
                  </a:extLst>
                </a:gridCol>
                <a:gridCol w="2158409">
                  <a:extLst>
                    <a:ext uri="{9D8B030D-6E8A-4147-A177-3AD203B41FA5}">
                      <a16:colId xmlns:a16="http://schemas.microsoft.com/office/drawing/2014/main" val="522304712"/>
                    </a:ext>
                  </a:extLst>
                </a:gridCol>
                <a:gridCol w="2371061">
                  <a:extLst>
                    <a:ext uri="{9D8B030D-6E8A-4147-A177-3AD203B41FA5}">
                      <a16:colId xmlns:a16="http://schemas.microsoft.com/office/drawing/2014/main" val="944041787"/>
                    </a:ext>
                  </a:extLst>
                </a:gridCol>
                <a:gridCol w="2216777">
                  <a:extLst>
                    <a:ext uri="{9D8B030D-6E8A-4147-A177-3AD203B41FA5}">
                      <a16:colId xmlns:a16="http://schemas.microsoft.com/office/drawing/2014/main" val="718707836"/>
                    </a:ext>
                  </a:extLst>
                </a:gridCol>
                <a:gridCol w="2053385">
                  <a:extLst>
                    <a:ext uri="{9D8B030D-6E8A-4147-A177-3AD203B41FA5}">
                      <a16:colId xmlns:a16="http://schemas.microsoft.com/office/drawing/2014/main" val="1612532867"/>
                    </a:ext>
                  </a:extLst>
                </a:gridCol>
              </a:tblGrid>
              <a:tr h="852805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latin typeface="Lato" panose="020F0502020204030203"/>
                      </a:endParaRPr>
                    </a:p>
                  </a:txBody>
                  <a:tcPr marL="121878" marR="121878" marT="60939" marB="609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latin typeface="Lato" panose="020F0502020204030203"/>
                        </a:rPr>
                        <a:t>Hình</a:t>
                      </a:r>
                      <a:r>
                        <a:rPr lang="en-GB" sz="2400" baseline="0" dirty="0">
                          <a:latin typeface="Lato" panose="020F0502020204030203"/>
                        </a:rPr>
                        <a:t> </a:t>
                      </a:r>
                      <a:r>
                        <a:rPr lang="en-GB" sz="2400" baseline="0" dirty="0" err="1">
                          <a:latin typeface="Lato" panose="020F0502020204030203"/>
                        </a:rPr>
                        <a:t>tròn</a:t>
                      </a:r>
                      <a:endParaRPr lang="en-GB" sz="2400" dirty="0">
                        <a:latin typeface="Lato" panose="020F0502020204030203"/>
                      </a:endParaRPr>
                    </a:p>
                  </a:txBody>
                  <a:tcPr marL="121878" marR="121878" marT="60939" marB="609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latin typeface="Lato" panose="020F0502020204030203"/>
                        </a:rPr>
                        <a:t>Hình</a:t>
                      </a:r>
                      <a:r>
                        <a:rPr lang="en-GB" sz="2400" baseline="0" dirty="0">
                          <a:latin typeface="Lato" panose="020F0502020204030203"/>
                        </a:rPr>
                        <a:t> </a:t>
                      </a:r>
                      <a:r>
                        <a:rPr lang="en-GB" sz="2400" baseline="0" dirty="0" err="1">
                          <a:latin typeface="Lato" panose="020F0502020204030203"/>
                        </a:rPr>
                        <a:t>chữ</a:t>
                      </a:r>
                      <a:r>
                        <a:rPr lang="en-GB" sz="2400" baseline="0" dirty="0">
                          <a:latin typeface="Lato" panose="020F0502020204030203"/>
                        </a:rPr>
                        <a:t> </a:t>
                      </a:r>
                      <a:r>
                        <a:rPr lang="en-GB" sz="2400" baseline="0" dirty="0" err="1">
                          <a:latin typeface="Lato" panose="020F0502020204030203"/>
                        </a:rPr>
                        <a:t>nhật</a:t>
                      </a:r>
                      <a:endParaRPr lang="en-GB" sz="2400" dirty="0">
                        <a:latin typeface="Lato" panose="020F0502020204030203"/>
                      </a:endParaRPr>
                    </a:p>
                  </a:txBody>
                  <a:tcPr marL="121878" marR="121878" marT="60939" marB="609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latin typeface="Lato" panose="020F0502020204030203"/>
                        </a:rPr>
                        <a:t>Hình</a:t>
                      </a:r>
                      <a:r>
                        <a:rPr lang="en-GB" sz="2400" baseline="0" dirty="0">
                          <a:latin typeface="Lato" panose="020F0502020204030203"/>
                        </a:rPr>
                        <a:t> tam </a:t>
                      </a:r>
                      <a:r>
                        <a:rPr lang="en-GB" sz="2400" baseline="0" dirty="0" err="1">
                          <a:latin typeface="Lato" panose="020F0502020204030203"/>
                        </a:rPr>
                        <a:t>giác</a:t>
                      </a:r>
                      <a:endParaRPr lang="en-GB" sz="2400" dirty="0">
                        <a:latin typeface="Lato" panose="020F0502020204030203"/>
                      </a:endParaRPr>
                    </a:p>
                  </a:txBody>
                  <a:tcPr marL="121878" marR="121878" marT="60939" marB="609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latin typeface="Lato" panose="020F0502020204030203"/>
                        </a:rPr>
                        <a:t>Hình</a:t>
                      </a:r>
                      <a:r>
                        <a:rPr lang="en-GB" sz="2400" baseline="0" dirty="0">
                          <a:latin typeface="Lato" panose="020F0502020204030203"/>
                        </a:rPr>
                        <a:t> </a:t>
                      </a:r>
                      <a:r>
                        <a:rPr lang="en-GB" sz="2400" baseline="0" dirty="0" err="1">
                          <a:latin typeface="Lato" panose="020F0502020204030203"/>
                        </a:rPr>
                        <a:t>vuông</a:t>
                      </a:r>
                      <a:endParaRPr lang="en-GB" sz="2400" dirty="0">
                        <a:latin typeface="Lato" panose="020F0502020204030203"/>
                      </a:endParaRPr>
                    </a:p>
                  </a:txBody>
                  <a:tcPr marL="121878" marR="121878" marT="60939" marB="60939" anchor="ctr"/>
                </a:tc>
                <a:extLst>
                  <a:ext uri="{0D108BD9-81ED-4DB2-BD59-A6C34878D82A}">
                    <a16:rowId xmlns:a16="http://schemas.microsoft.com/office/drawing/2014/main" val="1259408671"/>
                  </a:ext>
                </a:extLst>
              </a:tr>
              <a:tr h="651431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Lato" panose="020F0502020204030203"/>
                        </a:rPr>
                        <a:t>a)</a:t>
                      </a:r>
                    </a:p>
                  </a:txBody>
                  <a:tcPr marL="121878" marR="121878" marT="60939" marB="60939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latin typeface="Lato" panose="020F0502020204030203"/>
                      </a:endParaRPr>
                    </a:p>
                  </a:txBody>
                  <a:tcPr marL="121878" marR="121878" marT="60939" marB="60939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latin typeface="Lato" panose="020F0502020204030203"/>
                      </a:endParaRPr>
                    </a:p>
                  </a:txBody>
                  <a:tcPr marL="121878" marR="121878" marT="60939" marB="60939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400">
                        <a:latin typeface="Lato" panose="020F0502020204030203"/>
                      </a:endParaRPr>
                    </a:p>
                  </a:txBody>
                  <a:tcPr marL="121878" marR="121878" marT="60939" marB="60939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latin typeface="Lato" panose="020F0502020204030203"/>
                      </a:endParaRPr>
                    </a:p>
                  </a:txBody>
                  <a:tcPr marL="121878" marR="121878" marT="60939" marB="60939" anchor="ctr"/>
                </a:tc>
                <a:extLst>
                  <a:ext uri="{0D108BD9-81ED-4DB2-BD59-A6C34878D82A}">
                    <a16:rowId xmlns:a16="http://schemas.microsoft.com/office/drawing/2014/main" val="2266631947"/>
                  </a:ext>
                </a:extLst>
              </a:tr>
            </a:tbl>
          </a:graphicData>
        </a:graphic>
      </p:graphicFrame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301280" y="657087"/>
            <a:ext cx="604609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8804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666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 panose="020F0502020204030203" pitchFamily="34" charset="0"/>
                <a:cs typeface="Lato" panose="020F0502020204030203" pitchFamily="34" charset="0"/>
              </a:rPr>
              <a:t>a)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92054" y="5413454"/>
            <a:ext cx="2176387" cy="584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199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40986" y="5413454"/>
            <a:ext cx="2176387" cy="584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199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989919" y="5413453"/>
            <a:ext cx="2176387" cy="584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199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238851" y="5413453"/>
            <a:ext cx="2176387" cy="584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199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?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207843" y="5413454"/>
            <a:ext cx="793173" cy="537547"/>
          </a:xfrm>
          <a:prstGeom prst="roundRect">
            <a:avLst/>
          </a:prstGeom>
          <a:solidFill>
            <a:srgbClr val="F8D7CD"/>
          </a:solidFill>
          <a:ln>
            <a:solidFill>
              <a:srgbClr val="F8D7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199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2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384230" y="5413454"/>
            <a:ext cx="793173" cy="537547"/>
          </a:xfrm>
          <a:prstGeom prst="roundRect">
            <a:avLst/>
          </a:prstGeom>
          <a:solidFill>
            <a:srgbClr val="F8D7CD"/>
          </a:solidFill>
          <a:ln>
            <a:solidFill>
              <a:srgbClr val="F8D7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199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1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681524" y="5413454"/>
            <a:ext cx="793173" cy="537547"/>
          </a:xfrm>
          <a:prstGeom prst="roundRect">
            <a:avLst/>
          </a:prstGeom>
          <a:solidFill>
            <a:srgbClr val="F8D7CD"/>
          </a:solidFill>
          <a:ln>
            <a:solidFill>
              <a:srgbClr val="F8D7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199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3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930457" y="5417802"/>
            <a:ext cx="793173" cy="537547"/>
          </a:xfrm>
          <a:prstGeom prst="roundRect">
            <a:avLst/>
          </a:prstGeom>
          <a:solidFill>
            <a:srgbClr val="F8D7CD"/>
          </a:solidFill>
          <a:ln>
            <a:solidFill>
              <a:srgbClr val="F8D7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199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539985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776" y="607690"/>
            <a:ext cx="2163606" cy="108180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95550" y="1796173"/>
            <a:ext cx="4494258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8804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Có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bao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nhiêu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hình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vuông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,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hình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tròn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,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hình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 tam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giác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,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hình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chữ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nhật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805" y="657087"/>
            <a:ext cx="2838616" cy="3600587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995550" y="4400620"/>
          <a:ext cx="10200900" cy="172373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40180">
                  <a:extLst>
                    <a:ext uri="{9D8B030D-6E8A-4147-A177-3AD203B41FA5}">
                      <a16:colId xmlns:a16="http://schemas.microsoft.com/office/drawing/2014/main" val="3402898459"/>
                    </a:ext>
                  </a:extLst>
                </a:gridCol>
                <a:gridCol w="2040180">
                  <a:extLst>
                    <a:ext uri="{9D8B030D-6E8A-4147-A177-3AD203B41FA5}">
                      <a16:colId xmlns:a16="http://schemas.microsoft.com/office/drawing/2014/main" val="522304712"/>
                    </a:ext>
                  </a:extLst>
                </a:gridCol>
                <a:gridCol w="2040180">
                  <a:extLst>
                    <a:ext uri="{9D8B030D-6E8A-4147-A177-3AD203B41FA5}">
                      <a16:colId xmlns:a16="http://schemas.microsoft.com/office/drawing/2014/main" val="944041787"/>
                    </a:ext>
                  </a:extLst>
                </a:gridCol>
                <a:gridCol w="2040180">
                  <a:extLst>
                    <a:ext uri="{9D8B030D-6E8A-4147-A177-3AD203B41FA5}">
                      <a16:colId xmlns:a16="http://schemas.microsoft.com/office/drawing/2014/main" val="718707836"/>
                    </a:ext>
                  </a:extLst>
                </a:gridCol>
                <a:gridCol w="2040180">
                  <a:extLst>
                    <a:ext uri="{9D8B030D-6E8A-4147-A177-3AD203B41FA5}">
                      <a16:colId xmlns:a16="http://schemas.microsoft.com/office/drawing/2014/main" val="1612532867"/>
                    </a:ext>
                  </a:extLst>
                </a:gridCol>
              </a:tblGrid>
              <a:tr h="1032899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latin typeface="Lato" panose="020F0502020204030203"/>
                      </a:endParaRPr>
                    </a:p>
                  </a:txBody>
                  <a:tcPr marL="121878" marR="121878" marT="60939" marB="609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latin typeface="Lato" panose="020F0502020204030203"/>
                        </a:rPr>
                        <a:t>Hình</a:t>
                      </a:r>
                      <a:r>
                        <a:rPr lang="en-GB" sz="2400" baseline="0" dirty="0">
                          <a:latin typeface="Lato" panose="020F0502020204030203"/>
                        </a:rPr>
                        <a:t> </a:t>
                      </a:r>
                      <a:r>
                        <a:rPr lang="en-GB" sz="2400" baseline="0" dirty="0" err="1">
                          <a:latin typeface="Lato" panose="020F0502020204030203"/>
                        </a:rPr>
                        <a:t>tròn</a:t>
                      </a:r>
                      <a:endParaRPr lang="en-GB" sz="2400" dirty="0">
                        <a:latin typeface="Lato" panose="020F0502020204030203"/>
                      </a:endParaRPr>
                    </a:p>
                  </a:txBody>
                  <a:tcPr marL="121878" marR="121878" marT="60939" marB="609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latin typeface="Lato" panose="020F0502020204030203"/>
                        </a:rPr>
                        <a:t>Hình</a:t>
                      </a:r>
                      <a:r>
                        <a:rPr lang="en-GB" sz="2400" baseline="0" dirty="0">
                          <a:latin typeface="Lato" panose="020F0502020204030203"/>
                        </a:rPr>
                        <a:t> </a:t>
                      </a:r>
                      <a:r>
                        <a:rPr lang="en-GB" sz="2400" baseline="0" dirty="0" err="1">
                          <a:latin typeface="Lato" panose="020F0502020204030203"/>
                        </a:rPr>
                        <a:t>chữ</a:t>
                      </a:r>
                      <a:r>
                        <a:rPr lang="en-GB" sz="2400" baseline="0" dirty="0">
                          <a:latin typeface="Lato" panose="020F0502020204030203"/>
                        </a:rPr>
                        <a:t> </a:t>
                      </a:r>
                      <a:r>
                        <a:rPr lang="en-GB" sz="2400" baseline="0" dirty="0" err="1">
                          <a:latin typeface="Lato" panose="020F0502020204030203"/>
                        </a:rPr>
                        <a:t>nhật</a:t>
                      </a:r>
                      <a:endParaRPr lang="en-GB" sz="2400" dirty="0">
                        <a:latin typeface="Lato" panose="020F0502020204030203"/>
                      </a:endParaRPr>
                    </a:p>
                  </a:txBody>
                  <a:tcPr marL="121878" marR="121878" marT="60939" marB="609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latin typeface="Lato" panose="020F0502020204030203"/>
                        </a:rPr>
                        <a:t>Hình</a:t>
                      </a:r>
                      <a:r>
                        <a:rPr lang="en-GB" sz="2400" baseline="0" dirty="0">
                          <a:latin typeface="Lato" panose="020F0502020204030203"/>
                        </a:rPr>
                        <a:t> tam </a:t>
                      </a:r>
                      <a:r>
                        <a:rPr lang="en-GB" sz="2400" baseline="0" dirty="0" err="1">
                          <a:latin typeface="Lato" panose="020F0502020204030203"/>
                        </a:rPr>
                        <a:t>giác</a:t>
                      </a:r>
                      <a:endParaRPr lang="en-GB" sz="2400" dirty="0">
                        <a:latin typeface="Lato" panose="020F0502020204030203"/>
                      </a:endParaRPr>
                    </a:p>
                  </a:txBody>
                  <a:tcPr marL="121878" marR="121878" marT="60939" marB="609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latin typeface="Lato" panose="020F0502020204030203"/>
                        </a:rPr>
                        <a:t>Hình</a:t>
                      </a:r>
                      <a:r>
                        <a:rPr lang="en-GB" sz="2400" baseline="0" dirty="0">
                          <a:latin typeface="Lato" panose="020F0502020204030203"/>
                        </a:rPr>
                        <a:t> </a:t>
                      </a:r>
                      <a:r>
                        <a:rPr lang="en-GB" sz="2400" baseline="0" dirty="0" err="1">
                          <a:latin typeface="Lato" panose="020F0502020204030203"/>
                        </a:rPr>
                        <a:t>vuông</a:t>
                      </a:r>
                      <a:endParaRPr lang="en-GB" sz="2400" dirty="0">
                        <a:latin typeface="Lato" panose="020F0502020204030203"/>
                      </a:endParaRPr>
                    </a:p>
                  </a:txBody>
                  <a:tcPr marL="121878" marR="121878" marT="60939" marB="60939" anchor="ctr"/>
                </a:tc>
                <a:extLst>
                  <a:ext uri="{0D108BD9-81ED-4DB2-BD59-A6C34878D82A}">
                    <a16:rowId xmlns:a16="http://schemas.microsoft.com/office/drawing/2014/main" val="1259408671"/>
                  </a:ext>
                </a:extLst>
              </a:tr>
              <a:tr h="690834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Lato" panose="020F0502020204030203"/>
                        </a:rPr>
                        <a:t>a)</a:t>
                      </a:r>
                    </a:p>
                  </a:txBody>
                  <a:tcPr marL="121878" marR="121878" marT="60939" marB="60939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latin typeface="Lato" panose="020F0502020204030203"/>
                      </a:endParaRPr>
                    </a:p>
                  </a:txBody>
                  <a:tcPr marL="121878" marR="121878" marT="60939" marB="60939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latin typeface="Lato" panose="020F0502020204030203"/>
                      </a:endParaRPr>
                    </a:p>
                  </a:txBody>
                  <a:tcPr marL="121878" marR="121878" marT="60939" marB="60939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400">
                        <a:latin typeface="Lato" panose="020F0502020204030203"/>
                      </a:endParaRPr>
                    </a:p>
                  </a:txBody>
                  <a:tcPr marL="121878" marR="121878" marT="60939" marB="60939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latin typeface="Lato" panose="020F0502020204030203"/>
                      </a:endParaRPr>
                    </a:p>
                  </a:txBody>
                  <a:tcPr marL="121878" marR="121878" marT="60939" marB="60939" anchor="ctr"/>
                </a:tc>
                <a:extLst>
                  <a:ext uri="{0D108BD9-81ED-4DB2-BD59-A6C34878D82A}">
                    <a16:rowId xmlns:a16="http://schemas.microsoft.com/office/drawing/2014/main" val="2266631947"/>
                  </a:ext>
                </a:extLst>
              </a:tr>
            </a:tbl>
          </a:graphicData>
        </a:graphic>
      </p:graphicFrame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301280" y="657087"/>
            <a:ext cx="604609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8804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666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 panose="020F0502020204030203" pitchFamily="34" charset="0"/>
                <a:cs typeface="Lato" panose="020F0502020204030203" pitchFamily="34" charset="0"/>
              </a:rPr>
              <a:t>a)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60289" y="5539706"/>
            <a:ext cx="1968442" cy="584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199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09221" y="5539706"/>
            <a:ext cx="1968442" cy="584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199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258154" y="5539705"/>
            <a:ext cx="1968442" cy="584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199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507086" y="5539705"/>
            <a:ext cx="1968442" cy="584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199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?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651829" y="5528185"/>
            <a:ext cx="717389" cy="570061"/>
          </a:xfrm>
          <a:prstGeom prst="roundRect">
            <a:avLst/>
          </a:prstGeom>
          <a:solidFill>
            <a:srgbClr val="F8D7CD"/>
          </a:solidFill>
          <a:ln>
            <a:solidFill>
              <a:srgbClr val="F8D7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199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1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726610" y="5546997"/>
            <a:ext cx="717389" cy="570061"/>
          </a:xfrm>
          <a:prstGeom prst="roundRect">
            <a:avLst/>
          </a:prstGeom>
          <a:solidFill>
            <a:srgbClr val="F8D7CD"/>
          </a:solidFill>
          <a:ln>
            <a:solidFill>
              <a:srgbClr val="F8D7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199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1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847088" y="5533874"/>
            <a:ext cx="717389" cy="570061"/>
          </a:xfrm>
          <a:prstGeom prst="roundRect">
            <a:avLst/>
          </a:prstGeom>
          <a:solidFill>
            <a:srgbClr val="F8D7CD"/>
          </a:solidFill>
          <a:ln>
            <a:solidFill>
              <a:srgbClr val="F8D7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199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3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921869" y="5527440"/>
            <a:ext cx="717389" cy="570061"/>
          </a:xfrm>
          <a:prstGeom prst="roundRect">
            <a:avLst/>
          </a:prstGeom>
          <a:solidFill>
            <a:srgbClr val="F8D7CD"/>
          </a:solidFill>
          <a:ln>
            <a:solidFill>
              <a:srgbClr val="F8D7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199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126158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720" y="456590"/>
            <a:ext cx="2163606" cy="108180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88793" y="1882154"/>
            <a:ext cx="4147481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8804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666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Có</a:t>
            </a:r>
            <a:r>
              <a:rPr kumimoji="0" lang="en-GB" sz="2666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 </a:t>
            </a:r>
            <a:r>
              <a:rPr kumimoji="0" lang="en-GB" sz="2666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bao</a:t>
            </a:r>
            <a:r>
              <a:rPr kumimoji="0" lang="en-GB" sz="2666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 </a:t>
            </a:r>
            <a:r>
              <a:rPr kumimoji="0" lang="en-GB" sz="2666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nhiêu</a:t>
            </a:r>
            <a:r>
              <a:rPr kumimoji="0" lang="en-GB" sz="2666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 </a:t>
            </a:r>
            <a:r>
              <a:rPr kumimoji="0" lang="en-GB" sz="2666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hình</a:t>
            </a:r>
            <a:r>
              <a:rPr kumimoji="0" lang="en-GB" sz="2666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 </a:t>
            </a:r>
            <a:r>
              <a:rPr kumimoji="0" lang="en-GB" sz="2666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vuông</a:t>
            </a:r>
            <a:r>
              <a:rPr kumimoji="0" lang="en-GB" sz="2666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, </a:t>
            </a:r>
            <a:r>
              <a:rPr kumimoji="0" lang="en-GB" sz="2666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hình</a:t>
            </a:r>
            <a:r>
              <a:rPr kumimoji="0" lang="en-GB" sz="2666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 </a:t>
            </a:r>
            <a:r>
              <a:rPr kumimoji="0" lang="en-GB" sz="2666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tròn</a:t>
            </a:r>
            <a:r>
              <a:rPr kumimoji="0" lang="en-GB" sz="2666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, </a:t>
            </a:r>
            <a:r>
              <a:rPr kumimoji="0" lang="en-GB" sz="2666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hình</a:t>
            </a:r>
            <a:r>
              <a:rPr kumimoji="0" lang="en-GB" sz="2666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 tam </a:t>
            </a:r>
            <a:r>
              <a:rPr kumimoji="0" lang="en-GB" sz="2666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giác</a:t>
            </a:r>
            <a:r>
              <a:rPr kumimoji="0" lang="en-GB" sz="2666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, </a:t>
            </a:r>
            <a:r>
              <a:rPr kumimoji="0" lang="en-GB" sz="2666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hình</a:t>
            </a:r>
            <a:r>
              <a:rPr kumimoji="0" lang="en-GB" sz="2666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 </a:t>
            </a:r>
            <a:r>
              <a:rPr kumimoji="0" lang="en-GB" sz="2666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chữ</a:t>
            </a:r>
            <a:r>
              <a:rPr kumimoji="0" lang="en-GB" sz="2666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 </a:t>
            </a:r>
            <a:r>
              <a:rPr kumimoji="0" lang="en-GB" sz="2666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nhật</a:t>
            </a:r>
            <a:r>
              <a:rPr kumimoji="0" lang="en-GB" sz="2666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013" y="821022"/>
            <a:ext cx="4300199" cy="3272716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903238" y="4400621"/>
          <a:ext cx="10288225" cy="150482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57645">
                  <a:extLst>
                    <a:ext uri="{9D8B030D-6E8A-4147-A177-3AD203B41FA5}">
                      <a16:colId xmlns:a16="http://schemas.microsoft.com/office/drawing/2014/main" val="3402898459"/>
                    </a:ext>
                  </a:extLst>
                </a:gridCol>
                <a:gridCol w="2057645">
                  <a:extLst>
                    <a:ext uri="{9D8B030D-6E8A-4147-A177-3AD203B41FA5}">
                      <a16:colId xmlns:a16="http://schemas.microsoft.com/office/drawing/2014/main" val="522304712"/>
                    </a:ext>
                  </a:extLst>
                </a:gridCol>
                <a:gridCol w="2057645">
                  <a:extLst>
                    <a:ext uri="{9D8B030D-6E8A-4147-A177-3AD203B41FA5}">
                      <a16:colId xmlns:a16="http://schemas.microsoft.com/office/drawing/2014/main" val="944041787"/>
                    </a:ext>
                  </a:extLst>
                </a:gridCol>
                <a:gridCol w="2057645">
                  <a:extLst>
                    <a:ext uri="{9D8B030D-6E8A-4147-A177-3AD203B41FA5}">
                      <a16:colId xmlns:a16="http://schemas.microsoft.com/office/drawing/2014/main" val="718707836"/>
                    </a:ext>
                  </a:extLst>
                </a:gridCol>
                <a:gridCol w="2057645">
                  <a:extLst>
                    <a:ext uri="{9D8B030D-6E8A-4147-A177-3AD203B41FA5}">
                      <a16:colId xmlns:a16="http://schemas.microsoft.com/office/drawing/2014/main" val="1612532867"/>
                    </a:ext>
                  </a:extLst>
                </a:gridCol>
              </a:tblGrid>
              <a:tr h="836616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latin typeface="Lato" panose="020F0502020204030203"/>
                      </a:endParaRPr>
                    </a:p>
                  </a:txBody>
                  <a:tcPr marL="121878" marR="121878" marT="60939" marB="609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latin typeface="Lato" panose="020F0502020204030203"/>
                        </a:rPr>
                        <a:t>Hình</a:t>
                      </a:r>
                      <a:r>
                        <a:rPr lang="en-GB" sz="2400" baseline="0" dirty="0">
                          <a:latin typeface="Lato" panose="020F0502020204030203"/>
                        </a:rPr>
                        <a:t> </a:t>
                      </a:r>
                      <a:r>
                        <a:rPr lang="en-GB" sz="2400" baseline="0" dirty="0" err="1">
                          <a:latin typeface="Lato" panose="020F0502020204030203"/>
                        </a:rPr>
                        <a:t>tròn</a:t>
                      </a:r>
                      <a:endParaRPr lang="en-GB" sz="2400" dirty="0">
                        <a:latin typeface="Lato" panose="020F0502020204030203"/>
                      </a:endParaRPr>
                    </a:p>
                  </a:txBody>
                  <a:tcPr marL="121878" marR="121878" marT="60939" marB="609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latin typeface="Lato" panose="020F0502020204030203"/>
                        </a:rPr>
                        <a:t>Hình</a:t>
                      </a:r>
                      <a:r>
                        <a:rPr lang="en-GB" sz="2400" baseline="0" dirty="0">
                          <a:latin typeface="Lato" panose="020F0502020204030203"/>
                        </a:rPr>
                        <a:t> </a:t>
                      </a:r>
                      <a:r>
                        <a:rPr lang="en-GB" sz="2400" baseline="0" dirty="0" err="1">
                          <a:latin typeface="Lato" panose="020F0502020204030203"/>
                        </a:rPr>
                        <a:t>chữ</a:t>
                      </a:r>
                      <a:r>
                        <a:rPr lang="en-GB" sz="2400" baseline="0" dirty="0">
                          <a:latin typeface="Lato" panose="020F0502020204030203"/>
                        </a:rPr>
                        <a:t> </a:t>
                      </a:r>
                      <a:r>
                        <a:rPr lang="en-GB" sz="2400" baseline="0" dirty="0" err="1">
                          <a:latin typeface="Lato" panose="020F0502020204030203"/>
                        </a:rPr>
                        <a:t>nhật</a:t>
                      </a:r>
                      <a:endParaRPr lang="en-GB" sz="2400" dirty="0">
                        <a:latin typeface="Lato" panose="020F0502020204030203"/>
                      </a:endParaRPr>
                    </a:p>
                  </a:txBody>
                  <a:tcPr marL="121878" marR="121878" marT="60939" marB="609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latin typeface="Lato" panose="020F0502020204030203"/>
                        </a:rPr>
                        <a:t>Hình</a:t>
                      </a:r>
                      <a:r>
                        <a:rPr lang="en-GB" sz="2400" baseline="0" dirty="0">
                          <a:latin typeface="Lato" panose="020F0502020204030203"/>
                        </a:rPr>
                        <a:t> tam </a:t>
                      </a:r>
                      <a:r>
                        <a:rPr lang="en-GB" sz="2400" baseline="0" dirty="0" err="1">
                          <a:latin typeface="Lato" panose="020F0502020204030203"/>
                        </a:rPr>
                        <a:t>giác</a:t>
                      </a:r>
                      <a:endParaRPr lang="en-GB" sz="2400" dirty="0">
                        <a:latin typeface="Lato" panose="020F0502020204030203"/>
                      </a:endParaRPr>
                    </a:p>
                  </a:txBody>
                  <a:tcPr marL="121878" marR="121878" marT="60939" marB="609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latin typeface="Lato" panose="020F0502020204030203"/>
                        </a:rPr>
                        <a:t>Hình</a:t>
                      </a:r>
                      <a:r>
                        <a:rPr lang="en-GB" sz="2400" baseline="0" dirty="0">
                          <a:latin typeface="Lato" panose="020F0502020204030203"/>
                        </a:rPr>
                        <a:t> </a:t>
                      </a:r>
                      <a:r>
                        <a:rPr lang="en-GB" sz="2400" baseline="0" dirty="0" err="1">
                          <a:latin typeface="Lato" panose="020F0502020204030203"/>
                        </a:rPr>
                        <a:t>vuông</a:t>
                      </a:r>
                      <a:endParaRPr lang="en-GB" sz="2400" dirty="0">
                        <a:latin typeface="Lato" panose="020F0502020204030203"/>
                      </a:endParaRPr>
                    </a:p>
                  </a:txBody>
                  <a:tcPr marL="121878" marR="121878" marT="60939" marB="60939" anchor="ctr"/>
                </a:tc>
                <a:extLst>
                  <a:ext uri="{0D108BD9-81ED-4DB2-BD59-A6C34878D82A}">
                    <a16:rowId xmlns:a16="http://schemas.microsoft.com/office/drawing/2014/main" val="1259408671"/>
                  </a:ext>
                </a:extLst>
              </a:tr>
              <a:tr h="651431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Lato" panose="020F0502020204030203"/>
                        </a:rPr>
                        <a:t>a)</a:t>
                      </a:r>
                    </a:p>
                  </a:txBody>
                  <a:tcPr marL="121878" marR="121878" marT="60939" marB="60939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latin typeface="Lato" panose="020F0502020204030203"/>
                      </a:endParaRPr>
                    </a:p>
                  </a:txBody>
                  <a:tcPr marL="121878" marR="121878" marT="60939" marB="60939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latin typeface="Lato" panose="020F0502020204030203"/>
                      </a:endParaRPr>
                    </a:p>
                  </a:txBody>
                  <a:tcPr marL="121878" marR="121878" marT="60939" marB="60939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400">
                        <a:latin typeface="Lato" panose="020F0502020204030203"/>
                      </a:endParaRPr>
                    </a:p>
                  </a:txBody>
                  <a:tcPr marL="121878" marR="121878" marT="60939" marB="60939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latin typeface="Lato" panose="020F0502020204030203"/>
                      </a:endParaRPr>
                    </a:p>
                  </a:txBody>
                  <a:tcPr marL="121878" marR="121878" marT="60939" marB="60939" anchor="ctr"/>
                </a:tc>
                <a:extLst>
                  <a:ext uri="{0D108BD9-81ED-4DB2-BD59-A6C34878D82A}">
                    <a16:rowId xmlns:a16="http://schemas.microsoft.com/office/drawing/2014/main" val="2266631947"/>
                  </a:ext>
                </a:extLst>
              </a:tr>
            </a:tbl>
          </a:graphicData>
        </a:graphic>
      </p:graphicFrame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301280" y="657087"/>
            <a:ext cx="604609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8804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666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 panose="020F0502020204030203" pitchFamily="34" charset="0"/>
                <a:cs typeface="Lato" panose="020F0502020204030203" pitchFamily="34" charset="0"/>
              </a:rPr>
              <a:t>a)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07237" y="5275232"/>
            <a:ext cx="2176387" cy="584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199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56169" y="5275232"/>
            <a:ext cx="2176387" cy="584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199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305102" y="5275231"/>
            <a:ext cx="2176387" cy="584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199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051348" y="5275231"/>
            <a:ext cx="2176387" cy="584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199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?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523026" y="5275232"/>
            <a:ext cx="793173" cy="537547"/>
          </a:xfrm>
          <a:prstGeom prst="roundRect">
            <a:avLst/>
          </a:prstGeom>
          <a:solidFill>
            <a:srgbClr val="F8D7CD"/>
          </a:solidFill>
          <a:ln>
            <a:solidFill>
              <a:srgbClr val="F8D7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199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2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699413" y="5275232"/>
            <a:ext cx="793173" cy="537547"/>
          </a:xfrm>
          <a:prstGeom prst="roundRect">
            <a:avLst/>
          </a:prstGeom>
          <a:solidFill>
            <a:srgbClr val="F8D7CD"/>
          </a:solidFill>
          <a:ln>
            <a:solidFill>
              <a:srgbClr val="F8D7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199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3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730893" y="5275232"/>
            <a:ext cx="793173" cy="537547"/>
          </a:xfrm>
          <a:prstGeom prst="roundRect">
            <a:avLst/>
          </a:prstGeom>
          <a:solidFill>
            <a:srgbClr val="F8D7CD"/>
          </a:solidFill>
          <a:ln>
            <a:solidFill>
              <a:srgbClr val="F8D7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199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1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742954" y="5298780"/>
            <a:ext cx="793173" cy="537547"/>
          </a:xfrm>
          <a:prstGeom prst="roundRect">
            <a:avLst/>
          </a:prstGeom>
          <a:solidFill>
            <a:srgbClr val="F8D7CD"/>
          </a:solidFill>
          <a:ln>
            <a:solidFill>
              <a:srgbClr val="F8D7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199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51067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AAE1D11-EDFE-4C42-A40E-B8498CC436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720" y="456590"/>
            <a:ext cx="2163606" cy="1081803"/>
          </a:xfrm>
          <a:prstGeom prst="rect">
            <a:avLst/>
          </a:prstGeom>
        </p:spPr>
      </p:pic>
      <p:pic>
        <p:nvPicPr>
          <p:cNvPr id="4" name="Picture 3" descr="A group of different colored squares&#10;&#10;Description automatically generated with medium confidence">
            <a:extLst>
              <a:ext uri="{FF2B5EF4-FFF2-40B4-BE49-F238E27FC236}">
                <a16:creationId xmlns:a16="http://schemas.microsoft.com/office/drawing/2014/main" id="{7A1455D7-74CD-4725-B133-47DF131CF9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4834" y="2767179"/>
            <a:ext cx="8832451" cy="34215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BAD889D-82A5-4F5C-8AF3-B4AA31378F22}"/>
              </a:ext>
            </a:extLst>
          </p:cNvPr>
          <p:cNvSpPr txBox="1"/>
          <p:nvPr/>
        </p:nvSpPr>
        <p:spPr>
          <a:xfrm>
            <a:off x="2768008" y="1674336"/>
            <a:ext cx="66559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vuông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?</a:t>
            </a:r>
          </a:p>
        </p:txBody>
      </p:sp>
      <p:pic>
        <p:nvPicPr>
          <p:cNvPr id="7" name="Graphic 6" descr="Close with solid fill">
            <a:extLst>
              <a:ext uri="{FF2B5EF4-FFF2-40B4-BE49-F238E27FC236}">
                <a16:creationId xmlns:a16="http://schemas.microsoft.com/office/drawing/2014/main" id="{B76F8EA0-8834-4046-8ED4-3FDC317BED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27528" y="4646720"/>
            <a:ext cx="536944" cy="536944"/>
          </a:xfrm>
          <a:prstGeom prst="rect">
            <a:avLst/>
          </a:prstGeom>
        </p:spPr>
      </p:pic>
      <p:pic>
        <p:nvPicPr>
          <p:cNvPr id="8" name="Graphic 7" descr="Close with solid fill">
            <a:extLst>
              <a:ext uri="{FF2B5EF4-FFF2-40B4-BE49-F238E27FC236}">
                <a16:creationId xmlns:a16="http://schemas.microsoft.com/office/drawing/2014/main" id="{AD1DBF70-0971-4252-B2F4-55EE7593A5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71268" y="5920287"/>
            <a:ext cx="536944" cy="536944"/>
          </a:xfrm>
          <a:prstGeom prst="rect">
            <a:avLst/>
          </a:prstGeom>
        </p:spPr>
      </p:pic>
      <p:pic>
        <p:nvPicPr>
          <p:cNvPr id="9" name="Graphic 8" descr="Close with solid fill">
            <a:extLst>
              <a:ext uri="{FF2B5EF4-FFF2-40B4-BE49-F238E27FC236}">
                <a16:creationId xmlns:a16="http://schemas.microsoft.com/office/drawing/2014/main" id="{5362F6E2-ACE8-47DD-8C50-BF705C352E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49194" y="3740613"/>
            <a:ext cx="536944" cy="536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49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775</TotalTime>
  <Words>198</Words>
  <Application>Microsoft Office PowerPoint</Application>
  <PresentationFormat>Widescreen</PresentationFormat>
  <Paragraphs>62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9</vt:i4>
      </vt:variant>
    </vt:vector>
  </HeadingPairs>
  <TitlesOfParts>
    <vt:vector size="22" baseType="lpstr">
      <vt:lpstr>等线</vt:lpstr>
      <vt:lpstr>微软雅黑</vt:lpstr>
      <vt:lpstr>Arial</vt:lpstr>
      <vt:lpstr>Arial-Rounded</vt:lpstr>
      <vt:lpstr>Calibri</vt:lpstr>
      <vt:lpstr>Lato</vt:lpstr>
      <vt:lpstr>Office Theme</vt:lpstr>
      <vt:lpstr>2_Office 主题</vt:lpstr>
      <vt:lpstr>https://www.freeppt7.com</vt:lpstr>
      <vt:lpstr>3_Office 主题</vt:lpstr>
      <vt:lpstr>3_Office 主题​​</vt:lpstr>
      <vt:lpstr>Office 主题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58</cp:revision>
  <dcterms:created xsi:type="dcterms:W3CDTF">2021-07-20T01:55:21Z</dcterms:created>
  <dcterms:modified xsi:type="dcterms:W3CDTF">2023-05-08T09:15:12Z</dcterms:modified>
</cp:coreProperties>
</file>