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4"/>
  </p:notesMasterIdLst>
  <p:sldIdLst>
    <p:sldId id="257" r:id="rId2"/>
    <p:sldId id="288" r:id="rId3"/>
    <p:sldId id="284" r:id="rId4"/>
    <p:sldId id="273" r:id="rId5"/>
    <p:sldId id="285" r:id="rId6"/>
    <p:sldId id="289" r:id="rId7"/>
    <p:sldId id="286" r:id="rId8"/>
    <p:sldId id="290" r:id="rId9"/>
    <p:sldId id="271" r:id="rId10"/>
    <p:sldId id="291" r:id="rId11"/>
    <p:sldId id="275" r:id="rId12"/>
    <p:sldId id="277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F3F4-BFD4-4236-A43D-5D4773B414D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F0FD0-F58F-4847-A66B-BB5A8BC09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9214CC-CB83-40A5-B609-837B609AF8D1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C2C1BD6-877C-47CC-A134-29DC3E399E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7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92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730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7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7D6B1-4AB7-4AAE-A6F4-0C8F0B133D2B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57BBE-56D1-4EC3-9714-86663E53E3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1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2B9000-1468-4D11-83B2-CEA9CF35C9D4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31FD-E97E-478B-8292-2C76605C5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78FC27-82B3-4AC7-A19F-234B8D934177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5765F-D3F8-4CAD-95E0-453F8DAAF2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FEBCA-F09C-485E-9D9E-6D5FB023952B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3AAA155-DFA7-4566-B776-59BF566DD7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8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CBBA2F-0B25-4654-A416-AFDEC84B35F9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5218B646-9991-4F39-82FC-675A5163A8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3A9BBB-EEBB-4585-8BF2-1FC936E2B1B6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9E13E0FE-ADA4-49E5-94F0-D6D376356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4DB43-A327-4C3D-B912-36D3B67CCEC9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C47C4F-8C63-461F-86E6-3173E0F21C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9C8FD-794B-4E06-B03C-C65FDD69F3A9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E2B66-E943-4D96-849A-629D52D04E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D5D3D-FE36-4701-AC0D-8F29D8112278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3C5F4-4D1B-4FB0-9939-B2EE6D7742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5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EEB82-73BF-42AE-9987-9B1B4B758A26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5D3AE431-FBFE-4B9E-AF2D-A21BA85E04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1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31818" y="5247382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ĐỘNG TÁC VƯƠN THỞ VÀ ĐỘNG TÁC TAY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057400" y="1053428"/>
            <a:ext cx="836121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THỂ DỤC PHÁT TRIỂN CHUNG LỚP 1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br>
              <a:rPr lang="en-US" sz="6000" dirty="0"/>
            </a:br>
            <a:r>
              <a:rPr lang="en-US" sz="2800" b="1" dirty="0">
                <a:solidFill>
                  <a:srgbClr val="C00000"/>
                </a:solidFill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</a:rPr>
              <a:t>Nguyễn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Hồng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08ADA92-E414-4F34-A415-89FE7AE14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200" y="3810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SÀI ĐỒNG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675"/>
    </mc:Choice>
    <mc:Fallback xmlns="">
      <p:transition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0"/>
            <a:ext cx="10209212" cy="1905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 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38400" y="1752600"/>
            <a:ext cx="7924800" cy="441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6848F3-A7D6-45D4-921F-2C49546481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1801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4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7"/>
    </mc:Choice>
    <mc:Fallback xmlns="">
      <p:transition spd="slow" advTm="5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10820400" cy="67056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4: </a:t>
            </a:r>
            <a:b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VẬN DỤNG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2971800"/>
            <a:ext cx="2133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2895601"/>
            <a:ext cx="2133600" cy="3733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0600" y="2743200"/>
            <a:ext cx="3810000" cy="38862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AE2544-13C0-47EF-A4EF-E5975475E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6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0"/>
    </mc:Choice>
    <mc:Fallback xmlns="">
      <p:transition spd="slow" advTm="4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43000" y="838200"/>
            <a:ext cx="9091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 TIẾT SAU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2: ĐỘNG TÁC CHÂN</a:t>
            </a: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BIỆT CÁC EM VÀ HẸN GẶP LẠI CÁC EM VÀO TIẾT HỌC SAU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6A6E178-AB5E-4015-A27C-4009EEDB99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1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5"/>
    </mc:Choice>
    <mc:Fallback xmlns="">
      <p:transition spd="slow" advTm="2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2128"/>
            <a:ext cx="11811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HOẠT ĐỘNG 1: KHỞI ĐỘNG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KHỞI ĐỘNG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BE4F9-B7DA-6AE4-4F8A-E44D7CEE93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2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438400" y="0"/>
            <a:ext cx="822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6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52600"/>
            <a:ext cx="9448800" cy="449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64D471-53F1-4000-91B1-4AE6E723AA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6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2"/>
    </mc:Choice>
    <mc:Fallback xmlns="">
      <p:transition spd="slow" advTm="4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9448800" cy="2667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THÀNH KIẾN THỨC MỚI</a:t>
            </a: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 TÁC VƯƠN THỞ VÀ ĐỘNG TÁC TAY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DDF27-7CC2-439C-970D-BDF160CAF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2"/>
    </mc:Choice>
    <mc:Fallback xmlns="">
      <p:transition spd="slow" advTm="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6388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0"/>
            <a:ext cx="6705600" cy="6858000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TTCB: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00200"/>
            <a:ext cx="5486400" cy="40663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77790B-11F0-4068-9C91-BAFBFD7B3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6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4"/>
    </mc:Choice>
    <mc:Fallback xmlns="">
      <p:transition spd="slow" advTm="4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4724400" cy="7474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8600"/>
            <a:ext cx="6019799" cy="66294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TTCB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5,6,7,8: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1,2,3,4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77870" y="1295400"/>
            <a:ext cx="5659694" cy="4038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C81FAD-B909-4D39-8C1E-641706E45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2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0"/>
    </mc:Choice>
    <mc:Fallback xmlns="">
      <p:transition spd="slow" advTm="3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228600"/>
            <a:ext cx="3429000" cy="533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99" y="0"/>
            <a:ext cx="6324601" cy="6858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TTCB: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0"/>
            <a:ext cx="5867400" cy="4267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7C889F-AA42-4276-9041-8DB9E94E1E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9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3"/>
    </mc:Choice>
    <mc:Fallback xmlns="">
      <p:transition spd="slow" advTm="2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5105400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TAY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1" y="457200"/>
            <a:ext cx="6097589" cy="6400800"/>
          </a:xfrm>
        </p:spPr>
        <p:txBody>
          <a:bodyPr>
            <a:normAutofit fontScale="85000" lnSpcReduction="20000"/>
          </a:bodyPr>
          <a:lstStyle/>
          <a:p>
            <a:r>
              <a:rPr lang="en-US" sz="5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TTCB.</a:t>
            </a:r>
          </a:p>
          <a:p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5,6,7,8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1,2,3,4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5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" y="1524000"/>
            <a:ext cx="6287809" cy="4572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96C0E7-C809-44A0-847E-3A2F8AFBD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6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5"/>
    </mc:Choice>
    <mc:Fallback xmlns="">
      <p:transition spd="slow" advTm="3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14400"/>
            <a:ext cx="2667000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914400"/>
            <a:ext cx="31242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879764"/>
            <a:ext cx="3039086" cy="3886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882D94-A96F-4BD5-A15D-0FB0DC22AD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1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2"/>
    </mc:Choice>
    <mc:Fallback xmlns=""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7|0.9|9.6|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0.5|7.9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3|0.2|3.9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5|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|2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3115</TotalTime>
  <Words>391</Words>
  <Application>Microsoft Office PowerPoint</Application>
  <PresentationFormat>Widescreen</PresentationFormat>
  <Paragraphs>35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TRÒ CHƠI Vỗ tay cao – thấp theo hiệu lệnh</vt:lpstr>
      <vt:lpstr>HOẠT ĐỘNG 2:  HÌNH THÀNH KIẾN THỨC MỚI  ĐỘNG TÁC VƯƠN THỞ VÀ ĐỘNG TÁC TAY</vt:lpstr>
      <vt:lpstr>ĐỘNG TÁC VƯƠN THỞ</vt:lpstr>
      <vt:lpstr>ĐỘNG TÁC VƯƠN THỞ</vt:lpstr>
      <vt:lpstr>ĐỘNG TÁC TAY</vt:lpstr>
      <vt:lpstr>ĐỘNG TÁC TAY</vt:lpstr>
      <vt:lpstr>HOẠT ĐỘNG 3: LUYỆN TẬP</vt:lpstr>
      <vt:lpstr>TRÒ CHƠI   Tung bóng vào rổ</vt:lpstr>
      <vt:lpstr>               HOẠT ĐỘNG 4:                            VẬN DỤNG Em cho thầy biết hình nào là nhịp 1 động tác vươn thở?     A                                               B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26-Bài: 26 BÀI THỂ DỤC – TRÒ CHƠI</dc:title>
  <dc:creator>hai</dc:creator>
  <cp:lastModifiedBy>Admin</cp:lastModifiedBy>
  <cp:revision>205</cp:revision>
  <dcterms:created xsi:type="dcterms:W3CDTF">2020-04-21T10:16:41Z</dcterms:created>
  <dcterms:modified xsi:type="dcterms:W3CDTF">2024-11-27T15:13:01Z</dcterms:modified>
</cp:coreProperties>
</file>