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8"/>
  </p:notesMasterIdLst>
  <p:sldIdLst>
    <p:sldId id="2007577202" r:id="rId7"/>
    <p:sldId id="264" r:id="rId8"/>
    <p:sldId id="662" r:id="rId9"/>
    <p:sldId id="661" r:id="rId10"/>
    <p:sldId id="262" r:id="rId11"/>
    <p:sldId id="660" r:id="rId12"/>
    <p:sldId id="429" r:id="rId13"/>
    <p:sldId id="367" r:id="rId14"/>
    <p:sldId id="2007577196" r:id="rId15"/>
    <p:sldId id="2007577174" r:id="rId16"/>
    <p:sldId id="285" r:id="rId17"/>
    <p:sldId id="2007577195" r:id="rId18"/>
    <p:sldId id="369" r:id="rId19"/>
    <p:sldId id="2007577091" r:id="rId20"/>
    <p:sldId id="2007577197" r:id="rId21"/>
    <p:sldId id="2007577198" r:id="rId22"/>
    <p:sldId id="2007577199" r:id="rId23"/>
    <p:sldId id="2007577200" r:id="rId24"/>
    <p:sldId id="2007577201" r:id="rId25"/>
    <p:sldId id="2007577191" r:id="rId26"/>
    <p:sldId id="6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004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53" y="-5637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4" y="121723"/>
            <a:ext cx="8812924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9" y="3428999"/>
            <a:ext cx="3133488" cy="31694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04697" y="1044616"/>
            <a:ext cx="82566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09600">
              <a:defRPr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609600">
              <a:defRPr/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527178" y="2692596"/>
            <a:ext cx="894969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vi-VN" sz="36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</a:t>
            </a:r>
            <a:r>
              <a:rPr lang="vi-VN" sz="3600" b="1" dirty="0" smtClean="0">
                <a:solidFill>
                  <a:prstClr val="white"/>
                </a:solidFill>
                <a:latin typeface="HP001 5 hàng" panose="020B0603050302020204" pitchFamily="34" charset="0"/>
              </a:rPr>
              <a:t>hỏi.</a:t>
            </a:r>
            <a:endParaRPr kumimoji="0" lang="vi-VN" sz="3600" b="1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8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217438" y="2448982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587</Words>
  <Application>Microsoft Office PowerPoint</Application>
  <PresentationFormat>Widescreen</PresentationFormat>
  <Paragraphs>92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9" baseType="lpstr">
      <vt:lpstr>宋体</vt:lpstr>
      <vt:lpstr>#9Slide02 Noi dung dai</vt:lpstr>
      <vt:lpstr>#9Slide02 Tieu de dai</vt:lpstr>
      <vt:lpstr>#9Slide03 AmpleSoft Bold</vt:lpstr>
      <vt:lpstr>Arial</vt:lpstr>
      <vt:lpstr>Arial-Rounded</vt:lpstr>
      <vt:lpstr>Calibri</vt:lpstr>
      <vt:lpstr>Calibri Light</vt:lpstr>
      <vt:lpstr>等线</vt:lpstr>
      <vt:lpstr>等线</vt:lpstr>
      <vt:lpstr>等线 Light</vt:lpstr>
      <vt:lpstr>HP001 4 hàng</vt:lpstr>
      <vt:lpstr>HP001 5 hàng</vt:lpstr>
      <vt:lpstr>iCiel Cadena</vt:lpstr>
      <vt:lpstr>OpenSans</vt:lpstr>
      <vt:lpstr>Times New Roman</vt:lpstr>
      <vt:lpstr>UVN Gia Dinh</vt:lpstr>
      <vt:lpstr>字魂115号-刀刀体</vt:lpstr>
      <vt:lpstr>字魂59号-创粗黑</vt:lpstr>
      <vt:lpstr>思源黑体 CN Regular</vt:lpstr>
      <vt:lpstr>方正少儿简体</vt:lpstr>
      <vt:lpstr>杨任东竹石体-Semibold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2022-06-25T07:22:12Z</dcterms:created>
  <dcterms:modified xsi:type="dcterms:W3CDTF">2024-10-09T06:23:43Z</dcterms:modified>
</cp:coreProperties>
</file>