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43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268" r:id="rId15"/>
    <p:sldId id="269" r:id="rId16"/>
    <p:sldId id="270" r:id="rId17"/>
    <p:sldId id="271" r:id="rId18"/>
    <p:sldId id="324" r:id="rId19"/>
    <p:sldId id="273" r:id="rId20"/>
    <p:sldId id="274" r:id="rId21"/>
    <p:sldId id="275" r:id="rId22"/>
    <p:sldId id="276" r:id="rId23"/>
    <p:sldId id="277" r:id="rId24"/>
    <p:sldId id="325" r:id="rId25"/>
    <p:sldId id="287" r:id="rId26"/>
    <p:sldId id="288" r:id="rId27"/>
    <p:sldId id="289" r:id="rId28"/>
    <p:sldId id="290" r:id="rId29"/>
    <p:sldId id="326" r:id="rId30"/>
    <p:sldId id="292" r:id="rId31"/>
    <p:sldId id="293" r:id="rId32"/>
    <p:sldId id="294" r:id="rId33"/>
    <p:sldId id="295" r:id="rId34"/>
    <p:sldId id="296" r:id="rId35"/>
    <p:sldId id="327" r:id="rId36"/>
    <p:sldId id="297" r:id="rId37"/>
    <p:sldId id="299" r:id="rId38"/>
    <p:sldId id="300" r:id="rId39"/>
    <p:sldId id="301" r:id="rId40"/>
    <p:sldId id="302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5/30/2021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71E20-4E3A-4187-9F0A-AAFE8253AD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11 - 2 = 9</a:t>
            </a:r>
          </a:p>
          <a:p>
            <a:pPr algn="ctr"/>
            <a:r>
              <a:rPr lang="en-US" sz="400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11- 3 = 8</a:t>
            </a:r>
          </a:p>
          <a:p>
            <a:pPr algn="ctr"/>
            <a:r>
              <a:rPr lang="en-US" sz="400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B52C0-A672-4105-B049-5358105BDB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165" y="133985"/>
            <a:ext cx="7842885" cy="18694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vận động viên chưa qua cầu là:</a:t>
            </a:r>
          </a:p>
          <a:p>
            <a:pPr algn="ctr"/>
            <a:r>
              <a:rPr lang="en-US" sz="3600"/>
              <a:t>15 - 6 = 9 (người)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Office PowerPoint</Application>
  <PresentationFormat>Widescreen</PresentationFormat>
  <Paragraphs>235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等线</vt:lpstr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字魂17号-萌趣果冻体</vt:lpstr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7</cp:revision>
  <dcterms:created xsi:type="dcterms:W3CDTF">2021-05-12T04:19:00Z</dcterms:created>
  <dcterms:modified xsi:type="dcterms:W3CDTF">2021-05-30T03:04:26Z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