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  <p:sldMasterId id="2147483699" r:id="rId5"/>
    <p:sldMasterId id="2147483701" r:id="rId6"/>
    <p:sldMasterId id="2147483713" r:id="rId7"/>
    <p:sldMasterId id="2147483725" r:id="rId8"/>
    <p:sldMasterId id="2147483737" r:id="rId9"/>
    <p:sldMasterId id="2147483749" r:id="rId10"/>
  </p:sldMasterIdLst>
  <p:notesMasterIdLst>
    <p:notesMasterId r:id="rId34"/>
  </p:notesMasterIdLst>
  <p:sldIdLst>
    <p:sldId id="257" r:id="rId11"/>
    <p:sldId id="258" r:id="rId12"/>
    <p:sldId id="264" r:id="rId13"/>
    <p:sldId id="265" r:id="rId14"/>
    <p:sldId id="266" r:id="rId15"/>
    <p:sldId id="267" r:id="rId16"/>
    <p:sldId id="288" r:id="rId17"/>
    <p:sldId id="268" r:id="rId18"/>
    <p:sldId id="289" r:id="rId19"/>
    <p:sldId id="290" r:id="rId20"/>
    <p:sldId id="291" r:id="rId21"/>
    <p:sldId id="269" r:id="rId22"/>
    <p:sldId id="271" r:id="rId23"/>
    <p:sldId id="292" r:id="rId24"/>
    <p:sldId id="272" r:id="rId25"/>
    <p:sldId id="273" r:id="rId26"/>
    <p:sldId id="294" r:id="rId27"/>
    <p:sldId id="278" r:id="rId28"/>
    <p:sldId id="295" r:id="rId29"/>
    <p:sldId id="296" r:id="rId30"/>
    <p:sldId id="299" r:id="rId31"/>
    <p:sldId id="297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55" d="100"/>
          <a:sy n="55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3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98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ngẫm nghĩ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nghĩ đi nghĩ lại kĩ càng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068082" y="1253490"/>
            <a:ext cx="5514974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Cái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lặng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im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Nghiêng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đầu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trên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giá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Chắc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Nó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mừng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vui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quá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Kìa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đang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gọi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năm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Giọng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vang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tưng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bừng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toàn bài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35505" y="1044575"/>
            <a:ext cx="959485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Bạn học sinh kể gì về trống trường trong những ngày hè?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05710" y="1508125"/>
            <a:ext cx="10721975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Cảm xúc của trống trường khi các bạn học sinh nghỉ hè.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05710" y="2346960"/>
            <a:ext cx="9425305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Tiếng trống trường trong khổ thơ cuối báo hiệu điều gì?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31465" y="2810510"/>
            <a:ext cx="909955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Báo hiệu bước vào năm học mới.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14122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764790" y="3502025"/>
            <a:ext cx="9312910" cy="84201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Khổ thơ nào cho thấy hs trò chuyện với trống trường như người bạn?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445" y="4225925"/>
            <a:ext cx="791591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Khổ thơ thứ hai.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2830830" y="4984750"/>
            <a:ext cx="921004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Em thấy tình cảm của bạn học sinh đối với trống trường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học sinh rất yêu quý trống trường.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9" grpId="1"/>
      <p:bldP spid="11" grpId="0" bldLvl="0" animBg="1"/>
      <p:bldP spid="11" grpId="1" animBg="1"/>
      <p:bldP spid="12" grpId="0"/>
      <p:bldP spid="12" grpId="1"/>
      <p:bldP spid="2" grpId="0" bldLvl="0" animBg="1"/>
      <p:bldP spid="5" grpId="0"/>
      <p:bldP spid="5" grpId="1"/>
      <p:bldP spid="14" grpId="0" bldLvl="0" animBg="1"/>
      <p:bldP spid="14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4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Những từ nào dưới đây nói về trống trường như nói về con người?</a:t>
            </a:r>
            <a:endParaRPr lang="en-US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" name="Cloud 2"/>
          <p:cNvSpPr/>
          <p:nvPr/>
        </p:nvSpPr>
        <p:spPr>
          <a:xfrm>
            <a:off x="749935" y="2520315"/>
            <a:ext cx="2261870" cy="9131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ngẫm nghĩ</a:t>
            </a:r>
          </a:p>
        </p:txBody>
      </p:sp>
      <p:sp>
        <p:nvSpPr>
          <p:cNvPr id="4" name="Cloud 3"/>
          <p:cNvSpPr/>
          <p:nvPr/>
        </p:nvSpPr>
        <p:spPr>
          <a:xfrm>
            <a:off x="3235325" y="2520315"/>
            <a:ext cx="2860675" cy="9131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mừng vui</a:t>
            </a:r>
          </a:p>
        </p:txBody>
      </p:sp>
      <p:sp>
        <p:nvSpPr>
          <p:cNvPr id="5" name="Cloud 4"/>
          <p:cNvSpPr/>
          <p:nvPr/>
        </p:nvSpPr>
        <p:spPr>
          <a:xfrm>
            <a:off x="6562725" y="2520315"/>
            <a:ext cx="2261870" cy="9131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buồn</a:t>
            </a:r>
          </a:p>
        </p:txBody>
      </p:sp>
      <p:sp>
        <p:nvSpPr>
          <p:cNvPr id="6" name="Cloud 5"/>
          <p:cNvSpPr/>
          <p:nvPr/>
        </p:nvSpPr>
        <p:spPr>
          <a:xfrm>
            <a:off x="9006840" y="2520315"/>
            <a:ext cx="2261870" cy="9131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Đi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vắng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4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và đáp</a:t>
            </a:r>
            <a:endParaRPr lang="en-US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a. Lời tạm biệt của bạn học sinh với trống trường</a:t>
            </a:r>
          </a:p>
        </p:txBody>
      </p:sp>
      <p:sp>
        <p:nvSpPr>
          <p:cNvPr id="8" name="Cloud 7"/>
          <p:cNvSpPr/>
          <p:nvPr/>
        </p:nvSpPr>
        <p:spPr>
          <a:xfrm>
            <a:off x="2636520" y="2338070"/>
            <a:ext cx="5852795" cy="12172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Tạm biệt trống mình về nghỉ hè nhé!</a:t>
            </a:r>
          </a:p>
        </p:txBody>
      </p:sp>
      <p:sp>
        <p:nvSpPr>
          <p:cNvPr id="9" name="Content Placeholder 6"/>
          <p:cNvSpPr/>
          <p:nvPr/>
        </p:nvSpPr>
        <p:spPr>
          <a:xfrm>
            <a:off x="838200" y="3793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a. Lời tạm biệt  bạn bè khi bắt đầu nghỉ hè</a:t>
            </a:r>
          </a:p>
        </p:txBody>
      </p:sp>
      <p:sp>
        <p:nvSpPr>
          <p:cNvPr id="12" name="Cloud 11"/>
          <p:cNvSpPr/>
          <p:nvPr/>
        </p:nvSpPr>
        <p:spPr>
          <a:xfrm>
            <a:off x="2656840" y="4538980"/>
            <a:ext cx="5852795" cy="12172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Tạm biệt bạn, về nghỉ hè vui vẻ nhé!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/>
      <p:bldP spid="7" grpId="1" build="p"/>
      <p:bldP spid="8" grpId="0" animBg="1"/>
      <p:bldP spid="8" grpId="1" animBg="1"/>
      <p:bldP spid="9" grpId="0" build="p"/>
      <p:bldP spid="9" grpId="1" build="p"/>
      <p:bldP spid="12" grpId="0" bldLvl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944245" y="297751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Đi một ngày đàng học một sàng khôn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 từ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9824" y="285320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</a:p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"/>
          <p:cNvGrpSpPr/>
          <p:nvPr/>
        </p:nvGrpSpPr>
        <p:grpSpPr>
          <a:xfrm>
            <a:off x="3469637" y="93345"/>
            <a:ext cx="6405880" cy="1094105"/>
            <a:chOff x="2511715" y="335043"/>
            <a:chExt cx="803516" cy="820619"/>
          </a:xfrm>
        </p:grpSpPr>
        <p:sp>
          <p:nvSpPr>
            <p:cNvPr id="16" name="15"/>
            <p:cNvSpPr/>
            <p:nvPr/>
          </p:nvSpPr>
          <p:spPr>
            <a:xfrm>
              <a:off x="2511715" y="335043"/>
              <a:ext cx="803516" cy="82061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28203" y="452206"/>
              <a:ext cx="762098" cy="5874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4000" spc="300" dirty="0">
                  <a:solidFill>
                    <a:srgbClr val="FFFFFF"/>
                  </a:solidFill>
                  <a:latin typeface="Arial-Rounded" panose="020B0500000000000000" charset="0"/>
                  <a:ea typeface="Microsoft YaHei" panose="020B0503020204020204" charset="-122"/>
                  <a:cs typeface="Arial-Rounded" panose="020B0500000000000000" charset="0"/>
                </a:rPr>
                <a:t>Ngôi trường của em</a:t>
              </a:r>
              <a:endParaRPr lang="zh-CN" altLang="en-US" sz="4000" spc="300" dirty="0">
                <a:solidFill>
                  <a:srgbClr val="FFFFFF"/>
                </a:solidFill>
                <a:latin typeface="Arial-Rounded" panose="020B0500000000000000" charset="0"/>
                <a:ea typeface="Microsoft YaHei" panose="020B0503020204020204" charset="-122"/>
                <a:cs typeface="Arial-Rounded" panose="020B0500000000000000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610" y="1414145"/>
            <a:ext cx="637794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05" y="3064510"/>
            <a:ext cx="7976235" cy="3496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>
            <a:spLocks noGrp="1"/>
          </p:cNvSpPr>
          <p:nvPr>
            <p:ph type="title"/>
          </p:nvPr>
        </p:nvSpPr>
        <p:spPr>
          <a:xfrm>
            <a:off x="4062413" y="1308100"/>
            <a:ext cx="3641725" cy="982663"/>
          </a:xfrm>
        </p:spPr>
        <p:txBody>
          <a:bodyPr vert="horz" wrap="square" lIns="91440" tIns="45720" rIns="91440" bIns="45720" anchor="ctr"/>
          <a:lstStyle/>
          <a:p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1857375" y="2598738"/>
            <a:ext cx="81724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7200" dirty="0">
                <a:solidFill>
                  <a:schemeClr val="bg1"/>
                </a:solidFill>
                <a:latin typeface="Tahoma" panose="020B0604030504040204" pitchFamily="34" charset="0"/>
              </a:rPr>
              <a:t>Giải lao</a:t>
            </a: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3316605" y="2079625"/>
            <a:ext cx="5852795" cy="166306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2. Em muốn trường mình có những thay đổi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6135" y="77470"/>
            <a:ext cx="7583170" cy="621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Thứ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ngày .....tháng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năm 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115" y="635635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11: Cái trống trường em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766060" y="2456815"/>
            <a:ext cx="7311390" cy="32918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8902-3BA7-486D-88B1-FE6BB98E7E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701675"/>
            <a:ext cx="9152255" cy="42475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11575" y="5304790"/>
            <a:ext cx="5253990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Báo đã đến giờ vào lớp, báo giờ ra chơi......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051686" y="1253490"/>
            <a:ext cx="5771212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Cái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lặng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im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Nghiêng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đầu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trên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giá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Chắc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Nó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mừng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vui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quá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Kìa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đang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gọi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năm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Giọng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vang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tưng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bừng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3218956" y="5871845"/>
            <a:ext cx="5203190" cy="768350"/>
            <a:chOff x="708943" y="6033135"/>
            <a:chExt cx="5825836" cy="768350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mẫu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4227" y="1311637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163944" y="1252855"/>
            <a:ext cx="5203189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Cái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lặng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im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Nghiêng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đầu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trên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giá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Chắc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Nó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mừng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vui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quá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Kìa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đang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gọi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năm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Giọng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vang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tưng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bừng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495905" y="12528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172923" y="17128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23049" y="220706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12659" y="255966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105" y="35900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48305" y="40631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068464" y="45032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92264" y="50447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431863" y="11817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069789" y="167001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031689" y="220706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523730" y="255966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615872" y="35098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042395" y="40631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599930" y="44849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145989" y="530522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334895" y="1253490"/>
            <a:ext cx="520319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Cái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lặng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im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Nghiêng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đầu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trên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giá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Chắc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Nó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mừng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vui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quá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Kìa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đang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gọi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!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Tùng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năm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Giọng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vang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tưng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2800" dirty="0" err="1">
                <a:latin typeface="Arial-Rounded" panose="020B0500000000000000" charset="0"/>
                <a:cs typeface="Arial-Rounded" panose="020B0500000000000000" charset="0"/>
              </a:rPr>
              <a:t>bừng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6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20" y="594134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976245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601</Words>
  <Application>Microsoft Office PowerPoint</Application>
  <PresentationFormat>Widescreen</PresentationFormat>
  <Paragraphs>132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等线</vt:lpstr>
      <vt:lpstr>Microsoft YaHei</vt:lpstr>
      <vt:lpstr>Arial</vt:lpstr>
      <vt:lpstr>Arial Narrow</vt:lpstr>
      <vt:lpstr>Arial Rounded MT Bold</vt:lpstr>
      <vt:lpstr>Arial-Rounded</vt:lpstr>
      <vt:lpstr>Calibri</vt:lpstr>
      <vt:lpstr>Calibri Light</vt:lpstr>
      <vt:lpstr>Franklin Gothic Book</vt:lpstr>
      <vt:lpstr>Franklin Gothic Medium</vt:lpstr>
      <vt:lpstr>HP001 4 hàng</vt:lpstr>
      <vt:lpstr>Tahoma</vt:lpstr>
      <vt:lpstr>Times New Roman</vt:lpstr>
      <vt:lpstr>Verdana</vt:lpstr>
      <vt:lpstr>Wingdings 2</vt:lpstr>
      <vt:lpstr>1_Office Theme</vt:lpstr>
      <vt:lpstr>1_Office 主题​​</vt:lpstr>
      <vt:lpstr>3_Office Theme</vt:lpstr>
      <vt:lpstr>6_Office Theme</vt:lpstr>
      <vt:lpstr>4_Office Theme</vt:lpstr>
      <vt:lpstr>2_Office 主题​​</vt:lpstr>
      <vt:lpstr>Trek</vt:lpstr>
      <vt:lpstr>7_Office Theme</vt:lpstr>
      <vt:lpstr>1_Office Theme</vt:lpstr>
      <vt:lpstr>1_Default Design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từ nào dưới đây nói về trống trường như nói về con người?</vt:lpstr>
      <vt:lpstr>2. Nói và đáp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7</cp:revision>
  <dcterms:created xsi:type="dcterms:W3CDTF">2021-05-24T09:52:12Z</dcterms:created>
  <dcterms:modified xsi:type="dcterms:W3CDTF">2024-10-25T09:10:56Z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