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5" r:id="rId2"/>
    <p:sldMasterId id="2147483709" r:id="rId3"/>
  </p:sldMasterIdLst>
  <p:notesMasterIdLst>
    <p:notesMasterId r:id="rId27"/>
  </p:notesMasterIdLst>
  <p:sldIdLst>
    <p:sldId id="4453" r:id="rId4"/>
    <p:sldId id="274" r:id="rId5"/>
    <p:sldId id="256" r:id="rId6"/>
    <p:sldId id="257" r:id="rId7"/>
    <p:sldId id="271" r:id="rId8"/>
    <p:sldId id="261" r:id="rId9"/>
    <p:sldId id="273" r:id="rId10"/>
    <p:sldId id="262" r:id="rId11"/>
    <p:sldId id="263" r:id="rId12"/>
    <p:sldId id="316" r:id="rId13"/>
    <p:sldId id="265" r:id="rId14"/>
    <p:sldId id="266" r:id="rId15"/>
    <p:sldId id="319" r:id="rId16"/>
    <p:sldId id="320" r:id="rId17"/>
    <p:sldId id="321" r:id="rId18"/>
    <p:sldId id="322" r:id="rId19"/>
    <p:sldId id="326" r:id="rId20"/>
    <p:sldId id="327" r:id="rId21"/>
    <p:sldId id="328" r:id="rId22"/>
    <p:sldId id="299" r:id="rId23"/>
    <p:sldId id="329" r:id="rId24"/>
    <p:sldId id="330" r:id="rId25"/>
    <p:sldId id="282" r:id="rId26"/>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5" d="100"/>
          <a:sy n="35" d="100"/>
        </p:scale>
        <p:origin x="1188" y="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F804B1-DC94-4E83-96B5-EB256A4E4C3E}" type="datetimeFigureOut">
              <a:rPr lang="en-US" smtClean="0"/>
              <a:t>10/23/2024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44CF96-2F0E-4E44-9E99-5CAB8AEA2259}" type="slidenum">
              <a:rPr lang="en-US" smtClean="0"/>
              <a:t>‹#›</a:t>
            </a:fld>
            <a:endParaRPr lang="en-US"/>
          </a:p>
        </p:txBody>
      </p:sp>
    </p:spTree>
    <p:extLst>
      <p:ext uri="{BB962C8B-B14F-4D97-AF65-F5344CB8AC3E}">
        <p14:creationId xmlns:p14="http://schemas.microsoft.com/office/powerpoint/2010/main" val="199991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9585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hyperlink" Target="https://www.facebook.com/groups/629898828017053" TargetMode="External"/></Relationships>
</file>

<file path=ppt/slideLayouts/_rels/slideLayout4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hyperlink" Target="https://www.facebook.com/groups/629898828017053" TargetMode="Externa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hyperlink" Target="https://www.facebook.com/groups/629898828017053" TargetMode="Externa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623417" y="1489151"/>
            <a:ext cx="17041200" cy="41052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10400"/>
            </a:lvl1pPr>
            <a:lvl2pPr lvl="1" algn="ctr">
              <a:spcBef>
                <a:spcPts val="0"/>
              </a:spcBef>
              <a:spcAft>
                <a:spcPts val="0"/>
              </a:spcAft>
              <a:buSzPts val="5200"/>
              <a:buNone/>
              <a:defRPr sz="10400"/>
            </a:lvl2pPr>
            <a:lvl3pPr lvl="2" algn="ctr">
              <a:spcBef>
                <a:spcPts val="0"/>
              </a:spcBef>
              <a:spcAft>
                <a:spcPts val="0"/>
              </a:spcAft>
              <a:buSzPts val="5200"/>
              <a:buNone/>
              <a:defRPr sz="10400"/>
            </a:lvl3pPr>
            <a:lvl4pPr lvl="3" algn="ctr">
              <a:spcBef>
                <a:spcPts val="0"/>
              </a:spcBef>
              <a:spcAft>
                <a:spcPts val="0"/>
              </a:spcAft>
              <a:buSzPts val="5200"/>
              <a:buNone/>
              <a:defRPr sz="10400"/>
            </a:lvl4pPr>
            <a:lvl5pPr lvl="4" algn="ctr">
              <a:spcBef>
                <a:spcPts val="0"/>
              </a:spcBef>
              <a:spcAft>
                <a:spcPts val="0"/>
              </a:spcAft>
              <a:buSzPts val="5200"/>
              <a:buNone/>
              <a:defRPr sz="10400"/>
            </a:lvl5pPr>
            <a:lvl6pPr lvl="5" algn="ctr">
              <a:spcBef>
                <a:spcPts val="0"/>
              </a:spcBef>
              <a:spcAft>
                <a:spcPts val="0"/>
              </a:spcAft>
              <a:buSzPts val="5200"/>
              <a:buNone/>
              <a:defRPr sz="10400"/>
            </a:lvl6pPr>
            <a:lvl7pPr lvl="6" algn="ctr">
              <a:spcBef>
                <a:spcPts val="0"/>
              </a:spcBef>
              <a:spcAft>
                <a:spcPts val="0"/>
              </a:spcAft>
              <a:buSzPts val="5200"/>
              <a:buNone/>
              <a:defRPr sz="10400"/>
            </a:lvl7pPr>
            <a:lvl8pPr lvl="7" algn="ctr">
              <a:spcBef>
                <a:spcPts val="0"/>
              </a:spcBef>
              <a:spcAft>
                <a:spcPts val="0"/>
              </a:spcAft>
              <a:buSzPts val="5200"/>
              <a:buNone/>
              <a:defRPr sz="10400"/>
            </a:lvl8pPr>
            <a:lvl9pPr lvl="8" algn="ctr">
              <a:spcBef>
                <a:spcPts val="0"/>
              </a:spcBef>
              <a:spcAft>
                <a:spcPts val="0"/>
              </a:spcAft>
              <a:buSzPts val="5200"/>
              <a:buNone/>
              <a:defRPr sz="10400"/>
            </a:lvl9pPr>
          </a:lstStyle>
          <a:p>
            <a:endParaRPr/>
          </a:p>
        </p:txBody>
      </p:sp>
      <p:sp>
        <p:nvSpPr>
          <p:cNvPr id="11" name="Google Shape;11;p2"/>
          <p:cNvSpPr txBox="1">
            <a:spLocks noGrp="1"/>
          </p:cNvSpPr>
          <p:nvPr>
            <p:ph type="subTitle" idx="1"/>
          </p:nvPr>
        </p:nvSpPr>
        <p:spPr>
          <a:xfrm>
            <a:off x="623400" y="5668250"/>
            <a:ext cx="17041200" cy="1585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5600"/>
            </a:lvl1pPr>
            <a:lvl2pPr lvl="1" algn="ctr">
              <a:lnSpc>
                <a:spcPct val="100000"/>
              </a:lnSpc>
              <a:spcBef>
                <a:spcPts val="0"/>
              </a:spcBef>
              <a:spcAft>
                <a:spcPts val="0"/>
              </a:spcAft>
              <a:buSzPts val="2800"/>
              <a:buNone/>
              <a:defRPr sz="5600"/>
            </a:lvl2pPr>
            <a:lvl3pPr lvl="2" algn="ctr">
              <a:lnSpc>
                <a:spcPct val="100000"/>
              </a:lnSpc>
              <a:spcBef>
                <a:spcPts val="0"/>
              </a:spcBef>
              <a:spcAft>
                <a:spcPts val="0"/>
              </a:spcAft>
              <a:buSzPts val="2800"/>
              <a:buNone/>
              <a:defRPr sz="5600"/>
            </a:lvl3pPr>
            <a:lvl4pPr lvl="3" algn="ctr">
              <a:lnSpc>
                <a:spcPct val="100000"/>
              </a:lnSpc>
              <a:spcBef>
                <a:spcPts val="0"/>
              </a:spcBef>
              <a:spcAft>
                <a:spcPts val="0"/>
              </a:spcAft>
              <a:buSzPts val="2800"/>
              <a:buNone/>
              <a:defRPr sz="5600"/>
            </a:lvl4pPr>
            <a:lvl5pPr lvl="4" algn="ctr">
              <a:lnSpc>
                <a:spcPct val="100000"/>
              </a:lnSpc>
              <a:spcBef>
                <a:spcPts val="0"/>
              </a:spcBef>
              <a:spcAft>
                <a:spcPts val="0"/>
              </a:spcAft>
              <a:buSzPts val="2800"/>
              <a:buNone/>
              <a:defRPr sz="5600"/>
            </a:lvl5pPr>
            <a:lvl6pPr lvl="5" algn="ctr">
              <a:lnSpc>
                <a:spcPct val="100000"/>
              </a:lnSpc>
              <a:spcBef>
                <a:spcPts val="0"/>
              </a:spcBef>
              <a:spcAft>
                <a:spcPts val="0"/>
              </a:spcAft>
              <a:buSzPts val="2800"/>
              <a:buNone/>
              <a:defRPr sz="5600"/>
            </a:lvl6pPr>
            <a:lvl7pPr lvl="6" algn="ctr">
              <a:lnSpc>
                <a:spcPct val="100000"/>
              </a:lnSpc>
              <a:spcBef>
                <a:spcPts val="0"/>
              </a:spcBef>
              <a:spcAft>
                <a:spcPts val="0"/>
              </a:spcAft>
              <a:buSzPts val="2800"/>
              <a:buNone/>
              <a:defRPr sz="5600"/>
            </a:lvl7pPr>
            <a:lvl8pPr lvl="7" algn="ctr">
              <a:lnSpc>
                <a:spcPct val="100000"/>
              </a:lnSpc>
              <a:spcBef>
                <a:spcPts val="0"/>
              </a:spcBef>
              <a:spcAft>
                <a:spcPts val="0"/>
              </a:spcAft>
              <a:buSzPts val="2800"/>
              <a:buNone/>
              <a:defRPr sz="5600"/>
            </a:lvl8pPr>
            <a:lvl9pPr lvl="8" algn="ctr">
              <a:lnSpc>
                <a:spcPct val="100000"/>
              </a:lnSpc>
              <a:spcBef>
                <a:spcPts val="0"/>
              </a:spcBef>
              <a:spcAft>
                <a:spcPts val="0"/>
              </a:spcAft>
              <a:buSzPts val="2800"/>
              <a:buNone/>
              <a:defRPr sz="5600"/>
            </a:lvl9pPr>
          </a:lstStyle>
          <a:p>
            <a:endParaRPr/>
          </a:p>
        </p:txBody>
      </p:sp>
      <p:sp>
        <p:nvSpPr>
          <p:cNvPr id="12" name="Google Shape;12;p2"/>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20972535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623400" y="4301700"/>
            <a:ext cx="17041200" cy="168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200"/>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15" name="Google Shape;15;p3"/>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14619471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623400" y="890051"/>
            <a:ext cx="170412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623400" y="2304950"/>
            <a:ext cx="17041200" cy="6832800"/>
          </a:xfrm>
          <a:prstGeom prst="rect">
            <a:avLst/>
          </a:prstGeom>
        </p:spPr>
        <p:txBody>
          <a:bodyPr spcFirstLastPara="1" wrap="square" lIns="91425" tIns="91425" rIns="91425" bIns="91425" anchor="t" anchorCtr="0">
            <a:noAutofit/>
          </a:bodyPr>
          <a:lstStyle>
            <a:lvl1pPr marL="914378" lvl="0" indent="-685784">
              <a:spcBef>
                <a:spcPts val="0"/>
              </a:spcBef>
              <a:spcAft>
                <a:spcPts val="0"/>
              </a:spcAft>
              <a:buSzPts val="1800"/>
              <a:buChar char="●"/>
              <a:defRPr/>
            </a:lvl1pPr>
            <a:lvl2pPr marL="1828755" lvl="1" indent="-634985">
              <a:spcBef>
                <a:spcPts val="3200"/>
              </a:spcBef>
              <a:spcAft>
                <a:spcPts val="0"/>
              </a:spcAft>
              <a:buSzPts val="1400"/>
              <a:buChar char="○"/>
              <a:defRPr/>
            </a:lvl2pPr>
            <a:lvl3pPr marL="2743131" lvl="2" indent="-634985">
              <a:spcBef>
                <a:spcPts val="3200"/>
              </a:spcBef>
              <a:spcAft>
                <a:spcPts val="0"/>
              </a:spcAft>
              <a:buSzPts val="1400"/>
              <a:buChar char="■"/>
              <a:defRPr/>
            </a:lvl3pPr>
            <a:lvl4pPr marL="3657509" lvl="3" indent="-634985">
              <a:spcBef>
                <a:spcPts val="3200"/>
              </a:spcBef>
              <a:spcAft>
                <a:spcPts val="0"/>
              </a:spcAft>
              <a:buSzPts val="1400"/>
              <a:buChar char="●"/>
              <a:defRPr/>
            </a:lvl4pPr>
            <a:lvl5pPr marL="4571886" lvl="4" indent="-634985">
              <a:spcBef>
                <a:spcPts val="3200"/>
              </a:spcBef>
              <a:spcAft>
                <a:spcPts val="0"/>
              </a:spcAft>
              <a:buSzPts val="1400"/>
              <a:buChar char="○"/>
              <a:defRPr/>
            </a:lvl5pPr>
            <a:lvl6pPr marL="5486264" lvl="5" indent="-634985">
              <a:spcBef>
                <a:spcPts val="3200"/>
              </a:spcBef>
              <a:spcAft>
                <a:spcPts val="0"/>
              </a:spcAft>
              <a:buSzPts val="1400"/>
              <a:buChar char="■"/>
              <a:defRPr/>
            </a:lvl6pPr>
            <a:lvl7pPr marL="6400640" lvl="6" indent="-634985">
              <a:spcBef>
                <a:spcPts val="3200"/>
              </a:spcBef>
              <a:spcAft>
                <a:spcPts val="0"/>
              </a:spcAft>
              <a:buSzPts val="1400"/>
              <a:buChar char="●"/>
              <a:defRPr/>
            </a:lvl7pPr>
            <a:lvl8pPr marL="7315017" lvl="7" indent="-634985">
              <a:spcBef>
                <a:spcPts val="3200"/>
              </a:spcBef>
              <a:spcAft>
                <a:spcPts val="0"/>
              </a:spcAft>
              <a:buSzPts val="1400"/>
              <a:buChar char="○"/>
              <a:defRPr/>
            </a:lvl8pPr>
            <a:lvl9pPr marL="8229395" lvl="8" indent="-634985">
              <a:spcBef>
                <a:spcPts val="3200"/>
              </a:spcBef>
              <a:spcAft>
                <a:spcPts val="3200"/>
              </a:spcAft>
              <a:buSzPts val="1400"/>
              <a:buChar char="■"/>
              <a:defRPr/>
            </a:lvl9pPr>
          </a:lstStyle>
          <a:p>
            <a:endParaRPr/>
          </a:p>
        </p:txBody>
      </p:sp>
      <p:sp>
        <p:nvSpPr>
          <p:cNvPr id="19" name="Google Shape;19;p4"/>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21251670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623400" y="890051"/>
            <a:ext cx="170412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623400" y="2304950"/>
            <a:ext cx="7999800" cy="6832800"/>
          </a:xfrm>
          <a:prstGeom prst="rect">
            <a:avLst/>
          </a:prstGeom>
        </p:spPr>
        <p:txBody>
          <a:bodyPr spcFirstLastPara="1" wrap="square" lIns="91425" tIns="91425" rIns="91425" bIns="91425" anchor="t" anchorCtr="0">
            <a:noAutofit/>
          </a:bodyPr>
          <a:lstStyle>
            <a:lvl1pPr marL="914378" lvl="0" indent="-634985">
              <a:spcBef>
                <a:spcPts val="0"/>
              </a:spcBef>
              <a:spcAft>
                <a:spcPts val="0"/>
              </a:spcAft>
              <a:buSzPts val="1400"/>
              <a:buChar char="●"/>
              <a:defRPr sz="2801"/>
            </a:lvl1pPr>
            <a:lvl2pPr marL="1828755" lvl="1" indent="-609585">
              <a:spcBef>
                <a:spcPts val="3200"/>
              </a:spcBef>
              <a:spcAft>
                <a:spcPts val="0"/>
              </a:spcAft>
              <a:buSzPts val="1200"/>
              <a:buChar char="○"/>
              <a:defRPr sz="2400"/>
            </a:lvl2pPr>
            <a:lvl3pPr marL="2743131" lvl="2" indent="-609585">
              <a:spcBef>
                <a:spcPts val="3200"/>
              </a:spcBef>
              <a:spcAft>
                <a:spcPts val="0"/>
              </a:spcAft>
              <a:buSzPts val="1200"/>
              <a:buChar char="■"/>
              <a:defRPr sz="2400"/>
            </a:lvl3pPr>
            <a:lvl4pPr marL="3657509" lvl="3" indent="-609585">
              <a:spcBef>
                <a:spcPts val="3200"/>
              </a:spcBef>
              <a:spcAft>
                <a:spcPts val="0"/>
              </a:spcAft>
              <a:buSzPts val="1200"/>
              <a:buChar char="●"/>
              <a:defRPr sz="2400"/>
            </a:lvl4pPr>
            <a:lvl5pPr marL="4571886" lvl="4" indent="-609585">
              <a:spcBef>
                <a:spcPts val="3200"/>
              </a:spcBef>
              <a:spcAft>
                <a:spcPts val="0"/>
              </a:spcAft>
              <a:buSzPts val="1200"/>
              <a:buChar char="○"/>
              <a:defRPr sz="2400"/>
            </a:lvl5pPr>
            <a:lvl6pPr marL="5486264" lvl="5" indent="-609585">
              <a:spcBef>
                <a:spcPts val="3200"/>
              </a:spcBef>
              <a:spcAft>
                <a:spcPts val="0"/>
              </a:spcAft>
              <a:buSzPts val="1200"/>
              <a:buChar char="■"/>
              <a:defRPr sz="2400"/>
            </a:lvl6pPr>
            <a:lvl7pPr marL="6400640" lvl="6" indent="-609585">
              <a:spcBef>
                <a:spcPts val="3200"/>
              </a:spcBef>
              <a:spcAft>
                <a:spcPts val="0"/>
              </a:spcAft>
              <a:buSzPts val="1200"/>
              <a:buChar char="●"/>
              <a:defRPr sz="2400"/>
            </a:lvl7pPr>
            <a:lvl8pPr marL="7315017" lvl="7" indent="-609585">
              <a:spcBef>
                <a:spcPts val="320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23" name="Google Shape;23;p5"/>
          <p:cNvSpPr txBox="1">
            <a:spLocks noGrp="1"/>
          </p:cNvSpPr>
          <p:nvPr>
            <p:ph type="body" idx="2"/>
          </p:nvPr>
        </p:nvSpPr>
        <p:spPr>
          <a:xfrm>
            <a:off x="9664800" y="2304950"/>
            <a:ext cx="7999800" cy="6832800"/>
          </a:xfrm>
          <a:prstGeom prst="rect">
            <a:avLst/>
          </a:prstGeom>
        </p:spPr>
        <p:txBody>
          <a:bodyPr spcFirstLastPara="1" wrap="square" lIns="91425" tIns="91425" rIns="91425" bIns="91425" anchor="t" anchorCtr="0">
            <a:noAutofit/>
          </a:bodyPr>
          <a:lstStyle>
            <a:lvl1pPr marL="914378" lvl="0" indent="-634985">
              <a:spcBef>
                <a:spcPts val="0"/>
              </a:spcBef>
              <a:spcAft>
                <a:spcPts val="0"/>
              </a:spcAft>
              <a:buSzPts val="1400"/>
              <a:buChar char="●"/>
              <a:defRPr sz="2801"/>
            </a:lvl1pPr>
            <a:lvl2pPr marL="1828755" lvl="1" indent="-609585">
              <a:spcBef>
                <a:spcPts val="3200"/>
              </a:spcBef>
              <a:spcAft>
                <a:spcPts val="0"/>
              </a:spcAft>
              <a:buSzPts val="1200"/>
              <a:buChar char="○"/>
              <a:defRPr sz="2400"/>
            </a:lvl2pPr>
            <a:lvl3pPr marL="2743131" lvl="2" indent="-609585">
              <a:spcBef>
                <a:spcPts val="3200"/>
              </a:spcBef>
              <a:spcAft>
                <a:spcPts val="0"/>
              </a:spcAft>
              <a:buSzPts val="1200"/>
              <a:buChar char="■"/>
              <a:defRPr sz="2400"/>
            </a:lvl3pPr>
            <a:lvl4pPr marL="3657509" lvl="3" indent="-609585">
              <a:spcBef>
                <a:spcPts val="3200"/>
              </a:spcBef>
              <a:spcAft>
                <a:spcPts val="0"/>
              </a:spcAft>
              <a:buSzPts val="1200"/>
              <a:buChar char="●"/>
              <a:defRPr sz="2400"/>
            </a:lvl4pPr>
            <a:lvl5pPr marL="4571886" lvl="4" indent="-609585">
              <a:spcBef>
                <a:spcPts val="3200"/>
              </a:spcBef>
              <a:spcAft>
                <a:spcPts val="0"/>
              </a:spcAft>
              <a:buSzPts val="1200"/>
              <a:buChar char="○"/>
              <a:defRPr sz="2400"/>
            </a:lvl5pPr>
            <a:lvl6pPr marL="5486264" lvl="5" indent="-609585">
              <a:spcBef>
                <a:spcPts val="3200"/>
              </a:spcBef>
              <a:spcAft>
                <a:spcPts val="0"/>
              </a:spcAft>
              <a:buSzPts val="1200"/>
              <a:buChar char="■"/>
              <a:defRPr sz="2400"/>
            </a:lvl6pPr>
            <a:lvl7pPr marL="6400640" lvl="6" indent="-609585">
              <a:spcBef>
                <a:spcPts val="3200"/>
              </a:spcBef>
              <a:spcAft>
                <a:spcPts val="0"/>
              </a:spcAft>
              <a:buSzPts val="1200"/>
              <a:buChar char="●"/>
              <a:defRPr sz="2400"/>
            </a:lvl7pPr>
            <a:lvl8pPr marL="7315017" lvl="7" indent="-609585">
              <a:spcBef>
                <a:spcPts val="320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24" name="Google Shape;24;p5"/>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15611440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623400" y="890051"/>
            <a:ext cx="170412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4529146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623400" y="1111200"/>
            <a:ext cx="5616000" cy="15114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4800"/>
            </a:lvl1pPr>
            <a:lvl2pPr lvl="1">
              <a:spcBef>
                <a:spcPts val="0"/>
              </a:spcBef>
              <a:spcAft>
                <a:spcPts val="0"/>
              </a:spcAft>
              <a:buSzPts val="2400"/>
              <a:buNone/>
              <a:defRPr sz="4800"/>
            </a:lvl2pPr>
            <a:lvl3pPr lvl="2">
              <a:spcBef>
                <a:spcPts val="0"/>
              </a:spcBef>
              <a:spcAft>
                <a:spcPts val="0"/>
              </a:spcAft>
              <a:buSzPts val="2400"/>
              <a:buNone/>
              <a:defRPr sz="4800"/>
            </a:lvl3pPr>
            <a:lvl4pPr lvl="3">
              <a:spcBef>
                <a:spcPts val="0"/>
              </a:spcBef>
              <a:spcAft>
                <a:spcPts val="0"/>
              </a:spcAft>
              <a:buSzPts val="2400"/>
              <a:buNone/>
              <a:defRPr sz="4800"/>
            </a:lvl4pPr>
            <a:lvl5pPr lvl="4">
              <a:spcBef>
                <a:spcPts val="0"/>
              </a:spcBef>
              <a:spcAft>
                <a:spcPts val="0"/>
              </a:spcAft>
              <a:buSzPts val="2400"/>
              <a:buNone/>
              <a:defRPr sz="4800"/>
            </a:lvl5pPr>
            <a:lvl6pPr lvl="5">
              <a:spcBef>
                <a:spcPts val="0"/>
              </a:spcBef>
              <a:spcAft>
                <a:spcPts val="0"/>
              </a:spcAft>
              <a:buSzPts val="2400"/>
              <a:buNone/>
              <a:defRPr sz="4800"/>
            </a:lvl6pPr>
            <a:lvl7pPr lvl="6">
              <a:spcBef>
                <a:spcPts val="0"/>
              </a:spcBef>
              <a:spcAft>
                <a:spcPts val="0"/>
              </a:spcAft>
              <a:buSzPts val="2400"/>
              <a:buNone/>
              <a:defRPr sz="4800"/>
            </a:lvl7pPr>
            <a:lvl8pPr lvl="7">
              <a:spcBef>
                <a:spcPts val="0"/>
              </a:spcBef>
              <a:spcAft>
                <a:spcPts val="0"/>
              </a:spcAft>
              <a:buSzPts val="2400"/>
              <a:buNone/>
              <a:defRPr sz="4800"/>
            </a:lvl8pPr>
            <a:lvl9pPr lvl="8">
              <a:spcBef>
                <a:spcPts val="0"/>
              </a:spcBef>
              <a:spcAft>
                <a:spcPts val="0"/>
              </a:spcAft>
              <a:buSzPts val="2400"/>
              <a:buNone/>
              <a:defRPr sz="4800"/>
            </a:lvl9pPr>
          </a:lstStyle>
          <a:p>
            <a:endParaRPr/>
          </a:p>
        </p:txBody>
      </p:sp>
      <p:sp>
        <p:nvSpPr>
          <p:cNvPr id="30" name="Google Shape;30;p7"/>
          <p:cNvSpPr txBox="1">
            <a:spLocks noGrp="1"/>
          </p:cNvSpPr>
          <p:nvPr>
            <p:ph type="body" idx="1"/>
          </p:nvPr>
        </p:nvSpPr>
        <p:spPr>
          <a:xfrm>
            <a:off x="623400" y="2779200"/>
            <a:ext cx="5616000" cy="6358800"/>
          </a:xfrm>
          <a:prstGeom prst="rect">
            <a:avLst/>
          </a:prstGeom>
        </p:spPr>
        <p:txBody>
          <a:bodyPr spcFirstLastPara="1" wrap="square" lIns="91425" tIns="91425" rIns="91425" bIns="91425" anchor="t" anchorCtr="0">
            <a:noAutofit/>
          </a:bodyPr>
          <a:lstStyle>
            <a:lvl1pPr marL="914378" lvl="0" indent="-609585">
              <a:spcBef>
                <a:spcPts val="0"/>
              </a:spcBef>
              <a:spcAft>
                <a:spcPts val="0"/>
              </a:spcAft>
              <a:buSzPts val="1200"/>
              <a:buChar char="●"/>
              <a:defRPr sz="2400"/>
            </a:lvl1pPr>
            <a:lvl2pPr marL="1828755" lvl="1" indent="-609585">
              <a:spcBef>
                <a:spcPts val="3200"/>
              </a:spcBef>
              <a:spcAft>
                <a:spcPts val="0"/>
              </a:spcAft>
              <a:buSzPts val="1200"/>
              <a:buChar char="○"/>
              <a:defRPr sz="2400"/>
            </a:lvl2pPr>
            <a:lvl3pPr marL="2743131" lvl="2" indent="-609585">
              <a:spcBef>
                <a:spcPts val="3200"/>
              </a:spcBef>
              <a:spcAft>
                <a:spcPts val="0"/>
              </a:spcAft>
              <a:buSzPts val="1200"/>
              <a:buChar char="■"/>
              <a:defRPr sz="2400"/>
            </a:lvl3pPr>
            <a:lvl4pPr marL="3657509" lvl="3" indent="-609585">
              <a:spcBef>
                <a:spcPts val="3200"/>
              </a:spcBef>
              <a:spcAft>
                <a:spcPts val="0"/>
              </a:spcAft>
              <a:buSzPts val="1200"/>
              <a:buChar char="●"/>
              <a:defRPr sz="2400"/>
            </a:lvl4pPr>
            <a:lvl5pPr marL="4571886" lvl="4" indent="-609585">
              <a:spcBef>
                <a:spcPts val="3200"/>
              </a:spcBef>
              <a:spcAft>
                <a:spcPts val="0"/>
              </a:spcAft>
              <a:buSzPts val="1200"/>
              <a:buChar char="○"/>
              <a:defRPr sz="2400"/>
            </a:lvl5pPr>
            <a:lvl6pPr marL="5486264" lvl="5" indent="-609585">
              <a:spcBef>
                <a:spcPts val="3200"/>
              </a:spcBef>
              <a:spcAft>
                <a:spcPts val="0"/>
              </a:spcAft>
              <a:buSzPts val="1200"/>
              <a:buChar char="■"/>
              <a:defRPr sz="2400"/>
            </a:lvl6pPr>
            <a:lvl7pPr marL="6400640" lvl="6" indent="-609585">
              <a:spcBef>
                <a:spcPts val="3200"/>
              </a:spcBef>
              <a:spcAft>
                <a:spcPts val="0"/>
              </a:spcAft>
              <a:buSzPts val="1200"/>
              <a:buChar char="●"/>
              <a:defRPr sz="2400"/>
            </a:lvl7pPr>
            <a:lvl8pPr marL="7315017" lvl="7" indent="-609585">
              <a:spcBef>
                <a:spcPts val="320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31" name="Google Shape;31;p7"/>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35236824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980501" y="900300"/>
            <a:ext cx="12735600" cy="81816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9600"/>
            </a:lvl1pPr>
            <a:lvl2pPr lvl="1">
              <a:spcBef>
                <a:spcPts val="0"/>
              </a:spcBef>
              <a:spcAft>
                <a:spcPts val="0"/>
              </a:spcAft>
              <a:buSzPts val="4800"/>
              <a:buNone/>
              <a:defRPr sz="9600"/>
            </a:lvl2pPr>
            <a:lvl3pPr lvl="2">
              <a:spcBef>
                <a:spcPts val="0"/>
              </a:spcBef>
              <a:spcAft>
                <a:spcPts val="0"/>
              </a:spcAft>
              <a:buSzPts val="4800"/>
              <a:buNone/>
              <a:defRPr sz="9600"/>
            </a:lvl3pPr>
            <a:lvl4pPr lvl="3">
              <a:spcBef>
                <a:spcPts val="0"/>
              </a:spcBef>
              <a:spcAft>
                <a:spcPts val="0"/>
              </a:spcAft>
              <a:buSzPts val="4800"/>
              <a:buNone/>
              <a:defRPr sz="9600"/>
            </a:lvl4pPr>
            <a:lvl5pPr lvl="4">
              <a:spcBef>
                <a:spcPts val="0"/>
              </a:spcBef>
              <a:spcAft>
                <a:spcPts val="0"/>
              </a:spcAft>
              <a:buSzPts val="4800"/>
              <a:buNone/>
              <a:defRPr sz="9600"/>
            </a:lvl5pPr>
            <a:lvl6pPr lvl="5">
              <a:spcBef>
                <a:spcPts val="0"/>
              </a:spcBef>
              <a:spcAft>
                <a:spcPts val="0"/>
              </a:spcAft>
              <a:buSzPts val="4800"/>
              <a:buNone/>
              <a:defRPr sz="9600"/>
            </a:lvl6pPr>
            <a:lvl7pPr lvl="6">
              <a:spcBef>
                <a:spcPts val="0"/>
              </a:spcBef>
              <a:spcAft>
                <a:spcPts val="0"/>
              </a:spcAft>
              <a:buSzPts val="4800"/>
              <a:buNone/>
              <a:defRPr sz="9600"/>
            </a:lvl7pPr>
            <a:lvl8pPr lvl="7">
              <a:spcBef>
                <a:spcPts val="0"/>
              </a:spcBef>
              <a:spcAft>
                <a:spcPts val="0"/>
              </a:spcAft>
              <a:buSzPts val="4800"/>
              <a:buNone/>
              <a:defRPr sz="9600"/>
            </a:lvl8pPr>
            <a:lvl9pPr lvl="8">
              <a:spcBef>
                <a:spcPts val="0"/>
              </a:spcBef>
              <a:spcAft>
                <a:spcPts val="0"/>
              </a:spcAft>
              <a:buSzPts val="4800"/>
              <a:buNone/>
              <a:defRPr sz="9600"/>
            </a:lvl9pPr>
          </a:lstStyle>
          <a:p>
            <a:endParaRPr/>
          </a:p>
        </p:txBody>
      </p:sp>
      <p:sp>
        <p:nvSpPr>
          <p:cNvPr id="34" name="Google Shape;34;p8"/>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24312531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9144000" y="-251"/>
            <a:ext cx="9144000" cy="10287000"/>
          </a:xfrm>
          <a:prstGeom prst="rect">
            <a:avLst/>
          </a:prstGeom>
          <a:solidFill>
            <a:schemeClr val="lt2"/>
          </a:solidFill>
          <a:ln>
            <a:noFill/>
          </a:ln>
        </p:spPr>
        <p:txBody>
          <a:bodyPr spcFirstLastPara="1" wrap="square" lIns="182850" tIns="182850" rIns="182850" bIns="182850"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531000" y="2466350"/>
            <a:ext cx="8090400" cy="29646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8400"/>
            </a:lvl1pPr>
            <a:lvl2pPr lvl="1" algn="ctr">
              <a:spcBef>
                <a:spcPts val="0"/>
              </a:spcBef>
              <a:spcAft>
                <a:spcPts val="0"/>
              </a:spcAft>
              <a:buSzPts val="4200"/>
              <a:buNone/>
              <a:defRPr sz="8400"/>
            </a:lvl2pPr>
            <a:lvl3pPr lvl="2" algn="ctr">
              <a:spcBef>
                <a:spcPts val="0"/>
              </a:spcBef>
              <a:spcAft>
                <a:spcPts val="0"/>
              </a:spcAft>
              <a:buSzPts val="4200"/>
              <a:buNone/>
              <a:defRPr sz="8400"/>
            </a:lvl3pPr>
            <a:lvl4pPr lvl="3" algn="ctr">
              <a:spcBef>
                <a:spcPts val="0"/>
              </a:spcBef>
              <a:spcAft>
                <a:spcPts val="0"/>
              </a:spcAft>
              <a:buSzPts val="4200"/>
              <a:buNone/>
              <a:defRPr sz="8400"/>
            </a:lvl4pPr>
            <a:lvl5pPr lvl="4" algn="ctr">
              <a:spcBef>
                <a:spcPts val="0"/>
              </a:spcBef>
              <a:spcAft>
                <a:spcPts val="0"/>
              </a:spcAft>
              <a:buSzPts val="4200"/>
              <a:buNone/>
              <a:defRPr sz="8400"/>
            </a:lvl5pPr>
            <a:lvl6pPr lvl="5" algn="ctr">
              <a:spcBef>
                <a:spcPts val="0"/>
              </a:spcBef>
              <a:spcAft>
                <a:spcPts val="0"/>
              </a:spcAft>
              <a:buSzPts val="4200"/>
              <a:buNone/>
              <a:defRPr sz="8400"/>
            </a:lvl6pPr>
            <a:lvl7pPr lvl="6" algn="ctr">
              <a:spcBef>
                <a:spcPts val="0"/>
              </a:spcBef>
              <a:spcAft>
                <a:spcPts val="0"/>
              </a:spcAft>
              <a:buSzPts val="4200"/>
              <a:buNone/>
              <a:defRPr sz="8400"/>
            </a:lvl7pPr>
            <a:lvl8pPr lvl="7" algn="ctr">
              <a:spcBef>
                <a:spcPts val="0"/>
              </a:spcBef>
              <a:spcAft>
                <a:spcPts val="0"/>
              </a:spcAft>
              <a:buSzPts val="4200"/>
              <a:buNone/>
              <a:defRPr sz="8400"/>
            </a:lvl8pPr>
            <a:lvl9pPr lvl="8" algn="ctr">
              <a:spcBef>
                <a:spcPts val="0"/>
              </a:spcBef>
              <a:spcAft>
                <a:spcPts val="0"/>
              </a:spcAft>
              <a:buSzPts val="4200"/>
              <a:buNone/>
              <a:defRPr sz="8400"/>
            </a:lvl9pPr>
          </a:lstStyle>
          <a:p>
            <a:endParaRPr/>
          </a:p>
        </p:txBody>
      </p:sp>
      <p:sp>
        <p:nvSpPr>
          <p:cNvPr id="38" name="Google Shape;38;p9"/>
          <p:cNvSpPr txBox="1">
            <a:spLocks noGrp="1"/>
          </p:cNvSpPr>
          <p:nvPr>
            <p:ph type="subTitle" idx="1"/>
          </p:nvPr>
        </p:nvSpPr>
        <p:spPr>
          <a:xfrm>
            <a:off x="531000" y="5606149"/>
            <a:ext cx="8090400" cy="2470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4200"/>
            </a:lvl1pPr>
            <a:lvl2pPr lvl="1" algn="ctr">
              <a:lnSpc>
                <a:spcPct val="100000"/>
              </a:lnSpc>
              <a:spcBef>
                <a:spcPts val="0"/>
              </a:spcBef>
              <a:spcAft>
                <a:spcPts val="0"/>
              </a:spcAft>
              <a:buSzPts val="2100"/>
              <a:buNone/>
              <a:defRPr sz="4200"/>
            </a:lvl2pPr>
            <a:lvl3pPr lvl="2" algn="ctr">
              <a:lnSpc>
                <a:spcPct val="100000"/>
              </a:lnSpc>
              <a:spcBef>
                <a:spcPts val="0"/>
              </a:spcBef>
              <a:spcAft>
                <a:spcPts val="0"/>
              </a:spcAft>
              <a:buSzPts val="2100"/>
              <a:buNone/>
              <a:defRPr sz="4200"/>
            </a:lvl3pPr>
            <a:lvl4pPr lvl="3" algn="ctr">
              <a:lnSpc>
                <a:spcPct val="100000"/>
              </a:lnSpc>
              <a:spcBef>
                <a:spcPts val="0"/>
              </a:spcBef>
              <a:spcAft>
                <a:spcPts val="0"/>
              </a:spcAft>
              <a:buSzPts val="2100"/>
              <a:buNone/>
              <a:defRPr sz="4200"/>
            </a:lvl4pPr>
            <a:lvl5pPr lvl="4" algn="ctr">
              <a:lnSpc>
                <a:spcPct val="100000"/>
              </a:lnSpc>
              <a:spcBef>
                <a:spcPts val="0"/>
              </a:spcBef>
              <a:spcAft>
                <a:spcPts val="0"/>
              </a:spcAft>
              <a:buSzPts val="2100"/>
              <a:buNone/>
              <a:defRPr sz="4200"/>
            </a:lvl5pPr>
            <a:lvl6pPr lvl="5" algn="ctr">
              <a:lnSpc>
                <a:spcPct val="100000"/>
              </a:lnSpc>
              <a:spcBef>
                <a:spcPts val="0"/>
              </a:spcBef>
              <a:spcAft>
                <a:spcPts val="0"/>
              </a:spcAft>
              <a:buSzPts val="2100"/>
              <a:buNone/>
              <a:defRPr sz="4200"/>
            </a:lvl6pPr>
            <a:lvl7pPr lvl="6" algn="ctr">
              <a:lnSpc>
                <a:spcPct val="100000"/>
              </a:lnSpc>
              <a:spcBef>
                <a:spcPts val="0"/>
              </a:spcBef>
              <a:spcAft>
                <a:spcPts val="0"/>
              </a:spcAft>
              <a:buSzPts val="2100"/>
              <a:buNone/>
              <a:defRPr sz="4200"/>
            </a:lvl7pPr>
            <a:lvl8pPr lvl="7" algn="ctr">
              <a:lnSpc>
                <a:spcPct val="100000"/>
              </a:lnSpc>
              <a:spcBef>
                <a:spcPts val="0"/>
              </a:spcBef>
              <a:spcAft>
                <a:spcPts val="0"/>
              </a:spcAft>
              <a:buSzPts val="2100"/>
              <a:buNone/>
              <a:defRPr sz="4200"/>
            </a:lvl8pPr>
            <a:lvl9pPr lvl="8" algn="ctr">
              <a:lnSpc>
                <a:spcPct val="100000"/>
              </a:lnSpc>
              <a:spcBef>
                <a:spcPts val="0"/>
              </a:spcBef>
              <a:spcAft>
                <a:spcPts val="0"/>
              </a:spcAft>
              <a:buSzPts val="2100"/>
              <a:buNone/>
              <a:defRPr sz="4200"/>
            </a:lvl9pPr>
          </a:lstStyle>
          <a:p>
            <a:endParaRPr/>
          </a:p>
        </p:txBody>
      </p:sp>
      <p:sp>
        <p:nvSpPr>
          <p:cNvPr id="39" name="Google Shape;39;p9"/>
          <p:cNvSpPr txBox="1">
            <a:spLocks noGrp="1"/>
          </p:cNvSpPr>
          <p:nvPr>
            <p:ph type="body" idx="2"/>
          </p:nvPr>
        </p:nvSpPr>
        <p:spPr>
          <a:xfrm>
            <a:off x="9879000" y="1448150"/>
            <a:ext cx="7674000" cy="7390200"/>
          </a:xfrm>
          <a:prstGeom prst="rect">
            <a:avLst/>
          </a:prstGeom>
        </p:spPr>
        <p:txBody>
          <a:bodyPr spcFirstLastPara="1" wrap="square" lIns="91425" tIns="91425" rIns="91425" bIns="91425" anchor="ctr" anchorCtr="0">
            <a:noAutofit/>
          </a:bodyPr>
          <a:lstStyle>
            <a:lvl1pPr marL="914378" lvl="0" indent="-685784">
              <a:spcBef>
                <a:spcPts val="0"/>
              </a:spcBef>
              <a:spcAft>
                <a:spcPts val="0"/>
              </a:spcAft>
              <a:buSzPts val="1800"/>
              <a:buChar char="●"/>
              <a:defRPr/>
            </a:lvl1pPr>
            <a:lvl2pPr marL="1828755" lvl="1" indent="-634985">
              <a:spcBef>
                <a:spcPts val="3200"/>
              </a:spcBef>
              <a:spcAft>
                <a:spcPts val="0"/>
              </a:spcAft>
              <a:buSzPts val="1400"/>
              <a:buChar char="○"/>
              <a:defRPr/>
            </a:lvl2pPr>
            <a:lvl3pPr marL="2743131" lvl="2" indent="-634985">
              <a:spcBef>
                <a:spcPts val="3200"/>
              </a:spcBef>
              <a:spcAft>
                <a:spcPts val="0"/>
              </a:spcAft>
              <a:buSzPts val="1400"/>
              <a:buChar char="■"/>
              <a:defRPr/>
            </a:lvl3pPr>
            <a:lvl4pPr marL="3657509" lvl="3" indent="-634985">
              <a:spcBef>
                <a:spcPts val="3200"/>
              </a:spcBef>
              <a:spcAft>
                <a:spcPts val="0"/>
              </a:spcAft>
              <a:buSzPts val="1400"/>
              <a:buChar char="●"/>
              <a:defRPr/>
            </a:lvl4pPr>
            <a:lvl5pPr marL="4571886" lvl="4" indent="-634985">
              <a:spcBef>
                <a:spcPts val="3200"/>
              </a:spcBef>
              <a:spcAft>
                <a:spcPts val="0"/>
              </a:spcAft>
              <a:buSzPts val="1400"/>
              <a:buChar char="○"/>
              <a:defRPr/>
            </a:lvl5pPr>
            <a:lvl6pPr marL="5486264" lvl="5" indent="-634985">
              <a:spcBef>
                <a:spcPts val="3200"/>
              </a:spcBef>
              <a:spcAft>
                <a:spcPts val="0"/>
              </a:spcAft>
              <a:buSzPts val="1400"/>
              <a:buChar char="■"/>
              <a:defRPr/>
            </a:lvl6pPr>
            <a:lvl7pPr marL="6400640" lvl="6" indent="-634985">
              <a:spcBef>
                <a:spcPts val="3200"/>
              </a:spcBef>
              <a:spcAft>
                <a:spcPts val="0"/>
              </a:spcAft>
              <a:buSzPts val="1400"/>
              <a:buChar char="●"/>
              <a:defRPr/>
            </a:lvl7pPr>
            <a:lvl8pPr marL="7315017" lvl="7" indent="-634985">
              <a:spcBef>
                <a:spcPts val="3200"/>
              </a:spcBef>
              <a:spcAft>
                <a:spcPts val="0"/>
              </a:spcAft>
              <a:buSzPts val="1400"/>
              <a:buChar char="○"/>
              <a:defRPr/>
            </a:lvl8pPr>
            <a:lvl9pPr marL="8229395" lvl="8" indent="-634985">
              <a:spcBef>
                <a:spcPts val="3200"/>
              </a:spcBef>
              <a:spcAft>
                <a:spcPts val="3200"/>
              </a:spcAft>
              <a:buSzPts val="1400"/>
              <a:buChar char="■"/>
              <a:defRPr/>
            </a:lvl9pPr>
          </a:lstStyle>
          <a:p>
            <a:endParaRPr/>
          </a:p>
        </p:txBody>
      </p:sp>
      <p:sp>
        <p:nvSpPr>
          <p:cNvPr id="40" name="Google Shape;40;p9"/>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17008031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623400" y="8461151"/>
            <a:ext cx="11997600" cy="1210200"/>
          </a:xfrm>
          <a:prstGeom prst="rect">
            <a:avLst/>
          </a:prstGeom>
        </p:spPr>
        <p:txBody>
          <a:bodyPr spcFirstLastPara="1" wrap="square" lIns="91425" tIns="91425" rIns="91425" bIns="91425" anchor="ctr" anchorCtr="0">
            <a:noAutofit/>
          </a:bodyPr>
          <a:lstStyle>
            <a:lvl1pPr marL="914378" lvl="0" indent="-457188">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35373668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623400" y="2212250"/>
            <a:ext cx="17041200" cy="3927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24000"/>
            </a:lvl1pPr>
            <a:lvl2pPr lvl="1" algn="ctr">
              <a:spcBef>
                <a:spcPts val="0"/>
              </a:spcBef>
              <a:spcAft>
                <a:spcPts val="0"/>
              </a:spcAft>
              <a:buSzPts val="12000"/>
              <a:buNone/>
              <a:defRPr sz="24000"/>
            </a:lvl2pPr>
            <a:lvl3pPr lvl="2" algn="ctr">
              <a:spcBef>
                <a:spcPts val="0"/>
              </a:spcBef>
              <a:spcAft>
                <a:spcPts val="0"/>
              </a:spcAft>
              <a:buSzPts val="12000"/>
              <a:buNone/>
              <a:defRPr sz="24000"/>
            </a:lvl3pPr>
            <a:lvl4pPr lvl="3" algn="ctr">
              <a:spcBef>
                <a:spcPts val="0"/>
              </a:spcBef>
              <a:spcAft>
                <a:spcPts val="0"/>
              </a:spcAft>
              <a:buSzPts val="12000"/>
              <a:buNone/>
              <a:defRPr sz="24000"/>
            </a:lvl4pPr>
            <a:lvl5pPr lvl="4" algn="ctr">
              <a:spcBef>
                <a:spcPts val="0"/>
              </a:spcBef>
              <a:spcAft>
                <a:spcPts val="0"/>
              </a:spcAft>
              <a:buSzPts val="12000"/>
              <a:buNone/>
              <a:defRPr sz="24000"/>
            </a:lvl5pPr>
            <a:lvl6pPr lvl="5" algn="ctr">
              <a:spcBef>
                <a:spcPts val="0"/>
              </a:spcBef>
              <a:spcAft>
                <a:spcPts val="0"/>
              </a:spcAft>
              <a:buSzPts val="12000"/>
              <a:buNone/>
              <a:defRPr sz="24000"/>
            </a:lvl6pPr>
            <a:lvl7pPr lvl="6" algn="ctr">
              <a:spcBef>
                <a:spcPts val="0"/>
              </a:spcBef>
              <a:spcAft>
                <a:spcPts val="0"/>
              </a:spcAft>
              <a:buSzPts val="12000"/>
              <a:buNone/>
              <a:defRPr sz="24000"/>
            </a:lvl7pPr>
            <a:lvl8pPr lvl="7" algn="ctr">
              <a:spcBef>
                <a:spcPts val="0"/>
              </a:spcBef>
              <a:spcAft>
                <a:spcPts val="0"/>
              </a:spcAft>
              <a:buSzPts val="12000"/>
              <a:buNone/>
              <a:defRPr sz="24000"/>
            </a:lvl8pPr>
            <a:lvl9pPr lvl="8" algn="ctr">
              <a:spcBef>
                <a:spcPts val="0"/>
              </a:spcBef>
              <a:spcAft>
                <a:spcPts val="0"/>
              </a:spcAft>
              <a:buSzPts val="12000"/>
              <a:buNone/>
              <a:defRPr sz="24000"/>
            </a:lvl9pPr>
          </a:lstStyle>
          <a:p>
            <a:r>
              <a:t>xx%</a:t>
            </a:r>
          </a:p>
        </p:txBody>
      </p:sp>
      <p:sp>
        <p:nvSpPr>
          <p:cNvPr id="46" name="Google Shape;46;p11"/>
          <p:cNvSpPr txBox="1">
            <a:spLocks noGrp="1"/>
          </p:cNvSpPr>
          <p:nvPr>
            <p:ph type="body" idx="1"/>
          </p:nvPr>
        </p:nvSpPr>
        <p:spPr>
          <a:xfrm>
            <a:off x="623400" y="6304451"/>
            <a:ext cx="17041200" cy="2601600"/>
          </a:xfrm>
          <a:prstGeom prst="rect">
            <a:avLst/>
          </a:prstGeom>
        </p:spPr>
        <p:txBody>
          <a:bodyPr spcFirstLastPara="1" wrap="square" lIns="91425" tIns="91425" rIns="91425" bIns="91425" anchor="t" anchorCtr="0">
            <a:noAutofit/>
          </a:bodyPr>
          <a:lstStyle>
            <a:lvl1pPr marL="914378" lvl="0" indent="-685784" algn="ctr">
              <a:spcBef>
                <a:spcPts val="0"/>
              </a:spcBef>
              <a:spcAft>
                <a:spcPts val="0"/>
              </a:spcAft>
              <a:buSzPts val="1800"/>
              <a:buChar char="●"/>
              <a:defRPr/>
            </a:lvl1pPr>
            <a:lvl2pPr marL="1828755" lvl="1" indent="-634985" algn="ctr">
              <a:spcBef>
                <a:spcPts val="3200"/>
              </a:spcBef>
              <a:spcAft>
                <a:spcPts val="0"/>
              </a:spcAft>
              <a:buSzPts val="1400"/>
              <a:buChar char="○"/>
              <a:defRPr/>
            </a:lvl2pPr>
            <a:lvl3pPr marL="2743131" lvl="2" indent="-634985" algn="ctr">
              <a:spcBef>
                <a:spcPts val="3200"/>
              </a:spcBef>
              <a:spcAft>
                <a:spcPts val="0"/>
              </a:spcAft>
              <a:buSzPts val="1400"/>
              <a:buChar char="■"/>
              <a:defRPr/>
            </a:lvl3pPr>
            <a:lvl4pPr marL="3657509" lvl="3" indent="-634985" algn="ctr">
              <a:spcBef>
                <a:spcPts val="3200"/>
              </a:spcBef>
              <a:spcAft>
                <a:spcPts val="0"/>
              </a:spcAft>
              <a:buSzPts val="1400"/>
              <a:buChar char="●"/>
              <a:defRPr/>
            </a:lvl4pPr>
            <a:lvl5pPr marL="4571886" lvl="4" indent="-634985" algn="ctr">
              <a:spcBef>
                <a:spcPts val="3200"/>
              </a:spcBef>
              <a:spcAft>
                <a:spcPts val="0"/>
              </a:spcAft>
              <a:buSzPts val="1400"/>
              <a:buChar char="○"/>
              <a:defRPr/>
            </a:lvl5pPr>
            <a:lvl6pPr marL="5486264" lvl="5" indent="-634985" algn="ctr">
              <a:spcBef>
                <a:spcPts val="3200"/>
              </a:spcBef>
              <a:spcAft>
                <a:spcPts val="0"/>
              </a:spcAft>
              <a:buSzPts val="1400"/>
              <a:buChar char="■"/>
              <a:defRPr/>
            </a:lvl6pPr>
            <a:lvl7pPr marL="6400640" lvl="6" indent="-634985" algn="ctr">
              <a:spcBef>
                <a:spcPts val="3200"/>
              </a:spcBef>
              <a:spcAft>
                <a:spcPts val="0"/>
              </a:spcAft>
              <a:buSzPts val="1400"/>
              <a:buChar char="●"/>
              <a:defRPr/>
            </a:lvl7pPr>
            <a:lvl8pPr marL="7315017" lvl="7" indent="-634985" algn="ctr">
              <a:spcBef>
                <a:spcPts val="3200"/>
              </a:spcBef>
              <a:spcAft>
                <a:spcPts val="0"/>
              </a:spcAft>
              <a:buSzPts val="1400"/>
              <a:buChar char="○"/>
              <a:defRPr/>
            </a:lvl8pPr>
            <a:lvl9pPr marL="8229395" lvl="8" indent="-634985" algn="ctr">
              <a:spcBef>
                <a:spcPts val="3200"/>
              </a:spcBef>
              <a:spcAft>
                <a:spcPts val="3200"/>
              </a:spcAft>
              <a:buSzPts val="1400"/>
              <a:buChar char="■"/>
              <a:defRPr/>
            </a:lvl9pPr>
          </a:lstStyle>
          <a:p>
            <a:endParaRPr/>
          </a:p>
        </p:txBody>
      </p:sp>
      <p:sp>
        <p:nvSpPr>
          <p:cNvPr id="47" name="Google Shape;47;p11"/>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584324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34564718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 y="-19192"/>
            <a:ext cx="18287801" cy="10355741"/>
            <a:chOff x="0" y="-9596"/>
            <a:chExt cx="9143900" cy="5177870"/>
          </a:xfrm>
        </p:grpSpPr>
        <p:grpSp>
          <p:nvGrpSpPr>
            <p:cNvPr id="10" name="Google Shape;10;p2"/>
            <p:cNvGrpSpPr/>
            <p:nvPr/>
          </p:nvGrpSpPr>
          <p:grpSpPr>
            <a:xfrm>
              <a:off x="0" y="-9596"/>
              <a:ext cx="9143900" cy="5177870"/>
              <a:chOff x="0" y="-9596"/>
              <a:chExt cx="9143900" cy="5177870"/>
            </a:xfrm>
          </p:grpSpPr>
          <p:sp>
            <p:nvSpPr>
              <p:cNvPr id="11" name="Google Shape;11;p2"/>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5" name="Google Shape;15;p2"/>
              <p:cNvGrpSpPr/>
              <p:nvPr/>
            </p:nvGrpSpPr>
            <p:grpSpPr>
              <a:xfrm>
                <a:off x="0" y="4065899"/>
                <a:ext cx="9143900" cy="1102374"/>
                <a:chOff x="0" y="4065899"/>
                <a:chExt cx="9143900" cy="1102374"/>
              </a:xfrm>
            </p:grpSpPr>
            <p:sp>
              <p:nvSpPr>
                <p:cNvPr id="16" name="Google Shape;16;p2"/>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2"/>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32" name="Google Shape;32;p2"/>
                <p:cNvGrpSpPr/>
                <p:nvPr/>
              </p:nvGrpSpPr>
              <p:grpSpPr>
                <a:xfrm>
                  <a:off x="476510" y="4065899"/>
                  <a:ext cx="266262" cy="475209"/>
                  <a:chOff x="476510" y="4065899"/>
                  <a:chExt cx="266262" cy="475209"/>
                </a:xfrm>
              </p:grpSpPr>
              <p:sp>
                <p:nvSpPr>
                  <p:cNvPr id="33" name="Google Shape;33;p2"/>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 name="Google Shape;37;p2"/>
                <p:cNvGrpSpPr/>
                <p:nvPr/>
              </p:nvGrpSpPr>
              <p:grpSpPr>
                <a:xfrm>
                  <a:off x="8430902" y="4070574"/>
                  <a:ext cx="214776" cy="454279"/>
                  <a:chOff x="8430902" y="4070574"/>
                  <a:chExt cx="214776" cy="454279"/>
                </a:xfrm>
              </p:grpSpPr>
              <p:sp>
                <p:nvSpPr>
                  <p:cNvPr id="38" name="Google Shape;38;p2"/>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1" name="Google Shape;41;p2"/>
                <p:cNvGrpSpPr/>
                <p:nvPr/>
              </p:nvGrpSpPr>
              <p:grpSpPr>
                <a:xfrm>
                  <a:off x="5699960" y="4366499"/>
                  <a:ext cx="266262" cy="475209"/>
                  <a:chOff x="5699960" y="4366499"/>
                  <a:chExt cx="266262" cy="475209"/>
                </a:xfrm>
              </p:grpSpPr>
              <p:sp>
                <p:nvSpPr>
                  <p:cNvPr id="42" name="Google Shape;42;p2"/>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2"/>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46" name="Google Shape;46;p2"/>
              <p:cNvGrpSpPr/>
              <p:nvPr/>
            </p:nvGrpSpPr>
            <p:grpSpPr>
              <a:xfrm>
                <a:off x="39" y="-9596"/>
                <a:ext cx="9143568" cy="3483084"/>
                <a:chOff x="262312" y="450905"/>
                <a:chExt cx="8126894" cy="3040667"/>
              </a:xfrm>
            </p:grpSpPr>
            <p:sp>
              <p:nvSpPr>
                <p:cNvPr id="47" name="Google Shape;47;p2"/>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2"/>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2"/>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2"/>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2"/>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2"/>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2"/>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2"/>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2"/>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2"/>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2"/>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2"/>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2"/>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2"/>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2"/>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2"/>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2"/>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2"/>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2"/>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2"/>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2"/>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2"/>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2"/>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2"/>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2"/>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4;p2"/>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5;p2"/>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2"/>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2"/>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2"/>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2"/>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80" name="Google Shape;80;p2"/>
            <p:cNvGrpSpPr/>
            <p:nvPr/>
          </p:nvGrpSpPr>
          <p:grpSpPr>
            <a:xfrm>
              <a:off x="454808" y="778134"/>
              <a:ext cx="8532593" cy="2157688"/>
              <a:chOff x="454808" y="778134"/>
              <a:chExt cx="8532593" cy="2157688"/>
            </a:xfrm>
          </p:grpSpPr>
          <p:grpSp>
            <p:nvGrpSpPr>
              <p:cNvPr id="81" name="Google Shape;81;p2"/>
              <p:cNvGrpSpPr/>
              <p:nvPr/>
            </p:nvGrpSpPr>
            <p:grpSpPr>
              <a:xfrm>
                <a:off x="454808" y="778134"/>
                <a:ext cx="4262731" cy="1156793"/>
                <a:chOff x="666515" y="1138579"/>
                <a:chExt cx="3788757" cy="1009859"/>
              </a:xfrm>
            </p:grpSpPr>
            <p:sp>
              <p:nvSpPr>
                <p:cNvPr id="82" name="Google Shape;82;p2"/>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2"/>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84" name="Google Shape;84;p2"/>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85" name="Google Shape;85;p2"/>
          <p:cNvSpPr txBox="1">
            <a:spLocks noGrp="1"/>
          </p:cNvSpPr>
          <p:nvPr>
            <p:ph type="ctrTitle"/>
          </p:nvPr>
        </p:nvSpPr>
        <p:spPr>
          <a:xfrm>
            <a:off x="1816751" y="2108201"/>
            <a:ext cx="14654400" cy="47262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chemeClr val="lt2"/>
              </a:buClr>
              <a:buSzPts val="5200"/>
              <a:buNone/>
              <a:defRPr sz="11000">
                <a:solidFill>
                  <a:schemeClr val="lt2"/>
                </a:solidFill>
              </a:defRPr>
            </a:lvl1pPr>
            <a:lvl2pPr lvl="1" algn="ctr">
              <a:spcBef>
                <a:spcPts val="0"/>
              </a:spcBef>
              <a:spcAft>
                <a:spcPts val="0"/>
              </a:spcAft>
              <a:buClr>
                <a:schemeClr val="lt2"/>
              </a:buClr>
              <a:buSzPts val="5200"/>
              <a:buNone/>
              <a:defRPr sz="10400">
                <a:solidFill>
                  <a:schemeClr val="lt2"/>
                </a:solidFill>
              </a:defRPr>
            </a:lvl2pPr>
            <a:lvl3pPr lvl="2" algn="ctr">
              <a:spcBef>
                <a:spcPts val="0"/>
              </a:spcBef>
              <a:spcAft>
                <a:spcPts val="0"/>
              </a:spcAft>
              <a:buClr>
                <a:schemeClr val="lt2"/>
              </a:buClr>
              <a:buSzPts val="5200"/>
              <a:buNone/>
              <a:defRPr sz="10400">
                <a:solidFill>
                  <a:schemeClr val="lt2"/>
                </a:solidFill>
              </a:defRPr>
            </a:lvl3pPr>
            <a:lvl4pPr lvl="3" algn="ctr">
              <a:spcBef>
                <a:spcPts val="0"/>
              </a:spcBef>
              <a:spcAft>
                <a:spcPts val="0"/>
              </a:spcAft>
              <a:buClr>
                <a:schemeClr val="lt2"/>
              </a:buClr>
              <a:buSzPts val="5200"/>
              <a:buNone/>
              <a:defRPr sz="10400">
                <a:solidFill>
                  <a:schemeClr val="lt2"/>
                </a:solidFill>
              </a:defRPr>
            </a:lvl4pPr>
            <a:lvl5pPr lvl="4" algn="ctr">
              <a:spcBef>
                <a:spcPts val="0"/>
              </a:spcBef>
              <a:spcAft>
                <a:spcPts val="0"/>
              </a:spcAft>
              <a:buClr>
                <a:schemeClr val="lt2"/>
              </a:buClr>
              <a:buSzPts val="5200"/>
              <a:buNone/>
              <a:defRPr sz="10400">
                <a:solidFill>
                  <a:schemeClr val="lt2"/>
                </a:solidFill>
              </a:defRPr>
            </a:lvl5pPr>
            <a:lvl6pPr lvl="5" algn="ctr">
              <a:spcBef>
                <a:spcPts val="0"/>
              </a:spcBef>
              <a:spcAft>
                <a:spcPts val="0"/>
              </a:spcAft>
              <a:buClr>
                <a:schemeClr val="lt2"/>
              </a:buClr>
              <a:buSzPts val="5200"/>
              <a:buNone/>
              <a:defRPr sz="10400">
                <a:solidFill>
                  <a:schemeClr val="lt2"/>
                </a:solidFill>
              </a:defRPr>
            </a:lvl6pPr>
            <a:lvl7pPr lvl="6" algn="ctr">
              <a:spcBef>
                <a:spcPts val="0"/>
              </a:spcBef>
              <a:spcAft>
                <a:spcPts val="0"/>
              </a:spcAft>
              <a:buClr>
                <a:schemeClr val="lt2"/>
              </a:buClr>
              <a:buSzPts val="5200"/>
              <a:buNone/>
              <a:defRPr sz="10400">
                <a:solidFill>
                  <a:schemeClr val="lt2"/>
                </a:solidFill>
              </a:defRPr>
            </a:lvl7pPr>
            <a:lvl8pPr lvl="7" algn="ctr">
              <a:spcBef>
                <a:spcPts val="0"/>
              </a:spcBef>
              <a:spcAft>
                <a:spcPts val="0"/>
              </a:spcAft>
              <a:buClr>
                <a:schemeClr val="lt2"/>
              </a:buClr>
              <a:buSzPts val="5200"/>
              <a:buNone/>
              <a:defRPr sz="10400">
                <a:solidFill>
                  <a:schemeClr val="lt2"/>
                </a:solidFill>
              </a:defRPr>
            </a:lvl8pPr>
            <a:lvl9pPr lvl="8" algn="ctr">
              <a:spcBef>
                <a:spcPts val="0"/>
              </a:spcBef>
              <a:spcAft>
                <a:spcPts val="0"/>
              </a:spcAft>
              <a:buClr>
                <a:schemeClr val="lt2"/>
              </a:buClr>
              <a:buSzPts val="5200"/>
              <a:buNone/>
              <a:defRPr sz="10400">
                <a:solidFill>
                  <a:schemeClr val="lt2"/>
                </a:solidFill>
              </a:defRPr>
            </a:lvl9pPr>
          </a:lstStyle>
          <a:p>
            <a:endParaRPr/>
          </a:p>
        </p:txBody>
      </p:sp>
      <p:sp>
        <p:nvSpPr>
          <p:cNvPr id="86" name="Google Shape;86;p2"/>
          <p:cNvSpPr txBox="1">
            <a:spLocks noGrp="1"/>
          </p:cNvSpPr>
          <p:nvPr>
            <p:ph type="subTitle" idx="1"/>
          </p:nvPr>
        </p:nvSpPr>
        <p:spPr>
          <a:xfrm>
            <a:off x="2391050" y="6834401"/>
            <a:ext cx="13506000" cy="696000"/>
          </a:xfrm>
          <a:prstGeom prst="rect">
            <a:avLst/>
          </a:prstGeom>
          <a:solidFill>
            <a:srgbClr val="FFFFFF"/>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3200">
                <a:solidFill>
                  <a:schemeClr val="lt2"/>
                </a:solidFill>
              </a:defRPr>
            </a:lvl1pPr>
            <a:lvl2pPr lvl="1" algn="ctr">
              <a:lnSpc>
                <a:spcPct val="100000"/>
              </a:lnSpc>
              <a:spcBef>
                <a:spcPts val="0"/>
              </a:spcBef>
              <a:spcAft>
                <a:spcPts val="0"/>
              </a:spcAft>
              <a:buSzPts val="1800"/>
              <a:buNone/>
              <a:defRPr sz="3600"/>
            </a:lvl2pPr>
            <a:lvl3pPr lvl="2" algn="ctr">
              <a:lnSpc>
                <a:spcPct val="100000"/>
              </a:lnSpc>
              <a:spcBef>
                <a:spcPts val="0"/>
              </a:spcBef>
              <a:spcAft>
                <a:spcPts val="0"/>
              </a:spcAft>
              <a:buSzPts val="1800"/>
              <a:buNone/>
              <a:defRPr sz="3600"/>
            </a:lvl3pPr>
            <a:lvl4pPr lvl="3" algn="ctr">
              <a:lnSpc>
                <a:spcPct val="100000"/>
              </a:lnSpc>
              <a:spcBef>
                <a:spcPts val="0"/>
              </a:spcBef>
              <a:spcAft>
                <a:spcPts val="0"/>
              </a:spcAft>
              <a:buSzPts val="1800"/>
              <a:buNone/>
              <a:defRPr sz="3600"/>
            </a:lvl4pPr>
            <a:lvl5pPr lvl="4" algn="ctr">
              <a:lnSpc>
                <a:spcPct val="100000"/>
              </a:lnSpc>
              <a:spcBef>
                <a:spcPts val="0"/>
              </a:spcBef>
              <a:spcAft>
                <a:spcPts val="0"/>
              </a:spcAft>
              <a:buSzPts val="1800"/>
              <a:buNone/>
              <a:defRPr sz="3600"/>
            </a:lvl5pPr>
            <a:lvl6pPr lvl="5" algn="ctr">
              <a:lnSpc>
                <a:spcPct val="100000"/>
              </a:lnSpc>
              <a:spcBef>
                <a:spcPts val="0"/>
              </a:spcBef>
              <a:spcAft>
                <a:spcPts val="0"/>
              </a:spcAft>
              <a:buSzPts val="1800"/>
              <a:buNone/>
              <a:defRPr sz="3600"/>
            </a:lvl6pPr>
            <a:lvl7pPr lvl="6" algn="ctr">
              <a:lnSpc>
                <a:spcPct val="100000"/>
              </a:lnSpc>
              <a:spcBef>
                <a:spcPts val="0"/>
              </a:spcBef>
              <a:spcAft>
                <a:spcPts val="0"/>
              </a:spcAft>
              <a:buSzPts val="1800"/>
              <a:buNone/>
              <a:defRPr sz="3600"/>
            </a:lvl7pPr>
            <a:lvl8pPr lvl="7" algn="ctr">
              <a:lnSpc>
                <a:spcPct val="100000"/>
              </a:lnSpc>
              <a:spcBef>
                <a:spcPts val="0"/>
              </a:spcBef>
              <a:spcAft>
                <a:spcPts val="0"/>
              </a:spcAft>
              <a:buSzPts val="1800"/>
              <a:buNone/>
              <a:defRPr sz="3600"/>
            </a:lvl8pPr>
            <a:lvl9pPr lvl="8" algn="ctr">
              <a:lnSpc>
                <a:spcPct val="100000"/>
              </a:lnSpc>
              <a:spcBef>
                <a:spcPts val="0"/>
              </a:spcBef>
              <a:spcAft>
                <a:spcPts val="0"/>
              </a:spcAft>
              <a:buSzPts val="1800"/>
              <a:buNone/>
              <a:defRPr sz="3600"/>
            </a:lvl9pPr>
          </a:lstStyle>
          <a:p>
            <a:endParaRPr/>
          </a:p>
        </p:txBody>
      </p:sp>
    </p:spTree>
    <p:extLst>
      <p:ext uri="{BB962C8B-B14F-4D97-AF65-F5344CB8AC3E}">
        <p14:creationId xmlns:p14="http://schemas.microsoft.com/office/powerpoint/2010/main" val="19503806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87"/>
        <p:cNvGrpSpPr/>
        <p:nvPr/>
      </p:nvGrpSpPr>
      <p:grpSpPr>
        <a:xfrm>
          <a:off x="0" y="0"/>
          <a:ext cx="0" cy="0"/>
          <a:chOff x="0" y="0"/>
          <a:chExt cx="0" cy="0"/>
        </a:xfrm>
      </p:grpSpPr>
      <p:grpSp>
        <p:nvGrpSpPr>
          <p:cNvPr id="88" name="Google Shape;88;p3"/>
          <p:cNvGrpSpPr/>
          <p:nvPr/>
        </p:nvGrpSpPr>
        <p:grpSpPr>
          <a:xfrm>
            <a:off x="1" y="-19192"/>
            <a:ext cx="18287801" cy="10355741"/>
            <a:chOff x="0" y="-9596"/>
            <a:chExt cx="9143900" cy="5177870"/>
          </a:xfrm>
        </p:grpSpPr>
        <p:grpSp>
          <p:nvGrpSpPr>
            <p:cNvPr id="89" name="Google Shape;89;p3"/>
            <p:cNvGrpSpPr/>
            <p:nvPr/>
          </p:nvGrpSpPr>
          <p:grpSpPr>
            <a:xfrm>
              <a:off x="0" y="-9596"/>
              <a:ext cx="9143900" cy="5177870"/>
              <a:chOff x="0" y="-9596"/>
              <a:chExt cx="9143900" cy="5177870"/>
            </a:xfrm>
          </p:grpSpPr>
          <p:sp>
            <p:nvSpPr>
              <p:cNvPr id="90" name="Google Shape;90;p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94" name="Google Shape;94;p3"/>
              <p:cNvGrpSpPr/>
              <p:nvPr/>
            </p:nvGrpSpPr>
            <p:grpSpPr>
              <a:xfrm>
                <a:off x="0" y="4065899"/>
                <a:ext cx="9143900" cy="1102374"/>
                <a:chOff x="0" y="4065899"/>
                <a:chExt cx="9143900" cy="1102374"/>
              </a:xfrm>
            </p:grpSpPr>
            <p:sp>
              <p:nvSpPr>
                <p:cNvPr id="95" name="Google Shape;95;p3"/>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3"/>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3"/>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3"/>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3"/>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3"/>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3"/>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3"/>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3"/>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3"/>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3"/>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3"/>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3"/>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3"/>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3"/>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3"/>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11" name="Google Shape;111;p3"/>
                <p:cNvGrpSpPr/>
                <p:nvPr/>
              </p:nvGrpSpPr>
              <p:grpSpPr>
                <a:xfrm>
                  <a:off x="476510" y="4065899"/>
                  <a:ext cx="266262" cy="475209"/>
                  <a:chOff x="476510" y="4065899"/>
                  <a:chExt cx="266262" cy="475209"/>
                </a:xfrm>
              </p:grpSpPr>
              <p:sp>
                <p:nvSpPr>
                  <p:cNvPr id="112" name="Google Shape;112;p3"/>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3"/>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3"/>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3"/>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6" name="Google Shape;116;p3"/>
                <p:cNvGrpSpPr/>
                <p:nvPr/>
              </p:nvGrpSpPr>
              <p:grpSpPr>
                <a:xfrm>
                  <a:off x="8430902" y="4070574"/>
                  <a:ext cx="214776" cy="454279"/>
                  <a:chOff x="8430902" y="4070574"/>
                  <a:chExt cx="214776" cy="454279"/>
                </a:xfrm>
              </p:grpSpPr>
              <p:sp>
                <p:nvSpPr>
                  <p:cNvPr id="117" name="Google Shape;117;p3"/>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3"/>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3"/>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0" name="Google Shape;120;p3"/>
                <p:cNvGrpSpPr/>
                <p:nvPr/>
              </p:nvGrpSpPr>
              <p:grpSpPr>
                <a:xfrm>
                  <a:off x="5699960" y="4366499"/>
                  <a:ext cx="266262" cy="475209"/>
                  <a:chOff x="5699960" y="4366499"/>
                  <a:chExt cx="266262" cy="475209"/>
                </a:xfrm>
              </p:grpSpPr>
              <p:sp>
                <p:nvSpPr>
                  <p:cNvPr id="121" name="Google Shape;121;p3"/>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3"/>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3"/>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3"/>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25" name="Google Shape;125;p3"/>
              <p:cNvGrpSpPr/>
              <p:nvPr/>
            </p:nvGrpSpPr>
            <p:grpSpPr>
              <a:xfrm>
                <a:off x="39" y="-9596"/>
                <a:ext cx="9143568" cy="3483084"/>
                <a:chOff x="262312" y="450905"/>
                <a:chExt cx="8126894" cy="3040667"/>
              </a:xfrm>
            </p:grpSpPr>
            <p:sp>
              <p:nvSpPr>
                <p:cNvPr id="126" name="Google Shape;126;p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6;p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57;p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9" name="Google Shape;159;p3"/>
            <p:cNvGrpSpPr/>
            <p:nvPr/>
          </p:nvGrpSpPr>
          <p:grpSpPr>
            <a:xfrm>
              <a:off x="454808" y="778134"/>
              <a:ext cx="8532593" cy="2157688"/>
              <a:chOff x="454808" y="778134"/>
              <a:chExt cx="8532593" cy="2157688"/>
            </a:xfrm>
          </p:grpSpPr>
          <p:grpSp>
            <p:nvGrpSpPr>
              <p:cNvPr id="160" name="Google Shape;160;p3"/>
              <p:cNvGrpSpPr/>
              <p:nvPr/>
            </p:nvGrpSpPr>
            <p:grpSpPr>
              <a:xfrm>
                <a:off x="454808" y="778134"/>
                <a:ext cx="4262731" cy="1156793"/>
                <a:chOff x="666515" y="1138579"/>
                <a:chExt cx="3788757" cy="1009859"/>
              </a:xfrm>
            </p:grpSpPr>
            <p:sp>
              <p:nvSpPr>
                <p:cNvPr id="161" name="Google Shape;161;p3"/>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3"/>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63" name="Google Shape;163;p3"/>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64" name="Google Shape;164;p3"/>
          <p:cNvSpPr txBox="1">
            <a:spLocks noGrp="1"/>
          </p:cNvSpPr>
          <p:nvPr>
            <p:ph type="title"/>
          </p:nvPr>
        </p:nvSpPr>
        <p:spPr>
          <a:xfrm>
            <a:off x="4076400" y="4988750"/>
            <a:ext cx="10135200" cy="168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10001">
                <a:solidFill>
                  <a:schemeClr val="lt2"/>
                </a:solidFill>
              </a:defRPr>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165" name="Google Shape;165;p3"/>
          <p:cNvSpPr txBox="1">
            <a:spLocks noGrp="1"/>
          </p:cNvSpPr>
          <p:nvPr>
            <p:ph type="title" idx="2" hasCustomPrompt="1"/>
          </p:nvPr>
        </p:nvSpPr>
        <p:spPr>
          <a:xfrm>
            <a:off x="7141200" y="2478000"/>
            <a:ext cx="4005600" cy="2136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5000">
                <a:solidFill>
                  <a:schemeClr val="lt2"/>
                </a:solidFill>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166" name="Google Shape;166;p3"/>
          <p:cNvSpPr txBox="1">
            <a:spLocks noGrp="1"/>
          </p:cNvSpPr>
          <p:nvPr>
            <p:ph type="subTitle" idx="1"/>
          </p:nvPr>
        </p:nvSpPr>
        <p:spPr>
          <a:xfrm>
            <a:off x="4183250" y="6894251"/>
            <a:ext cx="9921600" cy="8604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200">
                <a:solidFill>
                  <a:schemeClr val="lt2"/>
                </a:solidFill>
              </a:defRPr>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16675684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1"/>
        </a:solidFill>
        <a:effectLst/>
      </p:bgPr>
    </p:bg>
    <p:spTree>
      <p:nvGrpSpPr>
        <p:cNvPr id="1" name="Shape 167"/>
        <p:cNvGrpSpPr/>
        <p:nvPr/>
      </p:nvGrpSpPr>
      <p:grpSpPr>
        <a:xfrm>
          <a:off x="0" y="0"/>
          <a:ext cx="0" cy="0"/>
          <a:chOff x="0" y="0"/>
          <a:chExt cx="0" cy="0"/>
        </a:xfrm>
      </p:grpSpPr>
      <p:grpSp>
        <p:nvGrpSpPr>
          <p:cNvPr id="168" name="Google Shape;168;p4"/>
          <p:cNvGrpSpPr/>
          <p:nvPr/>
        </p:nvGrpSpPr>
        <p:grpSpPr>
          <a:xfrm>
            <a:off x="78" y="-19192"/>
            <a:ext cx="18287136" cy="8671220"/>
            <a:chOff x="39" y="-9596"/>
            <a:chExt cx="9143568" cy="4335610"/>
          </a:xfrm>
        </p:grpSpPr>
        <p:sp>
          <p:nvSpPr>
            <p:cNvPr id="169" name="Google Shape;169;p4"/>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4"/>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71" name="Google Shape;171;p4"/>
            <p:cNvGrpSpPr/>
            <p:nvPr/>
          </p:nvGrpSpPr>
          <p:grpSpPr>
            <a:xfrm>
              <a:off x="39" y="-9596"/>
              <a:ext cx="9143568" cy="4335610"/>
              <a:chOff x="262312" y="450905"/>
              <a:chExt cx="8126894" cy="3784907"/>
            </a:xfrm>
          </p:grpSpPr>
          <p:sp>
            <p:nvSpPr>
              <p:cNvPr id="172" name="Google Shape;172;p4"/>
              <p:cNvSpPr/>
              <p:nvPr/>
            </p:nvSpPr>
            <p:spPr>
              <a:xfrm>
                <a:off x="292680" y="2087760"/>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73;p4"/>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4"/>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4"/>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4"/>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4"/>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4"/>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4"/>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4"/>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4"/>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4"/>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4"/>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4"/>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4"/>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4"/>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4"/>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4"/>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4"/>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4"/>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4"/>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4"/>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4"/>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4"/>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4"/>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4"/>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4"/>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4"/>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4"/>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4"/>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4"/>
              <p:cNvSpPr/>
              <p:nvPr/>
            </p:nvSpPr>
            <p:spPr>
              <a:xfrm>
                <a:off x="4699179" y="60802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4"/>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4"/>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4"/>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4"/>
              <p:cNvSpPr/>
              <p:nvPr/>
            </p:nvSpPr>
            <p:spPr>
              <a:xfrm>
                <a:off x="8074286" y="4165603"/>
                <a:ext cx="41772" cy="41419"/>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206;p4"/>
              <p:cNvSpPr/>
              <p:nvPr/>
            </p:nvSpPr>
            <p:spPr>
              <a:xfrm>
                <a:off x="3426347" y="4197042"/>
                <a:ext cx="38769" cy="38769"/>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07" name="Google Shape;207;p4"/>
          <p:cNvSpPr txBox="1">
            <a:spLocks noGrp="1"/>
          </p:cNvSpPr>
          <p:nvPr>
            <p:ph type="title"/>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8" name="Google Shape;208;p4"/>
          <p:cNvSpPr txBox="1">
            <a:spLocks noGrp="1"/>
          </p:cNvSpPr>
          <p:nvPr>
            <p:ph type="body" idx="1"/>
          </p:nvPr>
        </p:nvSpPr>
        <p:spPr>
          <a:xfrm>
            <a:off x="1440000" y="2279100"/>
            <a:ext cx="15421800" cy="6929400"/>
          </a:xfrm>
          <a:prstGeom prst="rect">
            <a:avLst/>
          </a:prstGeom>
        </p:spPr>
        <p:txBody>
          <a:bodyPr spcFirstLastPara="1" wrap="square" lIns="91425" tIns="91425" rIns="91425" bIns="91425" anchor="t" anchorCtr="0">
            <a:noAutofit/>
          </a:bodyPr>
          <a:lstStyle>
            <a:lvl1pPr marL="914378" lvl="0" indent="-609585" rtl="0">
              <a:lnSpc>
                <a:spcPct val="100000"/>
              </a:lnSpc>
              <a:spcBef>
                <a:spcPts val="0"/>
              </a:spcBef>
              <a:spcAft>
                <a:spcPts val="0"/>
              </a:spcAft>
              <a:buClr>
                <a:srgbClr val="434343"/>
              </a:buClr>
              <a:buSzPts val="1200"/>
              <a:buAutoNum type="arabicPeriod"/>
              <a:defRPr sz="2400">
                <a:solidFill>
                  <a:srgbClr val="434343"/>
                </a:solidFill>
              </a:defRPr>
            </a:lvl1pPr>
            <a:lvl2pPr marL="1828755" lvl="1" indent="-609585" rtl="0">
              <a:lnSpc>
                <a:spcPct val="115000"/>
              </a:lnSpc>
              <a:spcBef>
                <a:spcPts val="3200"/>
              </a:spcBef>
              <a:spcAft>
                <a:spcPts val="0"/>
              </a:spcAft>
              <a:buClr>
                <a:srgbClr val="434343"/>
              </a:buClr>
              <a:buSzPts val="1200"/>
              <a:buFont typeface="Roboto Condensed Light"/>
              <a:buAutoNum type="alphaLcPeriod"/>
              <a:defRPr>
                <a:solidFill>
                  <a:srgbClr val="434343"/>
                </a:solidFill>
              </a:defRPr>
            </a:lvl2pPr>
            <a:lvl3pPr marL="2743131" lvl="2" indent="-609585" rtl="0">
              <a:lnSpc>
                <a:spcPct val="115000"/>
              </a:lnSpc>
              <a:spcBef>
                <a:spcPts val="3200"/>
              </a:spcBef>
              <a:spcAft>
                <a:spcPts val="0"/>
              </a:spcAft>
              <a:buClr>
                <a:srgbClr val="434343"/>
              </a:buClr>
              <a:buSzPts val="1200"/>
              <a:buFont typeface="Roboto Condensed Light"/>
              <a:buAutoNum type="romanLcPeriod"/>
              <a:defRPr>
                <a:solidFill>
                  <a:srgbClr val="434343"/>
                </a:solidFill>
              </a:defRPr>
            </a:lvl3pPr>
            <a:lvl4pPr marL="3657509" lvl="3" indent="-609585" rtl="0">
              <a:lnSpc>
                <a:spcPct val="115000"/>
              </a:lnSpc>
              <a:spcBef>
                <a:spcPts val="3200"/>
              </a:spcBef>
              <a:spcAft>
                <a:spcPts val="0"/>
              </a:spcAft>
              <a:buClr>
                <a:srgbClr val="434343"/>
              </a:buClr>
              <a:buSzPts val="1200"/>
              <a:buFont typeface="Roboto Condensed Light"/>
              <a:buAutoNum type="arabicPeriod"/>
              <a:defRPr>
                <a:solidFill>
                  <a:srgbClr val="434343"/>
                </a:solidFill>
              </a:defRPr>
            </a:lvl4pPr>
            <a:lvl5pPr marL="4571886" lvl="4" indent="-609585" rtl="0">
              <a:lnSpc>
                <a:spcPct val="115000"/>
              </a:lnSpc>
              <a:spcBef>
                <a:spcPts val="3200"/>
              </a:spcBef>
              <a:spcAft>
                <a:spcPts val="0"/>
              </a:spcAft>
              <a:buClr>
                <a:srgbClr val="434343"/>
              </a:buClr>
              <a:buSzPts val="1200"/>
              <a:buFont typeface="Roboto Condensed Light"/>
              <a:buAutoNum type="alphaLcPeriod"/>
              <a:defRPr>
                <a:solidFill>
                  <a:srgbClr val="434343"/>
                </a:solidFill>
              </a:defRPr>
            </a:lvl5pPr>
            <a:lvl6pPr marL="5486264" lvl="5" indent="-609585" rtl="0">
              <a:lnSpc>
                <a:spcPct val="115000"/>
              </a:lnSpc>
              <a:spcBef>
                <a:spcPts val="3200"/>
              </a:spcBef>
              <a:spcAft>
                <a:spcPts val="0"/>
              </a:spcAft>
              <a:buClr>
                <a:srgbClr val="434343"/>
              </a:buClr>
              <a:buSzPts val="1200"/>
              <a:buFont typeface="Roboto Condensed Light"/>
              <a:buAutoNum type="romanLcPeriod"/>
              <a:defRPr>
                <a:solidFill>
                  <a:srgbClr val="434343"/>
                </a:solidFill>
              </a:defRPr>
            </a:lvl6pPr>
            <a:lvl7pPr marL="6400640" lvl="6" indent="-609585" rtl="0">
              <a:lnSpc>
                <a:spcPct val="115000"/>
              </a:lnSpc>
              <a:spcBef>
                <a:spcPts val="3200"/>
              </a:spcBef>
              <a:spcAft>
                <a:spcPts val="0"/>
              </a:spcAft>
              <a:buClr>
                <a:srgbClr val="434343"/>
              </a:buClr>
              <a:buSzPts val="1200"/>
              <a:buFont typeface="Roboto Condensed Light"/>
              <a:buAutoNum type="arabicPeriod"/>
              <a:defRPr>
                <a:solidFill>
                  <a:srgbClr val="434343"/>
                </a:solidFill>
              </a:defRPr>
            </a:lvl7pPr>
            <a:lvl8pPr marL="7315017" lvl="7" indent="-609585" rtl="0">
              <a:lnSpc>
                <a:spcPct val="115000"/>
              </a:lnSpc>
              <a:spcBef>
                <a:spcPts val="3200"/>
              </a:spcBef>
              <a:spcAft>
                <a:spcPts val="0"/>
              </a:spcAft>
              <a:buClr>
                <a:srgbClr val="434343"/>
              </a:buClr>
              <a:buSzPts val="1200"/>
              <a:buFont typeface="Roboto Condensed Light"/>
              <a:buAutoNum type="alphaLcPeriod"/>
              <a:defRPr>
                <a:solidFill>
                  <a:srgbClr val="434343"/>
                </a:solidFill>
              </a:defRPr>
            </a:lvl8pPr>
            <a:lvl9pPr marL="8229395" lvl="8" indent="-609585" rtl="0">
              <a:lnSpc>
                <a:spcPct val="115000"/>
              </a:lnSpc>
              <a:spcBef>
                <a:spcPts val="3200"/>
              </a:spcBef>
              <a:spcAft>
                <a:spcPts val="3200"/>
              </a:spcAft>
              <a:buClr>
                <a:srgbClr val="434343"/>
              </a:buClr>
              <a:buSzPts val="1200"/>
              <a:buFont typeface="Roboto Condensed Light"/>
              <a:buAutoNum type="romanLcPeriod"/>
              <a:defRPr>
                <a:solidFill>
                  <a:srgbClr val="434343"/>
                </a:solidFill>
              </a:defRPr>
            </a:lvl9pPr>
          </a:lstStyle>
          <a:p>
            <a:endParaRPr/>
          </a:p>
        </p:txBody>
      </p:sp>
    </p:spTree>
    <p:extLst>
      <p:ext uri="{BB962C8B-B14F-4D97-AF65-F5344CB8AC3E}">
        <p14:creationId xmlns:p14="http://schemas.microsoft.com/office/powerpoint/2010/main" val="17204736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dk1"/>
        </a:solidFill>
        <a:effectLst/>
      </p:bgPr>
    </p:bg>
    <p:spTree>
      <p:nvGrpSpPr>
        <p:cNvPr id="1" name="Shape 209"/>
        <p:cNvGrpSpPr/>
        <p:nvPr/>
      </p:nvGrpSpPr>
      <p:grpSpPr>
        <a:xfrm>
          <a:off x="0" y="0"/>
          <a:ext cx="0" cy="0"/>
          <a:chOff x="0" y="0"/>
          <a:chExt cx="0" cy="0"/>
        </a:xfrm>
      </p:grpSpPr>
      <p:grpSp>
        <p:nvGrpSpPr>
          <p:cNvPr id="210" name="Google Shape;210;p5"/>
          <p:cNvGrpSpPr/>
          <p:nvPr/>
        </p:nvGrpSpPr>
        <p:grpSpPr>
          <a:xfrm>
            <a:off x="1" y="-19192"/>
            <a:ext cx="18287801" cy="10355741"/>
            <a:chOff x="0" y="-9596"/>
            <a:chExt cx="9143900" cy="5177870"/>
          </a:xfrm>
        </p:grpSpPr>
        <p:grpSp>
          <p:nvGrpSpPr>
            <p:cNvPr id="211" name="Google Shape;211;p5"/>
            <p:cNvGrpSpPr/>
            <p:nvPr/>
          </p:nvGrpSpPr>
          <p:grpSpPr>
            <a:xfrm>
              <a:off x="0" y="-9596"/>
              <a:ext cx="9143900" cy="5177870"/>
              <a:chOff x="0" y="-9596"/>
              <a:chExt cx="9143900" cy="5177870"/>
            </a:xfrm>
          </p:grpSpPr>
          <p:sp>
            <p:nvSpPr>
              <p:cNvPr id="212" name="Google Shape;212;p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16" name="Google Shape;216;p5"/>
              <p:cNvGrpSpPr/>
              <p:nvPr/>
            </p:nvGrpSpPr>
            <p:grpSpPr>
              <a:xfrm>
                <a:off x="0" y="4065899"/>
                <a:ext cx="9143900" cy="1102374"/>
                <a:chOff x="0" y="4065899"/>
                <a:chExt cx="9143900" cy="1102374"/>
              </a:xfrm>
            </p:grpSpPr>
            <p:sp>
              <p:nvSpPr>
                <p:cNvPr id="217" name="Google Shape;217;p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24;p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6;p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7;p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229;p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230;p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31;p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33" name="Google Shape;233;p5"/>
                <p:cNvGrpSpPr/>
                <p:nvPr/>
              </p:nvGrpSpPr>
              <p:grpSpPr>
                <a:xfrm>
                  <a:off x="476510" y="4065899"/>
                  <a:ext cx="266262" cy="475209"/>
                  <a:chOff x="476510" y="4065899"/>
                  <a:chExt cx="266262" cy="475209"/>
                </a:xfrm>
              </p:grpSpPr>
              <p:sp>
                <p:nvSpPr>
                  <p:cNvPr id="234" name="Google Shape;234;p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8" name="Google Shape;238;p5"/>
                <p:cNvGrpSpPr/>
                <p:nvPr/>
              </p:nvGrpSpPr>
              <p:grpSpPr>
                <a:xfrm>
                  <a:off x="8430902" y="4070574"/>
                  <a:ext cx="214776" cy="454279"/>
                  <a:chOff x="8430902" y="4070574"/>
                  <a:chExt cx="214776" cy="454279"/>
                </a:xfrm>
              </p:grpSpPr>
              <p:sp>
                <p:nvSpPr>
                  <p:cNvPr id="239" name="Google Shape;239;p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2" name="Google Shape;242;p5"/>
                <p:cNvGrpSpPr/>
                <p:nvPr/>
              </p:nvGrpSpPr>
              <p:grpSpPr>
                <a:xfrm>
                  <a:off x="5699960" y="4366499"/>
                  <a:ext cx="266262" cy="475209"/>
                  <a:chOff x="5699960" y="4366499"/>
                  <a:chExt cx="266262" cy="475209"/>
                </a:xfrm>
              </p:grpSpPr>
              <p:sp>
                <p:nvSpPr>
                  <p:cNvPr id="243" name="Google Shape;243;p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7" name="Google Shape;247;p5"/>
              <p:cNvGrpSpPr/>
              <p:nvPr/>
            </p:nvGrpSpPr>
            <p:grpSpPr>
              <a:xfrm>
                <a:off x="39" y="-9596"/>
                <a:ext cx="9143568" cy="3483084"/>
                <a:chOff x="262312" y="450905"/>
                <a:chExt cx="8126894" cy="3040667"/>
              </a:xfrm>
            </p:grpSpPr>
            <p:sp>
              <p:nvSpPr>
                <p:cNvPr id="248" name="Google Shape;248;p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53;p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54;p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56;p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57;p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258;p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259;p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264;p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265;p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266;p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267;p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268;p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269;p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270;p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271;p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272;p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3" name="Google Shape;273;p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81" name="Google Shape;281;p5"/>
            <p:cNvGrpSpPr/>
            <p:nvPr/>
          </p:nvGrpSpPr>
          <p:grpSpPr>
            <a:xfrm>
              <a:off x="454808" y="1702558"/>
              <a:ext cx="8532593" cy="1233264"/>
              <a:chOff x="454808" y="1702558"/>
              <a:chExt cx="8532593" cy="1233264"/>
            </a:xfrm>
          </p:grpSpPr>
          <p:sp>
            <p:nvSpPr>
              <p:cNvPr id="282" name="Google Shape;282;p5"/>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5"/>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84" name="Google Shape;284;p5"/>
          <p:cNvSpPr txBox="1">
            <a:spLocks noGrp="1"/>
          </p:cNvSpPr>
          <p:nvPr>
            <p:ph type="title"/>
          </p:nvPr>
        </p:nvSpPr>
        <p:spPr>
          <a:xfrm>
            <a:off x="3193400" y="3814499"/>
            <a:ext cx="5485200" cy="832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5000"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5" name="Google Shape;285;p5"/>
          <p:cNvSpPr txBox="1">
            <a:spLocks noGrp="1"/>
          </p:cNvSpPr>
          <p:nvPr>
            <p:ph type="title" idx="2"/>
          </p:nvPr>
        </p:nvSpPr>
        <p:spPr>
          <a:xfrm>
            <a:off x="9609498" y="3814499"/>
            <a:ext cx="5485200" cy="832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5000"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6" name="Google Shape;286;p5"/>
          <p:cNvSpPr txBox="1">
            <a:spLocks noGrp="1"/>
          </p:cNvSpPr>
          <p:nvPr>
            <p:ph type="subTitle" idx="1"/>
          </p:nvPr>
        </p:nvSpPr>
        <p:spPr>
          <a:xfrm>
            <a:off x="9846494" y="5199644"/>
            <a:ext cx="5011200" cy="202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1" b="0">
                <a:solidFill>
                  <a:schemeClr val="lt2"/>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287" name="Google Shape;287;p5"/>
          <p:cNvSpPr txBox="1">
            <a:spLocks noGrp="1"/>
          </p:cNvSpPr>
          <p:nvPr>
            <p:ph type="subTitle" idx="3"/>
          </p:nvPr>
        </p:nvSpPr>
        <p:spPr>
          <a:xfrm>
            <a:off x="3430400" y="5199644"/>
            <a:ext cx="5011200" cy="202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1" b="0">
                <a:solidFill>
                  <a:schemeClr val="lt2"/>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288" name="Google Shape;288;p5"/>
          <p:cNvSpPr txBox="1">
            <a:spLocks noGrp="1"/>
          </p:cNvSpPr>
          <p:nvPr>
            <p:ph type="title" idx="4"/>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9627915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dk1"/>
        </a:solidFill>
        <a:effectLst/>
      </p:bgPr>
    </p:bg>
    <p:spTree>
      <p:nvGrpSpPr>
        <p:cNvPr id="1" name="Shape 289"/>
        <p:cNvGrpSpPr/>
        <p:nvPr/>
      </p:nvGrpSpPr>
      <p:grpSpPr>
        <a:xfrm>
          <a:off x="0" y="0"/>
          <a:ext cx="0" cy="0"/>
          <a:chOff x="0" y="0"/>
          <a:chExt cx="0" cy="0"/>
        </a:xfrm>
      </p:grpSpPr>
      <p:grpSp>
        <p:nvGrpSpPr>
          <p:cNvPr id="290" name="Google Shape;290;p6"/>
          <p:cNvGrpSpPr/>
          <p:nvPr/>
        </p:nvGrpSpPr>
        <p:grpSpPr>
          <a:xfrm>
            <a:off x="78" y="-19193"/>
            <a:ext cx="18287136" cy="6966168"/>
            <a:chOff x="39" y="-9596"/>
            <a:chExt cx="9143568" cy="3483084"/>
          </a:xfrm>
        </p:grpSpPr>
        <p:sp>
          <p:nvSpPr>
            <p:cNvPr id="291" name="Google Shape;291;p6"/>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6"/>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6"/>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6"/>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6"/>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96" name="Google Shape;296;p6"/>
            <p:cNvGrpSpPr/>
            <p:nvPr/>
          </p:nvGrpSpPr>
          <p:grpSpPr>
            <a:xfrm>
              <a:off x="39" y="-9596"/>
              <a:ext cx="9143568" cy="3483084"/>
              <a:chOff x="262312" y="450905"/>
              <a:chExt cx="8126894" cy="3040667"/>
            </a:xfrm>
          </p:grpSpPr>
          <p:sp>
            <p:nvSpPr>
              <p:cNvPr id="297" name="Google Shape;297;p6"/>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6"/>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6"/>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6"/>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6"/>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6"/>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6"/>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6"/>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6"/>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6"/>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6"/>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6"/>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6"/>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6"/>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6"/>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6"/>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6"/>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6"/>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6"/>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6"/>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6"/>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6"/>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6"/>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6"/>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6"/>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6"/>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6"/>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6"/>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6"/>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6"/>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6"/>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6"/>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6"/>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6"/>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331" name="Google Shape;331;p6"/>
          <p:cNvSpPr txBox="1">
            <a:spLocks noGrp="1"/>
          </p:cNvSpPr>
          <p:nvPr>
            <p:ph type="title"/>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9176064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dk1"/>
        </a:solidFill>
        <a:effectLst/>
      </p:bgPr>
    </p:bg>
    <p:spTree>
      <p:nvGrpSpPr>
        <p:cNvPr id="1" name="Shape 487"/>
        <p:cNvGrpSpPr/>
        <p:nvPr/>
      </p:nvGrpSpPr>
      <p:grpSpPr>
        <a:xfrm>
          <a:off x="0" y="0"/>
          <a:ext cx="0" cy="0"/>
          <a:chOff x="0" y="0"/>
          <a:chExt cx="0" cy="0"/>
        </a:xfrm>
      </p:grpSpPr>
      <p:grpSp>
        <p:nvGrpSpPr>
          <p:cNvPr id="488" name="Google Shape;488;p9"/>
          <p:cNvGrpSpPr/>
          <p:nvPr/>
        </p:nvGrpSpPr>
        <p:grpSpPr>
          <a:xfrm>
            <a:off x="1" y="-19192"/>
            <a:ext cx="18287801" cy="10355741"/>
            <a:chOff x="0" y="-9596"/>
            <a:chExt cx="9143900" cy="5177870"/>
          </a:xfrm>
        </p:grpSpPr>
        <p:grpSp>
          <p:nvGrpSpPr>
            <p:cNvPr id="489" name="Google Shape;489;p9"/>
            <p:cNvGrpSpPr/>
            <p:nvPr/>
          </p:nvGrpSpPr>
          <p:grpSpPr>
            <a:xfrm>
              <a:off x="0" y="-9596"/>
              <a:ext cx="9143900" cy="5177870"/>
              <a:chOff x="0" y="-9596"/>
              <a:chExt cx="9143900" cy="5177870"/>
            </a:xfrm>
          </p:grpSpPr>
          <p:sp>
            <p:nvSpPr>
              <p:cNvPr id="490" name="Google Shape;490;p9"/>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9"/>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9"/>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9"/>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494" name="Google Shape;494;p9"/>
              <p:cNvGrpSpPr/>
              <p:nvPr/>
            </p:nvGrpSpPr>
            <p:grpSpPr>
              <a:xfrm>
                <a:off x="0" y="4065899"/>
                <a:ext cx="9143900" cy="1102374"/>
                <a:chOff x="0" y="4065899"/>
                <a:chExt cx="9143900" cy="1102374"/>
              </a:xfrm>
            </p:grpSpPr>
            <p:sp>
              <p:nvSpPr>
                <p:cNvPr id="495" name="Google Shape;495;p9"/>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9"/>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9"/>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9"/>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9"/>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9"/>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9"/>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9"/>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9"/>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9"/>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9"/>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9"/>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9"/>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9"/>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9"/>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9"/>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511" name="Google Shape;511;p9"/>
                <p:cNvGrpSpPr/>
                <p:nvPr/>
              </p:nvGrpSpPr>
              <p:grpSpPr>
                <a:xfrm>
                  <a:off x="476510" y="4065899"/>
                  <a:ext cx="266262" cy="475209"/>
                  <a:chOff x="476510" y="4065899"/>
                  <a:chExt cx="266262" cy="475209"/>
                </a:xfrm>
              </p:grpSpPr>
              <p:sp>
                <p:nvSpPr>
                  <p:cNvPr id="512" name="Google Shape;512;p9"/>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9"/>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9"/>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9"/>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6" name="Google Shape;516;p9"/>
                <p:cNvGrpSpPr/>
                <p:nvPr/>
              </p:nvGrpSpPr>
              <p:grpSpPr>
                <a:xfrm>
                  <a:off x="8430902" y="4070574"/>
                  <a:ext cx="214776" cy="454279"/>
                  <a:chOff x="8430902" y="4070574"/>
                  <a:chExt cx="214776" cy="454279"/>
                </a:xfrm>
              </p:grpSpPr>
              <p:sp>
                <p:nvSpPr>
                  <p:cNvPr id="517" name="Google Shape;517;p9"/>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9"/>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9"/>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20" name="Google Shape;520;p9"/>
                <p:cNvGrpSpPr/>
                <p:nvPr/>
              </p:nvGrpSpPr>
              <p:grpSpPr>
                <a:xfrm>
                  <a:off x="5699960" y="4366499"/>
                  <a:ext cx="266262" cy="475209"/>
                  <a:chOff x="5699960" y="4366499"/>
                  <a:chExt cx="266262" cy="475209"/>
                </a:xfrm>
              </p:grpSpPr>
              <p:sp>
                <p:nvSpPr>
                  <p:cNvPr id="521" name="Google Shape;521;p9"/>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9"/>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9"/>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9"/>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525" name="Google Shape;525;p9"/>
              <p:cNvGrpSpPr/>
              <p:nvPr/>
            </p:nvGrpSpPr>
            <p:grpSpPr>
              <a:xfrm>
                <a:off x="39" y="-9596"/>
                <a:ext cx="9143568" cy="3483084"/>
                <a:chOff x="262312" y="450905"/>
                <a:chExt cx="8126894" cy="3040667"/>
              </a:xfrm>
            </p:grpSpPr>
            <p:sp>
              <p:nvSpPr>
                <p:cNvPr id="526" name="Google Shape;526;p9"/>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9"/>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8" name="Google Shape;528;p9"/>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9"/>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9"/>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1" name="Google Shape;531;p9"/>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2" name="Google Shape;532;p9"/>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3" name="Google Shape;533;p9"/>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4" name="Google Shape;534;p9"/>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5" name="Google Shape;535;p9"/>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6" name="Google Shape;536;p9"/>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7" name="Google Shape;537;p9"/>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8" name="Google Shape;538;p9"/>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9" name="Google Shape;539;p9"/>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0" name="Google Shape;540;p9"/>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1" name="Google Shape;541;p9"/>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2" name="Google Shape;542;p9"/>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3" name="Google Shape;543;p9"/>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4" name="Google Shape;544;p9"/>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5" name="Google Shape;545;p9"/>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6" name="Google Shape;546;p9"/>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7" name="Google Shape;547;p9"/>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8" name="Google Shape;548;p9"/>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9" name="Google Shape;549;p9"/>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550;p9"/>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9"/>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9"/>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9"/>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554;p9"/>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9"/>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9"/>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9"/>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9"/>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559" name="Google Shape;559;p9"/>
            <p:cNvGrpSpPr/>
            <p:nvPr/>
          </p:nvGrpSpPr>
          <p:grpSpPr>
            <a:xfrm>
              <a:off x="454808" y="778134"/>
              <a:ext cx="8532593" cy="2157688"/>
              <a:chOff x="454808" y="778134"/>
              <a:chExt cx="8532593" cy="2157688"/>
            </a:xfrm>
          </p:grpSpPr>
          <p:grpSp>
            <p:nvGrpSpPr>
              <p:cNvPr id="560" name="Google Shape;560;p9"/>
              <p:cNvGrpSpPr/>
              <p:nvPr/>
            </p:nvGrpSpPr>
            <p:grpSpPr>
              <a:xfrm>
                <a:off x="454808" y="778134"/>
                <a:ext cx="4262731" cy="1156793"/>
                <a:chOff x="666515" y="1138579"/>
                <a:chExt cx="3788757" cy="1009859"/>
              </a:xfrm>
            </p:grpSpPr>
            <p:sp>
              <p:nvSpPr>
                <p:cNvPr id="561" name="Google Shape;561;p9"/>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62" name="Google Shape;562;p9"/>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563" name="Google Shape;563;p9"/>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64" name="Google Shape;564;p9"/>
          <p:cNvSpPr txBox="1">
            <a:spLocks noGrp="1"/>
          </p:cNvSpPr>
          <p:nvPr>
            <p:ph type="title"/>
          </p:nvPr>
        </p:nvSpPr>
        <p:spPr>
          <a:xfrm>
            <a:off x="1440000" y="2220546"/>
            <a:ext cx="15408000" cy="1683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600"/>
              <a:buNone/>
              <a:defRPr sz="9000">
                <a:solidFill>
                  <a:schemeClr val="lt2"/>
                </a:solidFill>
              </a:defRPr>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565" name="Google Shape;565;p9"/>
          <p:cNvSpPr txBox="1">
            <a:spLocks noGrp="1"/>
          </p:cNvSpPr>
          <p:nvPr>
            <p:ph type="subTitle" idx="1"/>
          </p:nvPr>
        </p:nvSpPr>
        <p:spPr>
          <a:xfrm>
            <a:off x="4745951" y="4444000"/>
            <a:ext cx="8796000" cy="3363600"/>
          </a:xfrm>
          <a:prstGeom prst="rect">
            <a:avLst/>
          </a:prstGeom>
          <a:solidFill>
            <a:schemeClr val="dk1"/>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7192615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66"/>
        <p:cNvGrpSpPr/>
        <p:nvPr/>
      </p:nvGrpSpPr>
      <p:grpSpPr>
        <a:xfrm>
          <a:off x="0" y="0"/>
          <a:ext cx="0" cy="0"/>
          <a:chOff x="0" y="0"/>
          <a:chExt cx="0" cy="0"/>
        </a:xfrm>
      </p:grpSpPr>
      <p:grpSp>
        <p:nvGrpSpPr>
          <p:cNvPr id="567" name="Google Shape;567;p10"/>
          <p:cNvGrpSpPr/>
          <p:nvPr/>
        </p:nvGrpSpPr>
        <p:grpSpPr>
          <a:xfrm>
            <a:off x="1" y="-19192"/>
            <a:ext cx="18287801" cy="10355741"/>
            <a:chOff x="0" y="-9596"/>
            <a:chExt cx="9143900" cy="5177870"/>
          </a:xfrm>
        </p:grpSpPr>
        <p:grpSp>
          <p:nvGrpSpPr>
            <p:cNvPr id="568" name="Google Shape;568;p10"/>
            <p:cNvGrpSpPr/>
            <p:nvPr/>
          </p:nvGrpSpPr>
          <p:grpSpPr>
            <a:xfrm>
              <a:off x="0" y="-9596"/>
              <a:ext cx="9143900" cy="5177870"/>
              <a:chOff x="0" y="-9596"/>
              <a:chExt cx="9143900" cy="5177870"/>
            </a:xfrm>
          </p:grpSpPr>
          <p:sp>
            <p:nvSpPr>
              <p:cNvPr id="569" name="Google Shape;569;p10"/>
              <p:cNvSpPr/>
              <p:nvPr/>
            </p:nvSpPr>
            <p:spPr>
              <a:xfrm>
                <a:off x="8293289" y="17347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0" name="Google Shape;570;p10"/>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1" name="Google Shape;571;p10"/>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2" name="Google Shape;572;p10"/>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3" name="Google Shape;573;p10"/>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574" name="Google Shape;574;p10"/>
              <p:cNvGrpSpPr/>
              <p:nvPr/>
            </p:nvGrpSpPr>
            <p:grpSpPr>
              <a:xfrm>
                <a:off x="39" y="-9596"/>
                <a:ext cx="9143568" cy="3483084"/>
                <a:chOff x="262312" y="450905"/>
                <a:chExt cx="8126894" cy="3040667"/>
              </a:xfrm>
            </p:grpSpPr>
            <p:sp>
              <p:nvSpPr>
                <p:cNvPr id="575" name="Google Shape;575;p10"/>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6" name="Google Shape;576;p10"/>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577;p10"/>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8" name="Google Shape;578;p10"/>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9" name="Google Shape;579;p10"/>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10"/>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81;p10"/>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2" name="Google Shape;582;p10"/>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3" name="Google Shape;583;p10"/>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4" name="Google Shape;584;p10"/>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5" name="Google Shape;585;p10"/>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6" name="Google Shape;586;p10"/>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7" name="Google Shape;587;p10"/>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8" name="Google Shape;588;p10"/>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9" name="Google Shape;589;p10"/>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0" name="Google Shape;590;p10"/>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1" name="Google Shape;591;p10"/>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2" name="Google Shape;592;p10"/>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3" name="Google Shape;593;p10"/>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4" name="Google Shape;594;p10"/>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5" name="Google Shape;595;p10"/>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6" name="Google Shape;596;p10"/>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7" name="Google Shape;597;p10"/>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10"/>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10"/>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10"/>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10"/>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10"/>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603;p10"/>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604;p10"/>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605;p10"/>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10"/>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10"/>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10"/>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10"/>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10" name="Google Shape;610;p10"/>
              <p:cNvGrpSpPr/>
              <p:nvPr/>
            </p:nvGrpSpPr>
            <p:grpSpPr>
              <a:xfrm>
                <a:off x="0" y="4065899"/>
                <a:ext cx="9143900" cy="1102374"/>
                <a:chOff x="0" y="4065899"/>
                <a:chExt cx="9143900" cy="1102374"/>
              </a:xfrm>
            </p:grpSpPr>
            <p:sp>
              <p:nvSpPr>
                <p:cNvPr id="611" name="Google Shape;611;p10"/>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10"/>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10"/>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10"/>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10"/>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10"/>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10"/>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10"/>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10"/>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10"/>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10"/>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10"/>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10"/>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10"/>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10"/>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10"/>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627" name="Google Shape;627;p10"/>
                <p:cNvGrpSpPr/>
                <p:nvPr/>
              </p:nvGrpSpPr>
              <p:grpSpPr>
                <a:xfrm>
                  <a:off x="476510" y="4065899"/>
                  <a:ext cx="266262" cy="475209"/>
                  <a:chOff x="476510" y="4065899"/>
                  <a:chExt cx="266262" cy="475209"/>
                </a:xfrm>
              </p:grpSpPr>
              <p:sp>
                <p:nvSpPr>
                  <p:cNvPr id="628" name="Google Shape;628;p10"/>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10"/>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10"/>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10"/>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2" name="Google Shape;632;p10"/>
                <p:cNvGrpSpPr/>
                <p:nvPr/>
              </p:nvGrpSpPr>
              <p:grpSpPr>
                <a:xfrm>
                  <a:off x="8430902" y="4070574"/>
                  <a:ext cx="214776" cy="454279"/>
                  <a:chOff x="8430902" y="4070574"/>
                  <a:chExt cx="214776" cy="454279"/>
                </a:xfrm>
              </p:grpSpPr>
              <p:sp>
                <p:nvSpPr>
                  <p:cNvPr id="633" name="Google Shape;633;p10"/>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10"/>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10"/>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6" name="Google Shape;636;p10"/>
                <p:cNvGrpSpPr/>
                <p:nvPr/>
              </p:nvGrpSpPr>
              <p:grpSpPr>
                <a:xfrm>
                  <a:off x="5699960" y="4366499"/>
                  <a:ext cx="266262" cy="475209"/>
                  <a:chOff x="5699960" y="4366499"/>
                  <a:chExt cx="266262" cy="475209"/>
                </a:xfrm>
              </p:grpSpPr>
              <p:sp>
                <p:nvSpPr>
                  <p:cNvPr id="637" name="Google Shape;637;p10"/>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10"/>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10"/>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10"/>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641" name="Google Shape;641;p10"/>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642" name="Google Shape;642;p10"/>
          <p:cNvSpPr txBox="1">
            <a:spLocks noGrp="1"/>
          </p:cNvSpPr>
          <p:nvPr>
            <p:ph type="title"/>
          </p:nvPr>
        </p:nvSpPr>
        <p:spPr>
          <a:xfrm>
            <a:off x="4480200" y="3657600"/>
            <a:ext cx="9327600" cy="2971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3404223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dk1"/>
        </a:solidFill>
        <a:effectLst/>
      </p:bgPr>
    </p:bg>
    <p:spTree>
      <p:nvGrpSpPr>
        <p:cNvPr id="1" name="Shape 722"/>
        <p:cNvGrpSpPr/>
        <p:nvPr/>
      </p:nvGrpSpPr>
      <p:grpSpPr>
        <a:xfrm>
          <a:off x="0" y="0"/>
          <a:ext cx="0" cy="0"/>
          <a:chOff x="0" y="0"/>
          <a:chExt cx="0" cy="0"/>
        </a:xfrm>
      </p:grpSpPr>
      <p:grpSp>
        <p:nvGrpSpPr>
          <p:cNvPr id="723" name="Google Shape;723;p13"/>
          <p:cNvGrpSpPr/>
          <p:nvPr/>
        </p:nvGrpSpPr>
        <p:grpSpPr>
          <a:xfrm>
            <a:off x="1" y="-19192"/>
            <a:ext cx="18287801" cy="10355741"/>
            <a:chOff x="0" y="-9596"/>
            <a:chExt cx="9143900" cy="5177870"/>
          </a:xfrm>
        </p:grpSpPr>
        <p:grpSp>
          <p:nvGrpSpPr>
            <p:cNvPr id="724" name="Google Shape;724;p13"/>
            <p:cNvGrpSpPr/>
            <p:nvPr/>
          </p:nvGrpSpPr>
          <p:grpSpPr>
            <a:xfrm>
              <a:off x="0" y="-9596"/>
              <a:ext cx="9143900" cy="5177870"/>
              <a:chOff x="0" y="-9596"/>
              <a:chExt cx="9143900" cy="5177870"/>
            </a:xfrm>
          </p:grpSpPr>
          <p:sp>
            <p:nvSpPr>
              <p:cNvPr id="725" name="Google Shape;725;p1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26" name="Google Shape;726;p1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27" name="Google Shape;727;p1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28" name="Google Shape;728;p1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729" name="Google Shape;729;p13"/>
              <p:cNvGrpSpPr/>
              <p:nvPr/>
            </p:nvGrpSpPr>
            <p:grpSpPr>
              <a:xfrm>
                <a:off x="0" y="4065899"/>
                <a:ext cx="9143900" cy="1102374"/>
                <a:chOff x="0" y="4065899"/>
                <a:chExt cx="9143900" cy="1102374"/>
              </a:xfrm>
            </p:grpSpPr>
            <p:sp>
              <p:nvSpPr>
                <p:cNvPr id="730" name="Google Shape;730;p13"/>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1" name="Google Shape;731;p13"/>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2" name="Google Shape;732;p13"/>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3" name="Google Shape;733;p13"/>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4" name="Google Shape;734;p13"/>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5" name="Google Shape;735;p13"/>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6" name="Google Shape;736;p13"/>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7" name="Google Shape;737;p13"/>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p13"/>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739;p13"/>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740;p13"/>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741;p13"/>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13"/>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743;p13"/>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744;p13"/>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5" name="Google Shape;745;p13"/>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746" name="Google Shape;746;p13"/>
                <p:cNvGrpSpPr/>
                <p:nvPr/>
              </p:nvGrpSpPr>
              <p:grpSpPr>
                <a:xfrm>
                  <a:off x="476510" y="4065899"/>
                  <a:ext cx="266262" cy="475209"/>
                  <a:chOff x="476510" y="4065899"/>
                  <a:chExt cx="266262" cy="475209"/>
                </a:xfrm>
              </p:grpSpPr>
              <p:sp>
                <p:nvSpPr>
                  <p:cNvPr id="747" name="Google Shape;747;p13"/>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748;p13"/>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749;p13"/>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750;p13"/>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1" name="Google Shape;751;p13"/>
                <p:cNvGrpSpPr/>
                <p:nvPr/>
              </p:nvGrpSpPr>
              <p:grpSpPr>
                <a:xfrm>
                  <a:off x="8430902" y="4070574"/>
                  <a:ext cx="214776" cy="454279"/>
                  <a:chOff x="8430902" y="4070574"/>
                  <a:chExt cx="214776" cy="454279"/>
                </a:xfrm>
              </p:grpSpPr>
              <p:sp>
                <p:nvSpPr>
                  <p:cNvPr id="752" name="Google Shape;752;p13"/>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753;p13"/>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4" name="Google Shape;754;p13"/>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5" name="Google Shape;755;p13"/>
                <p:cNvGrpSpPr/>
                <p:nvPr/>
              </p:nvGrpSpPr>
              <p:grpSpPr>
                <a:xfrm>
                  <a:off x="5699960" y="4366499"/>
                  <a:ext cx="266262" cy="475209"/>
                  <a:chOff x="5699960" y="4366499"/>
                  <a:chExt cx="266262" cy="475209"/>
                </a:xfrm>
              </p:grpSpPr>
              <p:sp>
                <p:nvSpPr>
                  <p:cNvPr id="756" name="Google Shape;756;p13"/>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7" name="Google Shape;757;p13"/>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8" name="Google Shape;758;p13"/>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9" name="Google Shape;759;p13"/>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760" name="Google Shape;760;p13"/>
              <p:cNvGrpSpPr/>
              <p:nvPr/>
            </p:nvGrpSpPr>
            <p:grpSpPr>
              <a:xfrm>
                <a:off x="39" y="-9596"/>
                <a:ext cx="9143568" cy="3483084"/>
                <a:chOff x="262312" y="450905"/>
                <a:chExt cx="8126894" cy="3040667"/>
              </a:xfrm>
            </p:grpSpPr>
            <p:sp>
              <p:nvSpPr>
                <p:cNvPr id="761" name="Google Shape;761;p1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2" name="Google Shape;762;p1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3" name="Google Shape;763;p1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4" name="Google Shape;764;p1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5" name="Google Shape;765;p1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6" name="Google Shape;766;p1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7" name="Google Shape;767;p1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8" name="Google Shape;768;p1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9" name="Google Shape;769;p1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0" name="Google Shape;770;p1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1" name="Google Shape;771;p1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2" name="Google Shape;772;p1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3" name="Google Shape;773;p1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4" name="Google Shape;774;p1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5" name="Google Shape;775;p1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6" name="Google Shape;776;p1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7" name="Google Shape;777;p1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8" name="Google Shape;778;p1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9" name="Google Shape;779;p1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0" name="Google Shape;780;p1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1" name="Google Shape;781;p1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2" name="Google Shape;782;p1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1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4" name="Google Shape;784;p1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5" name="Google Shape;785;p1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6" name="Google Shape;786;p1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7" name="Google Shape;787;p1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8" name="Google Shape;788;p1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1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0" name="Google Shape;790;p1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1" name="Google Shape;791;p1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2" name="Google Shape;792;p1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3" name="Google Shape;793;p1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794" name="Google Shape;794;p13"/>
            <p:cNvGrpSpPr/>
            <p:nvPr/>
          </p:nvGrpSpPr>
          <p:grpSpPr>
            <a:xfrm>
              <a:off x="454808" y="1702558"/>
              <a:ext cx="8532593" cy="1233264"/>
              <a:chOff x="454808" y="1702558"/>
              <a:chExt cx="8532593" cy="1233264"/>
            </a:xfrm>
          </p:grpSpPr>
          <p:sp>
            <p:nvSpPr>
              <p:cNvPr id="795" name="Google Shape;795;p13"/>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6" name="Google Shape;796;p13"/>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797" name="Google Shape;797;p13"/>
          <p:cNvSpPr txBox="1">
            <a:spLocks noGrp="1"/>
          </p:cNvSpPr>
          <p:nvPr>
            <p:ph type="title"/>
          </p:nvPr>
        </p:nvSpPr>
        <p:spPr>
          <a:xfrm>
            <a:off x="3163976" y="3500951"/>
            <a:ext cx="4897200" cy="7446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798" name="Google Shape;798;p13"/>
          <p:cNvSpPr txBox="1">
            <a:spLocks noGrp="1"/>
          </p:cNvSpPr>
          <p:nvPr>
            <p:ph type="subTitle" idx="1"/>
          </p:nvPr>
        </p:nvSpPr>
        <p:spPr>
          <a:xfrm>
            <a:off x="3163964" y="4550333"/>
            <a:ext cx="4435800" cy="855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799" name="Google Shape;799;p13"/>
          <p:cNvSpPr txBox="1">
            <a:spLocks noGrp="1"/>
          </p:cNvSpPr>
          <p:nvPr>
            <p:ph type="title" idx="2" hasCustomPrompt="1"/>
          </p:nvPr>
        </p:nvSpPr>
        <p:spPr>
          <a:xfrm>
            <a:off x="1533569" y="3500951"/>
            <a:ext cx="1566600" cy="7446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5801">
                <a:solidFill>
                  <a:schemeClr val="lt2"/>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800" name="Google Shape;800;p13"/>
          <p:cNvSpPr txBox="1">
            <a:spLocks noGrp="1"/>
          </p:cNvSpPr>
          <p:nvPr>
            <p:ph type="title" idx="3"/>
          </p:nvPr>
        </p:nvSpPr>
        <p:spPr>
          <a:xfrm>
            <a:off x="11038775" y="3500951"/>
            <a:ext cx="4897200" cy="7446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801" name="Google Shape;801;p13"/>
          <p:cNvSpPr txBox="1">
            <a:spLocks noGrp="1"/>
          </p:cNvSpPr>
          <p:nvPr>
            <p:ph type="subTitle" idx="4"/>
          </p:nvPr>
        </p:nvSpPr>
        <p:spPr>
          <a:xfrm>
            <a:off x="11038764" y="4550333"/>
            <a:ext cx="4435800" cy="855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802" name="Google Shape;802;p13"/>
          <p:cNvSpPr txBox="1">
            <a:spLocks noGrp="1"/>
          </p:cNvSpPr>
          <p:nvPr>
            <p:ph type="title" idx="5" hasCustomPrompt="1"/>
          </p:nvPr>
        </p:nvSpPr>
        <p:spPr>
          <a:xfrm>
            <a:off x="9408318" y="3500951"/>
            <a:ext cx="1566600" cy="7446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5801">
                <a:solidFill>
                  <a:schemeClr val="lt2"/>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803" name="Google Shape;803;p13"/>
          <p:cNvSpPr txBox="1">
            <a:spLocks noGrp="1"/>
          </p:cNvSpPr>
          <p:nvPr>
            <p:ph type="title" idx="6"/>
          </p:nvPr>
        </p:nvSpPr>
        <p:spPr>
          <a:xfrm>
            <a:off x="3163976" y="5944750"/>
            <a:ext cx="4897200" cy="7446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804" name="Google Shape;804;p13"/>
          <p:cNvSpPr txBox="1">
            <a:spLocks noGrp="1"/>
          </p:cNvSpPr>
          <p:nvPr>
            <p:ph type="subTitle" idx="7"/>
          </p:nvPr>
        </p:nvSpPr>
        <p:spPr>
          <a:xfrm>
            <a:off x="3163964" y="6994130"/>
            <a:ext cx="4435800" cy="855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805" name="Google Shape;805;p13"/>
          <p:cNvSpPr txBox="1">
            <a:spLocks noGrp="1"/>
          </p:cNvSpPr>
          <p:nvPr>
            <p:ph type="title" idx="8" hasCustomPrompt="1"/>
          </p:nvPr>
        </p:nvSpPr>
        <p:spPr>
          <a:xfrm>
            <a:off x="1533569" y="5918555"/>
            <a:ext cx="1566600" cy="7446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5801">
                <a:solidFill>
                  <a:schemeClr val="lt2"/>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806" name="Google Shape;806;p13"/>
          <p:cNvSpPr txBox="1">
            <a:spLocks noGrp="1"/>
          </p:cNvSpPr>
          <p:nvPr>
            <p:ph type="title" idx="9"/>
          </p:nvPr>
        </p:nvSpPr>
        <p:spPr>
          <a:xfrm>
            <a:off x="11038775" y="5944750"/>
            <a:ext cx="4897200" cy="7446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807" name="Google Shape;807;p13"/>
          <p:cNvSpPr txBox="1">
            <a:spLocks noGrp="1"/>
          </p:cNvSpPr>
          <p:nvPr>
            <p:ph type="subTitle" idx="13"/>
          </p:nvPr>
        </p:nvSpPr>
        <p:spPr>
          <a:xfrm>
            <a:off x="11038764" y="6994130"/>
            <a:ext cx="4435800" cy="855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808" name="Google Shape;808;p13"/>
          <p:cNvSpPr txBox="1">
            <a:spLocks noGrp="1"/>
          </p:cNvSpPr>
          <p:nvPr>
            <p:ph type="title" idx="14" hasCustomPrompt="1"/>
          </p:nvPr>
        </p:nvSpPr>
        <p:spPr>
          <a:xfrm>
            <a:off x="9408318" y="5918555"/>
            <a:ext cx="1566600" cy="7446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5801">
                <a:solidFill>
                  <a:schemeClr val="lt2"/>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809" name="Google Shape;809;p13"/>
          <p:cNvSpPr txBox="1">
            <a:spLocks noGrp="1"/>
          </p:cNvSpPr>
          <p:nvPr>
            <p:ph type="title" idx="15"/>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9977969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dk2"/>
        </a:solidFill>
        <a:effectLst/>
      </p:bgPr>
    </p:bg>
    <p:spTree>
      <p:nvGrpSpPr>
        <p:cNvPr id="1" name="Shape 889"/>
        <p:cNvGrpSpPr/>
        <p:nvPr/>
      </p:nvGrpSpPr>
      <p:grpSpPr>
        <a:xfrm>
          <a:off x="0" y="0"/>
          <a:ext cx="0" cy="0"/>
          <a:chOff x="0" y="0"/>
          <a:chExt cx="0" cy="0"/>
        </a:xfrm>
      </p:grpSpPr>
      <p:grpSp>
        <p:nvGrpSpPr>
          <p:cNvPr id="890" name="Google Shape;890;p15"/>
          <p:cNvGrpSpPr/>
          <p:nvPr/>
        </p:nvGrpSpPr>
        <p:grpSpPr>
          <a:xfrm>
            <a:off x="1" y="-19192"/>
            <a:ext cx="18287801" cy="10355741"/>
            <a:chOff x="0" y="-9596"/>
            <a:chExt cx="9143900" cy="5177870"/>
          </a:xfrm>
        </p:grpSpPr>
        <p:grpSp>
          <p:nvGrpSpPr>
            <p:cNvPr id="891" name="Google Shape;891;p15"/>
            <p:cNvGrpSpPr/>
            <p:nvPr/>
          </p:nvGrpSpPr>
          <p:grpSpPr>
            <a:xfrm>
              <a:off x="0" y="-9596"/>
              <a:ext cx="9143900" cy="5177870"/>
              <a:chOff x="0" y="-9596"/>
              <a:chExt cx="9143900" cy="5177870"/>
            </a:xfrm>
          </p:grpSpPr>
          <p:sp>
            <p:nvSpPr>
              <p:cNvPr id="892" name="Google Shape;892;p1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3" name="Google Shape;893;p1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4" name="Google Shape;894;p1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5" name="Google Shape;895;p1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896" name="Google Shape;896;p15"/>
              <p:cNvGrpSpPr/>
              <p:nvPr/>
            </p:nvGrpSpPr>
            <p:grpSpPr>
              <a:xfrm>
                <a:off x="39" y="-9596"/>
                <a:ext cx="9143568" cy="3483084"/>
                <a:chOff x="262312" y="450905"/>
                <a:chExt cx="8126894" cy="3040667"/>
              </a:xfrm>
            </p:grpSpPr>
            <p:sp>
              <p:nvSpPr>
                <p:cNvPr id="897" name="Google Shape;897;p15"/>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8" name="Google Shape;898;p1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9" name="Google Shape;899;p1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0" name="Google Shape;900;p1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1" name="Google Shape;901;p1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2" name="Google Shape;902;p1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3" name="Google Shape;903;p1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4" name="Google Shape;904;p1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5" name="Google Shape;905;p1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6" name="Google Shape;906;p1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7" name="Google Shape;907;p1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8" name="Google Shape;908;p1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9" name="Google Shape;909;p1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0" name="Google Shape;910;p1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1" name="Google Shape;911;p1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2" name="Google Shape;912;p1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3" name="Google Shape;913;p1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4" name="Google Shape;914;p1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5" name="Google Shape;915;p1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6" name="Google Shape;916;p1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7" name="Google Shape;917;p1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8" name="Google Shape;918;p1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9" name="Google Shape;919;p1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0" name="Google Shape;920;p1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1" name="Google Shape;921;p1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2" name="Google Shape;922;p1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3" name="Google Shape;923;p1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4" name="Google Shape;924;p1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5" name="Google Shape;925;p1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6" name="Google Shape;926;p1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7" name="Google Shape;927;p1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8" name="Google Shape;928;p15"/>
                <p:cNvSpPr/>
                <p:nvPr/>
              </p:nvSpPr>
              <p:spPr>
                <a:xfrm>
                  <a:off x="1656061" y="583765"/>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9" name="Google Shape;929;p1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0" name="Google Shape;930;p1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1" name="Google Shape;931;p1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32" name="Google Shape;932;p15"/>
              <p:cNvGrpSpPr/>
              <p:nvPr/>
            </p:nvGrpSpPr>
            <p:grpSpPr>
              <a:xfrm>
                <a:off x="0" y="4065899"/>
                <a:ext cx="9143900" cy="1102374"/>
                <a:chOff x="0" y="4065899"/>
                <a:chExt cx="9143900" cy="1102374"/>
              </a:xfrm>
            </p:grpSpPr>
            <p:sp>
              <p:nvSpPr>
                <p:cNvPr id="933" name="Google Shape;933;p1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4" name="Google Shape;934;p1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5" name="Google Shape;935;p1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6" name="Google Shape;936;p1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7" name="Google Shape;937;p1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8" name="Google Shape;938;p1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9" name="Google Shape;939;p1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0" name="Google Shape;940;p1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1" name="Google Shape;941;p1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2" name="Google Shape;942;p1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3" name="Google Shape;943;p1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4" name="Google Shape;944;p1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5" name="Google Shape;945;p1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6" name="Google Shape;946;p1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7" name="Google Shape;947;p1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8" name="Google Shape;948;p1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949" name="Google Shape;949;p15"/>
                <p:cNvGrpSpPr/>
                <p:nvPr/>
              </p:nvGrpSpPr>
              <p:grpSpPr>
                <a:xfrm>
                  <a:off x="476510" y="4065899"/>
                  <a:ext cx="266262" cy="475209"/>
                  <a:chOff x="476510" y="4065899"/>
                  <a:chExt cx="266262" cy="475209"/>
                </a:xfrm>
              </p:grpSpPr>
              <p:sp>
                <p:nvSpPr>
                  <p:cNvPr id="950" name="Google Shape;950;p1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1" name="Google Shape;951;p1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2" name="Google Shape;952;p1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3" name="Google Shape;953;p1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54" name="Google Shape;954;p15"/>
                <p:cNvGrpSpPr/>
                <p:nvPr/>
              </p:nvGrpSpPr>
              <p:grpSpPr>
                <a:xfrm>
                  <a:off x="8430902" y="4070574"/>
                  <a:ext cx="214776" cy="454279"/>
                  <a:chOff x="8430902" y="4070574"/>
                  <a:chExt cx="214776" cy="454279"/>
                </a:xfrm>
              </p:grpSpPr>
              <p:sp>
                <p:nvSpPr>
                  <p:cNvPr id="955" name="Google Shape;955;p1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6" name="Google Shape;956;p1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7" name="Google Shape;957;p1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58" name="Google Shape;958;p15"/>
                <p:cNvGrpSpPr/>
                <p:nvPr/>
              </p:nvGrpSpPr>
              <p:grpSpPr>
                <a:xfrm>
                  <a:off x="5699960" y="4366499"/>
                  <a:ext cx="266262" cy="475209"/>
                  <a:chOff x="5699960" y="4366499"/>
                  <a:chExt cx="266262" cy="475209"/>
                </a:xfrm>
              </p:grpSpPr>
              <p:sp>
                <p:nvSpPr>
                  <p:cNvPr id="959" name="Google Shape;959;p1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0" name="Google Shape;960;p1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1" name="Google Shape;961;p1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2" name="Google Shape;962;p1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963" name="Google Shape;963;p15"/>
            <p:cNvSpPr/>
            <p:nvPr/>
          </p:nvSpPr>
          <p:spPr>
            <a:xfrm>
              <a:off x="1003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4" name="Google Shape;964;p15"/>
            <p:cNvSpPr/>
            <p:nvPr/>
          </p:nvSpPr>
          <p:spPr>
            <a:xfrm>
              <a:off x="8284424" y="18792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965" name="Google Shape;965;p15"/>
          <p:cNvSpPr txBox="1">
            <a:spLocks noGrp="1"/>
          </p:cNvSpPr>
          <p:nvPr>
            <p:ph type="title"/>
          </p:nvPr>
        </p:nvSpPr>
        <p:spPr>
          <a:xfrm>
            <a:off x="3174500" y="3109700"/>
            <a:ext cx="11938800" cy="26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4400">
                <a:solidFill>
                  <a:schemeClr val="lt2"/>
                </a:solidFill>
              </a:defRPr>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966" name="Google Shape;966;p15"/>
          <p:cNvSpPr txBox="1">
            <a:spLocks noGrp="1"/>
          </p:cNvSpPr>
          <p:nvPr>
            <p:ph type="subTitle" idx="1"/>
          </p:nvPr>
        </p:nvSpPr>
        <p:spPr>
          <a:xfrm>
            <a:off x="3741551" y="6016001"/>
            <a:ext cx="10804800" cy="8604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200">
                <a:solidFill>
                  <a:schemeClr val="lt2"/>
                </a:solidFill>
              </a:defRPr>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284703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3">
  <p:cSld name="Section header 3">
    <p:bg>
      <p:bgPr>
        <a:solidFill>
          <a:schemeClr val="lt2"/>
        </a:solidFill>
        <a:effectLst/>
      </p:bgPr>
    </p:bg>
    <p:spTree>
      <p:nvGrpSpPr>
        <p:cNvPr id="1" name="Shape 967"/>
        <p:cNvGrpSpPr/>
        <p:nvPr/>
      </p:nvGrpSpPr>
      <p:grpSpPr>
        <a:xfrm>
          <a:off x="0" y="0"/>
          <a:ext cx="0" cy="0"/>
          <a:chOff x="0" y="0"/>
          <a:chExt cx="0" cy="0"/>
        </a:xfrm>
      </p:grpSpPr>
      <p:grpSp>
        <p:nvGrpSpPr>
          <p:cNvPr id="968" name="Google Shape;968;p16"/>
          <p:cNvGrpSpPr/>
          <p:nvPr/>
        </p:nvGrpSpPr>
        <p:grpSpPr>
          <a:xfrm>
            <a:off x="1" y="-19192"/>
            <a:ext cx="18287801" cy="10355741"/>
            <a:chOff x="0" y="-9596"/>
            <a:chExt cx="9143900" cy="5177870"/>
          </a:xfrm>
        </p:grpSpPr>
        <p:grpSp>
          <p:nvGrpSpPr>
            <p:cNvPr id="969" name="Google Shape;969;p16"/>
            <p:cNvGrpSpPr/>
            <p:nvPr/>
          </p:nvGrpSpPr>
          <p:grpSpPr>
            <a:xfrm>
              <a:off x="0" y="-9596"/>
              <a:ext cx="9143900" cy="5177870"/>
              <a:chOff x="0" y="-9596"/>
              <a:chExt cx="9143900" cy="5177870"/>
            </a:xfrm>
          </p:grpSpPr>
          <p:sp>
            <p:nvSpPr>
              <p:cNvPr id="970" name="Google Shape;970;p16"/>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1" name="Google Shape;971;p16"/>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2" name="Google Shape;972;p16"/>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3" name="Google Shape;973;p16"/>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974" name="Google Shape;974;p16"/>
              <p:cNvGrpSpPr/>
              <p:nvPr/>
            </p:nvGrpSpPr>
            <p:grpSpPr>
              <a:xfrm>
                <a:off x="39" y="-9596"/>
                <a:ext cx="9143568" cy="3483084"/>
                <a:chOff x="262312" y="450905"/>
                <a:chExt cx="8126894" cy="3040667"/>
              </a:xfrm>
            </p:grpSpPr>
            <p:sp>
              <p:nvSpPr>
                <p:cNvPr id="975" name="Google Shape;975;p16"/>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6" name="Google Shape;976;p16"/>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7" name="Google Shape;977;p16"/>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8" name="Google Shape;978;p16"/>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9" name="Google Shape;979;p16"/>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0" name="Google Shape;980;p16"/>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1" name="Google Shape;981;p16"/>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2" name="Google Shape;982;p16"/>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3" name="Google Shape;983;p16"/>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4" name="Google Shape;984;p16"/>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5" name="Google Shape;985;p16"/>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6" name="Google Shape;986;p16"/>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16"/>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16"/>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9" name="Google Shape;989;p16"/>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0" name="Google Shape;990;p16"/>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1" name="Google Shape;991;p16"/>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2" name="Google Shape;992;p16"/>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3" name="Google Shape;993;p16"/>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16"/>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5" name="Google Shape;995;p16"/>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6" name="Google Shape;996;p16"/>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7" name="Google Shape;997;p16"/>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8" name="Google Shape;998;p16"/>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9" name="Google Shape;999;p16"/>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0" name="Google Shape;1000;p16"/>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1" name="Google Shape;1001;p16"/>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2" name="Google Shape;1002;p16"/>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3" name="Google Shape;1003;p16"/>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4" name="Google Shape;1004;p16"/>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5" name="Google Shape;1005;p16"/>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6" name="Google Shape;1006;p16"/>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7" name="Google Shape;1007;p16"/>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8" name="Google Shape;1008;p16"/>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9" name="Google Shape;1009;p16"/>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10" name="Google Shape;1010;p16"/>
              <p:cNvGrpSpPr/>
              <p:nvPr/>
            </p:nvGrpSpPr>
            <p:grpSpPr>
              <a:xfrm>
                <a:off x="0" y="4065899"/>
                <a:ext cx="9143900" cy="1102374"/>
                <a:chOff x="0" y="4065899"/>
                <a:chExt cx="9143900" cy="1102374"/>
              </a:xfrm>
            </p:grpSpPr>
            <p:sp>
              <p:nvSpPr>
                <p:cNvPr id="1011" name="Google Shape;1011;p16"/>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2" name="Google Shape;1012;p16"/>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3" name="Google Shape;1013;p16"/>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4" name="Google Shape;1014;p16"/>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5" name="Google Shape;1015;p16"/>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6" name="Google Shape;1016;p16"/>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7" name="Google Shape;1017;p16"/>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8" name="Google Shape;1018;p16"/>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9" name="Google Shape;1019;p16"/>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0" name="Google Shape;1020;p16"/>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1" name="Google Shape;1021;p16"/>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2" name="Google Shape;1022;p16"/>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3" name="Google Shape;1023;p16"/>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4" name="Google Shape;1024;p16"/>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5" name="Google Shape;1025;p16"/>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6" name="Google Shape;1026;p16"/>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027" name="Google Shape;1027;p16"/>
                <p:cNvGrpSpPr/>
                <p:nvPr/>
              </p:nvGrpSpPr>
              <p:grpSpPr>
                <a:xfrm>
                  <a:off x="476510" y="4065899"/>
                  <a:ext cx="266262" cy="475209"/>
                  <a:chOff x="476510" y="4065899"/>
                  <a:chExt cx="266262" cy="475209"/>
                </a:xfrm>
              </p:grpSpPr>
              <p:sp>
                <p:nvSpPr>
                  <p:cNvPr id="1028" name="Google Shape;1028;p16"/>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9" name="Google Shape;1029;p16"/>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0" name="Google Shape;1030;p16"/>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1" name="Google Shape;1031;p16"/>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2" name="Google Shape;1032;p16"/>
                <p:cNvGrpSpPr/>
                <p:nvPr/>
              </p:nvGrpSpPr>
              <p:grpSpPr>
                <a:xfrm>
                  <a:off x="8430902" y="4070574"/>
                  <a:ext cx="214776" cy="454279"/>
                  <a:chOff x="8430902" y="4070574"/>
                  <a:chExt cx="214776" cy="454279"/>
                </a:xfrm>
              </p:grpSpPr>
              <p:sp>
                <p:nvSpPr>
                  <p:cNvPr id="1033" name="Google Shape;1033;p16"/>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4" name="Google Shape;1034;p16"/>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5" name="Google Shape;1035;p16"/>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6" name="Google Shape;1036;p16"/>
                <p:cNvGrpSpPr/>
                <p:nvPr/>
              </p:nvGrpSpPr>
              <p:grpSpPr>
                <a:xfrm>
                  <a:off x="5699960" y="4366499"/>
                  <a:ext cx="266262" cy="475209"/>
                  <a:chOff x="5699960" y="4366499"/>
                  <a:chExt cx="266262" cy="475209"/>
                </a:xfrm>
              </p:grpSpPr>
              <p:sp>
                <p:nvSpPr>
                  <p:cNvPr id="1037" name="Google Shape;1037;p16"/>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8" name="Google Shape;1038;p16"/>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9" name="Google Shape;1039;p16"/>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40" name="Google Shape;1040;p16"/>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041" name="Google Shape;1041;p16"/>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42" name="Google Shape;1042;p16"/>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043" name="Google Shape;1043;p16"/>
          <p:cNvSpPr txBox="1">
            <a:spLocks noGrp="1"/>
          </p:cNvSpPr>
          <p:nvPr>
            <p:ph type="title"/>
          </p:nvPr>
        </p:nvSpPr>
        <p:spPr>
          <a:xfrm flipH="1">
            <a:off x="2967038" y="3765300"/>
            <a:ext cx="7795200" cy="1683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2"/>
              </a:buClr>
              <a:buSzPts val="3600"/>
              <a:buNone/>
              <a:defRPr sz="10001">
                <a:solidFill>
                  <a:schemeClr val="accent2"/>
                </a:solidFill>
              </a:defRPr>
            </a:lvl1pPr>
            <a:lvl2pPr lvl="1" algn="ctr" rtl="0">
              <a:spcBef>
                <a:spcPts val="0"/>
              </a:spcBef>
              <a:spcAft>
                <a:spcPts val="0"/>
              </a:spcAft>
              <a:buClr>
                <a:schemeClr val="accent2"/>
              </a:buClr>
              <a:buSzPts val="3600"/>
              <a:buNone/>
              <a:defRPr sz="7200">
                <a:solidFill>
                  <a:schemeClr val="accent2"/>
                </a:solidFill>
              </a:defRPr>
            </a:lvl2pPr>
            <a:lvl3pPr lvl="2" algn="ctr" rtl="0">
              <a:spcBef>
                <a:spcPts val="0"/>
              </a:spcBef>
              <a:spcAft>
                <a:spcPts val="0"/>
              </a:spcAft>
              <a:buClr>
                <a:schemeClr val="accent2"/>
              </a:buClr>
              <a:buSzPts val="3600"/>
              <a:buNone/>
              <a:defRPr sz="7200">
                <a:solidFill>
                  <a:schemeClr val="accent2"/>
                </a:solidFill>
              </a:defRPr>
            </a:lvl3pPr>
            <a:lvl4pPr lvl="3" algn="ctr" rtl="0">
              <a:spcBef>
                <a:spcPts val="0"/>
              </a:spcBef>
              <a:spcAft>
                <a:spcPts val="0"/>
              </a:spcAft>
              <a:buClr>
                <a:schemeClr val="accent2"/>
              </a:buClr>
              <a:buSzPts val="3600"/>
              <a:buNone/>
              <a:defRPr sz="7200">
                <a:solidFill>
                  <a:schemeClr val="accent2"/>
                </a:solidFill>
              </a:defRPr>
            </a:lvl4pPr>
            <a:lvl5pPr lvl="4" algn="ctr" rtl="0">
              <a:spcBef>
                <a:spcPts val="0"/>
              </a:spcBef>
              <a:spcAft>
                <a:spcPts val="0"/>
              </a:spcAft>
              <a:buClr>
                <a:schemeClr val="accent2"/>
              </a:buClr>
              <a:buSzPts val="3600"/>
              <a:buNone/>
              <a:defRPr sz="7200">
                <a:solidFill>
                  <a:schemeClr val="accent2"/>
                </a:solidFill>
              </a:defRPr>
            </a:lvl5pPr>
            <a:lvl6pPr lvl="5" algn="ctr" rtl="0">
              <a:spcBef>
                <a:spcPts val="0"/>
              </a:spcBef>
              <a:spcAft>
                <a:spcPts val="0"/>
              </a:spcAft>
              <a:buClr>
                <a:schemeClr val="accent2"/>
              </a:buClr>
              <a:buSzPts val="3600"/>
              <a:buNone/>
              <a:defRPr sz="7200">
                <a:solidFill>
                  <a:schemeClr val="accent2"/>
                </a:solidFill>
              </a:defRPr>
            </a:lvl6pPr>
            <a:lvl7pPr lvl="6" algn="ctr" rtl="0">
              <a:spcBef>
                <a:spcPts val="0"/>
              </a:spcBef>
              <a:spcAft>
                <a:spcPts val="0"/>
              </a:spcAft>
              <a:buClr>
                <a:schemeClr val="accent2"/>
              </a:buClr>
              <a:buSzPts val="3600"/>
              <a:buNone/>
              <a:defRPr sz="7200">
                <a:solidFill>
                  <a:schemeClr val="accent2"/>
                </a:solidFill>
              </a:defRPr>
            </a:lvl7pPr>
            <a:lvl8pPr lvl="7" algn="ctr" rtl="0">
              <a:spcBef>
                <a:spcPts val="0"/>
              </a:spcBef>
              <a:spcAft>
                <a:spcPts val="0"/>
              </a:spcAft>
              <a:buClr>
                <a:schemeClr val="accent2"/>
              </a:buClr>
              <a:buSzPts val="3600"/>
              <a:buNone/>
              <a:defRPr sz="7200">
                <a:solidFill>
                  <a:schemeClr val="accent2"/>
                </a:solidFill>
              </a:defRPr>
            </a:lvl8pPr>
            <a:lvl9pPr lvl="8" algn="ctr" rtl="0">
              <a:spcBef>
                <a:spcPts val="0"/>
              </a:spcBef>
              <a:spcAft>
                <a:spcPts val="0"/>
              </a:spcAft>
              <a:buClr>
                <a:schemeClr val="accent2"/>
              </a:buClr>
              <a:buSzPts val="3600"/>
              <a:buNone/>
              <a:defRPr sz="7200">
                <a:solidFill>
                  <a:schemeClr val="accent2"/>
                </a:solidFill>
              </a:defRPr>
            </a:lvl9pPr>
          </a:lstStyle>
          <a:p>
            <a:endParaRPr/>
          </a:p>
        </p:txBody>
      </p:sp>
      <p:sp>
        <p:nvSpPr>
          <p:cNvPr id="1044" name="Google Shape;1044;p16"/>
          <p:cNvSpPr txBox="1">
            <a:spLocks noGrp="1"/>
          </p:cNvSpPr>
          <p:nvPr>
            <p:ph type="title" idx="2" hasCustomPrompt="1"/>
          </p:nvPr>
        </p:nvSpPr>
        <p:spPr>
          <a:xfrm flipH="1">
            <a:off x="11162888" y="3794669"/>
            <a:ext cx="5086200" cy="3099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6000"/>
              <a:buNone/>
              <a:defRPr sz="25800">
                <a:solidFill>
                  <a:schemeClr val="accent2"/>
                </a:solidFill>
              </a:defRPr>
            </a:lvl1pPr>
            <a:lvl2pPr lvl="1" algn="ctr" rtl="0">
              <a:spcBef>
                <a:spcPts val="0"/>
              </a:spcBef>
              <a:spcAft>
                <a:spcPts val="0"/>
              </a:spcAft>
              <a:buClr>
                <a:schemeClr val="accent2"/>
              </a:buClr>
              <a:buSzPts val="6000"/>
              <a:buNone/>
              <a:defRPr sz="12000">
                <a:solidFill>
                  <a:schemeClr val="accent2"/>
                </a:solidFill>
              </a:defRPr>
            </a:lvl2pPr>
            <a:lvl3pPr lvl="2" algn="ctr" rtl="0">
              <a:spcBef>
                <a:spcPts val="0"/>
              </a:spcBef>
              <a:spcAft>
                <a:spcPts val="0"/>
              </a:spcAft>
              <a:buClr>
                <a:schemeClr val="accent2"/>
              </a:buClr>
              <a:buSzPts val="6000"/>
              <a:buNone/>
              <a:defRPr sz="12000">
                <a:solidFill>
                  <a:schemeClr val="accent2"/>
                </a:solidFill>
              </a:defRPr>
            </a:lvl3pPr>
            <a:lvl4pPr lvl="3" algn="ctr" rtl="0">
              <a:spcBef>
                <a:spcPts val="0"/>
              </a:spcBef>
              <a:spcAft>
                <a:spcPts val="0"/>
              </a:spcAft>
              <a:buClr>
                <a:schemeClr val="accent2"/>
              </a:buClr>
              <a:buSzPts val="6000"/>
              <a:buNone/>
              <a:defRPr sz="12000">
                <a:solidFill>
                  <a:schemeClr val="accent2"/>
                </a:solidFill>
              </a:defRPr>
            </a:lvl4pPr>
            <a:lvl5pPr lvl="4" algn="ctr" rtl="0">
              <a:spcBef>
                <a:spcPts val="0"/>
              </a:spcBef>
              <a:spcAft>
                <a:spcPts val="0"/>
              </a:spcAft>
              <a:buClr>
                <a:schemeClr val="accent2"/>
              </a:buClr>
              <a:buSzPts val="6000"/>
              <a:buNone/>
              <a:defRPr sz="12000">
                <a:solidFill>
                  <a:schemeClr val="accent2"/>
                </a:solidFill>
              </a:defRPr>
            </a:lvl5pPr>
            <a:lvl6pPr lvl="5" algn="ctr" rtl="0">
              <a:spcBef>
                <a:spcPts val="0"/>
              </a:spcBef>
              <a:spcAft>
                <a:spcPts val="0"/>
              </a:spcAft>
              <a:buClr>
                <a:schemeClr val="accent2"/>
              </a:buClr>
              <a:buSzPts val="6000"/>
              <a:buNone/>
              <a:defRPr sz="12000">
                <a:solidFill>
                  <a:schemeClr val="accent2"/>
                </a:solidFill>
              </a:defRPr>
            </a:lvl6pPr>
            <a:lvl7pPr lvl="6" algn="ctr" rtl="0">
              <a:spcBef>
                <a:spcPts val="0"/>
              </a:spcBef>
              <a:spcAft>
                <a:spcPts val="0"/>
              </a:spcAft>
              <a:buClr>
                <a:schemeClr val="accent2"/>
              </a:buClr>
              <a:buSzPts val="6000"/>
              <a:buNone/>
              <a:defRPr sz="12000">
                <a:solidFill>
                  <a:schemeClr val="accent2"/>
                </a:solidFill>
              </a:defRPr>
            </a:lvl7pPr>
            <a:lvl8pPr lvl="7" algn="ctr" rtl="0">
              <a:spcBef>
                <a:spcPts val="0"/>
              </a:spcBef>
              <a:spcAft>
                <a:spcPts val="0"/>
              </a:spcAft>
              <a:buClr>
                <a:schemeClr val="accent2"/>
              </a:buClr>
              <a:buSzPts val="6000"/>
              <a:buNone/>
              <a:defRPr sz="12000">
                <a:solidFill>
                  <a:schemeClr val="accent2"/>
                </a:solidFill>
              </a:defRPr>
            </a:lvl8pPr>
            <a:lvl9pPr lvl="8" algn="ctr" rtl="0">
              <a:spcBef>
                <a:spcPts val="0"/>
              </a:spcBef>
              <a:spcAft>
                <a:spcPts val="0"/>
              </a:spcAft>
              <a:buClr>
                <a:schemeClr val="accent2"/>
              </a:buClr>
              <a:buSzPts val="6000"/>
              <a:buNone/>
              <a:defRPr sz="12000">
                <a:solidFill>
                  <a:schemeClr val="accent2"/>
                </a:solidFill>
              </a:defRPr>
            </a:lvl9pPr>
          </a:lstStyle>
          <a:p>
            <a:r>
              <a:t>xx%</a:t>
            </a:r>
          </a:p>
        </p:txBody>
      </p:sp>
      <p:sp>
        <p:nvSpPr>
          <p:cNvPr id="1045" name="Google Shape;1045;p16"/>
          <p:cNvSpPr txBox="1">
            <a:spLocks noGrp="1"/>
          </p:cNvSpPr>
          <p:nvPr>
            <p:ph type="subTitle" idx="1"/>
          </p:nvPr>
        </p:nvSpPr>
        <p:spPr>
          <a:xfrm flipH="1">
            <a:off x="2035812" y="5670800"/>
            <a:ext cx="8726400" cy="860400"/>
          </a:xfrm>
          <a:prstGeom prst="rect">
            <a:avLst/>
          </a:prstGeom>
          <a:solidFill>
            <a:schemeClr val="accent2"/>
          </a:solidFill>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3200">
                <a:solidFill>
                  <a:schemeClr val="lt2"/>
                </a:solidFill>
              </a:defRPr>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21872293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1">
  <p:cSld name="Title and text 1">
    <p:bg>
      <p:bgPr>
        <a:solidFill>
          <a:schemeClr val="lt1"/>
        </a:solidFill>
        <a:effectLst/>
      </p:bgPr>
    </p:bg>
    <p:spTree>
      <p:nvGrpSpPr>
        <p:cNvPr id="1" name="Shape 1202"/>
        <p:cNvGrpSpPr/>
        <p:nvPr/>
      </p:nvGrpSpPr>
      <p:grpSpPr>
        <a:xfrm>
          <a:off x="0" y="0"/>
          <a:ext cx="0" cy="0"/>
          <a:chOff x="0" y="0"/>
          <a:chExt cx="0" cy="0"/>
        </a:xfrm>
      </p:grpSpPr>
      <p:grpSp>
        <p:nvGrpSpPr>
          <p:cNvPr id="1203" name="Google Shape;1203;p19"/>
          <p:cNvGrpSpPr/>
          <p:nvPr/>
        </p:nvGrpSpPr>
        <p:grpSpPr>
          <a:xfrm>
            <a:off x="1" y="-19192"/>
            <a:ext cx="18287801" cy="10355741"/>
            <a:chOff x="0" y="-9596"/>
            <a:chExt cx="9143900" cy="5177870"/>
          </a:xfrm>
        </p:grpSpPr>
        <p:grpSp>
          <p:nvGrpSpPr>
            <p:cNvPr id="1204" name="Google Shape;1204;p19"/>
            <p:cNvGrpSpPr/>
            <p:nvPr/>
          </p:nvGrpSpPr>
          <p:grpSpPr>
            <a:xfrm>
              <a:off x="0" y="-9596"/>
              <a:ext cx="9143900" cy="5177870"/>
              <a:chOff x="0" y="-9596"/>
              <a:chExt cx="9143900" cy="5177870"/>
            </a:xfrm>
          </p:grpSpPr>
          <p:sp>
            <p:nvSpPr>
              <p:cNvPr id="1205" name="Google Shape;1205;p19"/>
              <p:cNvSpPr/>
              <p:nvPr/>
            </p:nvSpPr>
            <p:spPr>
              <a:xfrm>
                <a:off x="8293289" y="17347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06" name="Google Shape;1206;p19"/>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07" name="Google Shape;1207;p19"/>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08" name="Google Shape;1208;p19"/>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09" name="Google Shape;1209;p19"/>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210" name="Google Shape;1210;p19"/>
              <p:cNvGrpSpPr/>
              <p:nvPr/>
            </p:nvGrpSpPr>
            <p:grpSpPr>
              <a:xfrm>
                <a:off x="39" y="-9596"/>
                <a:ext cx="9143568" cy="3483084"/>
                <a:chOff x="262312" y="450905"/>
                <a:chExt cx="8126894" cy="3040667"/>
              </a:xfrm>
            </p:grpSpPr>
            <p:sp>
              <p:nvSpPr>
                <p:cNvPr id="1211" name="Google Shape;1211;p19"/>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2" name="Google Shape;1212;p19"/>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3" name="Google Shape;1213;p19"/>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4" name="Google Shape;1214;p19"/>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5" name="Google Shape;1215;p19"/>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6" name="Google Shape;1216;p19"/>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7" name="Google Shape;1217;p19"/>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8" name="Google Shape;1218;p19"/>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9" name="Google Shape;1219;p19"/>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0" name="Google Shape;1220;p19"/>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1" name="Google Shape;1221;p19"/>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2" name="Google Shape;1222;p19"/>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3" name="Google Shape;1223;p19"/>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4" name="Google Shape;1224;p19"/>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5" name="Google Shape;1225;p19"/>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6" name="Google Shape;1226;p19"/>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7" name="Google Shape;1227;p19"/>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8" name="Google Shape;1228;p19"/>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9" name="Google Shape;1229;p19"/>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0" name="Google Shape;1230;p19"/>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1" name="Google Shape;1231;p19"/>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2" name="Google Shape;1232;p19"/>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3" name="Google Shape;1233;p19"/>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4" name="Google Shape;1234;p19"/>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5" name="Google Shape;1235;p19"/>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6" name="Google Shape;1236;p19"/>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7" name="Google Shape;1237;p19"/>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8" name="Google Shape;1238;p19"/>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9" name="Google Shape;1239;p19"/>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0" name="Google Shape;1240;p19"/>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1" name="Google Shape;1241;p19"/>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2" name="Google Shape;1242;p19"/>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3" name="Google Shape;1243;p19"/>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4" name="Google Shape;1244;p19"/>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5" name="Google Shape;1245;p19"/>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46" name="Google Shape;1246;p19"/>
              <p:cNvGrpSpPr/>
              <p:nvPr/>
            </p:nvGrpSpPr>
            <p:grpSpPr>
              <a:xfrm>
                <a:off x="0" y="4065899"/>
                <a:ext cx="9143900" cy="1102374"/>
                <a:chOff x="0" y="4065899"/>
                <a:chExt cx="9143900" cy="1102374"/>
              </a:xfrm>
            </p:grpSpPr>
            <p:sp>
              <p:nvSpPr>
                <p:cNvPr id="1247" name="Google Shape;1247;p19"/>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8" name="Google Shape;1248;p19"/>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9" name="Google Shape;1249;p19"/>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0" name="Google Shape;1250;p19"/>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1" name="Google Shape;1251;p19"/>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2" name="Google Shape;1252;p19"/>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3" name="Google Shape;1253;p19"/>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4" name="Google Shape;1254;p19"/>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5" name="Google Shape;1255;p19"/>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6" name="Google Shape;1256;p19"/>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7" name="Google Shape;1257;p19"/>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8" name="Google Shape;1258;p19"/>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9" name="Google Shape;1259;p19"/>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0" name="Google Shape;1260;p19"/>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1" name="Google Shape;1261;p19"/>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2" name="Google Shape;1262;p19"/>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263" name="Google Shape;1263;p19"/>
                <p:cNvGrpSpPr/>
                <p:nvPr/>
              </p:nvGrpSpPr>
              <p:grpSpPr>
                <a:xfrm>
                  <a:off x="476510" y="4065899"/>
                  <a:ext cx="266262" cy="475209"/>
                  <a:chOff x="476510" y="4065899"/>
                  <a:chExt cx="266262" cy="475209"/>
                </a:xfrm>
              </p:grpSpPr>
              <p:sp>
                <p:nvSpPr>
                  <p:cNvPr id="1264" name="Google Shape;1264;p19"/>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5" name="Google Shape;1265;p19"/>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6" name="Google Shape;1266;p19"/>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7" name="Google Shape;1267;p19"/>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68" name="Google Shape;1268;p19"/>
                <p:cNvGrpSpPr/>
                <p:nvPr/>
              </p:nvGrpSpPr>
              <p:grpSpPr>
                <a:xfrm>
                  <a:off x="8430902" y="4070574"/>
                  <a:ext cx="214776" cy="454279"/>
                  <a:chOff x="8430902" y="4070574"/>
                  <a:chExt cx="214776" cy="454279"/>
                </a:xfrm>
              </p:grpSpPr>
              <p:sp>
                <p:nvSpPr>
                  <p:cNvPr id="1269" name="Google Shape;1269;p19"/>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0" name="Google Shape;1270;p19"/>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1" name="Google Shape;1271;p19"/>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72" name="Google Shape;1272;p19"/>
                <p:cNvGrpSpPr/>
                <p:nvPr/>
              </p:nvGrpSpPr>
              <p:grpSpPr>
                <a:xfrm>
                  <a:off x="5699960" y="4366499"/>
                  <a:ext cx="266262" cy="475209"/>
                  <a:chOff x="5699960" y="4366499"/>
                  <a:chExt cx="266262" cy="475209"/>
                </a:xfrm>
              </p:grpSpPr>
              <p:sp>
                <p:nvSpPr>
                  <p:cNvPr id="1273" name="Google Shape;1273;p19"/>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4" name="Google Shape;1274;p19"/>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5" name="Google Shape;1275;p19"/>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6" name="Google Shape;1276;p19"/>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277" name="Google Shape;1277;p19"/>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278" name="Google Shape;1278;p19"/>
          <p:cNvSpPr txBox="1">
            <a:spLocks noGrp="1"/>
          </p:cNvSpPr>
          <p:nvPr>
            <p:ph type="title"/>
          </p:nvPr>
        </p:nvSpPr>
        <p:spPr>
          <a:xfrm>
            <a:off x="1440000" y="2570550"/>
            <a:ext cx="7704000" cy="3324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79" name="Google Shape;1279;p19"/>
          <p:cNvSpPr txBox="1">
            <a:spLocks noGrp="1"/>
          </p:cNvSpPr>
          <p:nvPr>
            <p:ph type="subTitle" idx="1"/>
          </p:nvPr>
        </p:nvSpPr>
        <p:spPr>
          <a:xfrm>
            <a:off x="1440000" y="5707050"/>
            <a:ext cx="7704000" cy="2009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29799555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solidFill>
          <a:schemeClr val="lt2"/>
        </a:solidFill>
        <a:effectLst/>
      </p:bgPr>
    </p:bg>
    <p:spTree>
      <p:nvGrpSpPr>
        <p:cNvPr id="1" name="Shape 1280"/>
        <p:cNvGrpSpPr/>
        <p:nvPr/>
      </p:nvGrpSpPr>
      <p:grpSpPr>
        <a:xfrm>
          <a:off x="0" y="0"/>
          <a:ext cx="0" cy="0"/>
          <a:chOff x="0" y="0"/>
          <a:chExt cx="0" cy="0"/>
        </a:xfrm>
      </p:grpSpPr>
      <p:grpSp>
        <p:nvGrpSpPr>
          <p:cNvPr id="1281" name="Google Shape;1281;p20"/>
          <p:cNvGrpSpPr/>
          <p:nvPr/>
        </p:nvGrpSpPr>
        <p:grpSpPr>
          <a:xfrm>
            <a:off x="1" y="-19192"/>
            <a:ext cx="18287801" cy="10355741"/>
            <a:chOff x="0" y="-9596"/>
            <a:chExt cx="9143900" cy="5177870"/>
          </a:xfrm>
        </p:grpSpPr>
        <p:grpSp>
          <p:nvGrpSpPr>
            <p:cNvPr id="1282" name="Google Shape;1282;p20"/>
            <p:cNvGrpSpPr/>
            <p:nvPr/>
          </p:nvGrpSpPr>
          <p:grpSpPr>
            <a:xfrm>
              <a:off x="0" y="-9596"/>
              <a:ext cx="9143900" cy="5177870"/>
              <a:chOff x="0" y="-9596"/>
              <a:chExt cx="9143900" cy="5177870"/>
            </a:xfrm>
          </p:grpSpPr>
          <p:sp>
            <p:nvSpPr>
              <p:cNvPr id="1283" name="Google Shape;1283;p20"/>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4" name="Google Shape;1284;p20"/>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5" name="Google Shape;1285;p20"/>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6" name="Google Shape;1286;p20"/>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287" name="Google Shape;1287;p20"/>
              <p:cNvGrpSpPr/>
              <p:nvPr/>
            </p:nvGrpSpPr>
            <p:grpSpPr>
              <a:xfrm>
                <a:off x="39" y="-9596"/>
                <a:ext cx="9143568" cy="3483084"/>
                <a:chOff x="262312" y="450905"/>
                <a:chExt cx="8126894" cy="3040667"/>
              </a:xfrm>
            </p:grpSpPr>
            <p:sp>
              <p:nvSpPr>
                <p:cNvPr id="1288" name="Google Shape;1288;p20"/>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9" name="Google Shape;1289;p20"/>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0" name="Google Shape;1290;p20"/>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1" name="Google Shape;1291;p20"/>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2" name="Google Shape;1292;p20"/>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3" name="Google Shape;1293;p20"/>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4" name="Google Shape;1294;p20"/>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5" name="Google Shape;1295;p20"/>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6" name="Google Shape;1296;p20"/>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7" name="Google Shape;1297;p20"/>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8" name="Google Shape;1298;p20"/>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9" name="Google Shape;1299;p20"/>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0" name="Google Shape;1300;p20"/>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1" name="Google Shape;1301;p20"/>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2" name="Google Shape;1302;p20"/>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3" name="Google Shape;1303;p20"/>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4" name="Google Shape;1304;p20"/>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5" name="Google Shape;1305;p20"/>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6" name="Google Shape;1306;p20"/>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7" name="Google Shape;1307;p20"/>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8" name="Google Shape;1308;p20"/>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9" name="Google Shape;1309;p20"/>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0" name="Google Shape;1310;p20"/>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1" name="Google Shape;1311;p20"/>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2" name="Google Shape;1312;p20"/>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3" name="Google Shape;1313;p20"/>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4" name="Google Shape;1314;p20"/>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5" name="Google Shape;1315;p20"/>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6" name="Google Shape;1316;p20"/>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7" name="Google Shape;1317;p20"/>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8" name="Google Shape;1318;p20"/>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9" name="Google Shape;1319;p20"/>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0" name="Google Shape;1320;p20"/>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1" name="Google Shape;1321;p20"/>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2" name="Google Shape;1322;p20"/>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23" name="Google Shape;1323;p20"/>
              <p:cNvGrpSpPr/>
              <p:nvPr/>
            </p:nvGrpSpPr>
            <p:grpSpPr>
              <a:xfrm>
                <a:off x="0" y="4065899"/>
                <a:ext cx="9143900" cy="1102374"/>
                <a:chOff x="0" y="4065899"/>
                <a:chExt cx="9143900" cy="1102374"/>
              </a:xfrm>
            </p:grpSpPr>
            <p:sp>
              <p:nvSpPr>
                <p:cNvPr id="1324" name="Google Shape;1324;p20"/>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5" name="Google Shape;1325;p20"/>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6" name="Google Shape;1326;p20"/>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7" name="Google Shape;1327;p20"/>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8" name="Google Shape;1328;p20"/>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9" name="Google Shape;1329;p20"/>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0" name="Google Shape;1330;p20"/>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1" name="Google Shape;1331;p20"/>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2" name="Google Shape;1332;p20"/>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3" name="Google Shape;1333;p20"/>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4" name="Google Shape;1334;p20"/>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5" name="Google Shape;1335;p20"/>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6" name="Google Shape;1336;p20"/>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7" name="Google Shape;1337;p20"/>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8" name="Google Shape;1338;p20"/>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9" name="Google Shape;1339;p20"/>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340" name="Google Shape;1340;p20"/>
                <p:cNvGrpSpPr/>
                <p:nvPr/>
              </p:nvGrpSpPr>
              <p:grpSpPr>
                <a:xfrm>
                  <a:off x="476510" y="4065899"/>
                  <a:ext cx="266262" cy="475209"/>
                  <a:chOff x="476510" y="4065899"/>
                  <a:chExt cx="266262" cy="475209"/>
                </a:xfrm>
              </p:grpSpPr>
              <p:sp>
                <p:nvSpPr>
                  <p:cNvPr id="1341" name="Google Shape;1341;p20"/>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2" name="Google Shape;1342;p20"/>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3" name="Google Shape;1343;p20"/>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4" name="Google Shape;1344;p20"/>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45" name="Google Shape;1345;p20"/>
                <p:cNvGrpSpPr/>
                <p:nvPr/>
              </p:nvGrpSpPr>
              <p:grpSpPr>
                <a:xfrm>
                  <a:off x="8430902" y="4070574"/>
                  <a:ext cx="214776" cy="454279"/>
                  <a:chOff x="8430902" y="4070574"/>
                  <a:chExt cx="214776" cy="454279"/>
                </a:xfrm>
              </p:grpSpPr>
              <p:sp>
                <p:nvSpPr>
                  <p:cNvPr id="1346" name="Google Shape;1346;p20"/>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7" name="Google Shape;1347;p20"/>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8" name="Google Shape;1348;p20"/>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49" name="Google Shape;1349;p20"/>
                <p:cNvGrpSpPr/>
                <p:nvPr/>
              </p:nvGrpSpPr>
              <p:grpSpPr>
                <a:xfrm>
                  <a:off x="5699960" y="4366499"/>
                  <a:ext cx="266262" cy="475209"/>
                  <a:chOff x="5699960" y="4366499"/>
                  <a:chExt cx="266262" cy="475209"/>
                </a:xfrm>
              </p:grpSpPr>
              <p:sp>
                <p:nvSpPr>
                  <p:cNvPr id="1350" name="Google Shape;1350;p20"/>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1" name="Google Shape;1351;p20"/>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2" name="Google Shape;1352;p20"/>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3" name="Google Shape;1353;p20"/>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354" name="Google Shape;1354;p20"/>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5" name="Google Shape;1355;p20"/>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356" name="Google Shape;1356;p20"/>
          <p:cNvSpPr txBox="1">
            <a:spLocks noGrp="1"/>
          </p:cNvSpPr>
          <p:nvPr>
            <p:ph type="subTitle" idx="1"/>
          </p:nvPr>
        </p:nvSpPr>
        <p:spPr>
          <a:xfrm>
            <a:off x="1426200" y="6714992"/>
            <a:ext cx="7501800" cy="184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357" name="Google Shape;1357;p20"/>
          <p:cNvSpPr txBox="1">
            <a:spLocks noGrp="1"/>
          </p:cNvSpPr>
          <p:nvPr>
            <p:ph type="title"/>
          </p:nvPr>
        </p:nvSpPr>
        <p:spPr>
          <a:xfrm>
            <a:off x="1440000" y="2805392"/>
            <a:ext cx="7474200" cy="3456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133010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2"/>
        </a:solidFill>
        <a:effectLst/>
      </p:bgPr>
    </p:bg>
    <p:spTree>
      <p:nvGrpSpPr>
        <p:cNvPr id="1" name="Shape 1358"/>
        <p:cNvGrpSpPr/>
        <p:nvPr/>
      </p:nvGrpSpPr>
      <p:grpSpPr>
        <a:xfrm>
          <a:off x="0" y="0"/>
          <a:ext cx="0" cy="0"/>
          <a:chOff x="0" y="0"/>
          <a:chExt cx="0" cy="0"/>
        </a:xfrm>
      </p:grpSpPr>
      <p:grpSp>
        <p:nvGrpSpPr>
          <p:cNvPr id="1359" name="Google Shape;1359;p21"/>
          <p:cNvGrpSpPr/>
          <p:nvPr/>
        </p:nvGrpSpPr>
        <p:grpSpPr>
          <a:xfrm>
            <a:off x="1" y="-19192"/>
            <a:ext cx="18287801" cy="10355741"/>
            <a:chOff x="0" y="-9596"/>
            <a:chExt cx="9143900" cy="5177870"/>
          </a:xfrm>
        </p:grpSpPr>
        <p:grpSp>
          <p:nvGrpSpPr>
            <p:cNvPr id="1360" name="Google Shape;1360;p21"/>
            <p:cNvGrpSpPr/>
            <p:nvPr/>
          </p:nvGrpSpPr>
          <p:grpSpPr>
            <a:xfrm>
              <a:off x="0" y="-9596"/>
              <a:ext cx="9143900" cy="5177870"/>
              <a:chOff x="0" y="-9596"/>
              <a:chExt cx="9143900" cy="5177870"/>
            </a:xfrm>
          </p:grpSpPr>
          <p:sp>
            <p:nvSpPr>
              <p:cNvPr id="1361" name="Google Shape;1361;p21"/>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2" name="Google Shape;1362;p21"/>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3" name="Google Shape;1363;p21"/>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4" name="Google Shape;1364;p21"/>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365" name="Google Shape;1365;p21"/>
              <p:cNvGrpSpPr/>
              <p:nvPr/>
            </p:nvGrpSpPr>
            <p:grpSpPr>
              <a:xfrm>
                <a:off x="39" y="-9596"/>
                <a:ext cx="9143568" cy="3483084"/>
                <a:chOff x="262312" y="450905"/>
                <a:chExt cx="8126894" cy="3040667"/>
              </a:xfrm>
            </p:grpSpPr>
            <p:sp>
              <p:nvSpPr>
                <p:cNvPr id="1366" name="Google Shape;1366;p21"/>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7" name="Google Shape;1367;p21"/>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8" name="Google Shape;1368;p21"/>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9" name="Google Shape;1369;p21"/>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0" name="Google Shape;1370;p21"/>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1" name="Google Shape;1371;p21"/>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2" name="Google Shape;1372;p21"/>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3" name="Google Shape;1373;p21"/>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4" name="Google Shape;1374;p21"/>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5" name="Google Shape;1375;p21"/>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6" name="Google Shape;1376;p21"/>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7" name="Google Shape;1377;p21"/>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8" name="Google Shape;1378;p21"/>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9" name="Google Shape;1379;p21"/>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0" name="Google Shape;1380;p21"/>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1" name="Google Shape;1381;p21"/>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2" name="Google Shape;1382;p21"/>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3" name="Google Shape;1383;p21"/>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4" name="Google Shape;1384;p21"/>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5" name="Google Shape;1385;p21"/>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6" name="Google Shape;1386;p21"/>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7" name="Google Shape;1387;p21"/>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8" name="Google Shape;1388;p21"/>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9" name="Google Shape;1389;p21"/>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0" name="Google Shape;1390;p21"/>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1" name="Google Shape;1391;p21"/>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2" name="Google Shape;1392;p21"/>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3" name="Google Shape;1393;p21"/>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4" name="Google Shape;1394;p21"/>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5" name="Google Shape;1395;p21"/>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6" name="Google Shape;1396;p21"/>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7" name="Google Shape;1397;p21"/>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8" name="Google Shape;1398;p21"/>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9" name="Google Shape;1399;p21"/>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0" name="Google Shape;1400;p21"/>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01" name="Google Shape;1401;p21"/>
              <p:cNvGrpSpPr/>
              <p:nvPr/>
            </p:nvGrpSpPr>
            <p:grpSpPr>
              <a:xfrm>
                <a:off x="0" y="4065899"/>
                <a:ext cx="9143900" cy="1102374"/>
                <a:chOff x="0" y="4065899"/>
                <a:chExt cx="9143900" cy="1102374"/>
              </a:xfrm>
            </p:grpSpPr>
            <p:sp>
              <p:nvSpPr>
                <p:cNvPr id="1402" name="Google Shape;1402;p21"/>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3" name="Google Shape;1403;p21"/>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4" name="Google Shape;1404;p21"/>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5" name="Google Shape;1405;p21"/>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6" name="Google Shape;1406;p21"/>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7" name="Google Shape;1407;p21"/>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8" name="Google Shape;1408;p21"/>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9" name="Google Shape;1409;p21"/>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0" name="Google Shape;1410;p21"/>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1" name="Google Shape;1411;p21"/>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2" name="Google Shape;1412;p21"/>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3" name="Google Shape;1413;p21"/>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4" name="Google Shape;1414;p21"/>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5" name="Google Shape;1415;p21"/>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6" name="Google Shape;1416;p21"/>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7" name="Google Shape;1417;p21"/>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418" name="Google Shape;1418;p21"/>
                <p:cNvGrpSpPr/>
                <p:nvPr/>
              </p:nvGrpSpPr>
              <p:grpSpPr>
                <a:xfrm>
                  <a:off x="476510" y="4065899"/>
                  <a:ext cx="266262" cy="475209"/>
                  <a:chOff x="476510" y="4065899"/>
                  <a:chExt cx="266262" cy="475209"/>
                </a:xfrm>
              </p:grpSpPr>
              <p:sp>
                <p:nvSpPr>
                  <p:cNvPr id="1419" name="Google Shape;1419;p21"/>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0" name="Google Shape;1420;p21"/>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1" name="Google Shape;1421;p21"/>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2" name="Google Shape;1422;p21"/>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23" name="Google Shape;1423;p21"/>
                <p:cNvGrpSpPr/>
                <p:nvPr/>
              </p:nvGrpSpPr>
              <p:grpSpPr>
                <a:xfrm>
                  <a:off x="8430902" y="4070574"/>
                  <a:ext cx="214776" cy="454279"/>
                  <a:chOff x="8430902" y="4070574"/>
                  <a:chExt cx="214776" cy="454279"/>
                </a:xfrm>
              </p:grpSpPr>
              <p:sp>
                <p:nvSpPr>
                  <p:cNvPr id="1424" name="Google Shape;1424;p21"/>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5" name="Google Shape;1425;p21"/>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6" name="Google Shape;1426;p21"/>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27" name="Google Shape;1427;p21"/>
                <p:cNvGrpSpPr/>
                <p:nvPr/>
              </p:nvGrpSpPr>
              <p:grpSpPr>
                <a:xfrm>
                  <a:off x="5699960" y="4366499"/>
                  <a:ext cx="266262" cy="475209"/>
                  <a:chOff x="5699960" y="4366499"/>
                  <a:chExt cx="266262" cy="475209"/>
                </a:xfrm>
              </p:grpSpPr>
              <p:sp>
                <p:nvSpPr>
                  <p:cNvPr id="1428" name="Google Shape;1428;p21"/>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9" name="Google Shape;1429;p21"/>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30" name="Google Shape;1430;p21"/>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31" name="Google Shape;1431;p21"/>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432" name="Google Shape;1432;p21"/>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33" name="Google Shape;1433;p21"/>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434" name="Google Shape;1434;p21"/>
          <p:cNvSpPr txBox="1">
            <a:spLocks noGrp="1"/>
          </p:cNvSpPr>
          <p:nvPr>
            <p:ph type="subTitle" idx="1"/>
          </p:nvPr>
        </p:nvSpPr>
        <p:spPr>
          <a:xfrm flipH="1">
            <a:off x="9340109" y="6714992"/>
            <a:ext cx="7501800" cy="184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435" name="Google Shape;1435;p21"/>
          <p:cNvSpPr txBox="1">
            <a:spLocks noGrp="1"/>
          </p:cNvSpPr>
          <p:nvPr>
            <p:ph type="title"/>
          </p:nvPr>
        </p:nvSpPr>
        <p:spPr>
          <a:xfrm flipH="1">
            <a:off x="9353909" y="2805392"/>
            <a:ext cx="7474200" cy="3456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8859633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dk1"/>
        </a:solidFill>
        <a:effectLst/>
      </p:bgPr>
    </p:bg>
    <p:spTree>
      <p:nvGrpSpPr>
        <p:cNvPr id="1" name="Shape 1436"/>
        <p:cNvGrpSpPr/>
        <p:nvPr/>
      </p:nvGrpSpPr>
      <p:grpSpPr>
        <a:xfrm>
          <a:off x="0" y="0"/>
          <a:ext cx="0" cy="0"/>
          <a:chOff x="0" y="0"/>
          <a:chExt cx="0" cy="0"/>
        </a:xfrm>
      </p:grpSpPr>
      <p:grpSp>
        <p:nvGrpSpPr>
          <p:cNvPr id="1437" name="Google Shape;1437;p22"/>
          <p:cNvGrpSpPr/>
          <p:nvPr/>
        </p:nvGrpSpPr>
        <p:grpSpPr>
          <a:xfrm>
            <a:off x="1" y="-19192"/>
            <a:ext cx="18287801" cy="10355741"/>
            <a:chOff x="0" y="-9596"/>
            <a:chExt cx="9143900" cy="5177870"/>
          </a:xfrm>
        </p:grpSpPr>
        <p:grpSp>
          <p:nvGrpSpPr>
            <p:cNvPr id="1438" name="Google Shape;1438;p22"/>
            <p:cNvGrpSpPr/>
            <p:nvPr/>
          </p:nvGrpSpPr>
          <p:grpSpPr>
            <a:xfrm>
              <a:off x="0" y="-9596"/>
              <a:ext cx="9143900" cy="5177870"/>
              <a:chOff x="0" y="-9596"/>
              <a:chExt cx="9143900" cy="5177870"/>
            </a:xfrm>
          </p:grpSpPr>
          <p:sp>
            <p:nvSpPr>
              <p:cNvPr id="1439" name="Google Shape;1439;p22"/>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0" name="Google Shape;1440;p22"/>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1" name="Google Shape;1441;p22"/>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2" name="Google Shape;1442;p22"/>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443" name="Google Shape;1443;p22"/>
              <p:cNvGrpSpPr/>
              <p:nvPr/>
            </p:nvGrpSpPr>
            <p:grpSpPr>
              <a:xfrm>
                <a:off x="0" y="4065899"/>
                <a:ext cx="9143900" cy="1102374"/>
                <a:chOff x="0" y="4065899"/>
                <a:chExt cx="9143900" cy="1102374"/>
              </a:xfrm>
            </p:grpSpPr>
            <p:sp>
              <p:nvSpPr>
                <p:cNvPr id="1444" name="Google Shape;1444;p22"/>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5" name="Google Shape;1445;p22"/>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6" name="Google Shape;1446;p22"/>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7" name="Google Shape;1447;p22"/>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8" name="Google Shape;1448;p22"/>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9" name="Google Shape;1449;p22"/>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0" name="Google Shape;1450;p22"/>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1" name="Google Shape;1451;p22"/>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2" name="Google Shape;1452;p22"/>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3" name="Google Shape;1453;p22"/>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4" name="Google Shape;1454;p22"/>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5" name="Google Shape;1455;p22"/>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6" name="Google Shape;1456;p22"/>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7" name="Google Shape;1457;p22"/>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8" name="Google Shape;1458;p22"/>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9" name="Google Shape;1459;p22"/>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460" name="Google Shape;1460;p22"/>
                <p:cNvGrpSpPr/>
                <p:nvPr/>
              </p:nvGrpSpPr>
              <p:grpSpPr>
                <a:xfrm>
                  <a:off x="476510" y="4065899"/>
                  <a:ext cx="266262" cy="475209"/>
                  <a:chOff x="476510" y="4065899"/>
                  <a:chExt cx="266262" cy="475209"/>
                </a:xfrm>
              </p:grpSpPr>
              <p:sp>
                <p:nvSpPr>
                  <p:cNvPr id="1461" name="Google Shape;1461;p22"/>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2" name="Google Shape;1462;p22"/>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3" name="Google Shape;1463;p22"/>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4" name="Google Shape;1464;p22"/>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65" name="Google Shape;1465;p22"/>
                <p:cNvGrpSpPr/>
                <p:nvPr/>
              </p:nvGrpSpPr>
              <p:grpSpPr>
                <a:xfrm>
                  <a:off x="8430902" y="4070574"/>
                  <a:ext cx="214776" cy="454279"/>
                  <a:chOff x="8430902" y="4070574"/>
                  <a:chExt cx="214776" cy="454279"/>
                </a:xfrm>
              </p:grpSpPr>
              <p:sp>
                <p:nvSpPr>
                  <p:cNvPr id="1466" name="Google Shape;1466;p22"/>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7" name="Google Shape;1467;p22"/>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8" name="Google Shape;1468;p22"/>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69" name="Google Shape;1469;p22"/>
                <p:cNvGrpSpPr/>
                <p:nvPr/>
              </p:nvGrpSpPr>
              <p:grpSpPr>
                <a:xfrm>
                  <a:off x="5699960" y="4366499"/>
                  <a:ext cx="266262" cy="475209"/>
                  <a:chOff x="5699960" y="4366499"/>
                  <a:chExt cx="266262" cy="475209"/>
                </a:xfrm>
              </p:grpSpPr>
              <p:sp>
                <p:nvSpPr>
                  <p:cNvPr id="1470" name="Google Shape;1470;p22"/>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1" name="Google Shape;1471;p22"/>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2" name="Google Shape;1472;p22"/>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3" name="Google Shape;1473;p22"/>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474" name="Google Shape;1474;p22"/>
              <p:cNvGrpSpPr/>
              <p:nvPr/>
            </p:nvGrpSpPr>
            <p:grpSpPr>
              <a:xfrm>
                <a:off x="39" y="-9596"/>
                <a:ext cx="9143568" cy="3483084"/>
                <a:chOff x="262312" y="450905"/>
                <a:chExt cx="8126894" cy="3040667"/>
              </a:xfrm>
            </p:grpSpPr>
            <p:sp>
              <p:nvSpPr>
                <p:cNvPr id="1475" name="Google Shape;1475;p22"/>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6" name="Google Shape;1476;p22"/>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7" name="Google Shape;1477;p22"/>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8" name="Google Shape;1478;p22"/>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9" name="Google Shape;1479;p22"/>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0" name="Google Shape;1480;p22"/>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1" name="Google Shape;1481;p22"/>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2" name="Google Shape;1482;p22"/>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3" name="Google Shape;1483;p22"/>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4" name="Google Shape;1484;p22"/>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5" name="Google Shape;1485;p22"/>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6" name="Google Shape;1486;p22"/>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7" name="Google Shape;1487;p22"/>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8" name="Google Shape;1488;p22"/>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9" name="Google Shape;1489;p22"/>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0" name="Google Shape;1490;p22"/>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1" name="Google Shape;1491;p22"/>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2" name="Google Shape;1492;p22"/>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3" name="Google Shape;1493;p22"/>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4" name="Google Shape;1494;p22"/>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5" name="Google Shape;1495;p22"/>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6" name="Google Shape;1496;p22"/>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7" name="Google Shape;1497;p22"/>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8" name="Google Shape;1498;p22"/>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9" name="Google Shape;1499;p22"/>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0" name="Google Shape;1500;p22"/>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1" name="Google Shape;1501;p22"/>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2" name="Google Shape;1502;p22"/>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3" name="Google Shape;1503;p22"/>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4" name="Google Shape;1504;p22"/>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5" name="Google Shape;1505;p22"/>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6" name="Google Shape;1506;p22"/>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7" name="Google Shape;1507;p22"/>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08" name="Google Shape;1508;p22"/>
            <p:cNvGrpSpPr/>
            <p:nvPr/>
          </p:nvGrpSpPr>
          <p:grpSpPr>
            <a:xfrm>
              <a:off x="454808" y="1702558"/>
              <a:ext cx="8532593" cy="1233264"/>
              <a:chOff x="454808" y="1702558"/>
              <a:chExt cx="8532593" cy="1233264"/>
            </a:xfrm>
          </p:grpSpPr>
          <p:sp>
            <p:nvSpPr>
              <p:cNvPr id="1509" name="Google Shape;1509;p22"/>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10" name="Google Shape;1510;p22"/>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511" name="Google Shape;1511;p22"/>
          <p:cNvSpPr txBox="1">
            <a:spLocks noGrp="1"/>
          </p:cNvSpPr>
          <p:nvPr>
            <p:ph type="title"/>
          </p:nvPr>
        </p:nvSpPr>
        <p:spPr>
          <a:xfrm>
            <a:off x="3193400" y="5967149"/>
            <a:ext cx="5485200" cy="832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5000"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12" name="Google Shape;1512;p22"/>
          <p:cNvSpPr txBox="1">
            <a:spLocks noGrp="1"/>
          </p:cNvSpPr>
          <p:nvPr>
            <p:ph type="title" idx="2"/>
          </p:nvPr>
        </p:nvSpPr>
        <p:spPr>
          <a:xfrm>
            <a:off x="9609498" y="5967149"/>
            <a:ext cx="5485200" cy="832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5000"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13" name="Google Shape;1513;p22"/>
          <p:cNvSpPr txBox="1">
            <a:spLocks noGrp="1"/>
          </p:cNvSpPr>
          <p:nvPr>
            <p:ph type="subTitle" idx="1"/>
          </p:nvPr>
        </p:nvSpPr>
        <p:spPr>
          <a:xfrm>
            <a:off x="9846498" y="6799949"/>
            <a:ext cx="5011200" cy="129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1" b="0">
                <a:solidFill>
                  <a:schemeClr val="lt2"/>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1514" name="Google Shape;1514;p22"/>
          <p:cNvSpPr txBox="1">
            <a:spLocks noGrp="1"/>
          </p:cNvSpPr>
          <p:nvPr>
            <p:ph type="subTitle" idx="3"/>
          </p:nvPr>
        </p:nvSpPr>
        <p:spPr>
          <a:xfrm>
            <a:off x="3430400" y="6799949"/>
            <a:ext cx="5011200" cy="129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1" b="0">
                <a:solidFill>
                  <a:schemeClr val="lt2"/>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1515" name="Google Shape;1515;p22"/>
          <p:cNvSpPr txBox="1">
            <a:spLocks noGrp="1"/>
          </p:cNvSpPr>
          <p:nvPr>
            <p:ph type="title" idx="4"/>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1355580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ext 4">
  <p:cSld name="Title and text 4">
    <p:bg>
      <p:bgPr>
        <a:solidFill>
          <a:schemeClr val="dk1"/>
        </a:solidFill>
        <a:effectLst/>
      </p:bgPr>
    </p:bg>
    <p:spTree>
      <p:nvGrpSpPr>
        <p:cNvPr id="1" name="Shape 1516"/>
        <p:cNvGrpSpPr/>
        <p:nvPr/>
      </p:nvGrpSpPr>
      <p:grpSpPr>
        <a:xfrm>
          <a:off x="0" y="0"/>
          <a:ext cx="0" cy="0"/>
          <a:chOff x="0" y="0"/>
          <a:chExt cx="0" cy="0"/>
        </a:xfrm>
      </p:grpSpPr>
      <p:grpSp>
        <p:nvGrpSpPr>
          <p:cNvPr id="1517" name="Google Shape;1517;p23"/>
          <p:cNvGrpSpPr/>
          <p:nvPr/>
        </p:nvGrpSpPr>
        <p:grpSpPr>
          <a:xfrm>
            <a:off x="1" y="-19192"/>
            <a:ext cx="18287801" cy="10355741"/>
            <a:chOff x="0" y="-9596"/>
            <a:chExt cx="9143900" cy="5177870"/>
          </a:xfrm>
        </p:grpSpPr>
        <p:grpSp>
          <p:nvGrpSpPr>
            <p:cNvPr id="1518" name="Google Shape;1518;p23"/>
            <p:cNvGrpSpPr/>
            <p:nvPr/>
          </p:nvGrpSpPr>
          <p:grpSpPr>
            <a:xfrm>
              <a:off x="0" y="-9596"/>
              <a:ext cx="9143900" cy="5177870"/>
              <a:chOff x="0" y="-9596"/>
              <a:chExt cx="9143900" cy="5177870"/>
            </a:xfrm>
          </p:grpSpPr>
          <p:sp>
            <p:nvSpPr>
              <p:cNvPr id="1519" name="Google Shape;1519;p2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0" name="Google Shape;1520;p2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1" name="Google Shape;1521;p2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2" name="Google Shape;1522;p2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523" name="Google Shape;1523;p23"/>
              <p:cNvGrpSpPr/>
              <p:nvPr/>
            </p:nvGrpSpPr>
            <p:grpSpPr>
              <a:xfrm>
                <a:off x="0" y="4065899"/>
                <a:ext cx="9143900" cy="1102374"/>
                <a:chOff x="0" y="4065899"/>
                <a:chExt cx="9143900" cy="1102374"/>
              </a:xfrm>
            </p:grpSpPr>
            <p:sp>
              <p:nvSpPr>
                <p:cNvPr id="1524" name="Google Shape;1524;p23"/>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5" name="Google Shape;1525;p23"/>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6" name="Google Shape;1526;p23"/>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7" name="Google Shape;1527;p23"/>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8" name="Google Shape;1528;p23"/>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9" name="Google Shape;1529;p23"/>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0" name="Google Shape;1530;p23"/>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1" name="Google Shape;1531;p23"/>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2" name="Google Shape;1532;p23"/>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3" name="Google Shape;1533;p23"/>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4" name="Google Shape;1534;p23"/>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5" name="Google Shape;1535;p23"/>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6" name="Google Shape;1536;p23"/>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7" name="Google Shape;1537;p23"/>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8" name="Google Shape;1538;p23"/>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9" name="Google Shape;1539;p23"/>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540" name="Google Shape;1540;p23"/>
                <p:cNvGrpSpPr/>
                <p:nvPr/>
              </p:nvGrpSpPr>
              <p:grpSpPr>
                <a:xfrm>
                  <a:off x="476510" y="4065899"/>
                  <a:ext cx="266262" cy="475209"/>
                  <a:chOff x="476510" y="4065899"/>
                  <a:chExt cx="266262" cy="475209"/>
                </a:xfrm>
              </p:grpSpPr>
              <p:sp>
                <p:nvSpPr>
                  <p:cNvPr id="1541" name="Google Shape;1541;p23"/>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2" name="Google Shape;1542;p23"/>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3" name="Google Shape;1543;p23"/>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4" name="Google Shape;1544;p23"/>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45" name="Google Shape;1545;p23"/>
                <p:cNvGrpSpPr/>
                <p:nvPr/>
              </p:nvGrpSpPr>
              <p:grpSpPr>
                <a:xfrm>
                  <a:off x="8430902" y="4070574"/>
                  <a:ext cx="214776" cy="454279"/>
                  <a:chOff x="8430902" y="4070574"/>
                  <a:chExt cx="214776" cy="454279"/>
                </a:xfrm>
              </p:grpSpPr>
              <p:sp>
                <p:nvSpPr>
                  <p:cNvPr id="1546" name="Google Shape;1546;p23"/>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7" name="Google Shape;1547;p23"/>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8" name="Google Shape;1548;p23"/>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49" name="Google Shape;1549;p23"/>
                <p:cNvGrpSpPr/>
                <p:nvPr/>
              </p:nvGrpSpPr>
              <p:grpSpPr>
                <a:xfrm>
                  <a:off x="5699960" y="4366499"/>
                  <a:ext cx="266262" cy="475209"/>
                  <a:chOff x="5699960" y="4366499"/>
                  <a:chExt cx="266262" cy="475209"/>
                </a:xfrm>
              </p:grpSpPr>
              <p:sp>
                <p:nvSpPr>
                  <p:cNvPr id="1550" name="Google Shape;1550;p23"/>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1" name="Google Shape;1551;p23"/>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2" name="Google Shape;1552;p23"/>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3" name="Google Shape;1553;p23"/>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54" name="Google Shape;1554;p23"/>
              <p:cNvGrpSpPr/>
              <p:nvPr/>
            </p:nvGrpSpPr>
            <p:grpSpPr>
              <a:xfrm>
                <a:off x="39" y="-9596"/>
                <a:ext cx="9143568" cy="3483084"/>
                <a:chOff x="262312" y="450905"/>
                <a:chExt cx="8126894" cy="3040667"/>
              </a:xfrm>
            </p:grpSpPr>
            <p:sp>
              <p:nvSpPr>
                <p:cNvPr id="1555" name="Google Shape;1555;p2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6" name="Google Shape;1556;p2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7" name="Google Shape;1557;p2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8" name="Google Shape;1558;p2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9" name="Google Shape;1559;p2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0" name="Google Shape;1560;p2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1" name="Google Shape;1561;p2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2" name="Google Shape;1562;p2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3" name="Google Shape;1563;p2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4" name="Google Shape;1564;p2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5" name="Google Shape;1565;p2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6" name="Google Shape;1566;p2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7" name="Google Shape;1567;p2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8" name="Google Shape;1568;p2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9" name="Google Shape;1569;p2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0" name="Google Shape;1570;p2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1" name="Google Shape;1571;p2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2" name="Google Shape;1572;p2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3" name="Google Shape;1573;p2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4" name="Google Shape;1574;p2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5" name="Google Shape;1575;p2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6" name="Google Shape;1576;p2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7" name="Google Shape;1577;p2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8" name="Google Shape;1578;p2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9" name="Google Shape;1579;p2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0" name="Google Shape;1580;p2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1" name="Google Shape;1581;p2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2" name="Google Shape;1582;p2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3" name="Google Shape;1583;p2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4" name="Google Shape;1584;p2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5" name="Google Shape;1585;p2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6" name="Google Shape;1586;p2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7" name="Google Shape;1587;p2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88" name="Google Shape;1588;p23"/>
            <p:cNvGrpSpPr/>
            <p:nvPr/>
          </p:nvGrpSpPr>
          <p:grpSpPr>
            <a:xfrm>
              <a:off x="454808" y="1702558"/>
              <a:ext cx="8532593" cy="1233264"/>
              <a:chOff x="454808" y="1702558"/>
              <a:chExt cx="8532593" cy="1233264"/>
            </a:xfrm>
          </p:grpSpPr>
          <p:sp>
            <p:nvSpPr>
              <p:cNvPr id="1589" name="Google Shape;1589;p23"/>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90" name="Google Shape;1590;p23"/>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591" name="Google Shape;1591;p23"/>
          <p:cNvSpPr txBox="1">
            <a:spLocks noGrp="1"/>
          </p:cNvSpPr>
          <p:nvPr>
            <p:ph type="body" idx="1"/>
          </p:nvPr>
        </p:nvSpPr>
        <p:spPr>
          <a:xfrm>
            <a:off x="1426001" y="3066900"/>
            <a:ext cx="15421800" cy="5833800"/>
          </a:xfrm>
          <a:prstGeom prst="rect">
            <a:avLst/>
          </a:prstGeom>
        </p:spPr>
        <p:txBody>
          <a:bodyPr spcFirstLastPara="1" wrap="square" lIns="91425" tIns="91425" rIns="91425" bIns="91425" anchor="t" anchorCtr="0">
            <a:noAutofit/>
          </a:bodyPr>
          <a:lstStyle>
            <a:lvl1pPr marL="914378" lvl="0" indent="-634985" rtl="0">
              <a:lnSpc>
                <a:spcPct val="100000"/>
              </a:lnSpc>
              <a:spcBef>
                <a:spcPts val="0"/>
              </a:spcBef>
              <a:spcAft>
                <a:spcPts val="0"/>
              </a:spcAft>
              <a:buClr>
                <a:srgbClr val="434343"/>
              </a:buClr>
              <a:buSzPts val="1400"/>
              <a:buChar char="●"/>
              <a:defRPr>
                <a:solidFill>
                  <a:srgbClr val="434343"/>
                </a:solidFill>
              </a:defRPr>
            </a:lvl1pPr>
            <a:lvl2pPr marL="1828755" lvl="1" indent="-634985" rtl="0">
              <a:lnSpc>
                <a:spcPct val="115000"/>
              </a:lnSpc>
              <a:spcBef>
                <a:spcPts val="2000"/>
              </a:spcBef>
              <a:spcAft>
                <a:spcPts val="0"/>
              </a:spcAft>
              <a:buClr>
                <a:srgbClr val="434343"/>
              </a:buClr>
              <a:buSzPts val="1400"/>
              <a:buChar char="○"/>
              <a:defRPr>
                <a:solidFill>
                  <a:srgbClr val="434343"/>
                </a:solidFill>
              </a:defRPr>
            </a:lvl2pPr>
            <a:lvl3pPr marL="2743131" lvl="2" indent="-634985" rtl="0">
              <a:lnSpc>
                <a:spcPct val="115000"/>
              </a:lnSpc>
              <a:spcBef>
                <a:spcPts val="3200"/>
              </a:spcBef>
              <a:spcAft>
                <a:spcPts val="0"/>
              </a:spcAft>
              <a:buClr>
                <a:srgbClr val="434343"/>
              </a:buClr>
              <a:buSzPts val="1400"/>
              <a:buChar char="■"/>
              <a:defRPr>
                <a:solidFill>
                  <a:srgbClr val="434343"/>
                </a:solidFill>
              </a:defRPr>
            </a:lvl3pPr>
            <a:lvl4pPr marL="3657509" lvl="3" indent="-634985" rtl="0">
              <a:lnSpc>
                <a:spcPct val="115000"/>
              </a:lnSpc>
              <a:spcBef>
                <a:spcPts val="3200"/>
              </a:spcBef>
              <a:spcAft>
                <a:spcPts val="0"/>
              </a:spcAft>
              <a:buClr>
                <a:srgbClr val="434343"/>
              </a:buClr>
              <a:buSzPts val="1400"/>
              <a:buChar char="●"/>
              <a:defRPr>
                <a:solidFill>
                  <a:srgbClr val="434343"/>
                </a:solidFill>
              </a:defRPr>
            </a:lvl4pPr>
            <a:lvl5pPr marL="4571886" lvl="4" indent="-634985" rtl="0">
              <a:lnSpc>
                <a:spcPct val="115000"/>
              </a:lnSpc>
              <a:spcBef>
                <a:spcPts val="3200"/>
              </a:spcBef>
              <a:spcAft>
                <a:spcPts val="0"/>
              </a:spcAft>
              <a:buClr>
                <a:srgbClr val="434343"/>
              </a:buClr>
              <a:buSzPts val="1400"/>
              <a:buChar char="○"/>
              <a:defRPr>
                <a:solidFill>
                  <a:srgbClr val="434343"/>
                </a:solidFill>
              </a:defRPr>
            </a:lvl5pPr>
            <a:lvl6pPr marL="5486264" lvl="5" indent="-634985" rtl="0">
              <a:lnSpc>
                <a:spcPct val="115000"/>
              </a:lnSpc>
              <a:spcBef>
                <a:spcPts val="3200"/>
              </a:spcBef>
              <a:spcAft>
                <a:spcPts val="0"/>
              </a:spcAft>
              <a:buClr>
                <a:srgbClr val="434343"/>
              </a:buClr>
              <a:buSzPts val="1400"/>
              <a:buChar char="■"/>
              <a:defRPr>
                <a:solidFill>
                  <a:srgbClr val="434343"/>
                </a:solidFill>
              </a:defRPr>
            </a:lvl6pPr>
            <a:lvl7pPr marL="6400640" lvl="6" indent="-634985" rtl="0">
              <a:lnSpc>
                <a:spcPct val="115000"/>
              </a:lnSpc>
              <a:spcBef>
                <a:spcPts val="3200"/>
              </a:spcBef>
              <a:spcAft>
                <a:spcPts val="0"/>
              </a:spcAft>
              <a:buClr>
                <a:srgbClr val="434343"/>
              </a:buClr>
              <a:buSzPts val="1400"/>
              <a:buChar char="●"/>
              <a:defRPr>
                <a:solidFill>
                  <a:srgbClr val="434343"/>
                </a:solidFill>
              </a:defRPr>
            </a:lvl7pPr>
            <a:lvl8pPr marL="7315017" lvl="7" indent="-634985" rtl="0">
              <a:lnSpc>
                <a:spcPct val="115000"/>
              </a:lnSpc>
              <a:spcBef>
                <a:spcPts val="3200"/>
              </a:spcBef>
              <a:spcAft>
                <a:spcPts val="0"/>
              </a:spcAft>
              <a:buClr>
                <a:srgbClr val="434343"/>
              </a:buClr>
              <a:buSzPts val="1400"/>
              <a:buChar char="○"/>
              <a:defRPr>
                <a:solidFill>
                  <a:srgbClr val="434343"/>
                </a:solidFill>
              </a:defRPr>
            </a:lvl8pPr>
            <a:lvl9pPr marL="8229395" lvl="8" indent="-634985" rtl="0">
              <a:lnSpc>
                <a:spcPct val="115000"/>
              </a:lnSpc>
              <a:spcBef>
                <a:spcPts val="3200"/>
              </a:spcBef>
              <a:spcAft>
                <a:spcPts val="3200"/>
              </a:spcAft>
              <a:buClr>
                <a:srgbClr val="434343"/>
              </a:buClr>
              <a:buSzPts val="1400"/>
              <a:buChar char="■"/>
              <a:defRPr>
                <a:solidFill>
                  <a:srgbClr val="434343"/>
                </a:solidFill>
              </a:defRPr>
            </a:lvl9pPr>
          </a:lstStyle>
          <a:p>
            <a:endParaRPr/>
          </a:p>
        </p:txBody>
      </p:sp>
      <p:sp>
        <p:nvSpPr>
          <p:cNvPr id="1592" name="Google Shape;1592;p23"/>
          <p:cNvSpPr txBox="1">
            <a:spLocks noGrp="1"/>
          </p:cNvSpPr>
          <p:nvPr>
            <p:ph type="title"/>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1975241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solidFill>
          <a:schemeClr val="dk2"/>
        </a:solidFill>
        <a:effectLst/>
      </p:bgPr>
    </p:bg>
    <p:spTree>
      <p:nvGrpSpPr>
        <p:cNvPr id="1" name="Shape 1593"/>
        <p:cNvGrpSpPr/>
        <p:nvPr/>
      </p:nvGrpSpPr>
      <p:grpSpPr>
        <a:xfrm>
          <a:off x="0" y="0"/>
          <a:ext cx="0" cy="0"/>
          <a:chOff x="0" y="0"/>
          <a:chExt cx="0" cy="0"/>
        </a:xfrm>
      </p:grpSpPr>
      <p:grpSp>
        <p:nvGrpSpPr>
          <p:cNvPr id="1594" name="Google Shape;1594;p24"/>
          <p:cNvGrpSpPr/>
          <p:nvPr/>
        </p:nvGrpSpPr>
        <p:grpSpPr>
          <a:xfrm>
            <a:off x="1" y="-19192"/>
            <a:ext cx="18287801" cy="10355741"/>
            <a:chOff x="0" y="-9596"/>
            <a:chExt cx="9143900" cy="5177870"/>
          </a:xfrm>
        </p:grpSpPr>
        <p:grpSp>
          <p:nvGrpSpPr>
            <p:cNvPr id="1595" name="Google Shape;1595;p24"/>
            <p:cNvGrpSpPr/>
            <p:nvPr/>
          </p:nvGrpSpPr>
          <p:grpSpPr>
            <a:xfrm>
              <a:off x="0" y="-9596"/>
              <a:ext cx="9143900" cy="5177870"/>
              <a:chOff x="0" y="-9596"/>
              <a:chExt cx="9143900" cy="5177870"/>
            </a:xfrm>
          </p:grpSpPr>
          <p:sp>
            <p:nvSpPr>
              <p:cNvPr id="1596" name="Google Shape;1596;p24"/>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97" name="Google Shape;1597;p24"/>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98" name="Google Shape;1598;p24"/>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99" name="Google Shape;1599;p24"/>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600" name="Google Shape;1600;p24"/>
              <p:cNvGrpSpPr/>
              <p:nvPr/>
            </p:nvGrpSpPr>
            <p:grpSpPr>
              <a:xfrm>
                <a:off x="39" y="-9596"/>
                <a:ext cx="9143568" cy="3483084"/>
                <a:chOff x="262312" y="450905"/>
                <a:chExt cx="8126894" cy="3040667"/>
              </a:xfrm>
            </p:grpSpPr>
            <p:sp>
              <p:nvSpPr>
                <p:cNvPr id="1601" name="Google Shape;1601;p24"/>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2" name="Google Shape;1602;p24"/>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3" name="Google Shape;1603;p24"/>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4" name="Google Shape;1604;p24"/>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5" name="Google Shape;1605;p24"/>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6" name="Google Shape;1606;p24"/>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7" name="Google Shape;1607;p24"/>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8" name="Google Shape;1608;p24"/>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9" name="Google Shape;1609;p24"/>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0" name="Google Shape;1610;p24"/>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1" name="Google Shape;1611;p24"/>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2" name="Google Shape;1612;p24"/>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3" name="Google Shape;1613;p24"/>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4" name="Google Shape;1614;p24"/>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5" name="Google Shape;1615;p24"/>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6" name="Google Shape;1616;p24"/>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7" name="Google Shape;1617;p24"/>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8" name="Google Shape;1618;p24"/>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9" name="Google Shape;1619;p24"/>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0" name="Google Shape;1620;p24"/>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1" name="Google Shape;1621;p24"/>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2" name="Google Shape;1622;p24"/>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3" name="Google Shape;1623;p24"/>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4" name="Google Shape;1624;p24"/>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5" name="Google Shape;1625;p24"/>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6" name="Google Shape;1626;p24"/>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7" name="Google Shape;1627;p24"/>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8" name="Google Shape;1628;p24"/>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9" name="Google Shape;1629;p24"/>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0" name="Google Shape;1630;p24"/>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1" name="Google Shape;1631;p24"/>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2" name="Google Shape;1632;p24"/>
                <p:cNvSpPr/>
                <p:nvPr/>
              </p:nvSpPr>
              <p:spPr>
                <a:xfrm>
                  <a:off x="1656061" y="583765"/>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3" name="Google Shape;1633;p24"/>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4" name="Google Shape;1634;p24"/>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5" name="Google Shape;1635;p24"/>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36" name="Google Shape;1636;p24"/>
              <p:cNvGrpSpPr/>
              <p:nvPr/>
            </p:nvGrpSpPr>
            <p:grpSpPr>
              <a:xfrm>
                <a:off x="0" y="4065899"/>
                <a:ext cx="9143900" cy="1102374"/>
                <a:chOff x="0" y="4065899"/>
                <a:chExt cx="9143900" cy="1102374"/>
              </a:xfrm>
            </p:grpSpPr>
            <p:sp>
              <p:nvSpPr>
                <p:cNvPr id="1637" name="Google Shape;1637;p24"/>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8" name="Google Shape;1638;p24"/>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9" name="Google Shape;1639;p24"/>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0" name="Google Shape;1640;p24"/>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1" name="Google Shape;1641;p24"/>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2" name="Google Shape;1642;p24"/>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3" name="Google Shape;1643;p24"/>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4" name="Google Shape;1644;p24"/>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5" name="Google Shape;1645;p24"/>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6" name="Google Shape;1646;p24"/>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7" name="Google Shape;1647;p24"/>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8" name="Google Shape;1648;p24"/>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9" name="Google Shape;1649;p24"/>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0" name="Google Shape;1650;p24"/>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1" name="Google Shape;1651;p24"/>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2" name="Google Shape;1652;p24"/>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653" name="Google Shape;1653;p24"/>
                <p:cNvGrpSpPr/>
                <p:nvPr/>
              </p:nvGrpSpPr>
              <p:grpSpPr>
                <a:xfrm>
                  <a:off x="476510" y="4065899"/>
                  <a:ext cx="266262" cy="475209"/>
                  <a:chOff x="476510" y="4065899"/>
                  <a:chExt cx="266262" cy="475209"/>
                </a:xfrm>
              </p:grpSpPr>
              <p:sp>
                <p:nvSpPr>
                  <p:cNvPr id="1654" name="Google Shape;1654;p24"/>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5" name="Google Shape;1655;p24"/>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6" name="Google Shape;1656;p24"/>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7" name="Google Shape;1657;p24"/>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58" name="Google Shape;1658;p24"/>
                <p:cNvGrpSpPr/>
                <p:nvPr/>
              </p:nvGrpSpPr>
              <p:grpSpPr>
                <a:xfrm>
                  <a:off x="8430902" y="4070574"/>
                  <a:ext cx="214776" cy="454279"/>
                  <a:chOff x="8430902" y="4070574"/>
                  <a:chExt cx="214776" cy="454279"/>
                </a:xfrm>
              </p:grpSpPr>
              <p:sp>
                <p:nvSpPr>
                  <p:cNvPr id="1659" name="Google Shape;1659;p24"/>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0" name="Google Shape;1660;p24"/>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1" name="Google Shape;1661;p24"/>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62" name="Google Shape;1662;p24"/>
                <p:cNvGrpSpPr/>
                <p:nvPr/>
              </p:nvGrpSpPr>
              <p:grpSpPr>
                <a:xfrm>
                  <a:off x="5699960" y="4366499"/>
                  <a:ext cx="266262" cy="475209"/>
                  <a:chOff x="5699960" y="4366499"/>
                  <a:chExt cx="266262" cy="475209"/>
                </a:xfrm>
              </p:grpSpPr>
              <p:sp>
                <p:nvSpPr>
                  <p:cNvPr id="1663" name="Google Shape;1663;p24"/>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4" name="Google Shape;1664;p24"/>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5" name="Google Shape;1665;p24"/>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6" name="Google Shape;1666;p24"/>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667" name="Google Shape;1667;p24"/>
            <p:cNvSpPr/>
            <p:nvPr/>
          </p:nvSpPr>
          <p:spPr>
            <a:xfrm>
              <a:off x="1003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8" name="Google Shape;1668;p24"/>
            <p:cNvSpPr/>
            <p:nvPr/>
          </p:nvSpPr>
          <p:spPr>
            <a:xfrm>
              <a:off x="8284424" y="18792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669" name="Google Shape;1669;p24"/>
          <p:cNvSpPr txBox="1">
            <a:spLocks noGrp="1"/>
          </p:cNvSpPr>
          <p:nvPr>
            <p:ph type="title"/>
          </p:nvPr>
        </p:nvSpPr>
        <p:spPr>
          <a:xfrm>
            <a:off x="1875400" y="4425851"/>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670" name="Google Shape;1670;p24"/>
          <p:cNvSpPr txBox="1">
            <a:spLocks noGrp="1"/>
          </p:cNvSpPr>
          <p:nvPr>
            <p:ph type="subTitle" idx="1"/>
          </p:nvPr>
        </p:nvSpPr>
        <p:spPr>
          <a:xfrm>
            <a:off x="2119700" y="5671400"/>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671" name="Google Shape;1671;p24"/>
          <p:cNvSpPr txBox="1">
            <a:spLocks noGrp="1"/>
          </p:cNvSpPr>
          <p:nvPr>
            <p:ph type="title" idx="2"/>
          </p:nvPr>
        </p:nvSpPr>
        <p:spPr>
          <a:xfrm>
            <a:off x="6968838" y="4425851"/>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672" name="Google Shape;1672;p24"/>
          <p:cNvSpPr txBox="1">
            <a:spLocks noGrp="1"/>
          </p:cNvSpPr>
          <p:nvPr>
            <p:ph type="subTitle" idx="3"/>
          </p:nvPr>
        </p:nvSpPr>
        <p:spPr>
          <a:xfrm>
            <a:off x="7213049" y="5671400"/>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673" name="Google Shape;1673;p24"/>
          <p:cNvSpPr txBox="1">
            <a:spLocks noGrp="1"/>
          </p:cNvSpPr>
          <p:nvPr>
            <p:ph type="title" idx="4"/>
          </p:nvPr>
        </p:nvSpPr>
        <p:spPr>
          <a:xfrm>
            <a:off x="12062292" y="4425851"/>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674" name="Google Shape;1674;p24"/>
          <p:cNvSpPr txBox="1">
            <a:spLocks noGrp="1"/>
          </p:cNvSpPr>
          <p:nvPr>
            <p:ph type="subTitle" idx="5"/>
          </p:nvPr>
        </p:nvSpPr>
        <p:spPr>
          <a:xfrm>
            <a:off x="12306500" y="5671400"/>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675" name="Google Shape;1675;p24"/>
          <p:cNvSpPr txBox="1">
            <a:spLocks noGrp="1"/>
          </p:cNvSpPr>
          <p:nvPr>
            <p:ph type="title" idx="6"/>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2042207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dk1"/>
        </a:solidFill>
        <a:effectLst/>
      </p:bgPr>
    </p:bg>
    <p:spTree>
      <p:nvGrpSpPr>
        <p:cNvPr id="1" name="Shape 1676"/>
        <p:cNvGrpSpPr/>
        <p:nvPr/>
      </p:nvGrpSpPr>
      <p:grpSpPr>
        <a:xfrm>
          <a:off x="0" y="0"/>
          <a:ext cx="0" cy="0"/>
          <a:chOff x="0" y="0"/>
          <a:chExt cx="0" cy="0"/>
        </a:xfrm>
      </p:grpSpPr>
      <p:grpSp>
        <p:nvGrpSpPr>
          <p:cNvPr id="1677" name="Google Shape;1677;p25"/>
          <p:cNvGrpSpPr/>
          <p:nvPr/>
        </p:nvGrpSpPr>
        <p:grpSpPr>
          <a:xfrm>
            <a:off x="1" y="-19192"/>
            <a:ext cx="18287801" cy="10355741"/>
            <a:chOff x="0" y="-9596"/>
            <a:chExt cx="9143900" cy="5177870"/>
          </a:xfrm>
        </p:grpSpPr>
        <p:grpSp>
          <p:nvGrpSpPr>
            <p:cNvPr id="1678" name="Google Shape;1678;p25"/>
            <p:cNvGrpSpPr/>
            <p:nvPr/>
          </p:nvGrpSpPr>
          <p:grpSpPr>
            <a:xfrm>
              <a:off x="0" y="-9596"/>
              <a:ext cx="9143900" cy="5177870"/>
              <a:chOff x="0" y="-9596"/>
              <a:chExt cx="9143900" cy="5177870"/>
            </a:xfrm>
          </p:grpSpPr>
          <p:sp>
            <p:nvSpPr>
              <p:cNvPr id="1679" name="Google Shape;1679;p2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0" name="Google Shape;1680;p2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1" name="Google Shape;1681;p2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2" name="Google Shape;1682;p2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683" name="Google Shape;1683;p25"/>
              <p:cNvGrpSpPr/>
              <p:nvPr/>
            </p:nvGrpSpPr>
            <p:grpSpPr>
              <a:xfrm>
                <a:off x="0" y="4065899"/>
                <a:ext cx="9143900" cy="1102374"/>
                <a:chOff x="0" y="4065899"/>
                <a:chExt cx="9143900" cy="1102374"/>
              </a:xfrm>
            </p:grpSpPr>
            <p:sp>
              <p:nvSpPr>
                <p:cNvPr id="1684" name="Google Shape;1684;p2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5" name="Google Shape;1685;p2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6" name="Google Shape;1686;p2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7" name="Google Shape;1687;p2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8" name="Google Shape;1688;p2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9" name="Google Shape;1689;p2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0" name="Google Shape;1690;p2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1" name="Google Shape;1691;p2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2" name="Google Shape;1692;p2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3" name="Google Shape;1693;p2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4" name="Google Shape;1694;p2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5" name="Google Shape;1695;p2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6" name="Google Shape;1696;p2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7" name="Google Shape;1697;p2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8" name="Google Shape;1698;p2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9" name="Google Shape;1699;p2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700" name="Google Shape;1700;p25"/>
                <p:cNvGrpSpPr/>
                <p:nvPr/>
              </p:nvGrpSpPr>
              <p:grpSpPr>
                <a:xfrm>
                  <a:off x="476510" y="4065899"/>
                  <a:ext cx="266262" cy="475209"/>
                  <a:chOff x="476510" y="4065899"/>
                  <a:chExt cx="266262" cy="475209"/>
                </a:xfrm>
              </p:grpSpPr>
              <p:sp>
                <p:nvSpPr>
                  <p:cNvPr id="1701" name="Google Shape;1701;p2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2" name="Google Shape;1702;p2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3" name="Google Shape;1703;p2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4" name="Google Shape;1704;p2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05" name="Google Shape;1705;p25"/>
                <p:cNvGrpSpPr/>
                <p:nvPr/>
              </p:nvGrpSpPr>
              <p:grpSpPr>
                <a:xfrm>
                  <a:off x="8430902" y="4070574"/>
                  <a:ext cx="214776" cy="454279"/>
                  <a:chOff x="8430902" y="4070574"/>
                  <a:chExt cx="214776" cy="454279"/>
                </a:xfrm>
              </p:grpSpPr>
              <p:sp>
                <p:nvSpPr>
                  <p:cNvPr id="1706" name="Google Shape;1706;p2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7" name="Google Shape;1707;p2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8" name="Google Shape;1708;p2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09" name="Google Shape;1709;p25"/>
                <p:cNvGrpSpPr/>
                <p:nvPr/>
              </p:nvGrpSpPr>
              <p:grpSpPr>
                <a:xfrm>
                  <a:off x="5699960" y="4366499"/>
                  <a:ext cx="266262" cy="475209"/>
                  <a:chOff x="5699960" y="4366499"/>
                  <a:chExt cx="266262" cy="475209"/>
                </a:xfrm>
              </p:grpSpPr>
              <p:sp>
                <p:nvSpPr>
                  <p:cNvPr id="1710" name="Google Shape;1710;p2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1" name="Google Shape;1711;p2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2" name="Google Shape;1712;p2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3" name="Google Shape;1713;p2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714" name="Google Shape;1714;p25"/>
              <p:cNvGrpSpPr/>
              <p:nvPr/>
            </p:nvGrpSpPr>
            <p:grpSpPr>
              <a:xfrm>
                <a:off x="39" y="-9596"/>
                <a:ext cx="9143568" cy="3483084"/>
                <a:chOff x="262312" y="450905"/>
                <a:chExt cx="8126894" cy="3040667"/>
              </a:xfrm>
            </p:grpSpPr>
            <p:sp>
              <p:nvSpPr>
                <p:cNvPr id="1715" name="Google Shape;1715;p2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6" name="Google Shape;1716;p2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7" name="Google Shape;1717;p2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8" name="Google Shape;1718;p2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9" name="Google Shape;1719;p2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0" name="Google Shape;1720;p2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1" name="Google Shape;1721;p2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2" name="Google Shape;1722;p2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3" name="Google Shape;1723;p2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4" name="Google Shape;1724;p2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5" name="Google Shape;1725;p2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6" name="Google Shape;1726;p2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7" name="Google Shape;1727;p2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8" name="Google Shape;1728;p2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9" name="Google Shape;1729;p2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0" name="Google Shape;1730;p2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1" name="Google Shape;1731;p2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2" name="Google Shape;1732;p2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3" name="Google Shape;1733;p2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4" name="Google Shape;1734;p2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5" name="Google Shape;1735;p2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6" name="Google Shape;1736;p2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7" name="Google Shape;1737;p2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8" name="Google Shape;1738;p2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9" name="Google Shape;1739;p2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0" name="Google Shape;1740;p2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1" name="Google Shape;1741;p2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2" name="Google Shape;1742;p2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3" name="Google Shape;1743;p2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4" name="Google Shape;1744;p2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5" name="Google Shape;1745;p2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6" name="Google Shape;1746;p2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7" name="Google Shape;1747;p2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748" name="Google Shape;1748;p25"/>
            <p:cNvGrpSpPr/>
            <p:nvPr/>
          </p:nvGrpSpPr>
          <p:grpSpPr>
            <a:xfrm>
              <a:off x="454808" y="1702558"/>
              <a:ext cx="8532593" cy="1233264"/>
              <a:chOff x="454808" y="1702558"/>
              <a:chExt cx="8532593" cy="1233264"/>
            </a:xfrm>
          </p:grpSpPr>
          <p:sp>
            <p:nvSpPr>
              <p:cNvPr id="1749" name="Google Shape;1749;p25"/>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50" name="Google Shape;1750;p25"/>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751" name="Google Shape;1751;p25"/>
          <p:cNvSpPr txBox="1">
            <a:spLocks noGrp="1"/>
          </p:cNvSpPr>
          <p:nvPr>
            <p:ph type="title"/>
          </p:nvPr>
        </p:nvSpPr>
        <p:spPr>
          <a:xfrm>
            <a:off x="1875400" y="3552300"/>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752" name="Google Shape;1752;p25"/>
          <p:cNvSpPr txBox="1">
            <a:spLocks noGrp="1"/>
          </p:cNvSpPr>
          <p:nvPr>
            <p:ph type="subTitle" idx="1"/>
          </p:nvPr>
        </p:nvSpPr>
        <p:spPr>
          <a:xfrm>
            <a:off x="2119700" y="4797851"/>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753" name="Google Shape;1753;p25"/>
          <p:cNvSpPr txBox="1">
            <a:spLocks noGrp="1"/>
          </p:cNvSpPr>
          <p:nvPr>
            <p:ph type="title" idx="2"/>
          </p:nvPr>
        </p:nvSpPr>
        <p:spPr>
          <a:xfrm>
            <a:off x="6968838" y="5481251"/>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754" name="Google Shape;1754;p25"/>
          <p:cNvSpPr txBox="1">
            <a:spLocks noGrp="1"/>
          </p:cNvSpPr>
          <p:nvPr>
            <p:ph type="subTitle" idx="3"/>
          </p:nvPr>
        </p:nvSpPr>
        <p:spPr>
          <a:xfrm>
            <a:off x="7213049" y="6726800"/>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755" name="Google Shape;1755;p25"/>
          <p:cNvSpPr txBox="1">
            <a:spLocks noGrp="1"/>
          </p:cNvSpPr>
          <p:nvPr>
            <p:ph type="title" idx="4"/>
          </p:nvPr>
        </p:nvSpPr>
        <p:spPr>
          <a:xfrm>
            <a:off x="12062292" y="3552300"/>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756" name="Google Shape;1756;p25"/>
          <p:cNvSpPr txBox="1">
            <a:spLocks noGrp="1"/>
          </p:cNvSpPr>
          <p:nvPr>
            <p:ph type="subTitle" idx="5"/>
          </p:nvPr>
        </p:nvSpPr>
        <p:spPr>
          <a:xfrm>
            <a:off x="12306500" y="4797851"/>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757" name="Google Shape;1757;p25"/>
          <p:cNvSpPr txBox="1">
            <a:spLocks noGrp="1"/>
          </p:cNvSpPr>
          <p:nvPr>
            <p:ph type="title" idx="6"/>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3575396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Numbers and text 2">
  <p:cSld name="Numbers and text 2">
    <p:bg>
      <p:bgPr>
        <a:solidFill>
          <a:schemeClr val="lt2"/>
        </a:solidFill>
        <a:effectLst/>
      </p:bgPr>
    </p:bg>
    <p:spTree>
      <p:nvGrpSpPr>
        <p:cNvPr id="1" name="Shape 2098"/>
        <p:cNvGrpSpPr/>
        <p:nvPr/>
      </p:nvGrpSpPr>
      <p:grpSpPr>
        <a:xfrm>
          <a:off x="0" y="0"/>
          <a:ext cx="0" cy="0"/>
          <a:chOff x="0" y="0"/>
          <a:chExt cx="0" cy="0"/>
        </a:xfrm>
      </p:grpSpPr>
      <p:grpSp>
        <p:nvGrpSpPr>
          <p:cNvPr id="2099" name="Google Shape;2099;p30"/>
          <p:cNvGrpSpPr/>
          <p:nvPr/>
        </p:nvGrpSpPr>
        <p:grpSpPr>
          <a:xfrm>
            <a:off x="1" y="-19192"/>
            <a:ext cx="18287801" cy="10355741"/>
            <a:chOff x="0" y="-9596"/>
            <a:chExt cx="9143900" cy="5177870"/>
          </a:xfrm>
        </p:grpSpPr>
        <p:grpSp>
          <p:nvGrpSpPr>
            <p:cNvPr id="2100" name="Google Shape;2100;p30"/>
            <p:cNvGrpSpPr/>
            <p:nvPr/>
          </p:nvGrpSpPr>
          <p:grpSpPr>
            <a:xfrm>
              <a:off x="0" y="-9596"/>
              <a:ext cx="9143900" cy="5177870"/>
              <a:chOff x="0" y="-9596"/>
              <a:chExt cx="9143900" cy="5177870"/>
            </a:xfrm>
          </p:grpSpPr>
          <p:sp>
            <p:nvSpPr>
              <p:cNvPr id="2101" name="Google Shape;2101;p30"/>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2" name="Google Shape;2102;p30"/>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3" name="Google Shape;2103;p30"/>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4" name="Google Shape;2104;p30"/>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105" name="Google Shape;2105;p30"/>
              <p:cNvGrpSpPr/>
              <p:nvPr/>
            </p:nvGrpSpPr>
            <p:grpSpPr>
              <a:xfrm>
                <a:off x="39" y="-9596"/>
                <a:ext cx="9143568" cy="3483084"/>
                <a:chOff x="262312" y="450905"/>
                <a:chExt cx="8126894" cy="3040667"/>
              </a:xfrm>
            </p:grpSpPr>
            <p:sp>
              <p:nvSpPr>
                <p:cNvPr id="2106" name="Google Shape;2106;p30"/>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7" name="Google Shape;2107;p30"/>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8" name="Google Shape;2108;p30"/>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9" name="Google Shape;2109;p30"/>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0" name="Google Shape;2110;p30"/>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1" name="Google Shape;2111;p30"/>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2" name="Google Shape;2112;p30"/>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3" name="Google Shape;2113;p30"/>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4" name="Google Shape;2114;p30"/>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5" name="Google Shape;2115;p30"/>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6" name="Google Shape;2116;p30"/>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7" name="Google Shape;2117;p30"/>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8" name="Google Shape;2118;p30"/>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9" name="Google Shape;2119;p30"/>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0" name="Google Shape;2120;p30"/>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1" name="Google Shape;2121;p30"/>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2" name="Google Shape;2122;p30"/>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3" name="Google Shape;2123;p30"/>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4" name="Google Shape;2124;p30"/>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5" name="Google Shape;2125;p30"/>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6" name="Google Shape;2126;p30"/>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7" name="Google Shape;2127;p30"/>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8" name="Google Shape;2128;p30"/>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9" name="Google Shape;2129;p30"/>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0" name="Google Shape;2130;p30"/>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1" name="Google Shape;2131;p30"/>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2" name="Google Shape;2132;p30"/>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3" name="Google Shape;2133;p30"/>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4" name="Google Shape;2134;p30"/>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5" name="Google Shape;2135;p30"/>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6" name="Google Shape;2136;p30"/>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7" name="Google Shape;2137;p30"/>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8" name="Google Shape;2138;p30"/>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9" name="Google Shape;2139;p30"/>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0" name="Google Shape;2140;p30"/>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41" name="Google Shape;2141;p30"/>
              <p:cNvGrpSpPr/>
              <p:nvPr/>
            </p:nvGrpSpPr>
            <p:grpSpPr>
              <a:xfrm>
                <a:off x="0" y="4065899"/>
                <a:ext cx="9143900" cy="1102374"/>
                <a:chOff x="0" y="4065899"/>
                <a:chExt cx="9143900" cy="1102374"/>
              </a:xfrm>
            </p:grpSpPr>
            <p:sp>
              <p:nvSpPr>
                <p:cNvPr id="2142" name="Google Shape;2142;p30"/>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3" name="Google Shape;2143;p30"/>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4" name="Google Shape;2144;p30"/>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5" name="Google Shape;2145;p30"/>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6" name="Google Shape;2146;p30"/>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7" name="Google Shape;2147;p30"/>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8" name="Google Shape;2148;p30"/>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9" name="Google Shape;2149;p30"/>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0" name="Google Shape;2150;p30"/>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1" name="Google Shape;2151;p30"/>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2" name="Google Shape;2152;p30"/>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3" name="Google Shape;2153;p30"/>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4" name="Google Shape;2154;p30"/>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5" name="Google Shape;2155;p30"/>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6" name="Google Shape;2156;p30"/>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7" name="Google Shape;2157;p30"/>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158" name="Google Shape;2158;p30"/>
                <p:cNvGrpSpPr/>
                <p:nvPr/>
              </p:nvGrpSpPr>
              <p:grpSpPr>
                <a:xfrm>
                  <a:off x="476510" y="4065899"/>
                  <a:ext cx="266262" cy="475209"/>
                  <a:chOff x="476510" y="4065899"/>
                  <a:chExt cx="266262" cy="475209"/>
                </a:xfrm>
              </p:grpSpPr>
              <p:sp>
                <p:nvSpPr>
                  <p:cNvPr id="2159" name="Google Shape;2159;p30"/>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0" name="Google Shape;2160;p30"/>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1" name="Google Shape;2161;p30"/>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2" name="Google Shape;2162;p30"/>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63" name="Google Shape;2163;p30"/>
                <p:cNvGrpSpPr/>
                <p:nvPr/>
              </p:nvGrpSpPr>
              <p:grpSpPr>
                <a:xfrm>
                  <a:off x="8430902" y="4070574"/>
                  <a:ext cx="214776" cy="454279"/>
                  <a:chOff x="8430902" y="4070574"/>
                  <a:chExt cx="214776" cy="454279"/>
                </a:xfrm>
              </p:grpSpPr>
              <p:sp>
                <p:nvSpPr>
                  <p:cNvPr id="2164" name="Google Shape;2164;p30"/>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5" name="Google Shape;2165;p30"/>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6" name="Google Shape;2166;p30"/>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67" name="Google Shape;2167;p30"/>
                <p:cNvGrpSpPr/>
                <p:nvPr/>
              </p:nvGrpSpPr>
              <p:grpSpPr>
                <a:xfrm>
                  <a:off x="5699960" y="4366499"/>
                  <a:ext cx="266262" cy="475209"/>
                  <a:chOff x="5699960" y="4366499"/>
                  <a:chExt cx="266262" cy="475209"/>
                </a:xfrm>
              </p:grpSpPr>
              <p:sp>
                <p:nvSpPr>
                  <p:cNvPr id="2168" name="Google Shape;2168;p30"/>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9" name="Google Shape;2169;p30"/>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70" name="Google Shape;2170;p30"/>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71" name="Google Shape;2171;p30"/>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172" name="Google Shape;2172;p30"/>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73" name="Google Shape;2173;p30"/>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2174" name="Google Shape;2174;p30"/>
          <p:cNvSpPr txBox="1">
            <a:spLocks noGrp="1"/>
          </p:cNvSpPr>
          <p:nvPr>
            <p:ph type="title" hasCustomPrompt="1"/>
          </p:nvPr>
        </p:nvSpPr>
        <p:spPr>
          <a:xfrm>
            <a:off x="2701200" y="3253601"/>
            <a:ext cx="2977200" cy="1379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7200"/>
              <a:buNone/>
              <a:defRPr sz="8400">
                <a:solidFill>
                  <a:schemeClr val="lt2"/>
                </a:solidFill>
              </a:defRPr>
            </a:lvl1pPr>
            <a:lvl2pPr lvl="1" algn="ctr" rtl="0">
              <a:spcBef>
                <a:spcPts val="0"/>
              </a:spcBef>
              <a:spcAft>
                <a:spcPts val="0"/>
              </a:spcAft>
              <a:buClr>
                <a:schemeClr val="lt2"/>
              </a:buClr>
              <a:buSzPts val="9600"/>
              <a:buNone/>
              <a:defRPr sz="19200">
                <a:solidFill>
                  <a:schemeClr val="lt2"/>
                </a:solidFill>
              </a:defRPr>
            </a:lvl2pPr>
            <a:lvl3pPr lvl="2" algn="ctr" rtl="0">
              <a:spcBef>
                <a:spcPts val="0"/>
              </a:spcBef>
              <a:spcAft>
                <a:spcPts val="0"/>
              </a:spcAft>
              <a:buClr>
                <a:schemeClr val="lt2"/>
              </a:buClr>
              <a:buSzPts val="9600"/>
              <a:buNone/>
              <a:defRPr sz="19200">
                <a:solidFill>
                  <a:schemeClr val="lt2"/>
                </a:solidFill>
              </a:defRPr>
            </a:lvl3pPr>
            <a:lvl4pPr lvl="3" algn="ctr" rtl="0">
              <a:spcBef>
                <a:spcPts val="0"/>
              </a:spcBef>
              <a:spcAft>
                <a:spcPts val="0"/>
              </a:spcAft>
              <a:buClr>
                <a:schemeClr val="lt2"/>
              </a:buClr>
              <a:buSzPts val="9600"/>
              <a:buNone/>
              <a:defRPr sz="19200">
                <a:solidFill>
                  <a:schemeClr val="lt2"/>
                </a:solidFill>
              </a:defRPr>
            </a:lvl4pPr>
            <a:lvl5pPr lvl="4" algn="ctr" rtl="0">
              <a:spcBef>
                <a:spcPts val="0"/>
              </a:spcBef>
              <a:spcAft>
                <a:spcPts val="0"/>
              </a:spcAft>
              <a:buClr>
                <a:schemeClr val="lt2"/>
              </a:buClr>
              <a:buSzPts val="9600"/>
              <a:buNone/>
              <a:defRPr sz="19200">
                <a:solidFill>
                  <a:schemeClr val="lt2"/>
                </a:solidFill>
              </a:defRPr>
            </a:lvl5pPr>
            <a:lvl6pPr lvl="5" algn="ctr" rtl="0">
              <a:spcBef>
                <a:spcPts val="0"/>
              </a:spcBef>
              <a:spcAft>
                <a:spcPts val="0"/>
              </a:spcAft>
              <a:buClr>
                <a:schemeClr val="lt2"/>
              </a:buClr>
              <a:buSzPts val="9600"/>
              <a:buNone/>
              <a:defRPr sz="19200">
                <a:solidFill>
                  <a:schemeClr val="lt2"/>
                </a:solidFill>
              </a:defRPr>
            </a:lvl6pPr>
            <a:lvl7pPr lvl="6" algn="ctr" rtl="0">
              <a:spcBef>
                <a:spcPts val="0"/>
              </a:spcBef>
              <a:spcAft>
                <a:spcPts val="0"/>
              </a:spcAft>
              <a:buClr>
                <a:schemeClr val="lt2"/>
              </a:buClr>
              <a:buSzPts val="9600"/>
              <a:buNone/>
              <a:defRPr sz="19200">
                <a:solidFill>
                  <a:schemeClr val="lt2"/>
                </a:solidFill>
              </a:defRPr>
            </a:lvl7pPr>
            <a:lvl8pPr lvl="7" algn="ctr" rtl="0">
              <a:spcBef>
                <a:spcPts val="0"/>
              </a:spcBef>
              <a:spcAft>
                <a:spcPts val="0"/>
              </a:spcAft>
              <a:buClr>
                <a:schemeClr val="lt2"/>
              </a:buClr>
              <a:buSzPts val="9600"/>
              <a:buNone/>
              <a:defRPr sz="19200">
                <a:solidFill>
                  <a:schemeClr val="lt2"/>
                </a:solidFill>
              </a:defRPr>
            </a:lvl8pPr>
            <a:lvl9pPr lvl="8" algn="ctr" rtl="0">
              <a:spcBef>
                <a:spcPts val="0"/>
              </a:spcBef>
              <a:spcAft>
                <a:spcPts val="0"/>
              </a:spcAft>
              <a:buClr>
                <a:schemeClr val="lt2"/>
              </a:buClr>
              <a:buSzPts val="9600"/>
              <a:buNone/>
              <a:defRPr sz="19200">
                <a:solidFill>
                  <a:schemeClr val="lt2"/>
                </a:solidFill>
              </a:defRPr>
            </a:lvl9pPr>
          </a:lstStyle>
          <a:p>
            <a:r>
              <a:t>xx%</a:t>
            </a:r>
          </a:p>
        </p:txBody>
      </p:sp>
      <p:sp>
        <p:nvSpPr>
          <p:cNvPr id="2175" name="Google Shape;2175;p30"/>
          <p:cNvSpPr txBox="1">
            <a:spLocks noGrp="1"/>
          </p:cNvSpPr>
          <p:nvPr>
            <p:ph type="subTitle" idx="1"/>
          </p:nvPr>
        </p:nvSpPr>
        <p:spPr>
          <a:xfrm>
            <a:off x="1915500" y="6897605"/>
            <a:ext cx="4548600" cy="1602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801">
                <a:solidFill>
                  <a:schemeClr val="accent2"/>
                </a:solidFill>
              </a:defRPr>
            </a:lvl1pPr>
            <a:lvl2pPr lvl="1" algn="ctr" rtl="0">
              <a:lnSpc>
                <a:spcPct val="100000"/>
              </a:lnSpc>
              <a:spcBef>
                <a:spcPts val="0"/>
              </a:spcBef>
              <a:spcAft>
                <a:spcPts val="0"/>
              </a:spcAft>
              <a:buSzPts val="1600"/>
              <a:buNone/>
              <a:defRPr sz="3200"/>
            </a:lvl2pPr>
            <a:lvl3pPr lvl="2" algn="ctr" rtl="0">
              <a:lnSpc>
                <a:spcPct val="100000"/>
              </a:lnSpc>
              <a:spcBef>
                <a:spcPts val="3200"/>
              </a:spcBef>
              <a:spcAft>
                <a:spcPts val="0"/>
              </a:spcAft>
              <a:buSzPts val="1600"/>
              <a:buNone/>
              <a:defRPr sz="3200"/>
            </a:lvl3pPr>
            <a:lvl4pPr lvl="3" algn="ctr" rtl="0">
              <a:lnSpc>
                <a:spcPct val="100000"/>
              </a:lnSpc>
              <a:spcBef>
                <a:spcPts val="3200"/>
              </a:spcBef>
              <a:spcAft>
                <a:spcPts val="0"/>
              </a:spcAft>
              <a:buSzPts val="1600"/>
              <a:buNone/>
              <a:defRPr sz="3200"/>
            </a:lvl4pPr>
            <a:lvl5pPr lvl="4" algn="ctr" rtl="0">
              <a:lnSpc>
                <a:spcPct val="100000"/>
              </a:lnSpc>
              <a:spcBef>
                <a:spcPts val="3200"/>
              </a:spcBef>
              <a:spcAft>
                <a:spcPts val="0"/>
              </a:spcAft>
              <a:buSzPts val="1600"/>
              <a:buNone/>
              <a:defRPr sz="3200"/>
            </a:lvl5pPr>
            <a:lvl6pPr lvl="5" algn="ctr" rtl="0">
              <a:lnSpc>
                <a:spcPct val="100000"/>
              </a:lnSpc>
              <a:spcBef>
                <a:spcPts val="3200"/>
              </a:spcBef>
              <a:spcAft>
                <a:spcPts val="0"/>
              </a:spcAft>
              <a:buSzPts val="1600"/>
              <a:buNone/>
              <a:defRPr sz="3200"/>
            </a:lvl6pPr>
            <a:lvl7pPr lvl="6" algn="ctr" rtl="0">
              <a:lnSpc>
                <a:spcPct val="100000"/>
              </a:lnSpc>
              <a:spcBef>
                <a:spcPts val="3200"/>
              </a:spcBef>
              <a:spcAft>
                <a:spcPts val="0"/>
              </a:spcAft>
              <a:buSzPts val="1600"/>
              <a:buNone/>
              <a:defRPr sz="3200"/>
            </a:lvl7pPr>
            <a:lvl8pPr lvl="7" algn="ctr" rtl="0">
              <a:lnSpc>
                <a:spcPct val="100000"/>
              </a:lnSpc>
              <a:spcBef>
                <a:spcPts val="3200"/>
              </a:spcBef>
              <a:spcAft>
                <a:spcPts val="0"/>
              </a:spcAft>
              <a:buSzPts val="1600"/>
              <a:buNone/>
              <a:defRPr sz="3200"/>
            </a:lvl8pPr>
            <a:lvl9pPr lvl="8" algn="ctr" rtl="0">
              <a:lnSpc>
                <a:spcPct val="100000"/>
              </a:lnSpc>
              <a:spcBef>
                <a:spcPts val="3200"/>
              </a:spcBef>
              <a:spcAft>
                <a:spcPts val="3200"/>
              </a:spcAft>
              <a:buSzPts val="1600"/>
              <a:buNone/>
              <a:defRPr sz="3200"/>
            </a:lvl9pPr>
          </a:lstStyle>
          <a:p>
            <a:endParaRPr/>
          </a:p>
        </p:txBody>
      </p:sp>
      <p:sp>
        <p:nvSpPr>
          <p:cNvPr id="2176" name="Google Shape;2176;p30"/>
          <p:cNvSpPr txBox="1">
            <a:spLocks noGrp="1"/>
          </p:cNvSpPr>
          <p:nvPr>
            <p:ph type="title" idx="2" hasCustomPrompt="1"/>
          </p:nvPr>
        </p:nvSpPr>
        <p:spPr>
          <a:xfrm>
            <a:off x="7663550" y="3253727"/>
            <a:ext cx="2977200" cy="1379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7200"/>
              <a:buNone/>
              <a:defRPr sz="8400">
                <a:solidFill>
                  <a:schemeClr val="lt2"/>
                </a:solidFill>
              </a:defRPr>
            </a:lvl1pPr>
            <a:lvl2pPr lvl="1" algn="ctr" rtl="0">
              <a:spcBef>
                <a:spcPts val="0"/>
              </a:spcBef>
              <a:spcAft>
                <a:spcPts val="0"/>
              </a:spcAft>
              <a:buClr>
                <a:schemeClr val="lt2"/>
              </a:buClr>
              <a:buSzPts val="9600"/>
              <a:buNone/>
              <a:defRPr sz="19200">
                <a:solidFill>
                  <a:schemeClr val="lt2"/>
                </a:solidFill>
              </a:defRPr>
            </a:lvl2pPr>
            <a:lvl3pPr lvl="2" algn="ctr" rtl="0">
              <a:spcBef>
                <a:spcPts val="0"/>
              </a:spcBef>
              <a:spcAft>
                <a:spcPts val="0"/>
              </a:spcAft>
              <a:buClr>
                <a:schemeClr val="lt2"/>
              </a:buClr>
              <a:buSzPts val="9600"/>
              <a:buNone/>
              <a:defRPr sz="19200">
                <a:solidFill>
                  <a:schemeClr val="lt2"/>
                </a:solidFill>
              </a:defRPr>
            </a:lvl3pPr>
            <a:lvl4pPr lvl="3" algn="ctr" rtl="0">
              <a:spcBef>
                <a:spcPts val="0"/>
              </a:spcBef>
              <a:spcAft>
                <a:spcPts val="0"/>
              </a:spcAft>
              <a:buClr>
                <a:schemeClr val="lt2"/>
              </a:buClr>
              <a:buSzPts val="9600"/>
              <a:buNone/>
              <a:defRPr sz="19200">
                <a:solidFill>
                  <a:schemeClr val="lt2"/>
                </a:solidFill>
              </a:defRPr>
            </a:lvl4pPr>
            <a:lvl5pPr lvl="4" algn="ctr" rtl="0">
              <a:spcBef>
                <a:spcPts val="0"/>
              </a:spcBef>
              <a:spcAft>
                <a:spcPts val="0"/>
              </a:spcAft>
              <a:buClr>
                <a:schemeClr val="lt2"/>
              </a:buClr>
              <a:buSzPts val="9600"/>
              <a:buNone/>
              <a:defRPr sz="19200">
                <a:solidFill>
                  <a:schemeClr val="lt2"/>
                </a:solidFill>
              </a:defRPr>
            </a:lvl5pPr>
            <a:lvl6pPr lvl="5" algn="ctr" rtl="0">
              <a:spcBef>
                <a:spcPts val="0"/>
              </a:spcBef>
              <a:spcAft>
                <a:spcPts val="0"/>
              </a:spcAft>
              <a:buClr>
                <a:schemeClr val="lt2"/>
              </a:buClr>
              <a:buSzPts val="9600"/>
              <a:buNone/>
              <a:defRPr sz="19200">
                <a:solidFill>
                  <a:schemeClr val="lt2"/>
                </a:solidFill>
              </a:defRPr>
            </a:lvl6pPr>
            <a:lvl7pPr lvl="6" algn="ctr" rtl="0">
              <a:spcBef>
                <a:spcPts val="0"/>
              </a:spcBef>
              <a:spcAft>
                <a:spcPts val="0"/>
              </a:spcAft>
              <a:buClr>
                <a:schemeClr val="lt2"/>
              </a:buClr>
              <a:buSzPts val="9600"/>
              <a:buNone/>
              <a:defRPr sz="19200">
                <a:solidFill>
                  <a:schemeClr val="lt2"/>
                </a:solidFill>
              </a:defRPr>
            </a:lvl7pPr>
            <a:lvl8pPr lvl="7" algn="ctr" rtl="0">
              <a:spcBef>
                <a:spcPts val="0"/>
              </a:spcBef>
              <a:spcAft>
                <a:spcPts val="0"/>
              </a:spcAft>
              <a:buClr>
                <a:schemeClr val="lt2"/>
              </a:buClr>
              <a:buSzPts val="9600"/>
              <a:buNone/>
              <a:defRPr sz="19200">
                <a:solidFill>
                  <a:schemeClr val="lt2"/>
                </a:solidFill>
              </a:defRPr>
            </a:lvl8pPr>
            <a:lvl9pPr lvl="8" algn="ctr" rtl="0">
              <a:spcBef>
                <a:spcPts val="0"/>
              </a:spcBef>
              <a:spcAft>
                <a:spcPts val="0"/>
              </a:spcAft>
              <a:buClr>
                <a:schemeClr val="lt2"/>
              </a:buClr>
              <a:buSzPts val="9600"/>
              <a:buNone/>
              <a:defRPr sz="19200">
                <a:solidFill>
                  <a:schemeClr val="lt2"/>
                </a:solidFill>
              </a:defRPr>
            </a:lvl9pPr>
          </a:lstStyle>
          <a:p>
            <a:r>
              <a:t>xx%</a:t>
            </a:r>
          </a:p>
        </p:txBody>
      </p:sp>
      <p:sp>
        <p:nvSpPr>
          <p:cNvPr id="2177" name="Google Shape;2177;p30"/>
          <p:cNvSpPr txBox="1">
            <a:spLocks noGrp="1"/>
          </p:cNvSpPr>
          <p:nvPr>
            <p:ph type="subTitle" idx="3"/>
          </p:nvPr>
        </p:nvSpPr>
        <p:spPr>
          <a:xfrm>
            <a:off x="6869700" y="6897600"/>
            <a:ext cx="4548600" cy="1602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801">
                <a:solidFill>
                  <a:schemeClr val="accent2"/>
                </a:solidFill>
              </a:defRPr>
            </a:lvl1pPr>
            <a:lvl2pPr lvl="1" algn="ctr" rtl="0">
              <a:lnSpc>
                <a:spcPct val="100000"/>
              </a:lnSpc>
              <a:spcBef>
                <a:spcPts val="0"/>
              </a:spcBef>
              <a:spcAft>
                <a:spcPts val="0"/>
              </a:spcAft>
              <a:buSzPts val="1600"/>
              <a:buNone/>
              <a:defRPr sz="3200"/>
            </a:lvl2pPr>
            <a:lvl3pPr lvl="2" algn="ctr" rtl="0">
              <a:lnSpc>
                <a:spcPct val="100000"/>
              </a:lnSpc>
              <a:spcBef>
                <a:spcPts val="3200"/>
              </a:spcBef>
              <a:spcAft>
                <a:spcPts val="0"/>
              </a:spcAft>
              <a:buSzPts val="1600"/>
              <a:buNone/>
              <a:defRPr sz="3200"/>
            </a:lvl3pPr>
            <a:lvl4pPr lvl="3" algn="ctr" rtl="0">
              <a:lnSpc>
                <a:spcPct val="100000"/>
              </a:lnSpc>
              <a:spcBef>
                <a:spcPts val="3200"/>
              </a:spcBef>
              <a:spcAft>
                <a:spcPts val="0"/>
              </a:spcAft>
              <a:buSzPts val="1600"/>
              <a:buNone/>
              <a:defRPr sz="3200"/>
            </a:lvl4pPr>
            <a:lvl5pPr lvl="4" algn="ctr" rtl="0">
              <a:lnSpc>
                <a:spcPct val="100000"/>
              </a:lnSpc>
              <a:spcBef>
                <a:spcPts val="3200"/>
              </a:spcBef>
              <a:spcAft>
                <a:spcPts val="0"/>
              </a:spcAft>
              <a:buSzPts val="1600"/>
              <a:buNone/>
              <a:defRPr sz="3200"/>
            </a:lvl5pPr>
            <a:lvl6pPr lvl="5" algn="ctr" rtl="0">
              <a:lnSpc>
                <a:spcPct val="100000"/>
              </a:lnSpc>
              <a:spcBef>
                <a:spcPts val="3200"/>
              </a:spcBef>
              <a:spcAft>
                <a:spcPts val="0"/>
              </a:spcAft>
              <a:buSzPts val="1600"/>
              <a:buNone/>
              <a:defRPr sz="3200"/>
            </a:lvl6pPr>
            <a:lvl7pPr lvl="6" algn="ctr" rtl="0">
              <a:lnSpc>
                <a:spcPct val="100000"/>
              </a:lnSpc>
              <a:spcBef>
                <a:spcPts val="3200"/>
              </a:spcBef>
              <a:spcAft>
                <a:spcPts val="0"/>
              </a:spcAft>
              <a:buSzPts val="1600"/>
              <a:buNone/>
              <a:defRPr sz="3200"/>
            </a:lvl7pPr>
            <a:lvl8pPr lvl="7" algn="ctr" rtl="0">
              <a:lnSpc>
                <a:spcPct val="100000"/>
              </a:lnSpc>
              <a:spcBef>
                <a:spcPts val="3200"/>
              </a:spcBef>
              <a:spcAft>
                <a:spcPts val="0"/>
              </a:spcAft>
              <a:buSzPts val="1600"/>
              <a:buNone/>
              <a:defRPr sz="3200"/>
            </a:lvl8pPr>
            <a:lvl9pPr lvl="8" algn="ctr" rtl="0">
              <a:lnSpc>
                <a:spcPct val="100000"/>
              </a:lnSpc>
              <a:spcBef>
                <a:spcPts val="3200"/>
              </a:spcBef>
              <a:spcAft>
                <a:spcPts val="3200"/>
              </a:spcAft>
              <a:buSzPts val="1600"/>
              <a:buNone/>
              <a:defRPr sz="3200"/>
            </a:lvl9pPr>
          </a:lstStyle>
          <a:p>
            <a:endParaRPr/>
          </a:p>
        </p:txBody>
      </p:sp>
      <p:sp>
        <p:nvSpPr>
          <p:cNvPr id="2178" name="Google Shape;2178;p30"/>
          <p:cNvSpPr txBox="1">
            <a:spLocks noGrp="1"/>
          </p:cNvSpPr>
          <p:nvPr>
            <p:ph type="title" idx="4" hasCustomPrompt="1"/>
          </p:nvPr>
        </p:nvSpPr>
        <p:spPr>
          <a:xfrm>
            <a:off x="12651600" y="3253727"/>
            <a:ext cx="2893200" cy="1379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7200"/>
              <a:buNone/>
              <a:defRPr sz="8400">
                <a:solidFill>
                  <a:schemeClr val="lt2"/>
                </a:solidFill>
              </a:defRPr>
            </a:lvl1pPr>
            <a:lvl2pPr lvl="1" algn="ctr" rtl="0">
              <a:spcBef>
                <a:spcPts val="0"/>
              </a:spcBef>
              <a:spcAft>
                <a:spcPts val="0"/>
              </a:spcAft>
              <a:buClr>
                <a:schemeClr val="lt2"/>
              </a:buClr>
              <a:buSzPts val="9600"/>
              <a:buNone/>
              <a:defRPr sz="19200">
                <a:solidFill>
                  <a:schemeClr val="lt2"/>
                </a:solidFill>
              </a:defRPr>
            </a:lvl2pPr>
            <a:lvl3pPr lvl="2" algn="ctr" rtl="0">
              <a:spcBef>
                <a:spcPts val="0"/>
              </a:spcBef>
              <a:spcAft>
                <a:spcPts val="0"/>
              </a:spcAft>
              <a:buClr>
                <a:schemeClr val="lt2"/>
              </a:buClr>
              <a:buSzPts val="9600"/>
              <a:buNone/>
              <a:defRPr sz="19200">
                <a:solidFill>
                  <a:schemeClr val="lt2"/>
                </a:solidFill>
              </a:defRPr>
            </a:lvl3pPr>
            <a:lvl4pPr lvl="3" algn="ctr" rtl="0">
              <a:spcBef>
                <a:spcPts val="0"/>
              </a:spcBef>
              <a:spcAft>
                <a:spcPts val="0"/>
              </a:spcAft>
              <a:buClr>
                <a:schemeClr val="lt2"/>
              </a:buClr>
              <a:buSzPts val="9600"/>
              <a:buNone/>
              <a:defRPr sz="19200">
                <a:solidFill>
                  <a:schemeClr val="lt2"/>
                </a:solidFill>
              </a:defRPr>
            </a:lvl4pPr>
            <a:lvl5pPr lvl="4" algn="ctr" rtl="0">
              <a:spcBef>
                <a:spcPts val="0"/>
              </a:spcBef>
              <a:spcAft>
                <a:spcPts val="0"/>
              </a:spcAft>
              <a:buClr>
                <a:schemeClr val="lt2"/>
              </a:buClr>
              <a:buSzPts val="9600"/>
              <a:buNone/>
              <a:defRPr sz="19200">
                <a:solidFill>
                  <a:schemeClr val="lt2"/>
                </a:solidFill>
              </a:defRPr>
            </a:lvl5pPr>
            <a:lvl6pPr lvl="5" algn="ctr" rtl="0">
              <a:spcBef>
                <a:spcPts val="0"/>
              </a:spcBef>
              <a:spcAft>
                <a:spcPts val="0"/>
              </a:spcAft>
              <a:buClr>
                <a:schemeClr val="lt2"/>
              </a:buClr>
              <a:buSzPts val="9600"/>
              <a:buNone/>
              <a:defRPr sz="19200">
                <a:solidFill>
                  <a:schemeClr val="lt2"/>
                </a:solidFill>
              </a:defRPr>
            </a:lvl6pPr>
            <a:lvl7pPr lvl="6" algn="ctr" rtl="0">
              <a:spcBef>
                <a:spcPts val="0"/>
              </a:spcBef>
              <a:spcAft>
                <a:spcPts val="0"/>
              </a:spcAft>
              <a:buClr>
                <a:schemeClr val="lt2"/>
              </a:buClr>
              <a:buSzPts val="9600"/>
              <a:buNone/>
              <a:defRPr sz="19200">
                <a:solidFill>
                  <a:schemeClr val="lt2"/>
                </a:solidFill>
              </a:defRPr>
            </a:lvl7pPr>
            <a:lvl8pPr lvl="7" algn="ctr" rtl="0">
              <a:spcBef>
                <a:spcPts val="0"/>
              </a:spcBef>
              <a:spcAft>
                <a:spcPts val="0"/>
              </a:spcAft>
              <a:buClr>
                <a:schemeClr val="lt2"/>
              </a:buClr>
              <a:buSzPts val="9600"/>
              <a:buNone/>
              <a:defRPr sz="19200">
                <a:solidFill>
                  <a:schemeClr val="lt2"/>
                </a:solidFill>
              </a:defRPr>
            </a:lvl8pPr>
            <a:lvl9pPr lvl="8" algn="ctr" rtl="0">
              <a:spcBef>
                <a:spcPts val="0"/>
              </a:spcBef>
              <a:spcAft>
                <a:spcPts val="0"/>
              </a:spcAft>
              <a:buClr>
                <a:schemeClr val="lt2"/>
              </a:buClr>
              <a:buSzPts val="9600"/>
              <a:buNone/>
              <a:defRPr sz="19200">
                <a:solidFill>
                  <a:schemeClr val="lt2"/>
                </a:solidFill>
              </a:defRPr>
            </a:lvl9pPr>
          </a:lstStyle>
          <a:p>
            <a:r>
              <a:t>xx%</a:t>
            </a:r>
          </a:p>
        </p:txBody>
      </p:sp>
      <p:sp>
        <p:nvSpPr>
          <p:cNvPr id="2179" name="Google Shape;2179;p30"/>
          <p:cNvSpPr txBox="1">
            <a:spLocks noGrp="1"/>
          </p:cNvSpPr>
          <p:nvPr>
            <p:ph type="subTitle" idx="5"/>
          </p:nvPr>
        </p:nvSpPr>
        <p:spPr>
          <a:xfrm>
            <a:off x="11823900" y="6897605"/>
            <a:ext cx="4548600" cy="1602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801">
                <a:solidFill>
                  <a:schemeClr val="accent2"/>
                </a:solidFill>
              </a:defRPr>
            </a:lvl1pPr>
            <a:lvl2pPr lvl="1" algn="ctr" rtl="0">
              <a:lnSpc>
                <a:spcPct val="100000"/>
              </a:lnSpc>
              <a:spcBef>
                <a:spcPts val="0"/>
              </a:spcBef>
              <a:spcAft>
                <a:spcPts val="0"/>
              </a:spcAft>
              <a:buSzPts val="1600"/>
              <a:buNone/>
              <a:defRPr sz="3200"/>
            </a:lvl2pPr>
            <a:lvl3pPr lvl="2" algn="ctr" rtl="0">
              <a:lnSpc>
                <a:spcPct val="100000"/>
              </a:lnSpc>
              <a:spcBef>
                <a:spcPts val="3200"/>
              </a:spcBef>
              <a:spcAft>
                <a:spcPts val="0"/>
              </a:spcAft>
              <a:buSzPts val="1600"/>
              <a:buNone/>
              <a:defRPr sz="3200"/>
            </a:lvl3pPr>
            <a:lvl4pPr lvl="3" algn="ctr" rtl="0">
              <a:lnSpc>
                <a:spcPct val="100000"/>
              </a:lnSpc>
              <a:spcBef>
                <a:spcPts val="3200"/>
              </a:spcBef>
              <a:spcAft>
                <a:spcPts val="0"/>
              </a:spcAft>
              <a:buSzPts val="1600"/>
              <a:buNone/>
              <a:defRPr sz="3200"/>
            </a:lvl4pPr>
            <a:lvl5pPr lvl="4" algn="ctr" rtl="0">
              <a:lnSpc>
                <a:spcPct val="100000"/>
              </a:lnSpc>
              <a:spcBef>
                <a:spcPts val="3200"/>
              </a:spcBef>
              <a:spcAft>
                <a:spcPts val="0"/>
              </a:spcAft>
              <a:buSzPts val="1600"/>
              <a:buNone/>
              <a:defRPr sz="3200"/>
            </a:lvl5pPr>
            <a:lvl6pPr lvl="5" algn="ctr" rtl="0">
              <a:lnSpc>
                <a:spcPct val="100000"/>
              </a:lnSpc>
              <a:spcBef>
                <a:spcPts val="3200"/>
              </a:spcBef>
              <a:spcAft>
                <a:spcPts val="0"/>
              </a:spcAft>
              <a:buSzPts val="1600"/>
              <a:buNone/>
              <a:defRPr sz="3200"/>
            </a:lvl6pPr>
            <a:lvl7pPr lvl="6" algn="ctr" rtl="0">
              <a:lnSpc>
                <a:spcPct val="100000"/>
              </a:lnSpc>
              <a:spcBef>
                <a:spcPts val="3200"/>
              </a:spcBef>
              <a:spcAft>
                <a:spcPts val="0"/>
              </a:spcAft>
              <a:buSzPts val="1600"/>
              <a:buNone/>
              <a:defRPr sz="3200"/>
            </a:lvl7pPr>
            <a:lvl8pPr lvl="7" algn="ctr" rtl="0">
              <a:lnSpc>
                <a:spcPct val="100000"/>
              </a:lnSpc>
              <a:spcBef>
                <a:spcPts val="3200"/>
              </a:spcBef>
              <a:spcAft>
                <a:spcPts val="0"/>
              </a:spcAft>
              <a:buSzPts val="1600"/>
              <a:buNone/>
              <a:defRPr sz="3200"/>
            </a:lvl8pPr>
            <a:lvl9pPr lvl="8" algn="ctr" rtl="0">
              <a:lnSpc>
                <a:spcPct val="100000"/>
              </a:lnSpc>
              <a:spcBef>
                <a:spcPts val="3200"/>
              </a:spcBef>
              <a:spcAft>
                <a:spcPts val="3200"/>
              </a:spcAft>
              <a:buSzPts val="1600"/>
              <a:buNone/>
              <a:defRPr sz="3200"/>
            </a:lvl9pPr>
          </a:lstStyle>
          <a:p>
            <a:endParaRPr/>
          </a:p>
        </p:txBody>
      </p:sp>
      <p:sp>
        <p:nvSpPr>
          <p:cNvPr id="2180" name="Google Shape;2180;p30"/>
          <p:cNvSpPr txBox="1">
            <a:spLocks noGrp="1"/>
          </p:cNvSpPr>
          <p:nvPr>
            <p:ph type="title" idx="6"/>
          </p:nvPr>
        </p:nvSpPr>
        <p:spPr>
          <a:xfrm>
            <a:off x="12112200" y="5713601"/>
            <a:ext cx="3972000" cy="1008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2181" name="Google Shape;2181;p30"/>
          <p:cNvSpPr txBox="1">
            <a:spLocks noGrp="1"/>
          </p:cNvSpPr>
          <p:nvPr>
            <p:ph type="title" idx="7"/>
          </p:nvPr>
        </p:nvSpPr>
        <p:spPr>
          <a:xfrm>
            <a:off x="7158000" y="5713601"/>
            <a:ext cx="3972000" cy="1008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2182" name="Google Shape;2182;p30"/>
          <p:cNvSpPr txBox="1">
            <a:spLocks noGrp="1"/>
          </p:cNvSpPr>
          <p:nvPr>
            <p:ph type="title" idx="8"/>
          </p:nvPr>
        </p:nvSpPr>
        <p:spPr>
          <a:xfrm>
            <a:off x="2203800" y="5713601"/>
            <a:ext cx="3972000" cy="1008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Tree>
    <p:extLst>
      <p:ext uri="{BB962C8B-B14F-4D97-AF65-F5344CB8AC3E}">
        <p14:creationId xmlns:p14="http://schemas.microsoft.com/office/powerpoint/2010/main" val="6839444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2260"/>
        <p:cNvGrpSpPr/>
        <p:nvPr/>
      </p:nvGrpSpPr>
      <p:grpSpPr>
        <a:xfrm>
          <a:off x="0" y="0"/>
          <a:ext cx="0" cy="0"/>
          <a:chOff x="0" y="0"/>
          <a:chExt cx="0" cy="0"/>
        </a:xfrm>
      </p:grpSpPr>
      <p:grpSp>
        <p:nvGrpSpPr>
          <p:cNvPr id="2261" name="Google Shape;2261;p32"/>
          <p:cNvGrpSpPr/>
          <p:nvPr/>
        </p:nvGrpSpPr>
        <p:grpSpPr>
          <a:xfrm>
            <a:off x="1" y="-19192"/>
            <a:ext cx="18287801" cy="10355741"/>
            <a:chOff x="0" y="-9596"/>
            <a:chExt cx="9143900" cy="5177870"/>
          </a:xfrm>
        </p:grpSpPr>
        <p:grpSp>
          <p:nvGrpSpPr>
            <p:cNvPr id="2262" name="Google Shape;2262;p32"/>
            <p:cNvGrpSpPr/>
            <p:nvPr/>
          </p:nvGrpSpPr>
          <p:grpSpPr>
            <a:xfrm>
              <a:off x="0" y="-9596"/>
              <a:ext cx="9143900" cy="5177870"/>
              <a:chOff x="0" y="-9596"/>
              <a:chExt cx="9143900" cy="5177870"/>
            </a:xfrm>
          </p:grpSpPr>
          <p:sp>
            <p:nvSpPr>
              <p:cNvPr id="2263" name="Google Shape;2263;p32"/>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4" name="Google Shape;2264;p32"/>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5" name="Google Shape;2265;p32"/>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6" name="Google Shape;2266;p32"/>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267" name="Google Shape;2267;p32"/>
              <p:cNvGrpSpPr/>
              <p:nvPr/>
            </p:nvGrpSpPr>
            <p:grpSpPr>
              <a:xfrm>
                <a:off x="39" y="-9596"/>
                <a:ext cx="9143568" cy="3483084"/>
                <a:chOff x="262312" y="450905"/>
                <a:chExt cx="8126894" cy="3040667"/>
              </a:xfrm>
            </p:grpSpPr>
            <p:sp>
              <p:nvSpPr>
                <p:cNvPr id="2268" name="Google Shape;2268;p32"/>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9" name="Google Shape;2269;p32"/>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0" name="Google Shape;2270;p32"/>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1" name="Google Shape;2271;p32"/>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2" name="Google Shape;2272;p32"/>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3" name="Google Shape;2273;p32"/>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4" name="Google Shape;2274;p32"/>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5" name="Google Shape;2275;p32"/>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6" name="Google Shape;2276;p32"/>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7" name="Google Shape;2277;p32"/>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8" name="Google Shape;2278;p32"/>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9" name="Google Shape;2279;p32"/>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0" name="Google Shape;2280;p32"/>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1" name="Google Shape;2281;p32"/>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2" name="Google Shape;2282;p32"/>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3" name="Google Shape;2283;p32"/>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4" name="Google Shape;2284;p32"/>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5" name="Google Shape;2285;p32"/>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6" name="Google Shape;2286;p32"/>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7" name="Google Shape;2287;p32"/>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8" name="Google Shape;2288;p32"/>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9" name="Google Shape;2289;p32"/>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0" name="Google Shape;2290;p32"/>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1" name="Google Shape;2291;p32"/>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2" name="Google Shape;2292;p32"/>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3" name="Google Shape;2293;p32"/>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4" name="Google Shape;2294;p32"/>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5" name="Google Shape;2295;p32"/>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6" name="Google Shape;2296;p32"/>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7" name="Google Shape;2297;p32"/>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8" name="Google Shape;2298;p32"/>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9" name="Google Shape;2299;p32"/>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0" name="Google Shape;2300;p32"/>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1" name="Google Shape;2301;p32"/>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2" name="Google Shape;2302;p32"/>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03" name="Google Shape;2303;p32"/>
              <p:cNvGrpSpPr/>
              <p:nvPr/>
            </p:nvGrpSpPr>
            <p:grpSpPr>
              <a:xfrm>
                <a:off x="0" y="4065899"/>
                <a:ext cx="9143900" cy="1102374"/>
                <a:chOff x="0" y="4065899"/>
                <a:chExt cx="9143900" cy="1102374"/>
              </a:xfrm>
            </p:grpSpPr>
            <p:sp>
              <p:nvSpPr>
                <p:cNvPr id="2304" name="Google Shape;2304;p32"/>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5" name="Google Shape;2305;p32"/>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6" name="Google Shape;2306;p32"/>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7" name="Google Shape;2307;p32"/>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8" name="Google Shape;2308;p32"/>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9" name="Google Shape;2309;p32"/>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0" name="Google Shape;2310;p32"/>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1" name="Google Shape;2311;p32"/>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2" name="Google Shape;2312;p32"/>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3" name="Google Shape;2313;p32"/>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4" name="Google Shape;2314;p32"/>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5" name="Google Shape;2315;p32"/>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6" name="Google Shape;2316;p32"/>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7" name="Google Shape;2317;p32"/>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8" name="Google Shape;2318;p32"/>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9" name="Google Shape;2319;p32"/>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320" name="Google Shape;2320;p32"/>
                <p:cNvGrpSpPr/>
                <p:nvPr/>
              </p:nvGrpSpPr>
              <p:grpSpPr>
                <a:xfrm>
                  <a:off x="476510" y="4065899"/>
                  <a:ext cx="266262" cy="475209"/>
                  <a:chOff x="476510" y="4065899"/>
                  <a:chExt cx="266262" cy="475209"/>
                </a:xfrm>
              </p:grpSpPr>
              <p:sp>
                <p:nvSpPr>
                  <p:cNvPr id="2321" name="Google Shape;2321;p32"/>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2" name="Google Shape;2322;p32"/>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3" name="Google Shape;2323;p32"/>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4" name="Google Shape;2324;p32"/>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25" name="Google Shape;2325;p32"/>
                <p:cNvGrpSpPr/>
                <p:nvPr/>
              </p:nvGrpSpPr>
              <p:grpSpPr>
                <a:xfrm>
                  <a:off x="8430902" y="4070574"/>
                  <a:ext cx="214776" cy="454279"/>
                  <a:chOff x="8430902" y="4070574"/>
                  <a:chExt cx="214776" cy="454279"/>
                </a:xfrm>
              </p:grpSpPr>
              <p:sp>
                <p:nvSpPr>
                  <p:cNvPr id="2326" name="Google Shape;2326;p32"/>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7" name="Google Shape;2327;p32"/>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8" name="Google Shape;2328;p32"/>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29" name="Google Shape;2329;p32"/>
                <p:cNvGrpSpPr/>
                <p:nvPr/>
              </p:nvGrpSpPr>
              <p:grpSpPr>
                <a:xfrm>
                  <a:off x="5699960" y="4366499"/>
                  <a:ext cx="266262" cy="475209"/>
                  <a:chOff x="5699960" y="4366499"/>
                  <a:chExt cx="266262" cy="475209"/>
                </a:xfrm>
              </p:grpSpPr>
              <p:sp>
                <p:nvSpPr>
                  <p:cNvPr id="2330" name="Google Shape;2330;p32"/>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31" name="Google Shape;2331;p32"/>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32" name="Google Shape;2332;p32"/>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33" name="Google Shape;2333;p32"/>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334" name="Google Shape;2334;p32"/>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35" name="Google Shape;2335;p32"/>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2336" name="Google Shape;2336;p32"/>
          <p:cNvSpPr txBox="1">
            <a:spLocks noGrp="1"/>
          </p:cNvSpPr>
          <p:nvPr>
            <p:ph type="title"/>
          </p:nvPr>
        </p:nvSpPr>
        <p:spPr>
          <a:xfrm>
            <a:off x="1440000" y="2805392"/>
            <a:ext cx="7474200" cy="3456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78" name="Picture 7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4013984" y="-1425310"/>
            <a:ext cx="4751874" cy="4902941"/>
          </a:xfrm>
          <a:prstGeom prst="rect">
            <a:avLst/>
          </a:prstGeom>
        </p:spPr>
      </p:pic>
      <p:sp>
        <p:nvSpPr>
          <p:cNvPr id="79" name="Title 1">
            <a:extLst>
              <a:ext uri="{FF2B5EF4-FFF2-40B4-BE49-F238E27FC236}">
                <a16:creationId xmlns:a16="http://schemas.microsoft.com/office/drawing/2014/main" id="{134C9EFF-C59B-47AD-BC67-24488957F3EB}"/>
              </a:ext>
            </a:extLst>
          </p:cNvPr>
          <p:cNvSpPr txBox="1">
            <a:spLocks/>
          </p:cNvSpPr>
          <p:nvPr userDrawn="1"/>
        </p:nvSpPr>
        <p:spPr>
          <a:xfrm>
            <a:off x="-3824295" y="3207757"/>
            <a:ext cx="4372494"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6401"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6401"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80" name="Title 1">
            <a:extLst>
              <a:ext uri="{FF2B5EF4-FFF2-40B4-BE49-F238E27FC236}">
                <a16:creationId xmlns:a16="http://schemas.microsoft.com/office/drawing/2014/main" id="{6108D78E-8090-455C-81F2-F57D8860EAC5}"/>
              </a:ext>
            </a:extLst>
          </p:cNvPr>
          <p:cNvSpPr txBox="1">
            <a:spLocks/>
          </p:cNvSpPr>
          <p:nvPr userDrawn="1"/>
        </p:nvSpPr>
        <p:spPr>
          <a:xfrm>
            <a:off x="12573000" y="-1574802"/>
            <a:ext cx="7036443"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By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Phước</a:t>
            </a: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Trang</a:t>
            </a:r>
            <a:endPar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endParaRPr>
          </a:p>
        </p:txBody>
      </p:sp>
      <p:pic>
        <p:nvPicPr>
          <p:cNvPr id="81" name="Picture 80">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2636087" y="10709911"/>
            <a:ext cx="2736014" cy="3003728"/>
          </a:xfrm>
          <a:prstGeom prst="rect">
            <a:avLst/>
          </a:prstGeom>
        </p:spPr>
      </p:pic>
      <p:sp>
        <p:nvSpPr>
          <p:cNvPr id="82" name="TextBox 3">
            <a:extLst>
              <a:ext uri="{FF2B5EF4-FFF2-40B4-BE49-F238E27FC236}">
                <a16:creationId xmlns:a16="http://schemas.microsoft.com/office/drawing/2014/main" id="{29EA2F57-C96A-966D-50AE-CA599802F3D7}"/>
              </a:ext>
            </a:extLst>
          </p:cNvPr>
          <p:cNvSpPr txBox="1"/>
          <p:nvPr userDrawn="1"/>
        </p:nvSpPr>
        <p:spPr>
          <a:xfrm>
            <a:off x="4783892" y="12670662"/>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3" name="Title 1">
            <a:extLst>
              <a:ext uri="{FF2B5EF4-FFF2-40B4-BE49-F238E27FC236}">
                <a16:creationId xmlns:a16="http://schemas.microsoft.com/office/drawing/2014/main" id="{C2819393-8A5D-E722-6425-C1F457F21F4D}"/>
              </a:ext>
            </a:extLst>
          </p:cNvPr>
          <p:cNvSpPr txBox="1">
            <a:spLocks/>
          </p:cNvSpPr>
          <p:nvPr userDrawn="1"/>
        </p:nvSpPr>
        <p:spPr>
          <a:xfrm>
            <a:off x="2364410" y="13216576"/>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8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84" name="Title 1">
            <a:extLst>
              <a:ext uri="{FF2B5EF4-FFF2-40B4-BE49-F238E27FC236}">
                <a16:creationId xmlns:a16="http://schemas.microsoft.com/office/drawing/2014/main" id="{134C9EFF-C59B-47AD-BC67-24488957F3EB}"/>
              </a:ext>
            </a:extLst>
          </p:cNvPr>
          <p:cNvSpPr txBox="1">
            <a:spLocks/>
          </p:cNvSpPr>
          <p:nvPr userDrawn="1"/>
        </p:nvSpPr>
        <p:spPr>
          <a:xfrm>
            <a:off x="1" y="8507413"/>
            <a:ext cx="3609707"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7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27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35347742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lt2"/>
        </a:solidFill>
        <a:effectLst/>
      </p:bgPr>
    </p:bg>
    <p:spTree>
      <p:nvGrpSpPr>
        <p:cNvPr id="1" name="Shape 2337"/>
        <p:cNvGrpSpPr/>
        <p:nvPr/>
      </p:nvGrpSpPr>
      <p:grpSpPr>
        <a:xfrm>
          <a:off x="0" y="0"/>
          <a:ext cx="0" cy="0"/>
          <a:chOff x="0" y="0"/>
          <a:chExt cx="0" cy="0"/>
        </a:xfrm>
      </p:grpSpPr>
      <p:sp>
        <p:nvSpPr>
          <p:cNvPr id="2338" name="Google Shape;2338;p33"/>
          <p:cNvSpPr txBox="1"/>
          <p:nvPr/>
        </p:nvSpPr>
        <p:spPr>
          <a:xfrm>
            <a:off x="2286300" y="7307750"/>
            <a:ext cx="6869400" cy="1231200"/>
          </a:xfrm>
          <a:prstGeom prst="rect">
            <a:avLst/>
          </a:prstGeom>
          <a:noFill/>
          <a:ln>
            <a:noFill/>
          </a:ln>
        </p:spPr>
        <p:txBody>
          <a:bodyPr spcFirstLastPara="1" wrap="square" lIns="182850" tIns="182850" rIns="182850" bIns="182850" anchor="b" anchorCtr="0">
            <a:noAutofit/>
          </a:bodyPr>
          <a:lstStyle/>
          <a:p>
            <a:pPr marL="0" marR="0" lvl="0" indent="0" algn="ctr" defTabSz="1828755" rtl="0" eaLnBrk="1" fontAlgn="auto" latinLnBrk="0" hangingPunct="1">
              <a:lnSpc>
                <a:spcPct val="100000"/>
              </a:lnSpc>
              <a:spcBef>
                <a:spcPts val="600"/>
              </a:spcBef>
              <a:spcAft>
                <a:spcPts val="0"/>
              </a:spcAft>
              <a:buClr>
                <a:srgbClr val="000000"/>
              </a:buClr>
              <a:buSzTx/>
              <a:buFont typeface="Arial"/>
              <a:buNone/>
              <a:tabLst/>
              <a:defRPr/>
            </a:pPr>
            <a:r>
              <a:rPr kumimoji="0" lang="en" sz="2000" b="0" i="0" u="none" strike="noStrike" kern="0" cap="none" spc="0" normalizeH="0" baseline="0" noProof="0">
                <a:ln>
                  <a:noFill/>
                </a:ln>
                <a:solidFill>
                  <a:srgbClr val="FFFFFF"/>
                </a:solidFill>
                <a:effectLst/>
                <a:uLnTx/>
                <a:uFillTx/>
                <a:latin typeface="ABeeZee"/>
                <a:ea typeface="ABeeZee"/>
                <a:cs typeface="ABeeZee"/>
                <a:sym typeface="ABeeZee"/>
              </a:rPr>
              <a:t>CREDITS: This presentation template was created by </a:t>
            </a:r>
            <a:r>
              <a:rPr kumimoji="0" lang="en" sz="2000" b="0" i="0" u="none" strike="noStrike" kern="0" cap="none" spc="0" normalizeH="0" baseline="0" noProof="0">
                <a:ln>
                  <a:noFill/>
                </a:ln>
                <a:solidFill>
                  <a:srgbClr val="FFFFFF"/>
                </a:solidFill>
                <a:effectLst/>
                <a:uLnTx/>
                <a:uFill>
                  <a:noFill/>
                </a:uFill>
                <a:latin typeface="ABeeZee"/>
                <a:ea typeface="ABeeZee"/>
                <a:cs typeface="ABeeZee"/>
                <a:sym typeface="ABeeZee"/>
                <a:hlinkClick r:id="rId2">
                  <a:extLst>
                    <a:ext uri="{A12FA001-AC4F-418D-AE19-62706E023703}">
                      <ahyp:hlinkClr xmlns:ahyp="http://schemas.microsoft.com/office/drawing/2018/hyperlinkcolor" val="tx"/>
                    </a:ext>
                  </a:extLst>
                </a:hlinkClick>
              </a:rPr>
              <a:t>Slidesgo</a:t>
            </a:r>
            <a:r>
              <a:rPr kumimoji="0" lang="en" sz="2000" b="0" i="0" u="none" strike="noStrike" kern="0" cap="none" spc="0" normalizeH="0" baseline="0" noProof="0">
                <a:ln>
                  <a:noFill/>
                </a:ln>
                <a:solidFill>
                  <a:srgbClr val="FFFFFF"/>
                </a:solidFill>
                <a:effectLst/>
                <a:uLnTx/>
                <a:uFillTx/>
                <a:latin typeface="ABeeZee"/>
                <a:ea typeface="ABeeZee"/>
                <a:cs typeface="ABeeZee"/>
                <a:sym typeface="ABeeZee"/>
              </a:rPr>
              <a:t>, including icons by </a:t>
            </a:r>
            <a:r>
              <a:rPr kumimoji="0" lang="en" sz="2000" b="0" i="0" u="none" strike="noStrike" kern="0" cap="none" spc="0" normalizeH="0" baseline="0" noProof="0">
                <a:ln>
                  <a:noFill/>
                </a:ln>
                <a:solidFill>
                  <a:srgbClr val="FFFFFF"/>
                </a:solidFill>
                <a:effectLst/>
                <a:uLnTx/>
                <a:uFill>
                  <a:noFill/>
                </a:uFill>
                <a:latin typeface="ABeeZee"/>
                <a:ea typeface="ABeeZee"/>
                <a:cs typeface="ABeeZee"/>
                <a:sym typeface="ABeeZee"/>
                <a:hlinkClick r:id="rId3">
                  <a:extLst>
                    <a:ext uri="{A12FA001-AC4F-418D-AE19-62706E023703}">
                      <ahyp:hlinkClr xmlns:ahyp="http://schemas.microsoft.com/office/drawing/2018/hyperlinkcolor" val="tx"/>
                    </a:ext>
                  </a:extLst>
                </a:hlinkClick>
              </a:rPr>
              <a:t>Flaticon</a:t>
            </a:r>
            <a:r>
              <a:rPr kumimoji="0" lang="en" sz="2000" b="0" i="0" u="none" strike="noStrike" kern="0" cap="none" spc="0" normalizeH="0" baseline="0" noProof="0">
                <a:ln>
                  <a:noFill/>
                </a:ln>
                <a:solidFill>
                  <a:srgbClr val="FFFFFF"/>
                </a:solidFill>
                <a:effectLst/>
                <a:uLnTx/>
                <a:uFillTx/>
                <a:latin typeface="ABeeZee"/>
                <a:ea typeface="ABeeZee"/>
                <a:cs typeface="ABeeZee"/>
                <a:sym typeface="ABeeZee"/>
              </a:rPr>
              <a:t> and infographics &amp; images by </a:t>
            </a:r>
            <a:r>
              <a:rPr kumimoji="0" lang="en" sz="2000" b="0" i="0" u="none" strike="noStrike" kern="0" cap="none" spc="0" normalizeH="0" baseline="0" noProof="0">
                <a:ln>
                  <a:noFill/>
                </a:ln>
                <a:solidFill>
                  <a:srgbClr val="FFFFFF"/>
                </a:solidFill>
                <a:effectLst/>
                <a:uLnTx/>
                <a:uFill>
                  <a:noFill/>
                </a:uFill>
                <a:latin typeface="ABeeZee"/>
                <a:ea typeface="ABeeZee"/>
                <a:cs typeface="ABeeZee"/>
                <a:sym typeface="ABeeZee"/>
                <a:hlinkClick r:id="rId4">
                  <a:extLst>
                    <a:ext uri="{A12FA001-AC4F-418D-AE19-62706E023703}">
                      <ahyp:hlinkClr xmlns:ahyp="http://schemas.microsoft.com/office/drawing/2018/hyperlinkcolor" val="tx"/>
                    </a:ext>
                  </a:extLst>
                </a:hlinkClick>
              </a:rPr>
              <a:t>Freepik</a:t>
            </a:r>
            <a:endParaRPr kumimoji="0" sz="2000" b="0" i="0" u="none" strike="noStrike" kern="0" cap="none" spc="0" normalizeH="0" baseline="0" noProof="0">
              <a:ln>
                <a:noFill/>
              </a:ln>
              <a:solidFill>
                <a:srgbClr val="FFFFFF"/>
              </a:solidFill>
              <a:effectLst/>
              <a:uLnTx/>
              <a:uFillTx/>
              <a:latin typeface="ABeeZee"/>
              <a:ea typeface="ABeeZee"/>
              <a:cs typeface="ABeeZee"/>
              <a:sym typeface="ABeeZee"/>
            </a:endParaRPr>
          </a:p>
        </p:txBody>
      </p:sp>
      <p:sp>
        <p:nvSpPr>
          <p:cNvPr id="2339" name="Google Shape;2339;p33"/>
          <p:cNvSpPr txBox="1">
            <a:spLocks noGrp="1"/>
          </p:cNvSpPr>
          <p:nvPr>
            <p:ph type="title"/>
          </p:nvPr>
        </p:nvSpPr>
        <p:spPr>
          <a:xfrm>
            <a:off x="1426200" y="2439726"/>
            <a:ext cx="8589600" cy="1842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12999">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340" name="Google Shape;2340;p33"/>
          <p:cNvSpPr txBox="1">
            <a:spLocks noGrp="1"/>
          </p:cNvSpPr>
          <p:nvPr>
            <p:ph type="subTitle" idx="1"/>
          </p:nvPr>
        </p:nvSpPr>
        <p:spPr>
          <a:xfrm>
            <a:off x="2286300" y="4530100"/>
            <a:ext cx="6869400" cy="2700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1400"/>
              <a:buNone/>
              <a:defRPr>
                <a:solidFill>
                  <a:schemeClr val="accent2"/>
                </a:solidFill>
              </a:defRPr>
            </a:lvl1pPr>
            <a:lvl2pPr lvl="1" algn="ctr" rtl="0">
              <a:lnSpc>
                <a:spcPct val="100000"/>
              </a:lnSpc>
              <a:spcBef>
                <a:spcPts val="0"/>
              </a:spcBef>
              <a:spcAft>
                <a:spcPts val="0"/>
              </a:spcAft>
              <a:buClr>
                <a:schemeClr val="accent2"/>
              </a:buClr>
              <a:buSzPts val="1400"/>
              <a:buNone/>
              <a:defRPr>
                <a:solidFill>
                  <a:schemeClr val="accent2"/>
                </a:solidFill>
              </a:defRPr>
            </a:lvl2pPr>
            <a:lvl3pPr lvl="2" algn="ctr" rtl="0">
              <a:lnSpc>
                <a:spcPct val="100000"/>
              </a:lnSpc>
              <a:spcBef>
                <a:spcPts val="3200"/>
              </a:spcBef>
              <a:spcAft>
                <a:spcPts val="0"/>
              </a:spcAft>
              <a:buClr>
                <a:schemeClr val="accent2"/>
              </a:buClr>
              <a:buSzPts val="1400"/>
              <a:buNone/>
              <a:defRPr>
                <a:solidFill>
                  <a:schemeClr val="accent2"/>
                </a:solidFill>
              </a:defRPr>
            </a:lvl3pPr>
            <a:lvl4pPr lvl="3" algn="ctr" rtl="0">
              <a:lnSpc>
                <a:spcPct val="100000"/>
              </a:lnSpc>
              <a:spcBef>
                <a:spcPts val="3200"/>
              </a:spcBef>
              <a:spcAft>
                <a:spcPts val="0"/>
              </a:spcAft>
              <a:buClr>
                <a:schemeClr val="accent2"/>
              </a:buClr>
              <a:buSzPts val="1400"/>
              <a:buNone/>
              <a:defRPr>
                <a:solidFill>
                  <a:schemeClr val="accent2"/>
                </a:solidFill>
              </a:defRPr>
            </a:lvl4pPr>
            <a:lvl5pPr lvl="4" algn="ctr" rtl="0">
              <a:lnSpc>
                <a:spcPct val="100000"/>
              </a:lnSpc>
              <a:spcBef>
                <a:spcPts val="3200"/>
              </a:spcBef>
              <a:spcAft>
                <a:spcPts val="0"/>
              </a:spcAft>
              <a:buClr>
                <a:schemeClr val="accent2"/>
              </a:buClr>
              <a:buSzPts val="1400"/>
              <a:buNone/>
              <a:defRPr>
                <a:solidFill>
                  <a:schemeClr val="accent2"/>
                </a:solidFill>
              </a:defRPr>
            </a:lvl5pPr>
            <a:lvl6pPr lvl="5" algn="ctr" rtl="0">
              <a:lnSpc>
                <a:spcPct val="100000"/>
              </a:lnSpc>
              <a:spcBef>
                <a:spcPts val="3200"/>
              </a:spcBef>
              <a:spcAft>
                <a:spcPts val="0"/>
              </a:spcAft>
              <a:buClr>
                <a:schemeClr val="accent2"/>
              </a:buClr>
              <a:buSzPts val="1400"/>
              <a:buNone/>
              <a:defRPr>
                <a:solidFill>
                  <a:schemeClr val="accent2"/>
                </a:solidFill>
              </a:defRPr>
            </a:lvl6pPr>
            <a:lvl7pPr lvl="6" algn="ctr" rtl="0">
              <a:lnSpc>
                <a:spcPct val="100000"/>
              </a:lnSpc>
              <a:spcBef>
                <a:spcPts val="3200"/>
              </a:spcBef>
              <a:spcAft>
                <a:spcPts val="0"/>
              </a:spcAft>
              <a:buClr>
                <a:schemeClr val="accent2"/>
              </a:buClr>
              <a:buSzPts val="1400"/>
              <a:buNone/>
              <a:defRPr>
                <a:solidFill>
                  <a:schemeClr val="accent2"/>
                </a:solidFill>
              </a:defRPr>
            </a:lvl7pPr>
            <a:lvl8pPr lvl="7" algn="ctr" rtl="0">
              <a:lnSpc>
                <a:spcPct val="100000"/>
              </a:lnSpc>
              <a:spcBef>
                <a:spcPts val="3200"/>
              </a:spcBef>
              <a:spcAft>
                <a:spcPts val="0"/>
              </a:spcAft>
              <a:buClr>
                <a:schemeClr val="accent2"/>
              </a:buClr>
              <a:buSzPts val="1400"/>
              <a:buNone/>
              <a:defRPr>
                <a:solidFill>
                  <a:schemeClr val="accent2"/>
                </a:solidFill>
              </a:defRPr>
            </a:lvl8pPr>
            <a:lvl9pPr lvl="8" algn="ctr" rtl="0">
              <a:lnSpc>
                <a:spcPct val="100000"/>
              </a:lnSpc>
              <a:spcBef>
                <a:spcPts val="3200"/>
              </a:spcBef>
              <a:spcAft>
                <a:spcPts val="3200"/>
              </a:spcAft>
              <a:buClr>
                <a:schemeClr val="accent2"/>
              </a:buClr>
              <a:buSzPts val="1400"/>
              <a:buNone/>
              <a:defRPr>
                <a:solidFill>
                  <a:schemeClr val="accent2"/>
                </a:solidFill>
              </a:defRPr>
            </a:lvl9pPr>
          </a:lstStyle>
          <a:p>
            <a:endParaRPr/>
          </a:p>
        </p:txBody>
      </p:sp>
      <p:grpSp>
        <p:nvGrpSpPr>
          <p:cNvPr id="2341" name="Google Shape;2341;p33"/>
          <p:cNvGrpSpPr/>
          <p:nvPr/>
        </p:nvGrpSpPr>
        <p:grpSpPr>
          <a:xfrm>
            <a:off x="78" y="-19193"/>
            <a:ext cx="18287136" cy="6966168"/>
            <a:chOff x="39" y="-9596"/>
            <a:chExt cx="9143568" cy="3483084"/>
          </a:xfrm>
        </p:grpSpPr>
        <p:sp>
          <p:nvSpPr>
            <p:cNvPr id="2342" name="Google Shape;2342;p33"/>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3" name="Google Shape;2343;p33"/>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4" name="Google Shape;2344;p3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5" name="Google Shape;2345;p3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6" name="Google Shape;2346;p3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7" name="Google Shape;2347;p3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348" name="Google Shape;2348;p33"/>
            <p:cNvGrpSpPr/>
            <p:nvPr/>
          </p:nvGrpSpPr>
          <p:grpSpPr>
            <a:xfrm>
              <a:off x="39" y="-9596"/>
              <a:ext cx="9143568" cy="3483084"/>
              <a:chOff x="262312" y="450905"/>
              <a:chExt cx="8126894" cy="3040667"/>
            </a:xfrm>
          </p:grpSpPr>
          <p:sp>
            <p:nvSpPr>
              <p:cNvPr id="2349" name="Google Shape;2349;p33"/>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0" name="Google Shape;2350;p3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1" name="Google Shape;2351;p3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2" name="Google Shape;2352;p3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3" name="Google Shape;2353;p3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4" name="Google Shape;2354;p3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5" name="Google Shape;2355;p3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6" name="Google Shape;2356;p3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7" name="Google Shape;2357;p3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8" name="Google Shape;2358;p3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9" name="Google Shape;2359;p3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0" name="Google Shape;2360;p3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1" name="Google Shape;2361;p3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2" name="Google Shape;2362;p3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3" name="Google Shape;2363;p3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4" name="Google Shape;2364;p3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5" name="Google Shape;2365;p3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6" name="Google Shape;2366;p3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7" name="Google Shape;2367;p3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8" name="Google Shape;2368;p3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9" name="Google Shape;2369;p3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0" name="Google Shape;2370;p3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1" name="Google Shape;2371;p3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2" name="Google Shape;2372;p3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3" name="Google Shape;2373;p3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4" name="Google Shape;2374;p3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5" name="Google Shape;2375;p3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6" name="Google Shape;2376;p3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7" name="Google Shape;2377;p3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8" name="Google Shape;2378;p3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9" name="Google Shape;2379;p3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0" name="Google Shape;2380;p33"/>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1" name="Google Shape;2381;p3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2" name="Google Shape;2382;p3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3" name="Google Shape;2383;p3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7495137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dk1"/>
        </a:solidFill>
        <a:effectLst/>
      </p:bgPr>
    </p:bg>
    <p:spTree>
      <p:nvGrpSpPr>
        <p:cNvPr id="1" name="Shape 2384"/>
        <p:cNvGrpSpPr/>
        <p:nvPr/>
      </p:nvGrpSpPr>
      <p:grpSpPr>
        <a:xfrm>
          <a:off x="0" y="0"/>
          <a:ext cx="0" cy="0"/>
          <a:chOff x="0" y="0"/>
          <a:chExt cx="0" cy="0"/>
        </a:xfrm>
      </p:grpSpPr>
      <p:grpSp>
        <p:nvGrpSpPr>
          <p:cNvPr id="2385" name="Google Shape;2385;p34"/>
          <p:cNvGrpSpPr/>
          <p:nvPr/>
        </p:nvGrpSpPr>
        <p:grpSpPr>
          <a:xfrm>
            <a:off x="1" y="-19192"/>
            <a:ext cx="18287801" cy="10355741"/>
            <a:chOff x="0" y="-9596"/>
            <a:chExt cx="9143900" cy="5177870"/>
          </a:xfrm>
        </p:grpSpPr>
        <p:grpSp>
          <p:nvGrpSpPr>
            <p:cNvPr id="2386" name="Google Shape;2386;p34"/>
            <p:cNvGrpSpPr/>
            <p:nvPr/>
          </p:nvGrpSpPr>
          <p:grpSpPr>
            <a:xfrm>
              <a:off x="0" y="-9596"/>
              <a:ext cx="9143900" cy="5177870"/>
              <a:chOff x="0" y="-9596"/>
              <a:chExt cx="9143900" cy="5177870"/>
            </a:xfrm>
          </p:grpSpPr>
          <p:sp>
            <p:nvSpPr>
              <p:cNvPr id="2387" name="Google Shape;2387;p34"/>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8" name="Google Shape;2388;p34"/>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9" name="Google Shape;2389;p34"/>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0" name="Google Shape;2390;p34"/>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391" name="Google Shape;2391;p34"/>
              <p:cNvGrpSpPr/>
              <p:nvPr/>
            </p:nvGrpSpPr>
            <p:grpSpPr>
              <a:xfrm>
                <a:off x="0" y="4065899"/>
                <a:ext cx="9143900" cy="1102374"/>
                <a:chOff x="0" y="4065899"/>
                <a:chExt cx="9143900" cy="1102374"/>
              </a:xfrm>
            </p:grpSpPr>
            <p:sp>
              <p:nvSpPr>
                <p:cNvPr id="2392" name="Google Shape;2392;p34"/>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3" name="Google Shape;2393;p34"/>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4" name="Google Shape;2394;p34"/>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5" name="Google Shape;2395;p34"/>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6" name="Google Shape;2396;p34"/>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7" name="Google Shape;2397;p34"/>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8" name="Google Shape;2398;p34"/>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9" name="Google Shape;2399;p34"/>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0" name="Google Shape;2400;p34"/>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1" name="Google Shape;2401;p34"/>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2" name="Google Shape;2402;p34"/>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3" name="Google Shape;2403;p34"/>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4" name="Google Shape;2404;p34"/>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5" name="Google Shape;2405;p34"/>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6" name="Google Shape;2406;p34"/>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7" name="Google Shape;2407;p34"/>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408" name="Google Shape;2408;p34"/>
                <p:cNvGrpSpPr/>
                <p:nvPr/>
              </p:nvGrpSpPr>
              <p:grpSpPr>
                <a:xfrm>
                  <a:off x="476510" y="4065899"/>
                  <a:ext cx="266262" cy="475209"/>
                  <a:chOff x="476510" y="4065899"/>
                  <a:chExt cx="266262" cy="475209"/>
                </a:xfrm>
              </p:grpSpPr>
              <p:sp>
                <p:nvSpPr>
                  <p:cNvPr id="2409" name="Google Shape;2409;p34"/>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0" name="Google Shape;2410;p34"/>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1" name="Google Shape;2411;p34"/>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2" name="Google Shape;2412;p34"/>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13" name="Google Shape;2413;p34"/>
                <p:cNvGrpSpPr/>
                <p:nvPr/>
              </p:nvGrpSpPr>
              <p:grpSpPr>
                <a:xfrm>
                  <a:off x="8430902" y="4070574"/>
                  <a:ext cx="214776" cy="454279"/>
                  <a:chOff x="8430902" y="4070574"/>
                  <a:chExt cx="214776" cy="454279"/>
                </a:xfrm>
              </p:grpSpPr>
              <p:sp>
                <p:nvSpPr>
                  <p:cNvPr id="2414" name="Google Shape;2414;p34"/>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5" name="Google Shape;2415;p34"/>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6" name="Google Shape;2416;p34"/>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17" name="Google Shape;2417;p34"/>
                <p:cNvGrpSpPr/>
                <p:nvPr/>
              </p:nvGrpSpPr>
              <p:grpSpPr>
                <a:xfrm>
                  <a:off x="5699960" y="4366499"/>
                  <a:ext cx="266262" cy="475209"/>
                  <a:chOff x="5699960" y="4366499"/>
                  <a:chExt cx="266262" cy="475209"/>
                </a:xfrm>
              </p:grpSpPr>
              <p:sp>
                <p:nvSpPr>
                  <p:cNvPr id="2418" name="Google Shape;2418;p34"/>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9" name="Google Shape;2419;p34"/>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0" name="Google Shape;2420;p34"/>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1" name="Google Shape;2421;p34"/>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22" name="Google Shape;2422;p34"/>
              <p:cNvGrpSpPr/>
              <p:nvPr/>
            </p:nvGrpSpPr>
            <p:grpSpPr>
              <a:xfrm>
                <a:off x="39" y="-9596"/>
                <a:ext cx="9143568" cy="3483084"/>
                <a:chOff x="262312" y="450905"/>
                <a:chExt cx="8126894" cy="3040667"/>
              </a:xfrm>
            </p:grpSpPr>
            <p:sp>
              <p:nvSpPr>
                <p:cNvPr id="2423" name="Google Shape;2423;p34"/>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4" name="Google Shape;2424;p34"/>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5" name="Google Shape;2425;p34"/>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6" name="Google Shape;2426;p34"/>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7" name="Google Shape;2427;p34"/>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8" name="Google Shape;2428;p34"/>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9" name="Google Shape;2429;p34"/>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0" name="Google Shape;2430;p34"/>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1" name="Google Shape;2431;p34"/>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2" name="Google Shape;2432;p34"/>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3" name="Google Shape;2433;p34"/>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4" name="Google Shape;2434;p34"/>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5" name="Google Shape;2435;p34"/>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6" name="Google Shape;2436;p34"/>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7" name="Google Shape;2437;p34"/>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8" name="Google Shape;2438;p34"/>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9" name="Google Shape;2439;p34"/>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0" name="Google Shape;2440;p34"/>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1" name="Google Shape;2441;p34"/>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2" name="Google Shape;2442;p34"/>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3" name="Google Shape;2443;p34"/>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4" name="Google Shape;2444;p34"/>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5" name="Google Shape;2445;p34"/>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6" name="Google Shape;2446;p34"/>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7" name="Google Shape;2447;p34"/>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8" name="Google Shape;2448;p34"/>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9" name="Google Shape;2449;p34"/>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0" name="Google Shape;2450;p34"/>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1" name="Google Shape;2451;p34"/>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2" name="Google Shape;2452;p34"/>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3" name="Google Shape;2453;p34"/>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4" name="Google Shape;2454;p34"/>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5" name="Google Shape;2455;p34"/>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56" name="Google Shape;2456;p34"/>
            <p:cNvGrpSpPr/>
            <p:nvPr/>
          </p:nvGrpSpPr>
          <p:grpSpPr>
            <a:xfrm>
              <a:off x="454808" y="778134"/>
              <a:ext cx="8532593" cy="2157688"/>
              <a:chOff x="454808" y="778134"/>
              <a:chExt cx="8532593" cy="2157688"/>
            </a:xfrm>
          </p:grpSpPr>
          <p:grpSp>
            <p:nvGrpSpPr>
              <p:cNvPr id="2457" name="Google Shape;2457;p34"/>
              <p:cNvGrpSpPr/>
              <p:nvPr/>
            </p:nvGrpSpPr>
            <p:grpSpPr>
              <a:xfrm>
                <a:off x="454808" y="778134"/>
                <a:ext cx="4262731" cy="1156793"/>
                <a:chOff x="666515" y="1138579"/>
                <a:chExt cx="3788757" cy="1009859"/>
              </a:xfrm>
            </p:grpSpPr>
            <p:sp>
              <p:nvSpPr>
                <p:cNvPr id="2458" name="Google Shape;2458;p34"/>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9" name="Google Shape;2459;p34"/>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2460" name="Google Shape;2460;p34"/>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9842511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2461"/>
        <p:cNvGrpSpPr/>
        <p:nvPr/>
      </p:nvGrpSpPr>
      <p:grpSpPr>
        <a:xfrm>
          <a:off x="0" y="0"/>
          <a:ext cx="0" cy="0"/>
          <a:chOff x="0" y="0"/>
          <a:chExt cx="0" cy="0"/>
        </a:xfrm>
      </p:grpSpPr>
      <p:grpSp>
        <p:nvGrpSpPr>
          <p:cNvPr id="2462" name="Google Shape;2462;p35"/>
          <p:cNvGrpSpPr/>
          <p:nvPr/>
        </p:nvGrpSpPr>
        <p:grpSpPr>
          <a:xfrm>
            <a:off x="1" y="-19192"/>
            <a:ext cx="18287801" cy="10355741"/>
            <a:chOff x="0" y="-9596"/>
            <a:chExt cx="9143900" cy="5177870"/>
          </a:xfrm>
        </p:grpSpPr>
        <p:grpSp>
          <p:nvGrpSpPr>
            <p:cNvPr id="2463" name="Google Shape;2463;p35"/>
            <p:cNvGrpSpPr/>
            <p:nvPr/>
          </p:nvGrpSpPr>
          <p:grpSpPr>
            <a:xfrm>
              <a:off x="0" y="-9596"/>
              <a:ext cx="9143900" cy="5177870"/>
              <a:chOff x="0" y="-9596"/>
              <a:chExt cx="9143900" cy="5177870"/>
            </a:xfrm>
          </p:grpSpPr>
          <p:sp>
            <p:nvSpPr>
              <p:cNvPr id="2464" name="Google Shape;2464;p35"/>
              <p:cNvSpPr/>
              <p:nvPr/>
            </p:nvSpPr>
            <p:spPr>
              <a:xfrm>
                <a:off x="8293289" y="17347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5" name="Google Shape;2465;p3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6" name="Google Shape;2466;p3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7" name="Google Shape;2467;p3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8" name="Google Shape;2468;p3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469" name="Google Shape;2469;p35"/>
              <p:cNvGrpSpPr/>
              <p:nvPr/>
            </p:nvGrpSpPr>
            <p:grpSpPr>
              <a:xfrm>
                <a:off x="39" y="-9596"/>
                <a:ext cx="9143568" cy="3483084"/>
                <a:chOff x="262312" y="450905"/>
                <a:chExt cx="8126894" cy="3040667"/>
              </a:xfrm>
            </p:grpSpPr>
            <p:sp>
              <p:nvSpPr>
                <p:cNvPr id="2470" name="Google Shape;2470;p35"/>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1" name="Google Shape;2471;p3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2" name="Google Shape;2472;p3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3" name="Google Shape;2473;p3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4" name="Google Shape;2474;p3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5" name="Google Shape;2475;p3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6" name="Google Shape;2476;p3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7" name="Google Shape;2477;p3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8" name="Google Shape;2478;p3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9" name="Google Shape;2479;p3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0" name="Google Shape;2480;p3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1" name="Google Shape;2481;p3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2" name="Google Shape;2482;p3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3" name="Google Shape;2483;p3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4" name="Google Shape;2484;p3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5" name="Google Shape;2485;p3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6" name="Google Shape;2486;p3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7" name="Google Shape;2487;p3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8" name="Google Shape;2488;p3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9" name="Google Shape;2489;p3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0" name="Google Shape;2490;p3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1" name="Google Shape;2491;p3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2" name="Google Shape;2492;p3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3" name="Google Shape;2493;p3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4" name="Google Shape;2494;p3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5" name="Google Shape;2495;p3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6" name="Google Shape;2496;p3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7" name="Google Shape;2497;p3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8" name="Google Shape;2498;p3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9" name="Google Shape;2499;p3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0" name="Google Shape;2500;p3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1" name="Google Shape;2501;p35"/>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2" name="Google Shape;2502;p3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3" name="Google Shape;2503;p3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4" name="Google Shape;2504;p3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05" name="Google Shape;2505;p35"/>
              <p:cNvGrpSpPr/>
              <p:nvPr/>
            </p:nvGrpSpPr>
            <p:grpSpPr>
              <a:xfrm>
                <a:off x="0" y="4065899"/>
                <a:ext cx="9143900" cy="1102374"/>
                <a:chOff x="0" y="4065899"/>
                <a:chExt cx="9143900" cy="1102374"/>
              </a:xfrm>
            </p:grpSpPr>
            <p:sp>
              <p:nvSpPr>
                <p:cNvPr id="2506" name="Google Shape;2506;p3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7" name="Google Shape;2507;p3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8" name="Google Shape;2508;p3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9" name="Google Shape;2509;p3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0" name="Google Shape;2510;p3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1" name="Google Shape;2511;p3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2" name="Google Shape;2512;p3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3" name="Google Shape;2513;p3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4" name="Google Shape;2514;p3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5" name="Google Shape;2515;p3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6" name="Google Shape;2516;p3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7" name="Google Shape;2517;p3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8" name="Google Shape;2518;p3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9" name="Google Shape;2519;p3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0" name="Google Shape;2520;p3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1" name="Google Shape;2521;p3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522" name="Google Shape;2522;p35"/>
                <p:cNvGrpSpPr/>
                <p:nvPr/>
              </p:nvGrpSpPr>
              <p:grpSpPr>
                <a:xfrm>
                  <a:off x="476510" y="4065899"/>
                  <a:ext cx="266262" cy="475209"/>
                  <a:chOff x="476510" y="4065899"/>
                  <a:chExt cx="266262" cy="475209"/>
                </a:xfrm>
              </p:grpSpPr>
              <p:sp>
                <p:nvSpPr>
                  <p:cNvPr id="2523" name="Google Shape;2523;p3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4" name="Google Shape;2524;p3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5" name="Google Shape;2525;p3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6" name="Google Shape;2526;p3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27" name="Google Shape;2527;p35"/>
                <p:cNvGrpSpPr/>
                <p:nvPr/>
              </p:nvGrpSpPr>
              <p:grpSpPr>
                <a:xfrm>
                  <a:off x="8430902" y="4070574"/>
                  <a:ext cx="214776" cy="454279"/>
                  <a:chOff x="8430902" y="4070574"/>
                  <a:chExt cx="214776" cy="454279"/>
                </a:xfrm>
              </p:grpSpPr>
              <p:sp>
                <p:nvSpPr>
                  <p:cNvPr id="2528" name="Google Shape;2528;p3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9" name="Google Shape;2529;p3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0" name="Google Shape;2530;p3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31" name="Google Shape;2531;p35"/>
                <p:cNvGrpSpPr/>
                <p:nvPr/>
              </p:nvGrpSpPr>
              <p:grpSpPr>
                <a:xfrm>
                  <a:off x="5699960" y="4366499"/>
                  <a:ext cx="266262" cy="475209"/>
                  <a:chOff x="5699960" y="4366499"/>
                  <a:chExt cx="266262" cy="475209"/>
                </a:xfrm>
              </p:grpSpPr>
              <p:sp>
                <p:nvSpPr>
                  <p:cNvPr id="2532" name="Google Shape;2532;p3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3" name="Google Shape;2533;p3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4" name="Google Shape;2534;p3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5" name="Google Shape;2535;p3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536" name="Google Shape;2536;p35"/>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4573853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2537"/>
        <p:cNvGrpSpPr/>
        <p:nvPr/>
      </p:nvGrpSpPr>
      <p:grpSpPr>
        <a:xfrm>
          <a:off x="0" y="0"/>
          <a:ext cx="0" cy="0"/>
          <a:chOff x="0" y="0"/>
          <a:chExt cx="0" cy="0"/>
        </a:xfrm>
      </p:grpSpPr>
      <p:grpSp>
        <p:nvGrpSpPr>
          <p:cNvPr id="2538" name="Google Shape;2538;p36"/>
          <p:cNvGrpSpPr/>
          <p:nvPr/>
        </p:nvGrpSpPr>
        <p:grpSpPr>
          <a:xfrm>
            <a:off x="1" y="-19192"/>
            <a:ext cx="18287801" cy="10355741"/>
            <a:chOff x="0" y="-9596"/>
            <a:chExt cx="9143900" cy="5177870"/>
          </a:xfrm>
        </p:grpSpPr>
        <p:grpSp>
          <p:nvGrpSpPr>
            <p:cNvPr id="2539" name="Google Shape;2539;p36"/>
            <p:cNvGrpSpPr/>
            <p:nvPr/>
          </p:nvGrpSpPr>
          <p:grpSpPr>
            <a:xfrm>
              <a:off x="0" y="-9596"/>
              <a:ext cx="9143900" cy="5177870"/>
              <a:chOff x="0" y="-9596"/>
              <a:chExt cx="9143900" cy="5177870"/>
            </a:xfrm>
          </p:grpSpPr>
          <p:sp>
            <p:nvSpPr>
              <p:cNvPr id="2540" name="Google Shape;2540;p36"/>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1" name="Google Shape;2541;p36"/>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2" name="Google Shape;2542;p36"/>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3" name="Google Shape;2543;p36"/>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544" name="Google Shape;2544;p36"/>
              <p:cNvGrpSpPr/>
              <p:nvPr/>
            </p:nvGrpSpPr>
            <p:grpSpPr>
              <a:xfrm>
                <a:off x="39" y="-9596"/>
                <a:ext cx="9143568" cy="3483084"/>
                <a:chOff x="262312" y="450905"/>
                <a:chExt cx="8126894" cy="3040667"/>
              </a:xfrm>
            </p:grpSpPr>
            <p:sp>
              <p:nvSpPr>
                <p:cNvPr id="2545" name="Google Shape;2545;p36"/>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6" name="Google Shape;2546;p36"/>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7" name="Google Shape;2547;p36"/>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8" name="Google Shape;2548;p36"/>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9" name="Google Shape;2549;p36"/>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0" name="Google Shape;2550;p36"/>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1" name="Google Shape;2551;p36"/>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2" name="Google Shape;2552;p36"/>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3" name="Google Shape;2553;p36"/>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4" name="Google Shape;2554;p36"/>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5" name="Google Shape;2555;p36"/>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6" name="Google Shape;2556;p36"/>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7" name="Google Shape;2557;p36"/>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8" name="Google Shape;2558;p36"/>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9" name="Google Shape;2559;p36"/>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0" name="Google Shape;2560;p36"/>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1" name="Google Shape;2561;p36"/>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2" name="Google Shape;2562;p36"/>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3" name="Google Shape;2563;p36"/>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4" name="Google Shape;2564;p36"/>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5" name="Google Shape;2565;p36"/>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6" name="Google Shape;2566;p36"/>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7" name="Google Shape;2567;p36"/>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8" name="Google Shape;2568;p36"/>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9" name="Google Shape;2569;p36"/>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0" name="Google Shape;2570;p36"/>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1" name="Google Shape;2571;p36"/>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2" name="Google Shape;2572;p36"/>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3" name="Google Shape;2573;p36"/>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4" name="Google Shape;2574;p36"/>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5" name="Google Shape;2575;p36"/>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6" name="Google Shape;2576;p36"/>
                <p:cNvSpPr/>
                <p:nvPr/>
              </p:nvSpPr>
              <p:spPr>
                <a:xfrm>
                  <a:off x="1656061" y="583765"/>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7" name="Google Shape;2577;p36"/>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8" name="Google Shape;2578;p36"/>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9" name="Google Shape;2579;p36"/>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80" name="Google Shape;2580;p36"/>
              <p:cNvGrpSpPr/>
              <p:nvPr/>
            </p:nvGrpSpPr>
            <p:grpSpPr>
              <a:xfrm>
                <a:off x="0" y="4065899"/>
                <a:ext cx="9143900" cy="1102374"/>
                <a:chOff x="0" y="4065899"/>
                <a:chExt cx="9143900" cy="1102374"/>
              </a:xfrm>
            </p:grpSpPr>
            <p:sp>
              <p:nvSpPr>
                <p:cNvPr id="2581" name="Google Shape;2581;p36"/>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2" name="Google Shape;2582;p36"/>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3" name="Google Shape;2583;p36"/>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4" name="Google Shape;2584;p36"/>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5" name="Google Shape;2585;p36"/>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6" name="Google Shape;2586;p36"/>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7" name="Google Shape;2587;p36"/>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8" name="Google Shape;2588;p36"/>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9" name="Google Shape;2589;p36"/>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0" name="Google Shape;2590;p36"/>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1" name="Google Shape;2591;p36"/>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2" name="Google Shape;2592;p36"/>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3" name="Google Shape;2593;p36"/>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4" name="Google Shape;2594;p36"/>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5" name="Google Shape;2595;p36"/>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6" name="Google Shape;2596;p36"/>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597" name="Google Shape;2597;p36"/>
                <p:cNvGrpSpPr/>
                <p:nvPr/>
              </p:nvGrpSpPr>
              <p:grpSpPr>
                <a:xfrm>
                  <a:off x="476510" y="4065899"/>
                  <a:ext cx="266262" cy="475209"/>
                  <a:chOff x="476510" y="4065899"/>
                  <a:chExt cx="266262" cy="475209"/>
                </a:xfrm>
              </p:grpSpPr>
              <p:sp>
                <p:nvSpPr>
                  <p:cNvPr id="2598" name="Google Shape;2598;p36"/>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9" name="Google Shape;2599;p36"/>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0" name="Google Shape;2600;p36"/>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1" name="Google Shape;2601;p36"/>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02" name="Google Shape;2602;p36"/>
                <p:cNvGrpSpPr/>
                <p:nvPr/>
              </p:nvGrpSpPr>
              <p:grpSpPr>
                <a:xfrm>
                  <a:off x="8430902" y="4070574"/>
                  <a:ext cx="214776" cy="454279"/>
                  <a:chOff x="8430902" y="4070574"/>
                  <a:chExt cx="214776" cy="454279"/>
                </a:xfrm>
              </p:grpSpPr>
              <p:sp>
                <p:nvSpPr>
                  <p:cNvPr id="2603" name="Google Shape;2603;p36"/>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4" name="Google Shape;2604;p36"/>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5" name="Google Shape;2605;p36"/>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06" name="Google Shape;2606;p36"/>
                <p:cNvGrpSpPr/>
                <p:nvPr/>
              </p:nvGrpSpPr>
              <p:grpSpPr>
                <a:xfrm>
                  <a:off x="5699960" y="4366499"/>
                  <a:ext cx="266262" cy="475209"/>
                  <a:chOff x="5699960" y="4366499"/>
                  <a:chExt cx="266262" cy="475209"/>
                </a:xfrm>
              </p:grpSpPr>
              <p:sp>
                <p:nvSpPr>
                  <p:cNvPr id="2607" name="Google Shape;2607;p36"/>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8" name="Google Shape;2608;p36"/>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9" name="Google Shape;2609;p36"/>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0" name="Google Shape;2610;p36"/>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611" name="Google Shape;2611;p36"/>
            <p:cNvSpPr/>
            <p:nvPr/>
          </p:nvSpPr>
          <p:spPr>
            <a:xfrm>
              <a:off x="1003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2" name="Google Shape;2612;p36"/>
            <p:cNvSpPr/>
            <p:nvPr/>
          </p:nvSpPr>
          <p:spPr>
            <a:xfrm>
              <a:off x="8284424" y="18792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pic>
        <p:nvPicPr>
          <p:cNvPr id="77" name="Picture 7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4013984" y="-1425310"/>
            <a:ext cx="4751874" cy="4902941"/>
          </a:xfrm>
          <a:prstGeom prst="rect">
            <a:avLst/>
          </a:prstGeom>
        </p:spPr>
      </p:pic>
      <p:sp>
        <p:nvSpPr>
          <p:cNvPr id="78" name="Title 1">
            <a:extLst>
              <a:ext uri="{FF2B5EF4-FFF2-40B4-BE49-F238E27FC236}">
                <a16:creationId xmlns:a16="http://schemas.microsoft.com/office/drawing/2014/main" id="{134C9EFF-C59B-47AD-BC67-24488957F3EB}"/>
              </a:ext>
            </a:extLst>
          </p:cNvPr>
          <p:cNvSpPr txBox="1">
            <a:spLocks/>
          </p:cNvSpPr>
          <p:nvPr userDrawn="1"/>
        </p:nvSpPr>
        <p:spPr>
          <a:xfrm>
            <a:off x="-3824295" y="3207757"/>
            <a:ext cx="4372494"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6401"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6401"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79" name="Title 1">
            <a:extLst>
              <a:ext uri="{FF2B5EF4-FFF2-40B4-BE49-F238E27FC236}">
                <a16:creationId xmlns:a16="http://schemas.microsoft.com/office/drawing/2014/main" id="{6108D78E-8090-455C-81F2-F57D8860EAC5}"/>
              </a:ext>
            </a:extLst>
          </p:cNvPr>
          <p:cNvSpPr txBox="1">
            <a:spLocks/>
          </p:cNvSpPr>
          <p:nvPr userDrawn="1"/>
        </p:nvSpPr>
        <p:spPr>
          <a:xfrm>
            <a:off x="12573000" y="-1574802"/>
            <a:ext cx="7036443"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By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Phước</a:t>
            </a: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Trang</a:t>
            </a:r>
            <a:endPar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endParaRPr>
          </a:p>
        </p:txBody>
      </p:sp>
      <p:pic>
        <p:nvPicPr>
          <p:cNvPr id="80" name="Picture 79">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2636087" y="10709911"/>
            <a:ext cx="2736014" cy="3003728"/>
          </a:xfrm>
          <a:prstGeom prst="rect">
            <a:avLst/>
          </a:prstGeom>
        </p:spPr>
      </p:pic>
      <p:sp>
        <p:nvSpPr>
          <p:cNvPr id="81" name="TextBox 3">
            <a:extLst>
              <a:ext uri="{FF2B5EF4-FFF2-40B4-BE49-F238E27FC236}">
                <a16:creationId xmlns:a16="http://schemas.microsoft.com/office/drawing/2014/main" id="{29EA2F57-C96A-966D-50AE-CA599802F3D7}"/>
              </a:ext>
            </a:extLst>
          </p:cNvPr>
          <p:cNvSpPr txBox="1"/>
          <p:nvPr userDrawn="1"/>
        </p:nvSpPr>
        <p:spPr>
          <a:xfrm>
            <a:off x="4783892" y="12670662"/>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2" name="Title 1">
            <a:extLst>
              <a:ext uri="{FF2B5EF4-FFF2-40B4-BE49-F238E27FC236}">
                <a16:creationId xmlns:a16="http://schemas.microsoft.com/office/drawing/2014/main" id="{C2819393-8A5D-E722-6425-C1F457F21F4D}"/>
              </a:ext>
            </a:extLst>
          </p:cNvPr>
          <p:cNvSpPr txBox="1">
            <a:spLocks/>
          </p:cNvSpPr>
          <p:nvPr userDrawn="1"/>
        </p:nvSpPr>
        <p:spPr>
          <a:xfrm>
            <a:off x="2364410" y="13216576"/>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8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83" name="Title 1">
            <a:extLst>
              <a:ext uri="{FF2B5EF4-FFF2-40B4-BE49-F238E27FC236}">
                <a16:creationId xmlns:a16="http://schemas.microsoft.com/office/drawing/2014/main" id="{134C9EFF-C59B-47AD-BC67-24488957F3EB}"/>
              </a:ext>
            </a:extLst>
          </p:cNvPr>
          <p:cNvSpPr txBox="1">
            <a:spLocks/>
          </p:cNvSpPr>
          <p:nvPr userDrawn="1"/>
        </p:nvSpPr>
        <p:spPr>
          <a:xfrm>
            <a:off x="1" y="8507413"/>
            <a:ext cx="3609707"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7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27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24164715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lt2"/>
        </a:solidFill>
        <a:effectLst/>
      </p:bgPr>
    </p:bg>
    <p:spTree>
      <p:nvGrpSpPr>
        <p:cNvPr id="1" name="Shape 2613"/>
        <p:cNvGrpSpPr/>
        <p:nvPr/>
      </p:nvGrpSpPr>
      <p:grpSpPr>
        <a:xfrm>
          <a:off x="0" y="0"/>
          <a:ext cx="0" cy="0"/>
          <a:chOff x="0" y="0"/>
          <a:chExt cx="0" cy="0"/>
        </a:xfrm>
      </p:grpSpPr>
      <p:grpSp>
        <p:nvGrpSpPr>
          <p:cNvPr id="2614" name="Google Shape;2614;p37"/>
          <p:cNvGrpSpPr/>
          <p:nvPr/>
        </p:nvGrpSpPr>
        <p:grpSpPr>
          <a:xfrm>
            <a:off x="1" y="-19192"/>
            <a:ext cx="18287801" cy="10355741"/>
            <a:chOff x="0" y="-9596"/>
            <a:chExt cx="9143900" cy="5177870"/>
          </a:xfrm>
        </p:grpSpPr>
        <p:grpSp>
          <p:nvGrpSpPr>
            <p:cNvPr id="2615" name="Google Shape;2615;p37"/>
            <p:cNvGrpSpPr/>
            <p:nvPr/>
          </p:nvGrpSpPr>
          <p:grpSpPr>
            <a:xfrm>
              <a:off x="0" y="-9596"/>
              <a:ext cx="9143900" cy="5177870"/>
              <a:chOff x="0" y="-9596"/>
              <a:chExt cx="9143900" cy="5177870"/>
            </a:xfrm>
          </p:grpSpPr>
          <p:sp>
            <p:nvSpPr>
              <p:cNvPr id="2616" name="Google Shape;2616;p37"/>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7" name="Google Shape;2617;p37"/>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8" name="Google Shape;2618;p37"/>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9" name="Google Shape;2619;p37"/>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620" name="Google Shape;2620;p37"/>
              <p:cNvGrpSpPr/>
              <p:nvPr/>
            </p:nvGrpSpPr>
            <p:grpSpPr>
              <a:xfrm>
                <a:off x="39" y="-9596"/>
                <a:ext cx="9143568" cy="3483084"/>
                <a:chOff x="262312" y="450905"/>
                <a:chExt cx="8126894" cy="3040667"/>
              </a:xfrm>
            </p:grpSpPr>
            <p:sp>
              <p:nvSpPr>
                <p:cNvPr id="2621" name="Google Shape;2621;p37"/>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2" name="Google Shape;2622;p37"/>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3" name="Google Shape;2623;p37"/>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4" name="Google Shape;2624;p37"/>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5" name="Google Shape;2625;p37"/>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6" name="Google Shape;2626;p37"/>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7" name="Google Shape;2627;p37"/>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8" name="Google Shape;2628;p37"/>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9" name="Google Shape;2629;p37"/>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0" name="Google Shape;2630;p37"/>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1" name="Google Shape;2631;p37"/>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2" name="Google Shape;2632;p37"/>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3" name="Google Shape;2633;p37"/>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4" name="Google Shape;2634;p37"/>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5" name="Google Shape;2635;p37"/>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6" name="Google Shape;2636;p37"/>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7" name="Google Shape;2637;p37"/>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8" name="Google Shape;2638;p37"/>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9" name="Google Shape;2639;p37"/>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0" name="Google Shape;2640;p37"/>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1" name="Google Shape;2641;p37"/>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2" name="Google Shape;2642;p37"/>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3" name="Google Shape;2643;p37"/>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4" name="Google Shape;2644;p37"/>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5" name="Google Shape;2645;p37"/>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6" name="Google Shape;2646;p37"/>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7" name="Google Shape;2647;p37"/>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8" name="Google Shape;2648;p37"/>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9" name="Google Shape;2649;p37"/>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0" name="Google Shape;2650;p37"/>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1" name="Google Shape;2651;p37"/>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2" name="Google Shape;2652;p37"/>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3" name="Google Shape;2653;p37"/>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4" name="Google Shape;2654;p37"/>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5" name="Google Shape;2655;p37"/>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56" name="Google Shape;2656;p37"/>
              <p:cNvGrpSpPr/>
              <p:nvPr/>
            </p:nvGrpSpPr>
            <p:grpSpPr>
              <a:xfrm>
                <a:off x="0" y="4065899"/>
                <a:ext cx="9143900" cy="1102374"/>
                <a:chOff x="0" y="4065899"/>
                <a:chExt cx="9143900" cy="1102374"/>
              </a:xfrm>
            </p:grpSpPr>
            <p:sp>
              <p:nvSpPr>
                <p:cNvPr id="2657" name="Google Shape;2657;p37"/>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8" name="Google Shape;2658;p37"/>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9" name="Google Shape;2659;p37"/>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0" name="Google Shape;2660;p37"/>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1" name="Google Shape;2661;p37"/>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2" name="Google Shape;2662;p37"/>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3" name="Google Shape;2663;p37"/>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4" name="Google Shape;2664;p37"/>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5" name="Google Shape;2665;p37"/>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6" name="Google Shape;2666;p37"/>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7" name="Google Shape;2667;p37"/>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8" name="Google Shape;2668;p37"/>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9" name="Google Shape;2669;p37"/>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0" name="Google Shape;2670;p37"/>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1" name="Google Shape;2671;p37"/>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2" name="Google Shape;2672;p37"/>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673" name="Google Shape;2673;p37"/>
                <p:cNvGrpSpPr/>
                <p:nvPr/>
              </p:nvGrpSpPr>
              <p:grpSpPr>
                <a:xfrm>
                  <a:off x="476510" y="4065899"/>
                  <a:ext cx="266262" cy="475209"/>
                  <a:chOff x="476510" y="4065899"/>
                  <a:chExt cx="266262" cy="475209"/>
                </a:xfrm>
              </p:grpSpPr>
              <p:sp>
                <p:nvSpPr>
                  <p:cNvPr id="2674" name="Google Shape;2674;p37"/>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5" name="Google Shape;2675;p37"/>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6" name="Google Shape;2676;p37"/>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7" name="Google Shape;2677;p37"/>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78" name="Google Shape;2678;p37"/>
                <p:cNvGrpSpPr/>
                <p:nvPr/>
              </p:nvGrpSpPr>
              <p:grpSpPr>
                <a:xfrm>
                  <a:off x="8430902" y="4070574"/>
                  <a:ext cx="214776" cy="454279"/>
                  <a:chOff x="8430902" y="4070574"/>
                  <a:chExt cx="214776" cy="454279"/>
                </a:xfrm>
              </p:grpSpPr>
              <p:sp>
                <p:nvSpPr>
                  <p:cNvPr id="2679" name="Google Shape;2679;p37"/>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0" name="Google Shape;2680;p37"/>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1" name="Google Shape;2681;p37"/>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82" name="Google Shape;2682;p37"/>
                <p:cNvGrpSpPr/>
                <p:nvPr/>
              </p:nvGrpSpPr>
              <p:grpSpPr>
                <a:xfrm>
                  <a:off x="5699960" y="4366499"/>
                  <a:ext cx="266262" cy="475209"/>
                  <a:chOff x="5699960" y="4366499"/>
                  <a:chExt cx="266262" cy="475209"/>
                </a:xfrm>
              </p:grpSpPr>
              <p:sp>
                <p:nvSpPr>
                  <p:cNvPr id="2683" name="Google Shape;2683;p37"/>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4" name="Google Shape;2684;p37"/>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5" name="Google Shape;2685;p37"/>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6" name="Google Shape;2686;p37"/>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687" name="Google Shape;2687;p37"/>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8" name="Google Shape;2688;p37"/>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0472879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E9CBB4B-3B26-4525-B432-8B800771D32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p:blipFill>
        <p:spPr>
          <a:xfrm>
            <a:off x="0" y="0"/>
            <a:ext cx="18288000" cy="10287000"/>
          </a:xfrm>
          <a:prstGeom prst="rect">
            <a:avLst/>
          </a:prstGeom>
        </p:spPr>
      </p:pic>
    </p:spTree>
    <p:extLst>
      <p:ext uri="{BB962C8B-B14F-4D97-AF65-F5344CB8AC3E}">
        <p14:creationId xmlns:p14="http://schemas.microsoft.com/office/powerpoint/2010/main" val="31187533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C2A217D-ED2E-4E0A-A3D7-4C001539CE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p:blipFill>
        <p:spPr>
          <a:xfrm>
            <a:off x="0" y="0"/>
            <a:ext cx="18288000" cy="10287000"/>
          </a:xfrm>
          <a:prstGeom prst="rect">
            <a:avLst/>
          </a:prstGeom>
        </p:spPr>
      </p:pic>
      <p:sp>
        <p:nvSpPr>
          <p:cNvPr id="8" name="矩形 7"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a:extLst>
              <a:ext uri="{FF2B5EF4-FFF2-40B4-BE49-F238E27FC236}">
                <a16:creationId xmlns:a16="http://schemas.microsoft.com/office/drawing/2014/main" id="{9301191A-AF8E-42C5-AAD3-16E33E31DBD4}"/>
              </a:ext>
            </a:extLst>
          </p:cNvPr>
          <p:cNvSpPr/>
          <p:nvPr userDrawn="1"/>
        </p:nvSpPr>
        <p:spPr>
          <a:xfrm>
            <a:off x="310352" y="302668"/>
            <a:ext cx="17667296" cy="9681665"/>
          </a:xfrm>
          <a:prstGeom prst="rect">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endParaRPr>
          </a:p>
        </p:txBody>
      </p:sp>
    </p:spTree>
    <p:extLst>
      <p:ext uri="{BB962C8B-B14F-4D97-AF65-F5344CB8AC3E}">
        <p14:creationId xmlns:p14="http://schemas.microsoft.com/office/powerpoint/2010/main" val="5826542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A0C04D4-A95F-4E29-8E9C-15DC8E6BEE8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p:blipFill>
        <p:spPr>
          <a:xfrm>
            <a:off x="0" y="0"/>
            <a:ext cx="18288000" cy="10287000"/>
          </a:xfrm>
          <a:prstGeom prst="rect">
            <a:avLst/>
          </a:prstGeom>
        </p:spPr>
      </p:pic>
      <p:sp>
        <p:nvSpPr>
          <p:cNvPr id="7" name="任意多边形 115" descr="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
            <a:extLst>
              <a:ext uri="{FF2B5EF4-FFF2-40B4-BE49-F238E27FC236}">
                <a16:creationId xmlns:a16="http://schemas.microsoft.com/office/drawing/2014/main" id="{E5A55648-48EA-42B5-8C76-0AA577285BED}"/>
              </a:ext>
            </a:extLst>
          </p:cNvPr>
          <p:cNvSpPr/>
          <p:nvPr userDrawn="1"/>
        </p:nvSpPr>
        <p:spPr>
          <a:xfrm>
            <a:off x="2119303" y="-14987"/>
            <a:ext cx="14049395" cy="10316973"/>
          </a:xfrm>
          <a:custGeom>
            <a:avLst/>
            <a:gdLst>
              <a:gd name="connsiteX0" fmla="*/ 1376638 w 9343606"/>
              <a:gd name="connsiteY0" fmla="*/ 0 h 6861345"/>
              <a:gd name="connsiteX1" fmla="*/ 7966969 w 9343606"/>
              <a:gd name="connsiteY1" fmla="*/ 0 h 6861345"/>
              <a:gd name="connsiteX2" fmla="*/ 7975267 w 9343606"/>
              <a:gd name="connsiteY2" fmla="*/ 8202 h 6861345"/>
              <a:gd name="connsiteX3" fmla="*/ 9343606 w 9343606"/>
              <a:gd name="connsiteY3" fmla="*/ 3432876 h 6861345"/>
              <a:gd name="connsiteX4" fmla="*/ 7975267 w 9343606"/>
              <a:gd name="connsiteY4" fmla="*/ 6857551 h 6861345"/>
              <a:gd name="connsiteX5" fmla="*/ 7971428 w 9343606"/>
              <a:gd name="connsiteY5" fmla="*/ 6861345 h 6861345"/>
              <a:gd name="connsiteX6" fmla="*/ 1372179 w 9343606"/>
              <a:gd name="connsiteY6" fmla="*/ 6861345 h 6861345"/>
              <a:gd name="connsiteX7" fmla="*/ 1368340 w 9343606"/>
              <a:gd name="connsiteY7" fmla="*/ 6857551 h 6861345"/>
              <a:gd name="connsiteX8" fmla="*/ 0 w 9343606"/>
              <a:gd name="connsiteY8" fmla="*/ 3432876 h 6861345"/>
              <a:gd name="connsiteX9" fmla="*/ 1368340 w 9343606"/>
              <a:gd name="connsiteY9" fmla="*/ 8202 h 68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3606" h="6861345">
                <a:moveTo>
                  <a:pt x="1376638" y="0"/>
                </a:moveTo>
                <a:lnTo>
                  <a:pt x="7966969" y="0"/>
                </a:lnTo>
                <a:lnTo>
                  <a:pt x="7975267" y="8202"/>
                </a:lnTo>
                <a:cubicBezTo>
                  <a:pt x="8820697" y="884653"/>
                  <a:pt x="9343606" y="2095458"/>
                  <a:pt x="9343606" y="3432876"/>
                </a:cubicBezTo>
                <a:cubicBezTo>
                  <a:pt x="9343606" y="4770295"/>
                  <a:pt x="8820697" y="5981100"/>
                  <a:pt x="7975267" y="6857551"/>
                </a:cubicBezTo>
                <a:lnTo>
                  <a:pt x="7971428" y="6861345"/>
                </a:lnTo>
                <a:lnTo>
                  <a:pt x="1372179" y="6861345"/>
                </a:lnTo>
                <a:lnTo>
                  <a:pt x="1368340" y="6857551"/>
                </a:lnTo>
                <a:cubicBezTo>
                  <a:pt x="522910" y="5981100"/>
                  <a:pt x="0" y="4770295"/>
                  <a:pt x="0" y="3432876"/>
                </a:cubicBezTo>
                <a:cubicBezTo>
                  <a:pt x="0" y="2095458"/>
                  <a:pt x="522910" y="884653"/>
                  <a:pt x="1368340" y="820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endParaRPr>
          </a:p>
        </p:txBody>
      </p:sp>
      <p:pic>
        <p:nvPicPr>
          <p:cNvPr id="4" name="Picture 3">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9325"/>
          <a:stretch/>
        </p:blipFill>
        <p:spPr>
          <a:xfrm>
            <a:off x="-4013984" y="-1425310"/>
            <a:ext cx="4751874" cy="4902941"/>
          </a:xfrm>
          <a:prstGeom prst="rect">
            <a:avLst/>
          </a:prstGeom>
        </p:spPr>
      </p:pic>
      <p:sp>
        <p:nvSpPr>
          <p:cNvPr id="5" name="Title 1">
            <a:extLst>
              <a:ext uri="{FF2B5EF4-FFF2-40B4-BE49-F238E27FC236}">
                <a16:creationId xmlns:a16="http://schemas.microsoft.com/office/drawing/2014/main" id="{134C9EFF-C59B-47AD-BC67-24488957F3EB}"/>
              </a:ext>
            </a:extLst>
          </p:cNvPr>
          <p:cNvSpPr txBox="1">
            <a:spLocks/>
          </p:cNvSpPr>
          <p:nvPr userDrawn="1"/>
        </p:nvSpPr>
        <p:spPr>
          <a:xfrm>
            <a:off x="-3824295" y="3207757"/>
            <a:ext cx="4372494"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6401"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6401"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6" name="Title 1">
            <a:extLst>
              <a:ext uri="{FF2B5EF4-FFF2-40B4-BE49-F238E27FC236}">
                <a16:creationId xmlns:a16="http://schemas.microsoft.com/office/drawing/2014/main" id="{6108D78E-8090-455C-81F2-F57D8860EAC5}"/>
              </a:ext>
            </a:extLst>
          </p:cNvPr>
          <p:cNvSpPr txBox="1">
            <a:spLocks/>
          </p:cNvSpPr>
          <p:nvPr userDrawn="1"/>
        </p:nvSpPr>
        <p:spPr>
          <a:xfrm>
            <a:off x="12573000" y="-1574802"/>
            <a:ext cx="7036443"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By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Phước</a:t>
            </a: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Trang</a:t>
            </a:r>
            <a:endPar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endParaRPr>
          </a:p>
        </p:txBody>
      </p:sp>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2636087" y="10709911"/>
            <a:ext cx="2736014" cy="3003728"/>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4783892" y="12670662"/>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2364410" y="13216576"/>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8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134C9EFF-C59B-47AD-BC67-24488957F3EB}"/>
              </a:ext>
            </a:extLst>
          </p:cNvPr>
          <p:cNvSpPr txBox="1">
            <a:spLocks/>
          </p:cNvSpPr>
          <p:nvPr userDrawn="1"/>
        </p:nvSpPr>
        <p:spPr>
          <a:xfrm>
            <a:off x="1" y="8507413"/>
            <a:ext cx="3609707"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7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27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42499607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hree columns" userDrawn="1">
  <p:cSld name="1_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12753479" y="46720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85" name="Google Shape;985;p14"/>
          <p:cNvSpPr/>
          <p:nvPr/>
        </p:nvSpPr>
        <p:spPr>
          <a:xfrm>
            <a:off x="880379" y="905285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86" name="Google Shape;986;p14"/>
          <p:cNvSpPr/>
          <p:nvPr/>
        </p:nvSpPr>
        <p:spPr>
          <a:xfrm>
            <a:off x="1078803" y="46720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87" name="Google Shape;987;p14"/>
          <p:cNvSpPr/>
          <p:nvPr/>
        </p:nvSpPr>
        <p:spPr>
          <a:xfrm>
            <a:off x="17149053" y="905285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18342354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611D2F8C-3638-1F14-4E03-D594D217C14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743200" y="342900"/>
            <a:ext cx="2509785" cy="250978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A15A7672-01C7-37C5-FC31-74DEBC06E97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516600" y="114300"/>
            <a:ext cx="2509785" cy="2509785"/>
          </a:xfrm>
          <a:prstGeom prst="rect">
            <a:avLst/>
          </a:prstGeom>
        </p:spPr>
      </p:pic>
    </p:spTree>
    <p:extLst>
      <p:ext uri="{BB962C8B-B14F-4D97-AF65-F5344CB8AC3E}">
        <p14:creationId xmlns:p14="http://schemas.microsoft.com/office/powerpoint/2010/main" val="919428324"/>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4" name="9Slide.vn - 2019">
            <a:extLst>
              <a:ext uri="{FF2B5EF4-FFF2-40B4-BE49-F238E27FC236}">
                <a16:creationId xmlns:a16="http://schemas.microsoft.com/office/drawing/2014/main" id="{00836FA6-0CE9-464A-9C8C-A21F38AE7D5D}"/>
              </a:ext>
            </a:extLst>
          </p:cNvPr>
          <p:cNvSpPr txBox="1"/>
          <p:nvPr userDrawn="1"/>
        </p:nvSpPr>
        <p:spPr>
          <a:xfrm>
            <a:off x="0" y="-2406997"/>
            <a:ext cx="18288000" cy="646331"/>
          </a:xfrm>
          <a:prstGeom prst="rect">
            <a:avLst/>
          </a:prstGeom>
          <a:noFill/>
        </p:spPr>
        <p:txBody>
          <a:bodyPr vert="horz" rtlCol="0">
            <a:spAutoFit/>
          </a:bodyPr>
          <a:lstStyle/>
          <a:p>
            <a:pPr algn="ctr"/>
            <a:r>
              <a:rPr lang="en-US" sz="3600">
                <a:solidFill>
                  <a:srgbClr val="CFCFCF"/>
                </a:solidFill>
              </a:rPr>
              <a:t>www.9slide.vn</a:t>
            </a:r>
          </a:p>
        </p:txBody>
      </p:sp>
    </p:spTree>
    <p:extLst>
      <p:ext uri="{BB962C8B-B14F-4D97-AF65-F5344CB8AC3E}">
        <p14:creationId xmlns:p14="http://schemas.microsoft.com/office/powerpoint/2010/main" val="3865471759"/>
      </p:ext>
    </p:extLst>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0" r:id="rId21"/>
    <p:sldLayoutId id="2147483731" r:id="rId22"/>
    <p:sldLayoutId id="2147483732" r:id="rId23"/>
    <p:sldLayoutId id="2147483733" r:id="rId24"/>
    <p:sldLayoutId id="2147483734" r:id="rId25"/>
    <p:sldLayoutId id="2147483735" r:id="rId26"/>
    <p:sldLayoutId id="2147483736" r:id="rId27"/>
    <p:sldLayoutId id="2147483737" r:id="rId28"/>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svg"/></Relationships>
</file>

<file path=ppt/slides/_rels/slide15.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7.xml"/><Relationship Id="rId5" Type="http://schemas.openxmlformats.org/officeDocument/2006/relationships/image" Target="../media/image61.jpeg"/><Relationship Id="rId4" Type="http://schemas.openxmlformats.org/officeDocument/2006/relationships/image" Target="../media/image60.jpeg"/></Relationships>
</file>

<file path=ppt/slides/_rels/slide1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6.sv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9.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6.pn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57.emf"/><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jpg"/><Relationship Id="rId1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6.svg"/></Relationships>
</file>

<file path=ppt/slides/_rels/slide2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78.svg"/></Relationships>
</file>

<file path=ppt/slides/_rels/slide2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4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3" Type="http://schemas.openxmlformats.org/officeDocument/2006/relationships/image" Target="../media/image11.sv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svg"/><Relationship Id="rId15" Type="http://schemas.openxmlformats.org/officeDocument/2006/relationships/image" Target="../media/image1.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 Id="rId1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8.svg"/><Relationship Id="rId7" Type="http://schemas.openxmlformats.org/officeDocument/2006/relationships/image" Target="../media/image32.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6.sv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7740675"/>
          </a:xfrm>
        </p:spPr>
        <p:txBody>
          <a:bodyPr anchor="ctr" anchorCtr="0">
            <a:normAutofit/>
          </a:bodyPr>
          <a:lstStyle/>
          <a:p>
            <a:r>
              <a:rPr lang="en-US" sz="8000" dirty="0" err="1">
                <a:solidFill>
                  <a:srgbClr val="0070C0"/>
                </a:solidFill>
                <a:latin typeface="Times New Roman" panose="02020603050405020304" pitchFamily="18" charset="0"/>
                <a:cs typeface="Times New Roman" panose="02020603050405020304" pitchFamily="18" charset="0"/>
              </a:rPr>
              <a:t>Trường</a:t>
            </a:r>
            <a:r>
              <a:rPr lang="en-US" sz="8000" dirty="0">
                <a:solidFill>
                  <a:srgbClr val="0070C0"/>
                </a:solidFill>
                <a:latin typeface="Times New Roman" panose="02020603050405020304" pitchFamily="18" charset="0"/>
                <a:cs typeface="Times New Roman" panose="02020603050405020304" pitchFamily="18" charset="0"/>
              </a:rPr>
              <a:t> </a:t>
            </a:r>
            <a:r>
              <a:rPr lang="en-US" sz="8000" dirty="0" err="1">
                <a:solidFill>
                  <a:srgbClr val="0070C0"/>
                </a:solidFill>
                <a:latin typeface="Times New Roman" panose="02020603050405020304" pitchFamily="18" charset="0"/>
                <a:cs typeface="Times New Roman" panose="02020603050405020304" pitchFamily="18" charset="0"/>
              </a:rPr>
              <a:t>Tiểu</a:t>
            </a:r>
            <a:r>
              <a:rPr lang="en-US" sz="8000" dirty="0">
                <a:solidFill>
                  <a:srgbClr val="0070C0"/>
                </a:solidFill>
                <a:latin typeface="Times New Roman" panose="02020603050405020304" pitchFamily="18" charset="0"/>
                <a:cs typeface="Times New Roman" panose="02020603050405020304" pitchFamily="18" charset="0"/>
              </a:rPr>
              <a:t> </a:t>
            </a:r>
            <a:r>
              <a:rPr lang="en-US" sz="8000" dirty="0" err="1">
                <a:solidFill>
                  <a:srgbClr val="0070C0"/>
                </a:solidFill>
                <a:latin typeface="Times New Roman" panose="02020603050405020304" pitchFamily="18" charset="0"/>
                <a:cs typeface="Times New Roman" panose="02020603050405020304" pitchFamily="18" charset="0"/>
              </a:rPr>
              <a:t>học</a:t>
            </a:r>
            <a:r>
              <a:rPr lang="en-US" sz="8000" dirty="0">
                <a:solidFill>
                  <a:srgbClr val="0070C0"/>
                </a:solidFill>
                <a:latin typeface="Times New Roman" panose="02020603050405020304" pitchFamily="18" charset="0"/>
                <a:cs typeface="Times New Roman" panose="02020603050405020304" pitchFamily="18" charset="0"/>
              </a:rPr>
              <a:t> </a:t>
            </a:r>
            <a:r>
              <a:rPr lang="en-US" sz="8000" dirty="0" err="1">
                <a:solidFill>
                  <a:srgbClr val="0070C0"/>
                </a:solidFill>
                <a:latin typeface="Times New Roman" panose="02020603050405020304" pitchFamily="18" charset="0"/>
                <a:cs typeface="Times New Roman" panose="02020603050405020304" pitchFamily="18" charset="0"/>
              </a:rPr>
              <a:t>Sài</a:t>
            </a:r>
            <a:r>
              <a:rPr lang="en-US" sz="8000" dirty="0">
                <a:solidFill>
                  <a:srgbClr val="0070C0"/>
                </a:solidFill>
                <a:latin typeface="Times New Roman" panose="02020603050405020304" pitchFamily="18" charset="0"/>
                <a:cs typeface="Times New Roman" panose="02020603050405020304" pitchFamily="18" charset="0"/>
              </a:rPr>
              <a:t> </a:t>
            </a:r>
            <a:r>
              <a:rPr lang="en-US" sz="8000" dirty="0" err="1">
                <a:solidFill>
                  <a:srgbClr val="0070C0"/>
                </a:solidFill>
                <a:latin typeface="Times New Roman" panose="02020603050405020304" pitchFamily="18" charset="0"/>
                <a:cs typeface="Times New Roman" panose="02020603050405020304" pitchFamily="18" charset="0"/>
              </a:rPr>
              <a:t>Đồng</a:t>
            </a:r>
            <a:br>
              <a:rPr lang="en-US" sz="8000" dirty="0">
                <a:solidFill>
                  <a:srgbClr val="0070C0"/>
                </a:solidFill>
                <a:latin typeface="Times New Roman" panose="02020603050405020304" pitchFamily="18" charset="0"/>
                <a:cs typeface="Times New Roman" panose="02020603050405020304" pitchFamily="18" charset="0"/>
              </a:rPr>
            </a:br>
            <a:r>
              <a:rPr lang="en-US" sz="8000" dirty="0" err="1">
                <a:solidFill>
                  <a:srgbClr val="0070C0"/>
                </a:solidFill>
                <a:latin typeface="Times New Roman" panose="02020603050405020304" pitchFamily="18" charset="0"/>
                <a:cs typeface="Times New Roman" panose="02020603050405020304" pitchFamily="18" charset="0"/>
              </a:rPr>
              <a:t>Giáo</a:t>
            </a:r>
            <a:r>
              <a:rPr lang="en-US" sz="8000" dirty="0">
                <a:solidFill>
                  <a:srgbClr val="0070C0"/>
                </a:solidFill>
                <a:latin typeface="Times New Roman" panose="02020603050405020304" pitchFamily="18" charset="0"/>
                <a:cs typeface="Times New Roman" panose="02020603050405020304" pitchFamily="18" charset="0"/>
              </a:rPr>
              <a:t> </a:t>
            </a:r>
            <a:r>
              <a:rPr lang="en-US" sz="8000" dirty="0" err="1">
                <a:solidFill>
                  <a:srgbClr val="0070C0"/>
                </a:solidFill>
                <a:latin typeface="Times New Roman" panose="02020603050405020304" pitchFamily="18" charset="0"/>
                <a:cs typeface="Times New Roman" panose="02020603050405020304" pitchFamily="18" charset="0"/>
              </a:rPr>
              <a:t>viên</a:t>
            </a:r>
            <a:r>
              <a:rPr lang="en-US" sz="8000" dirty="0">
                <a:solidFill>
                  <a:srgbClr val="0070C0"/>
                </a:solidFill>
                <a:latin typeface="Times New Roman" panose="02020603050405020304" pitchFamily="18" charset="0"/>
                <a:cs typeface="Times New Roman" panose="02020603050405020304" pitchFamily="18" charset="0"/>
              </a:rPr>
              <a:t>: </a:t>
            </a:r>
            <a:r>
              <a:rPr lang="en-US" sz="8000" dirty="0" err="1">
                <a:solidFill>
                  <a:srgbClr val="0070C0"/>
                </a:solidFill>
                <a:latin typeface="Times New Roman" panose="02020603050405020304" pitchFamily="18" charset="0"/>
                <a:cs typeface="Times New Roman" panose="02020603050405020304" pitchFamily="18" charset="0"/>
              </a:rPr>
              <a:t>Nguyễn</a:t>
            </a:r>
            <a:r>
              <a:rPr lang="en-US" sz="8000" dirty="0">
                <a:solidFill>
                  <a:srgbClr val="0070C0"/>
                </a:solidFill>
                <a:latin typeface="Times New Roman" panose="02020603050405020304" pitchFamily="18" charset="0"/>
                <a:cs typeface="Times New Roman" panose="02020603050405020304" pitchFamily="18" charset="0"/>
              </a:rPr>
              <a:t> </a:t>
            </a:r>
            <a:r>
              <a:rPr lang="en-US" sz="8000" dirty="0" err="1">
                <a:solidFill>
                  <a:srgbClr val="0070C0"/>
                </a:solidFill>
                <a:latin typeface="Times New Roman" panose="02020603050405020304" pitchFamily="18" charset="0"/>
                <a:cs typeface="Times New Roman" panose="02020603050405020304" pitchFamily="18" charset="0"/>
              </a:rPr>
              <a:t>Thị</a:t>
            </a:r>
            <a:r>
              <a:rPr lang="en-US" sz="8000" dirty="0">
                <a:solidFill>
                  <a:srgbClr val="0070C0"/>
                </a:solidFill>
                <a:latin typeface="Times New Roman" panose="02020603050405020304" pitchFamily="18" charset="0"/>
                <a:cs typeface="Times New Roman" panose="02020603050405020304" pitchFamily="18" charset="0"/>
              </a:rPr>
              <a:t> </a:t>
            </a:r>
            <a:r>
              <a:rPr lang="en-US" sz="8000" dirty="0" err="1">
                <a:solidFill>
                  <a:srgbClr val="0070C0"/>
                </a:solidFill>
                <a:latin typeface="Times New Roman" panose="02020603050405020304" pitchFamily="18" charset="0"/>
                <a:cs typeface="Times New Roman" panose="02020603050405020304" pitchFamily="18" charset="0"/>
              </a:rPr>
              <a:t>Vân</a:t>
            </a:r>
            <a:br>
              <a:rPr lang="en-US" sz="8000" dirty="0">
                <a:solidFill>
                  <a:srgbClr val="0070C0"/>
                </a:solidFill>
                <a:latin typeface="Times New Roman" panose="02020603050405020304" pitchFamily="18" charset="0"/>
                <a:cs typeface="Times New Roman" panose="02020603050405020304" pitchFamily="18" charset="0"/>
              </a:rPr>
            </a:br>
            <a:r>
              <a:rPr lang="en-US" sz="8000" dirty="0" err="1">
                <a:solidFill>
                  <a:srgbClr val="0070C0"/>
                </a:solidFill>
                <a:latin typeface="Times New Roman" panose="02020603050405020304" pitchFamily="18" charset="0"/>
                <a:cs typeface="Times New Roman" panose="02020603050405020304" pitchFamily="18" charset="0"/>
              </a:rPr>
              <a:t>Lớp</a:t>
            </a:r>
            <a:r>
              <a:rPr lang="en-US" sz="8000" dirty="0">
                <a:solidFill>
                  <a:srgbClr val="0070C0"/>
                </a:solidFill>
                <a:latin typeface="Times New Roman" panose="02020603050405020304" pitchFamily="18" charset="0"/>
                <a:cs typeface="Times New Roman" panose="02020603050405020304" pitchFamily="18" charset="0"/>
              </a:rPr>
              <a:t> 5A5</a:t>
            </a:r>
            <a:br>
              <a:rPr lang="en-US" sz="8000" dirty="0">
                <a:solidFill>
                  <a:srgbClr val="0070C0"/>
                </a:solidFill>
                <a:latin typeface="Times New Roman" panose="02020603050405020304" pitchFamily="18" charset="0"/>
                <a:cs typeface="Times New Roman" panose="02020603050405020304" pitchFamily="18" charset="0"/>
              </a:rPr>
            </a:br>
            <a:r>
              <a:rPr lang="en-US" sz="8000" dirty="0" err="1">
                <a:solidFill>
                  <a:srgbClr val="0070C0"/>
                </a:solidFill>
                <a:latin typeface="Times New Roman" panose="02020603050405020304" pitchFamily="18" charset="0"/>
                <a:cs typeface="Times New Roman" panose="02020603050405020304" pitchFamily="18" charset="0"/>
              </a:rPr>
              <a:t>Môn</a:t>
            </a:r>
            <a:r>
              <a:rPr lang="en-US" sz="8000" dirty="0">
                <a:solidFill>
                  <a:srgbClr val="0070C0"/>
                </a:solidFill>
                <a:latin typeface="Times New Roman" panose="02020603050405020304" pitchFamily="18" charset="0"/>
                <a:cs typeface="Times New Roman" panose="02020603050405020304" pitchFamily="18" charset="0"/>
              </a:rPr>
              <a:t>: </a:t>
            </a:r>
            <a:r>
              <a:rPr lang="en-US" sz="8000" dirty="0" err="1">
                <a:solidFill>
                  <a:srgbClr val="0070C0"/>
                </a:solidFill>
                <a:latin typeface="Times New Roman" panose="02020603050405020304" pitchFamily="18" charset="0"/>
                <a:cs typeface="Times New Roman" panose="02020603050405020304" pitchFamily="18" charset="0"/>
              </a:rPr>
              <a:t>Khoa</a:t>
            </a:r>
            <a:r>
              <a:rPr lang="en-US" sz="8000" dirty="0">
                <a:solidFill>
                  <a:srgbClr val="0070C0"/>
                </a:solidFill>
                <a:latin typeface="Times New Roman" panose="02020603050405020304" pitchFamily="18" charset="0"/>
                <a:cs typeface="Times New Roman" panose="02020603050405020304" pitchFamily="18" charset="0"/>
              </a:rPr>
              <a:t> </a:t>
            </a:r>
            <a:r>
              <a:rPr lang="en-US" sz="8000" dirty="0" err="1">
                <a:solidFill>
                  <a:srgbClr val="0070C0"/>
                </a:solidFill>
                <a:latin typeface="Times New Roman" panose="02020603050405020304" pitchFamily="18" charset="0"/>
                <a:cs typeface="Times New Roman" panose="02020603050405020304" pitchFamily="18" charset="0"/>
              </a:rPr>
              <a:t>học</a:t>
            </a:r>
            <a:endParaRPr lang="en-US" sz="8000" dirty="0">
              <a:solidFill>
                <a:srgbClr val="0070C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2789162" y="0"/>
            <a:ext cx="2789162" cy="2981202"/>
          </a:xfrm>
          <a:prstGeom prst="rect">
            <a:avLst/>
          </a:prstGeom>
        </p:spPr>
      </p:pic>
    </p:spTree>
    <p:extLst>
      <p:ext uri="{BB962C8B-B14F-4D97-AF65-F5344CB8AC3E}">
        <p14:creationId xmlns:p14="http://schemas.microsoft.com/office/powerpoint/2010/main" val="11261514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aphic 4">
            <a:extLst>
              <a:ext uri="{FF2B5EF4-FFF2-40B4-BE49-F238E27FC236}">
                <a16:creationId xmlns:a16="http://schemas.microsoft.com/office/drawing/2014/main" id="{E6348555-5F9E-4EE0-DE02-B7E938F0A6AE}"/>
              </a:ext>
            </a:extLst>
          </p:cNvPr>
          <p:cNvGrpSpPr/>
          <p:nvPr/>
        </p:nvGrpSpPr>
        <p:grpSpPr>
          <a:xfrm>
            <a:off x="9829800" y="1562100"/>
            <a:ext cx="8224626" cy="4376705"/>
            <a:chOff x="5610688" y="1031736"/>
            <a:chExt cx="5879305" cy="3980523"/>
          </a:xfrm>
        </p:grpSpPr>
        <p:sp>
          <p:nvSpPr>
            <p:cNvPr id="12" name="Freeform: Shape 11">
              <a:extLst>
                <a:ext uri="{FF2B5EF4-FFF2-40B4-BE49-F238E27FC236}">
                  <a16:creationId xmlns:a16="http://schemas.microsoft.com/office/drawing/2014/main" id="{1CA014E0-20B1-A89E-9DE1-E47873C26AD6}"/>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3" name="Freeform: Shape 12">
              <a:extLst>
                <a:ext uri="{FF2B5EF4-FFF2-40B4-BE49-F238E27FC236}">
                  <a16:creationId xmlns:a16="http://schemas.microsoft.com/office/drawing/2014/main" id="{5C0D7574-B8BA-FE1A-0DDE-16046098D2F8}"/>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14" name="Graphic 4">
              <a:extLst>
                <a:ext uri="{FF2B5EF4-FFF2-40B4-BE49-F238E27FC236}">
                  <a16:creationId xmlns:a16="http://schemas.microsoft.com/office/drawing/2014/main" id="{4ECC89CE-AE6E-A4BF-0729-CC4D15FE07F5}"/>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a16="http://schemas.microsoft.com/office/drawing/2014/main" id="{45F0CFAA-95F3-2515-9DF0-2E1E0898BFB8}"/>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6" name="Freeform: Shape 15">
                <a:extLst>
                  <a:ext uri="{FF2B5EF4-FFF2-40B4-BE49-F238E27FC236}">
                    <a16:creationId xmlns:a16="http://schemas.microsoft.com/office/drawing/2014/main" id="{6F72BA0C-7377-1EF8-5853-90F54863213E}"/>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7" name="Freeform: Shape 16">
                <a:extLst>
                  <a:ext uri="{FF2B5EF4-FFF2-40B4-BE49-F238E27FC236}">
                    <a16:creationId xmlns:a16="http://schemas.microsoft.com/office/drawing/2014/main" id="{7A8D0282-2975-E691-6E6C-6208EAA3CF4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8" name="Freeform: Shape 17">
                <a:extLst>
                  <a:ext uri="{FF2B5EF4-FFF2-40B4-BE49-F238E27FC236}">
                    <a16:creationId xmlns:a16="http://schemas.microsoft.com/office/drawing/2014/main" id="{BE0C1AB0-049A-E440-4A0C-15DFB4931058}"/>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9" name="Freeform: Shape 18">
                <a:extLst>
                  <a:ext uri="{FF2B5EF4-FFF2-40B4-BE49-F238E27FC236}">
                    <a16:creationId xmlns:a16="http://schemas.microsoft.com/office/drawing/2014/main" id="{BE3C5F7D-6743-EE26-9556-278A2EFA3E90}"/>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0" name="Freeform: Shape 19">
                <a:extLst>
                  <a:ext uri="{FF2B5EF4-FFF2-40B4-BE49-F238E27FC236}">
                    <a16:creationId xmlns:a16="http://schemas.microsoft.com/office/drawing/2014/main" id="{86D455D5-60EE-2020-263C-5EED898BC246}"/>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21" name="TextBox 20">
            <a:extLst>
              <a:ext uri="{FF2B5EF4-FFF2-40B4-BE49-F238E27FC236}">
                <a16:creationId xmlns:a16="http://schemas.microsoft.com/office/drawing/2014/main" id="{3112C621-E794-1462-30EB-8D35D11C2221}"/>
              </a:ext>
            </a:extLst>
          </p:cNvPr>
          <p:cNvSpPr txBox="1"/>
          <p:nvPr/>
        </p:nvSpPr>
        <p:spPr>
          <a:xfrm>
            <a:off x="10372125" y="2134009"/>
            <a:ext cx="7129521" cy="3416320"/>
          </a:xfrm>
          <a:prstGeom prst="rect">
            <a:avLst/>
          </a:prstGeom>
          <a:noFill/>
        </p:spPr>
        <p:txBody>
          <a:bodyPr wrap="square" rtlCol="0">
            <a:spAutoFit/>
          </a:bodyPr>
          <a:lstStyle/>
          <a:p>
            <a:pPr lvl="0" algn="ctr" defTabSz="1371600"/>
            <a:r>
              <a:rPr lang="vi-VN" sz="5400" b="1" dirty="0">
                <a:solidFill>
                  <a:srgbClr val="FF0000"/>
                </a:solidFill>
                <a:latin typeface="Calibri" panose="020F0502020204030204" pitchFamily="34" charset="0"/>
                <a:ea typeface="楷体"/>
                <a:cs typeface="Calibri" panose="020F0502020204030204" pitchFamily="34" charset="0"/>
              </a:rPr>
              <a:t>Hiện tượng núi lửa phun trào dung nham làm đất bị khô cứng, khó trồng trọt.</a:t>
            </a:r>
          </a:p>
        </p:txBody>
      </p:sp>
      <p:grpSp>
        <p:nvGrpSpPr>
          <p:cNvPr id="22" name="Group 21">
            <a:extLst>
              <a:ext uri="{FF2B5EF4-FFF2-40B4-BE49-F238E27FC236}">
                <a16:creationId xmlns:a16="http://schemas.microsoft.com/office/drawing/2014/main" id="{29996BA3-B02D-E6BF-C26C-A491864A4FCD}"/>
              </a:ext>
            </a:extLst>
          </p:cNvPr>
          <p:cNvGrpSpPr/>
          <p:nvPr/>
        </p:nvGrpSpPr>
        <p:grpSpPr>
          <a:xfrm>
            <a:off x="6248400" y="3619500"/>
            <a:ext cx="4928921" cy="5691897"/>
            <a:chOff x="8408633" y="1992570"/>
            <a:chExt cx="3507011" cy="3833036"/>
          </a:xfrm>
        </p:grpSpPr>
        <p:grpSp>
          <p:nvGrpSpPr>
            <p:cNvPr id="23" name="Graphic 4">
              <a:extLst>
                <a:ext uri="{FF2B5EF4-FFF2-40B4-BE49-F238E27FC236}">
                  <a16:creationId xmlns:a16="http://schemas.microsoft.com/office/drawing/2014/main" id="{6AC11BEF-B945-00E3-A6EC-1F4D4F741A58}"/>
                </a:ext>
              </a:extLst>
            </p:cNvPr>
            <p:cNvGrpSpPr/>
            <p:nvPr/>
          </p:nvGrpSpPr>
          <p:grpSpPr>
            <a:xfrm>
              <a:off x="8408633" y="1992570"/>
              <a:ext cx="3507011" cy="3821123"/>
              <a:chOff x="8408633" y="1992570"/>
              <a:chExt cx="3507011" cy="3821123"/>
            </a:xfrm>
          </p:grpSpPr>
          <p:grpSp>
            <p:nvGrpSpPr>
              <p:cNvPr id="25" name="Graphic 4">
                <a:extLst>
                  <a:ext uri="{FF2B5EF4-FFF2-40B4-BE49-F238E27FC236}">
                    <a16:creationId xmlns:a16="http://schemas.microsoft.com/office/drawing/2014/main" id="{ACF4CF88-BEA2-252D-3B11-785D3078740B}"/>
                  </a:ext>
                </a:extLst>
              </p:cNvPr>
              <p:cNvGrpSpPr/>
              <p:nvPr/>
            </p:nvGrpSpPr>
            <p:grpSpPr>
              <a:xfrm>
                <a:off x="10886512" y="3334328"/>
                <a:ext cx="1029133" cy="1810218"/>
                <a:chOff x="10886512" y="3334328"/>
                <a:chExt cx="1029133" cy="1810218"/>
              </a:xfrm>
            </p:grpSpPr>
            <p:sp>
              <p:nvSpPr>
                <p:cNvPr id="100" name="Freeform: Shape 99">
                  <a:extLst>
                    <a:ext uri="{FF2B5EF4-FFF2-40B4-BE49-F238E27FC236}">
                      <a16:creationId xmlns:a16="http://schemas.microsoft.com/office/drawing/2014/main" id="{F314E50F-9BEE-F7D9-C5FB-F0CBF03068B6}"/>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id="{2A3BCE85-F5F2-3F58-9DE2-028789668B76}"/>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2" name="Freeform: Shape 101">
                  <a:extLst>
                    <a:ext uri="{FF2B5EF4-FFF2-40B4-BE49-F238E27FC236}">
                      <a16:creationId xmlns:a16="http://schemas.microsoft.com/office/drawing/2014/main" id="{5F7AB8E5-0A1A-29CB-B9BA-BEB2976099EE}"/>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id="{F5837FE3-E891-FE0D-321F-2843850A95A9}"/>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4" name="Freeform: Shape 103">
                  <a:extLst>
                    <a:ext uri="{FF2B5EF4-FFF2-40B4-BE49-F238E27FC236}">
                      <a16:creationId xmlns:a16="http://schemas.microsoft.com/office/drawing/2014/main" id="{A16B601C-364B-379D-4A07-EC3F10043D49}"/>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5" name="Freeform: Shape 104">
                  <a:extLst>
                    <a:ext uri="{FF2B5EF4-FFF2-40B4-BE49-F238E27FC236}">
                      <a16:creationId xmlns:a16="http://schemas.microsoft.com/office/drawing/2014/main" id="{A0582CCA-13E1-070D-FA93-596A114264BC}"/>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6" name="Freeform: Shape 105">
                  <a:extLst>
                    <a:ext uri="{FF2B5EF4-FFF2-40B4-BE49-F238E27FC236}">
                      <a16:creationId xmlns:a16="http://schemas.microsoft.com/office/drawing/2014/main" id="{F5CB4D12-6503-D6FE-FCB2-068BD1616C95}"/>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7" name="Freeform: Shape 106">
                  <a:extLst>
                    <a:ext uri="{FF2B5EF4-FFF2-40B4-BE49-F238E27FC236}">
                      <a16:creationId xmlns:a16="http://schemas.microsoft.com/office/drawing/2014/main" id="{6015B365-0651-6B73-2C00-7BC06FAEC555}"/>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8" name="Freeform: Shape 107">
                  <a:extLst>
                    <a:ext uri="{FF2B5EF4-FFF2-40B4-BE49-F238E27FC236}">
                      <a16:creationId xmlns:a16="http://schemas.microsoft.com/office/drawing/2014/main" id="{C0DD9D50-01B9-A0E2-736F-F2432B396EE3}"/>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6" name="Freeform: Shape 25">
                <a:extLst>
                  <a:ext uri="{FF2B5EF4-FFF2-40B4-BE49-F238E27FC236}">
                    <a16:creationId xmlns:a16="http://schemas.microsoft.com/office/drawing/2014/main" id="{2A4F7F4C-AE53-F98D-521A-2C97B1EB871F}"/>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7" name="Freeform: Shape 26">
                <a:extLst>
                  <a:ext uri="{FF2B5EF4-FFF2-40B4-BE49-F238E27FC236}">
                    <a16:creationId xmlns:a16="http://schemas.microsoft.com/office/drawing/2014/main" id="{AAE14947-0FE8-B387-05F8-44525C4C3553}"/>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8" name="Freeform: Shape 27">
                <a:extLst>
                  <a:ext uri="{FF2B5EF4-FFF2-40B4-BE49-F238E27FC236}">
                    <a16:creationId xmlns:a16="http://schemas.microsoft.com/office/drawing/2014/main" id="{0667A1FD-8CD2-C6B2-74BF-33239C2CFE2C}"/>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9" name="Freeform: Shape 28">
                <a:extLst>
                  <a:ext uri="{FF2B5EF4-FFF2-40B4-BE49-F238E27FC236}">
                    <a16:creationId xmlns:a16="http://schemas.microsoft.com/office/drawing/2014/main" id="{111786C3-A8F7-A103-A8D0-0F160E753D29}"/>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0" name="Freeform: Shape 29">
                <a:extLst>
                  <a:ext uri="{FF2B5EF4-FFF2-40B4-BE49-F238E27FC236}">
                    <a16:creationId xmlns:a16="http://schemas.microsoft.com/office/drawing/2014/main" id="{44ED8F0C-4974-A31F-6ADD-F48CF86F6A79}"/>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1" name="Freeform: Shape 30">
                <a:extLst>
                  <a:ext uri="{FF2B5EF4-FFF2-40B4-BE49-F238E27FC236}">
                    <a16:creationId xmlns:a16="http://schemas.microsoft.com/office/drawing/2014/main" id="{2E655044-DFCD-75CE-AC82-5A942E45662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2" name="Graphic 4">
                <a:extLst>
                  <a:ext uri="{FF2B5EF4-FFF2-40B4-BE49-F238E27FC236}">
                    <a16:creationId xmlns:a16="http://schemas.microsoft.com/office/drawing/2014/main" id="{566181C2-94DF-31C9-3C02-97D9393D48D8}"/>
                  </a:ext>
                </a:extLst>
              </p:cNvPr>
              <p:cNvGrpSpPr/>
              <p:nvPr/>
            </p:nvGrpSpPr>
            <p:grpSpPr>
              <a:xfrm>
                <a:off x="8408633" y="3314331"/>
                <a:ext cx="2021128" cy="2499362"/>
                <a:chOff x="8408633" y="3314331"/>
                <a:chExt cx="2021128" cy="2499362"/>
              </a:xfrm>
            </p:grpSpPr>
            <p:grpSp>
              <p:nvGrpSpPr>
                <p:cNvPr id="89" name="Graphic 4">
                  <a:extLst>
                    <a:ext uri="{FF2B5EF4-FFF2-40B4-BE49-F238E27FC236}">
                      <a16:creationId xmlns:a16="http://schemas.microsoft.com/office/drawing/2014/main" id="{D34731F8-1D97-802D-8BB2-1FBEF2EFEE3B}"/>
                    </a:ext>
                  </a:extLst>
                </p:cNvPr>
                <p:cNvGrpSpPr/>
                <p:nvPr/>
              </p:nvGrpSpPr>
              <p:grpSpPr>
                <a:xfrm>
                  <a:off x="8408633" y="3314331"/>
                  <a:ext cx="532978" cy="711598"/>
                  <a:chOff x="8408633" y="3314331"/>
                  <a:chExt cx="532978" cy="711598"/>
                </a:xfrm>
              </p:grpSpPr>
              <p:sp>
                <p:nvSpPr>
                  <p:cNvPr id="93" name="Freeform: Shape 92">
                    <a:extLst>
                      <a:ext uri="{FF2B5EF4-FFF2-40B4-BE49-F238E27FC236}">
                        <a16:creationId xmlns:a16="http://schemas.microsoft.com/office/drawing/2014/main" id="{3DAFF45C-C095-505A-E820-EEB3F797F102}"/>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4" name="Freeform: Shape 93">
                    <a:extLst>
                      <a:ext uri="{FF2B5EF4-FFF2-40B4-BE49-F238E27FC236}">
                        <a16:creationId xmlns:a16="http://schemas.microsoft.com/office/drawing/2014/main" id="{F17768CA-76D3-D0DB-00DE-AA600BB63797}"/>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id="{39FD07F5-A22A-1E62-EF48-6FAF5008BA23}"/>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6" name="Freeform: Shape 95">
                    <a:extLst>
                      <a:ext uri="{FF2B5EF4-FFF2-40B4-BE49-F238E27FC236}">
                        <a16:creationId xmlns:a16="http://schemas.microsoft.com/office/drawing/2014/main" id="{CC5C89B0-937A-D9F1-2513-69DDF717EC9C}"/>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id="{F36D1C94-9E5F-69B3-9747-3380A9AC5BF8}"/>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8" name="Freeform: Shape 97">
                    <a:extLst>
                      <a:ext uri="{FF2B5EF4-FFF2-40B4-BE49-F238E27FC236}">
                        <a16:creationId xmlns:a16="http://schemas.microsoft.com/office/drawing/2014/main" id="{DA839501-11BB-AEB4-6BB9-B903F49B8986}"/>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9" name="Freeform: Shape 98">
                    <a:extLst>
                      <a:ext uri="{FF2B5EF4-FFF2-40B4-BE49-F238E27FC236}">
                        <a16:creationId xmlns:a16="http://schemas.microsoft.com/office/drawing/2014/main" id="{9E08A2DB-BF5F-14AF-A6A7-ECAE65F15CEC}"/>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90" name="Freeform: Shape 89">
                  <a:extLst>
                    <a:ext uri="{FF2B5EF4-FFF2-40B4-BE49-F238E27FC236}">
                      <a16:creationId xmlns:a16="http://schemas.microsoft.com/office/drawing/2014/main" id="{FB4C21EA-62BB-F3AB-6011-8C70F63F653F}"/>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1" name="Freeform: Shape 90">
                  <a:extLst>
                    <a:ext uri="{FF2B5EF4-FFF2-40B4-BE49-F238E27FC236}">
                      <a16:creationId xmlns:a16="http://schemas.microsoft.com/office/drawing/2014/main" id="{AEC687D9-054D-92F5-44C5-8E26F9BA8B08}"/>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2" name="Freeform: Shape 91">
                  <a:extLst>
                    <a:ext uri="{FF2B5EF4-FFF2-40B4-BE49-F238E27FC236}">
                      <a16:creationId xmlns:a16="http://schemas.microsoft.com/office/drawing/2014/main" id="{415DB965-EEC6-9B89-03BE-580EDEF7F1AA}"/>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33" name="Graphic 4">
                <a:extLst>
                  <a:ext uri="{FF2B5EF4-FFF2-40B4-BE49-F238E27FC236}">
                    <a16:creationId xmlns:a16="http://schemas.microsoft.com/office/drawing/2014/main" id="{72F9BBD0-C82E-47C5-6D3E-3399C39E519D}"/>
                  </a:ext>
                </a:extLst>
              </p:cNvPr>
              <p:cNvGrpSpPr/>
              <p:nvPr/>
            </p:nvGrpSpPr>
            <p:grpSpPr>
              <a:xfrm>
                <a:off x="9635854" y="2992117"/>
                <a:ext cx="2029993" cy="751396"/>
                <a:chOff x="9635854" y="2992117"/>
                <a:chExt cx="2029993" cy="751396"/>
              </a:xfrm>
            </p:grpSpPr>
            <p:grpSp>
              <p:nvGrpSpPr>
                <p:cNvPr id="83" name="Graphic 4">
                  <a:extLst>
                    <a:ext uri="{FF2B5EF4-FFF2-40B4-BE49-F238E27FC236}">
                      <a16:creationId xmlns:a16="http://schemas.microsoft.com/office/drawing/2014/main" id="{CCDD1AD8-BFC2-C08C-0EF8-9BA1D9C4F200}"/>
                    </a:ext>
                  </a:extLst>
                </p:cNvPr>
                <p:cNvGrpSpPr/>
                <p:nvPr/>
              </p:nvGrpSpPr>
              <p:grpSpPr>
                <a:xfrm>
                  <a:off x="9635854" y="3377070"/>
                  <a:ext cx="399749" cy="366442"/>
                  <a:chOff x="9635854" y="3377070"/>
                  <a:chExt cx="399749" cy="366442"/>
                </a:xfrm>
              </p:grpSpPr>
              <p:sp>
                <p:nvSpPr>
                  <p:cNvPr id="87" name="Freeform: Shape 86">
                    <a:extLst>
                      <a:ext uri="{FF2B5EF4-FFF2-40B4-BE49-F238E27FC236}">
                        <a16:creationId xmlns:a16="http://schemas.microsoft.com/office/drawing/2014/main" id="{64C64337-7C8A-0D7D-8FA4-85091B770764}"/>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8" name="Freeform: Shape 87">
                    <a:extLst>
                      <a:ext uri="{FF2B5EF4-FFF2-40B4-BE49-F238E27FC236}">
                        <a16:creationId xmlns:a16="http://schemas.microsoft.com/office/drawing/2014/main" id="{56EB6FC7-28F2-AA7A-A8FF-59F4B4059FB4}"/>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84" name="Graphic 4">
                  <a:extLst>
                    <a:ext uri="{FF2B5EF4-FFF2-40B4-BE49-F238E27FC236}">
                      <a16:creationId xmlns:a16="http://schemas.microsoft.com/office/drawing/2014/main" id="{E9EC8EA2-F45F-E360-C711-09D17A8A4D61}"/>
                    </a:ext>
                  </a:extLst>
                </p:cNvPr>
                <p:cNvGrpSpPr/>
                <p:nvPr/>
              </p:nvGrpSpPr>
              <p:grpSpPr>
                <a:xfrm>
                  <a:off x="11305110" y="2992117"/>
                  <a:ext cx="360737" cy="419012"/>
                  <a:chOff x="11305110" y="2992117"/>
                  <a:chExt cx="360737" cy="419012"/>
                </a:xfrm>
              </p:grpSpPr>
              <p:sp>
                <p:nvSpPr>
                  <p:cNvPr id="85" name="Freeform: Shape 84">
                    <a:extLst>
                      <a:ext uri="{FF2B5EF4-FFF2-40B4-BE49-F238E27FC236}">
                        <a16:creationId xmlns:a16="http://schemas.microsoft.com/office/drawing/2014/main" id="{9E2A54CA-9F49-60F6-9BC4-387BAEC14FDF}"/>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6" name="Freeform: Shape 85">
                    <a:extLst>
                      <a:ext uri="{FF2B5EF4-FFF2-40B4-BE49-F238E27FC236}">
                        <a16:creationId xmlns:a16="http://schemas.microsoft.com/office/drawing/2014/main" id="{7CE4420D-5413-65BE-6C9E-B264FEB10CD3}"/>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4" name="Freeform: Shape 33">
                <a:extLst>
                  <a:ext uri="{FF2B5EF4-FFF2-40B4-BE49-F238E27FC236}">
                    <a16:creationId xmlns:a16="http://schemas.microsoft.com/office/drawing/2014/main" id="{ACF9244E-40DD-4AFF-7867-977FB5AA0EC9}"/>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5" name="Graphic 4">
                <a:extLst>
                  <a:ext uri="{FF2B5EF4-FFF2-40B4-BE49-F238E27FC236}">
                    <a16:creationId xmlns:a16="http://schemas.microsoft.com/office/drawing/2014/main" id="{99D1AC33-A8B6-D5CB-513F-A74705BD50E1}"/>
                  </a:ext>
                </a:extLst>
              </p:cNvPr>
              <p:cNvGrpSpPr/>
              <p:nvPr/>
            </p:nvGrpSpPr>
            <p:grpSpPr>
              <a:xfrm>
                <a:off x="9879743" y="2828220"/>
                <a:ext cx="1476782" cy="856672"/>
                <a:chOff x="9879743" y="2828220"/>
                <a:chExt cx="1476782" cy="856672"/>
              </a:xfrm>
            </p:grpSpPr>
            <p:grpSp>
              <p:nvGrpSpPr>
                <p:cNvPr id="62" name="Graphic 4">
                  <a:extLst>
                    <a:ext uri="{FF2B5EF4-FFF2-40B4-BE49-F238E27FC236}">
                      <a16:creationId xmlns:a16="http://schemas.microsoft.com/office/drawing/2014/main" id="{35731EEF-4687-BD44-7122-AF2A0C7F396D}"/>
                    </a:ext>
                  </a:extLst>
                </p:cNvPr>
                <p:cNvGrpSpPr/>
                <p:nvPr/>
              </p:nvGrpSpPr>
              <p:grpSpPr>
                <a:xfrm>
                  <a:off x="9879743" y="2828220"/>
                  <a:ext cx="1476782" cy="697584"/>
                  <a:chOff x="9879743" y="2828220"/>
                  <a:chExt cx="1476782" cy="697584"/>
                </a:xfrm>
                <a:solidFill>
                  <a:srgbClr val="201D29"/>
                </a:solidFill>
              </p:grpSpPr>
              <p:pic>
                <p:nvPicPr>
                  <p:cNvPr id="77" name="Picture 76">
                    <a:extLst>
                      <a:ext uri="{FF2B5EF4-FFF2-40B4-BE49-F238E27FC236}">
                        <a16:creationId xmlns:a16="http://schemas.microsoft.com/office/drawing/2014/main" id="{F0EBA2CE-33DA-2860-0E31-D4175539A750}"/>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8" name="Graphic 4">
                    <a:extLst>
                      <a:ext uri="{FF2B5EF4-FFF2-40B4-BE49-F238E27FC236}">
                        <a16:creationId xmlns:a16="http://schemas.microsoft.com/office/drawing/2014/main" id="{431E6D7D-FEC3-2D72-8BEE-4237C40DF2B0}"/>
                      </a:ext>
                    </a:extLst>
                  </p:cNvPr>
                  <p:cNvGrpSpPr/>
                  <p:nvPr/>
                </p:nvGrpSpPr>
                <p:grpSpPr>
                  <a:xfrm>
                    <a:off x="10121718" y="2828220"/>
                    <a:ext cx="898324" cy="433217"/>
                    <a:chOff x="10121718" y="2828220"/>
                    <a:chExt cx="898324" cy="433217"/>
                  </a:xfrm>
                  <a:solidFill>
                    <a:srgbClr val="201D29"/>
                  </a:solidFill>
                </p:grpSpPr>
                <p:sp>
                  <p:nvSpPr>
                    <p:cNvPr id="79" name="Freeform: Shape 78">
                      <a:extLst>
                        <a:ext uri="{FF2B5EF4-FFF2-40B4-BE49-F238E27FC236}">
                          <a16:creationId xmlns:a16="http://schemas.microsoft.com/office/drawing/2014/main" id="{A05F1378-5503-512B-BBAB-A1007430F9E6}"/>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0" name="Freeform: Shape 79">
                      <a:extLst>
                        <a:ext uri="{FF2B5EF4-FFF2-40B4-BE49-F238E27FC236}">
                          <a16:creationId xmlns:a16="http://schemas.microsoft.com/office/drawing/2014/main" id="{37499215-1387-2C1E-4A4C-FF2A5D043956}"/>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1" name="Freeform: Shape 80">
                      <a:extLst>
                        <a:ext uri="{FF2B5EF4-FFF2-40B4-BE49-F238E27FC236}">
                          <a16:creationId xmlns:a16="http://schemas.microsoft.com/office/drawing/2014/main" id="{8736D880-B410-5DCB-7188-E58EF4B60C9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2" name="Freeform: Shape 81">
                      <a:extLst>
                        <a:ext uri="{FF2B5EF4-FFF2-40B4-BE49-F238E27FC236}">
                          <a16:creationId xmlns:a16="http://schemas.microsoft.com/office/drawing/2014/main" id="{942B36D2-27EC-73DE-D045-FA4CE88C772C}"/>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3" name="Graphic 4">
                  <a:extLst>
                    <a:ext uri="{FF2B5EF4-FFF2-40B4-BE49-F238E27FC236}">
                      <a16:creationId xmlns:a16="http://schemas.microsoft.com/office/drawing/2014/main" id="{0E94ADCF-91E1-2B26-CAB3-AF137E42A923}"/>
                    </a:ext>
                  </a:extLst>
                </p:cNvPr>
                <p:cNvGrpSpPr/>
                <p:nvPr/>
              </p:nvGrpSpPr>
              <p:grpSpPr>
                <a:xfrm>
                  <a:off x="10005654" y="3276357"/>
                  <a:ext cx="408535" cy="408535"/>
                  <a:chOff x="10005654" y="3276357"/>
                  <a:chExt cx="408535" cy="408535"/>
                </a:xfrm>
              </p:grpSpPr>
              <p:sp>
                <p:nvSpPr>
                  <p:cNvPr id="73" name="Freeform: Shape 72">
                    <a:extLst>
                      <a:ext uri="{FF2B5EF4-FFF2-40B4-BE49-F238E27FC236}">
                        <a16:creationId xmlns:a16="http://schemas.microsoft.com/office/drawing/2014/main" id="{70AD3422-6EF4-22D8-E5BE-E735EEC00DE7}"/>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4" name="Graphic 4">
                    <a:extLst>
                      <a:ext uri="{FF2B5EF4-FFF2-40B4-BE49-F238E27FC236}">
                        <a16:creationId xmlns:a16="http://schemas.microsoft.com/office/drawing/2014/main" id="{0EA8ADB8-075D-5BF9-E690-C66B65EA04CB}"/>
                      </a:ext>
                    </a:extLst>
                  </p:cNvPr>
                  <p:cNvGrpSpPr/>
                  <p:nvPr/>
                </p:nvGrpSpPr>
                <p:grpSpPr>
                  <a:xfrm>
                    <a:off x="10120136" y="3358194"/>
                    <a:ext cx="140329" cy="178839"/>
                    <a:chOff x="10120136" y="3358194"/>
                    <a:chExt cx="140329" cy="178839"/>
                  </a:xfrm>
                  <a:solidFill>
                    <a:srgbClr val="ED866D"/>
                  </a:solidFill>
                </p:grpSpPr>
                <p:sp>
                  <p:nvSpPr>
                    <p:cNvPr id="75" name="Freeform: Shape 74">
                      <a:extLst>
                        <a:ext uri="{FF2B5EF4-FFF2-40B4-BE49-F238E27FC236}">
                          <a16:creationId xmlns:a16="http://schemas.microsoft.com/office/drawing/2014/main" id="{469E44B3-58F1-EAE5-8C6B-2A82D963321E}"/>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6" name="Freeform: Shape 75">
                      <a:extLst>
                        <a:ext uri="{FF2B5EF4-FFF2-40B4-BE49-F238E27FC236}">
                          <a16:creationId xmlns:a16="http://schemas.microsoft.com/office/drawing/2014/main" id="{E9DE764D-F6C2-04DA-07E2-79A52BD76B01}"/>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4" name="Graphic 4">
                  <a:extLst>
                    <a:ext uri="{FF2B5EF4-FFF2-40B4-BE49-F238E27FC236}">
                      <a16:creationId xmlns:a16="http://schemas.microsoft.com/office/drawing/2014/main" id="{1B2DD05C-5969-33AA-8085-4E46112D7EBD}"/>
                    </a:ext>
                  </a:extLst>
                </p:cNvPr>
                <p:cNvGrpSpPr/>
                <p:nvPr/>
              </p:nvGrpSpPr>
              <p:grpSpPr>
                <a:xfrm>
                  <a:off x="10905127" y="3090208"/>
                  <a:ext cx="408535" cy="408535"/>
                  <a:chOff x="10905127" y="3090208"/>
                  <a:chExt cx="408535" cy="408535"/>
                </a:xfrm>
              </p:grpSpPr>
              <p:sp>
                <p:nvSpPr>
                  <p:cNvPr id="69" name="Freeform: Shape 68">
                    <a:extLst>
                      <a:ext uri="{FF2B5EF4-FFF2-40B4-BE49-F238E27FC236}">
                        <a16:creationId xmlns:a16="http://schemas.microsoft.com/office/drawing/2014/main" id="{256AB030-CD56-67E4-7289-2589ADFCEF94}"/>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0" name="Graphic 4">
                    <a:extLst>
                      <a:ext uri="{FF2B5EF4-FFF2-40B4-BE49-F238E27FC236}">
                        <a16:creationId xmlns:a16="http://schemas.microsoft.com/office/drawing/2014/main" id="{A9BAB4FB-B0F2-87B7-D9F8-804F7A8541C9}"/>
                      </a:ext>
                    </a:extLst>
                  </p:cNvPr>
                  <p:cNvGrpSpPr/>
                  <p:nvPr/>
                </p:nvGrpSpPr>
                <p:grpSpPr>
                  <a:xfrm>
                    <a:off x="11031599" y="3210302"/>
                    <a:ext cx="143478" cy="146291"/>
                    <a:chOff x="11031599" y="3210302"/>
                    <a:chExt cx="143478" cy="146291"/>
                  </a:xfrm>
                  <a:solidFill>
                    <a:srgbClr val="ED866D"/>
                  </a:solidFill>
                </p:grpSpPr>
                <p:sp>
                  <p:nvSpPr>
                    <p:cNvPr id="71" name="Freeform: Shape 70">
                      <a:extLst>
                        <a:ext uri="{FF2B5EF4-FFF2-40B4-BE49-F238E27FC236}">
                          <a16:creationId xmlns:a16="http://schemas.microsoft.com/office/drawing/2014/main" id="{CE02FB0D-DF19-7A8D-8D82-7A83F5C0CAA8}"/>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2" name="Freeform: Shape 71">
                      <a:extLst>
                        <a:ext uri="{FF2B5EF4-FFF2-40B4-BE49-F238E27FC236}">
                          <a16:creationId xmlns:a16="http://schemas.microsoft.com/office/drawing/2014/main" id="{2DCE69E4-EDC1-13B6-F699-2C2D7BA5595A}"/>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65" name="Freeform: Shape 64">
                  <a:extLst>
                    <a:ext uri="{FF2B5EF4-FFF2-40B4-BE49-F238E27FC236}">
                      <a16:creationId xmlns:a16="http://schemas.microsoft.com/office/drawing/2014/main" id="{04385C58-E4DA-E1F1-8E41-F5E06F5C8E58}"/>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6" name="Graphic 4">
                  <a:extLst>
                    <a:ext uri="{FF2B5EF4-FFF2-40B4-BE49-F238E27FC236}">
                      <a16:creationId xmlns:a16="http://schemas.microsoft.com/office/drawing/2014/main" id="{4341FAF7-9148-52FA-A801-77014AE90CE0}"/>
                    </a:ext>
                  </a:extLst>
                </p:cNvPr>
                <p:cNvGrpSpPr/>
                <p:nvPr/>
              </p:nvGrpSpPr>
              <p:grpSpPr>
                <a:xfrm>
                  <a:off x="10444022" y="3251788"/>
                  <a:ext cx="347239" cy="279569"/>
                  <a:chOff x="10444022" y="3251788"/>
                  <a:chExt cx="347239" cy="279569"/>
                </a:xfrm>
              </p:grpSpPr>
              <p:sp>
                <p:nvSpPr>
                  <p:cNvPr id="67" name="Freeform: Shape 66">
                    <a:extLst>
                      <a:ext uri="{FF2B5EF4-FFF2-40B4-BE49-F238E27FC236}">
                        <a16:creationId xmlns:a16="http://schemas.microsoft.com/office/drawing/2014/main" id="{E4A93882-6081-B675-4FA7-067740D5C0FA}"/>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8" name="Freeform: Shape 67">
                    <a:extLst>
                      <a:ext uri="{FF2B5EF4-FFF2-40B4-BE49-F238E27FC236}">
                        <a16:creationId xmlns:a16="http://schemas.microsoft.com/office/drawing/2014/main" id="{07211A2D-1E25-A949-9A6C-0FD53D48A054}"/>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6" name="Freeform: Shape 35">
                <a:extLst>
                  <a:ext uri="{FF2B5EF4-FFF2-40B4-BE49-F238E27FC236}">
                    <a16:creationId xmlns:a16="http://schemas.microsoft.com/office/drawing/2014/main" id="{8CB82CC2-2809-346C-35A4-D92694250E58}"/>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7" name="Freeform: Shape 36">
                <a:extLst>
                  <a:ext uri="{FF2B5EF4-FFF2-40B4-BE49-F238E27FC236}">
                    <a16:creationId xmlns:a16="http://schemas.microsoft.com/office/drawing/2014/main" id="{866FDA58-6911-26EC-C3C2-9612D58C7B3C}"/>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8" name="Freeform: Shape 37">
                <a:extLst>
                  <a:ext uri="{FF2B5EF4-FFF2-40B4-BE49-F238E27FC236}">
                    <a16:creationId xmlns:a16="http://schemas.microsoft.com/office/drawing/2014/main" id="{528A35C5-BEB8-9593-A9F3-773BEAF09EF3}"/>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9" name="Freeform: Shape 38">
                <a:extLst>
                  <a:ext uri="{FF2B5EF4-FFF2-40B4-BE49-F238E27FC236}">
                    <a16:creationId xmlns:a16="http://schemas.microsoft.com/office/drawing/2014/main" id="{C31F3342-3700-2990-911B-2EC3E54FB8DF}"/>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0" name="Freeform: Shape 39">
                <a:extLst>
                  <a:ext uri="{FF2B5EF4-FFF2-40B4-BE49-F238E27FC236}">
                    <a16:creationId xmlns:a16="http://schemas.microsoft.com/office/drawing/2014/main" id="{2AC77F2B-E8EF-A29C-A757-D7AA2425B5F8}"/>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1" name="Freeform: Shape 40">
                <a:extLst>
                  <a:ext uri="{FF2B5EF4-FFF2-40B4-BE49-F238E27FC236}">
                    <a16:creationId xmlns:a16="http://schemas.microsoft.com/office/drawing/2014/main" id="{9148BBDE-D1E9-44E2-A872-B06C00F42E40}"/>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id="{A19C403E-4DAA-A440-28A2-BBDFB6B99B8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3" name="Freeform: Shape 42">
                <a:extLst>
                  <a:ext uri="{FF2B5EF4-FFF2-40B4-BE49-F238E27FC236}">
                    <a16:creationId xmlns:a16="http://schemas.microsoft.com/office/drawing/2014/main" id="{B5ABC768-2F32-FEAB-1547-9CDB60642199}"/>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4" name="Freeform: Shape 43">
                <a:extLst>
                  <a:ext uri="{FF2B5EF4-FFF2-40B4-BE49-F238E27FC236}">
                    <a16:creationId xmlns:a16="http://schemas.microsoft.com/office/drawing/2014/main" id="{DE3A4D0D-D0A3-088E-0B2A-EFA816212C13}"/>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5" name="Freeform: Shape 44">
                <a:extLst>
                  <a:ext uri="{FF2B5EF4-FFF2-40B4-BE49-F238E27FC236}">
                    <a16:creationId xmlns:a16="http://schemas.microsoft.com/office/drawing/2014/main" id="{47D1AEDD-30A7-7425-F803-7A3E10935457}"/>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6" name="Freeform: Shape 45">
                <a:extLst>
                  <a:ext uri="{FF2B5EF4-FFF2-40B4-BE49-F238E27FC236}">
                    <a16:creationId xmlns:a16="http://schemas.microsoft.com/office/drawing/2014/main" id="{7064C300-77EE-3680-DF09-D5A365C902D5}"/>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7" name="Graphic 4">
                <a:extLst>
                  <a:ext uri="{FF2B5EF4-FFF2-40B4-BE49-F238E27FC236}">
                    <a16:creationId xmlns:a16="http://schemas.microsoft.com/office/drawing/2014/main" id="{849817F9-74C2-39AE-1156-EE7E8CFCF3B6}"/>
                  </a:ext>
                </a:extLst>
              </p:cNvPr>
              <p:cNvGrpSpPr/>
              <p:nvPr/>
            </p:nvGrpSpPr>
            <p:grpSpPr>
              <a:xfrm>
                <a:off x="10359780" y="4436934"/>
                <a:ext cx="1039758" cy="1174386"/>
                <a:chOff x="10359780" y="4436934"/>
                <a:chExt cx="1039758" cy="1174386"/>
              </a:xfrm>
            </p:grpSpPr>
            <p:sp>
              <p:nvSpPr>
                <p:cNvPr id="59" name="Freeform: Shape 58">
                  <a:extLst>
                    <a:ext uri="{FF2B5EF4-FFF2-40B4-BE49-F238E27FC236}">
                      <a16:creationId xmlns:a16="http://schemas.microsoft.com/office/drawing/2014/main" id="{F6849C23-EF1D-09C7-6FF8-3FF510441545}"/>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0" name="Freeform: Shape 59">
                  <a:extLst>
                    <a:ext uri="{FF2B5EF4-FFF2-40B4-BE49-F238E27FC236}">
                      <a16:creationId xmlns:a16="http://schemas.microsoft.com/office/drawing/2014/main" id="{5B20C460-490D-8625-32F7-F172F23F5A56}"/>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1" name="Freeform: Shape 60">
                  <a:extLst>
                    <a:ext uri="{FF2B5EF4-FFF2-40B4-BE49-F238E27FC236}">
                      <a16:creationId xmlns:a16="http://schemas.microsoft.com/office/drawing/2014/main" id="{5C48DD50-B8A9-F780-7661-5351B192EBAC}"/>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8" name="Freeform: Shape 47">
                <a:extLst>
                  <a:ext uri="{FF2B5EF4-FFF2-40B4-BE49-F238E27FC236}">
                    <a16:creationId xmlns:a16="http://schemas.microsoft.com/office/drawing/2014/main" id="{70E76E73-F9F1-0B1C-F73D-18BE4E8B006C}"/>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9" name="Graphic 4">
                <a:extLst>
                  <a:ext uri="{FF2B5EF4-FFF2-40B4-BE49-F238E27FC236}">
                    <a16:creationId xmlns:a16="http://schemas.microsoft.com/office/drawing/2014/main" id="{480D87CC-001F-8A80-D404-7F4040711169}"/>
                  </a:ext>
                </a:extLst>
              </p:cNvPr>
              <p:cNvGrpSpPr/>
              <p:nvPr/>
            </p:nvGrpSpPr>
            <p:grpSpPr>
              <a:xfrm>
                <a:off x="10426167" y="4902574"/>
                <a:ext cx="1283977" cy="728388"/>
                <a:chOff x="10426167" y="4902574"/>
                <a:chExt cx="1283977" cy="728388"/>
              </a:xfrm>
            </p:grpSpPr>
            <p:grpSp>
              <p:nvGrpSpPr>
                <p:cNvPr id="55" name="Graphic 4">
                  <a:extLst>
                    <a:ext uri="{FF2B5EF4-FFF2-40B4-BE49-F238E27FC236}">
                      <a16:creationId xmlns:a16="http://schemas.microsoft.com/office/drawing/2014/main" id="{56D9AF7F-697F-5228-B161-DEC10B9FFD77}"/>
                    </a:ext>
                  </a:extLst>
                </p:cNvPr>
                <p:cNvGrpSpPr/>
                <p:nvPr/>
              </p:nvGrpSpPr>
              <p:grpSpPr>
                <a:xfrm>
                  <a:off x="10426167" y="5056265"/>
                  <a:ext cx="515768" cy="574697"/>
                  <a:chOff x="10426167" y="5056265"/>
                  <a:chExt cx="515768" cy="574697"/>
                </a:xfrm>
              </p:grpSpPr>
              <p:sp>
                <p:nvSpPr>
                  <p:cNvPr id="57" name="Freeform: Shape 56">
                    <a:extLst>
                      <a:ext uri="{FF2B5EF4-FFF2-40B4-BE49-F238E27FC236}">
                        <a16:creationId xmlns:a16="http://schemas.microsoft.com/office/drawing/2014/main" id="{2F2ACC36-33A2-D97C-B7DB-E6550D518088}"/>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8" name="Freeform: Shape 57">
                    <a:extLst>
                      <a:ext uri="{FF2B5EF4-FFF2-40B4-BE49-F238E27FC236}">
                        <a16:creationId xmlns:a16="http://schemas.microsoft.com/office/drawing/2014/main" id="{0853EF49-D7C2-9403-E459-416575F81A20}"/>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6" name="Freeform: Shape 55">
                  <a:extLst>
                    <a:ext uri="{FF2B5EF4-FFF2-40B4-BE49-F238E27FC236}">
                      <a16:creationId xmlns:a16="http://schemas.microsoft.com/office/drawing/2014/main" id="{DAD7715F-7CE8-5F66-9C6B-7744695B7FA9}"/>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0" name="Freeform: Shape 49">
                <a:extLst>
                  <a:ext uri="{FF2B5EF4-FFF2-40B4-BE49-F238E27FC236}">
                    <a16:creationId xmlns:a16="http://schemas.microsoft.com/office/drawing/2014/main" id="{D8D6E95B-FF52-547A-C63F-503B0ED36C16}"/>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1" name="Freeform: Shape 50">
                <a:extLst>
                  <a:ext uri="{FF2B5EF4-FFF2-40B4-BE49-F238E27FC236}">
                    <a16:creationId xmlns:a16="http://schemas.microsoft.com/office/drawing/2014/main" id="{E7325726-F562-79AF-07CA-20F597669D19}"/>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2" name="Freeform: Shape 51">
                <a:extLst>
                  <a:ext uri="{FF2B5EF4-FFF2-40B4-BE49-F238E27FC236}">
                    <a16:creationId xmlns:a16="http://schemas.microsoft.com/office/drawing/2014/main" id="{57008370-B4F9-E79C-D441-F267F6119B06}"/>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3" name="Freeform: Shape 52">
                <a:extLst>
                  <a:ext uri="{FF2B5EF4-FFF2-40B4-BE49-F238E27FC236}">
                    <a16:creationId xmlns:a16="http://schemas.microsoft.com/office/drawing/2014/main" id="{CF49DF70-D849-23EB-3EB2-D1BEAC77FCA1}"/>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4" name="Freeform: Shape 53">
                <a:extLst>
                  <a:ext uri="{FF2B5EF4-FFF2-40B4-BE49-F238E27FC236}">
                    <a16:creationId xmlns:a16="http://schemas.microsoft.com/office/drawing/2014/main" id="{CE60B171-91DA-4186-280D-EE18C6868008}"/>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4" name="Freeform: Shape 23">
              <a:extLst>
                <a:ext uri="{FF2B5EF4-FFF2-40B4-BE49-F238E27FC236}">
                  <a16:creationId xmlns:a16="http://schemas.microsoft.com/office/drawing/2014/main" id="{BE530B15-C243-B9CE-478C-239DC7CED0CA}"/>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pic>
        <p:nvPicPr>
          <p:cNvPr id="3" name="Picture 2">
            <a:extLst>
              <a:ext uri="{FF2B5EF4-FFF2-40B4-BE49-F238E27FC236}">
                <a16:creationId xmlns:a16="http://schemas.microsoft.com/office/drawing/2014/main" id="{B1F50443-5ADA-FAF0-2315-E9C3FA8D0E5C}"/>
              </a:ext>
            </a:extLst>
          </p:cNvPr>
          <p:cNvPicPr>
            <a:picLocks noChangeAspect="1"/>
          </p:cNvPicPr>
          <p:nvPr/>
        </p:nvPicPr>
        <p:blipFill>
          <a:blip r:embed="rId3"/>
          <a:stretch>
            <a:fillRect/>
          </a:stretch>
        </p:blipFill>
        <p:spPr>
          <a:xfrm>
            <a:off x="304800" y="952500"/>
            <a:ext cx="7266798" cy="4191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9" name="Oval 108"/>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72939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76481A"/>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076" name="Picture 4" descr="Sử dụng phân bón hóa học cho hợp lý">
            <a:extLst>
              <a:ext uri="{FF2B5EF4-FFF2-40B4-BE49-F238E27FC236}">
                <a16:creationId xmlns:a16="http://schemas.microsoft.com/office/drawing/2014/main" id="{BEC502AB-385D-2BAD-88E0-272BFC47B5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6477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2">
            <a:extLst>
              <a:ext uri="{FF2B5EF4-FFF2-40B4-BE49-F238E27FC236}">
                <a16:creationId xmlns:a16="http://schemas.microsoft.com/office/drawing/2014/main" id="{C59D46F3-8BBE-30EF-68D9-D7FF36F5DD2A}"/>
              </a:ext>
            </a:extLst>
          </p:cNvPr>
          <p:cNvSpPr/>
          <p:nvPr/>
        </p:nvSpPr>
        <p:spPr>
          <a:xfrm>
            <a:off x="457200" y="7429500"/>
            <a:ext cx="8382000" cy="1676400"/>
          </a:xfrm>
          <a:custGeom>
            <a:avLst/>
            <a:gdLst>
              <a:gd name="connsiteX0" fmla="*/ 0 w 8382000"/>
              <a:gd name="connsiteY0" fmla="*/ 279404 h 1676400"/>
              <a:gd name="connsiteX1" fmla="*/ 374377 w 8382000"/>
              <a:gd name="connsiteY1" fmla="*/ 0 h 1676400"/>
              <a:gd name="connsiteX2" fmla="*/ 8007622 w 8382000"/>
              <a:gd name="connsiteY2" fmla="*/ 0 h 1676400"/>
              <a:gd name="connsiteX3" fmla="*/ 8382000 w 8382000"/>
              <a:gd name="connsiteY3" fmla="*/ 279404 h 1676400"/>
              <a:gd name="connsiteX4" fmla="*/ 8382000 w 8382000"/>
              <a:gd name="connsiteY4" fmla="*/ 1396995 h 1676400"/>
              <a:gd name="connsiteX5" fmla="*/ 8007622 w 8382000"/>
              <a:gd name="connsiteY5" fmla="*/ 1676400 h 1676400"/>
              <a:gd name="connsiteX6" fmla="*/ 374377 w 8382000"/>
              <a:gd name="connsiteY6" fmla="*/ 1676400 h 1676400"/>
              <a:gd name="connsiteX7" fmla="*/ 0 w 8382000"/>
              <a:gd name="connsiteY7" fmla="*/ 1396995 h 1676400"/>
              <a:gd name="connsiteX8" fmla="*/ 0 w 8382000"/>
              <a:gd name="connsiteY8" fmla="*/ 279404 h 1676400"/>
              <a:gd name="connsiteX0" fmla="*/ 0 w 8382000"/>
              <a:gd name="connsiteY0" fmla="*/ 279404 h 1676400"/>
              <a:gd name="connsiteX1" fmla="*/ 374377 w 8382000"/>
              <a:gd name="connsiteY1" fmla="*/ 0 h 1676400"/>
              <a:gd name="connsiteX2" fmla="*/ 8007622 w 8382000"/>
              <a:gd name="connsiteY2" fmla="*/ 0 h 1676400"/>
              <a:gd name="connsiteX3" fmla="*/ 8382000 w 8382000"/>
              <a:gd name="connsiteY3" fmla="*/ 279404 h 1676400"/>
              <a:gd name="connsiteX4" fmla="*/ 8382000 w 8382000"/>
              <a:gd name="connsiteY4" fmla="*/ 1396995 h 1676400"/>
              <a:gd name="connsiteX5" fmla="*/ 8007622 w 8382000"/>
              <a:gd name="connsiteY5" fmla="*/ 1676400 h 1676400"/>
              <a:gd name="connsiteX6" fmla="*/ 374377 w 8382000"/>
              <a:gd name="connsiteY6" fmla="*/ 1676400 h 1676400"/>
              <a:gd name="connsiteX7" fmla="*/ 0 w 8382000"/>
              <a:gd name="connsiteY7" fmla="*/ 1396995 h 1676400"/>
              <a:gd name="connsiteX8" fmla="*/ 0 w 8382000"/>
              <a:gd name="connsiteY8" fmla="*/ 279404 h 1676400"/>
              <a:gd name="connsiteX0" fmla="*/ 0 w 8382000"/>
              <a:gd name="connsiteY0" fmla="*/ 279404 h 1676400"/>
              <a:gd name="connsiteX1" fmla="*/ 374377 w 8382000"/>
              <a:gd name="connsiteY1" fmla="*/ 0 h 1676400"/>
              <a:gd name="connsiteX2" fmla="*/ 8007622 w 8382000"/>
              <a:gd name="connsiteY2" fmla="*/ 0 h 1676400"/>
              <a:gd name="connsiteX3" fmla="*/ 8382000 w 8382000"/>
              <a:gd name="connsiteY3" fmla="*/ 279404 h 1676400"/>
              <a:gd name="connsiteX4" fmla="*/ 8382000 w 8382000"/>
              <a:gd name="connsiteY4" fmla="*/ 1396995 h 1676400"/>
              <a:gd name="connsiteX5" fmla="*/ 8007622 w 8382000"/>
              <a:gd name="connsiteY5" fmla="*/ 1676400 h 1676400"/>
              <a:gd name="connsiteX6" fmla="*/ 374377 w 8382000"/>
              <a:gd name="connsiteY6" fmla="*/ 1676400 h 1676400"/>
              <a:gd name="connsiteX7" fmla="*/ 0 w 8382000"/>
              <a:gd name="connsiteY7" fmla="*/ 1396995 h 1676400"/>
              <a:gd name="connsiteX8" fmla="*/ 0 w 8382000"/>
              <a:gd name="connsiteY8" fmla="*/ 279404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2000" h="1676400" fill="none" extrusionOk="0">
                <a:moveTo>
                  <a:pt x="0" y="279404"/>
                </a:moveTo>
                <a:cubicBezTo>
                  <a:pt x="-88191" y="91719"/>
                  <a:pt x="232859" y="66636"/>
                  <a:pt x="374377" y="0"/>
                </a:cubicBezTo>
                <a:cubicBezTo>
                  <a:pt x="2476424" y="-198843"/>
                  <a:pt x="4856537" y="369285"/>
                  <a:pt x="8007622" y="0"/>
                </a:cubicBezTo>
                <a:cubicBezTo>
                  <a:pt x="8145406" y="-20607"/>
                  <a:pt x="8432620" y="64767"/>
                  <a:pt x="8382000" y="279404"/>
                </a:cubicBezTo>
                <a:cubicBezTo>
                  <a:pt x="8446405" y="784792"/>
                  <a:pt x="8421743" y="1135249"/>
                  <a:pt x="8382000" y="1396995"/>
                </a:cubicBezTo>
                <a:cubicBezTo>
                  <a:pt x="8344813" y="1533869"/>
                  <a:pt x="8193922" y="1588981"/>
                  <a:pt x="8007622" y="1676400"/>
                </a:cubicBezTo>
                <a:cubicBezTo>
                  <a:pt x="7031280" y="1005259"/>
                  <a:pt x="3260621" y="2176952"/>
                  <a:pt x="374377" y="1676400"/>
                </a:cubicBezTo>
                <a:cubicBezTo>
                  <a:pt x="122110" y="1697674"/>
                  <a:pt x="-14256" y="1612807"/>
                  <a:pt x="0" y="1396995"/>
                </a:cubicBezTo>
                <a:cubicBezTo>
                  <a:pt x="-24195" y="1207262"/>
                  <a:pt x="93218" y="498038"/>
                  <a:pt x="0" y="279404"/>
                </a:cubicBezTo>
                <a:close/>
              </a:path>
              <a:path w="8382000" h="1676400" stroke="0" extrusionOk="0">
                <a:moveTo>
                  <a:pt x="0" y="279404"/>
                </a:moveTo>
                <a:cubicBezTo>
                  <a:pt x="-11691" y="77584"/>
                  <a:pt x="165102" y="-34161"/>
                  <a:pt x="374377" y="0"/>
                </a:cubicBezTo>
                <a:cubicBezTo>
                  <a:pt x="3331697" y="-458861"/>
                  <a:pt x="4357097" y="-114919"/>
                  <a:pt x="8007622" y="0"/>
                </a:cubicBezTo>
                <a:cubicBezTo>
                  <a:pt x="8258490" y="-36222"/>
                  <a:pt x="8380363" y="161978"/>
                  <a:pt x="8382000" y="279404"/>
                </a:cubicBezTo>
                <a:cubicBezTo>
                  <a:pt x="8253212" y="483456"/>
                  <a:pt x="8271080" y="939317"/>
                  <a:pt x="8382000" y="1396995"/>
                </a:cubicBezTo>
                <a:cubicBezTo>
                  <a:pt x="8404893" y="1542845"/>
                  <a:pt x="8249861" y="1651176"/>
                  <a:pt x="8007622" y="1676400"/>
                </a:cubicBezTo>
                <a:cubicBezTo>
                  <a:pt x="5130462" y="1576613"/>
                  <a:pt x="2138013" y="1841198"/>
                  <a:pt x="374377" y="1676400"/>
                </a:cubicBezTo>
                <a:cubicBezTo>
                  <a:pt x="199580" y="1662022"/>
                  <a:pt x="26047" y="1536277"/>
                  <a:pt x="0" y="1396995"/>
                </a:cubicBezTo>
                <a:cubicBezTo>
                  <a:pt x="84793" y="1092110"/>
                  <a:pt x="-106423" y="569381"/>
                  <a:pt x="0" y="279404"/>
                </a:cubicBezTo>
                <a:close/>
              </a:path>
              <a:path w="8382000" h="1676400" fill="none" stroke="0" extrusionOk="0">
                <a:moveTo>
                  <a:pt x="0" y="279404"/>
                </a:moveTo>
                <a:cubicBezTo>
                  <a:pt x="-45554" y="117657"/>
                  <a:pt x="191863" y="-17122"/>
                  <a:pt x="374377" y="0"/>
                </a:cubicBezTo>
                <a:cubicBezTo>
                  <a:pt x="1471078" y="-686465"/>
                  <a:pt x="5268142" y="34887"/>
                  <a:pt x="8007622" y="0"/>
                </a:cubicBezTo>
                <a:cubicBezTo>
                  <a:pt x="8195909" y="-385"/>
                  <a:pt x="8361562" y="105018"/>
                  <a:pt x="8382000" y="279404"/>
                </a:cubicBezTo>
                <a:cubicBezTo>
                  <a:pt x="8444602" y="769811"/>
                  <a:pt x="8379210" y="1178027"/>
                  <a:pt x="8382000" y="1396995"/>
                </a:cubicBezTo>
                <a:cubicBezTo>
                  <a:pt x="8365024" y="1585614"/>
                  <a:pt x="8218640" y="1629439"/>
                  <a:pt x="8007622" y="1676400"/>
                </a:cubicBezTo>
                <a:cubicBezTo>
                  <a:pt x="7143508" y="1981464"/>
                  <a:pt x="2594217" y="1902010"/>
                  <a:pt x="374377" y="1676400"/>
                </a:cubicBezTo>
                <a:cubicBezTo>
                  <a:pt x="153904" y="1710026"/>
                  <a:pt x="19334" y="1543536"/>
                  <a:pt x="0" y="1396995"/>
                </a:cubicBezTo>
                <a:cubicBezTo>
                  <a:pt x="-17265" y="1260769"/>
                  <a:pt x="129067" y="485554"/>
                  <a:pt x="0" y="279404"/>
                </a:cubicBezTo>
                <a:close/>
              </a:path>
              <a:path w="8382000" h="1676400" fill="none" stroke="0" extrusionOk="0">
                <a:moveTo>
                  <a:pt x="0" y="279404"/>
                </a:moveTo>
                <a:cubicBezTo>
                  <a:pt x="-67634" y="93267"/>
                  <a:pt x="206540" y="32863"/>
                  <a:pt x="374377" y="0"/>
                </a:cubicBezTo>
                <a:cubicBezTo>
                  <a:pt x="2445951" y="-498803"/>
                  <a:pt x="5261701" y="261681"/>
                  <a:pt x="8007622" y="0"/>
                </a:cubicBezTo>
                <a:cubicBezTo>
                  <a:pt x="8174621" y="-18272"/>
                  <a:pt x="8403837" y="84969"/>
                  <a:pt x="8382000" y="279404"/>
                </a:cubicBezTo>
                <a:cubicBezTo>
                  <a:pt x="8444915" y="780853"/>
                  <a:pt x="8360299" y="1153074"/>
                  <a:pt x="8382000" y="1396995"/>
                </a:cubicBezTo>
                <a:cubicBezTo>
                  <a:pt x="8371107" y="1560638"/>
                  <a:pt x="8187763" y="1595158"/>
                  <a:pt x="8007622" y="1676400"/>
                </a:cubicBezTo>
                <a:cubicBezTo>
                  <a:pt x="6928679" y="1907770"/>
                  <a:pt x="2788979" y="1727551"/>
                  <a:pt x="374377" y="1676400"/>
                </a:cubicBezTo>
                <a:cubicBezTo>
                  <a:pt x="130944" y="1714111"/>
                  <a:pt x="-477" y="1579152"/>
                  <a:pt x="0" y="1396995"/>
                </a:cubicBezTo>
                <a:cubicBezTo>
                  <a:pt x="-36254" y="1208100"/>
                  <a:pt x="113334" y="525944"/>
                  <a:pt x="0" y="27940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custGeom>
                    <a:avLst/>
                    <a:gdLst>
                      <a:gd name="connsiteX0" fmla="*/ 0 w 8382000"/>
                      <a:gd name="connsiteY0" fmla="*/ 279404 h 1676400"/>
                      <a:gd name="connsiteX1" fmla="*/ 374377 w 8382000"/>
                      <a:gd name="connsiteY1" fmla="*/ 0 h 1676400"/>
                      <a:gd name="connsiteX2" fmla="*/ 8007622 w 8382000"/>
                      <a:gd name="connsiteY2" fmla="*/ 0 h 1676400"/>
                      <a:gd name="connsiteX3" fmla="*/ 8382000 w 8382000"/>
                      <a:gd name="connsiteY3" fmla="*/ 279404 h 1676400"/>
                      <a:gd name="connsiteX4" fmla="*/ 8382000 w 8382000"/>
                      <a:gd name="connsiteY4" fmla="*/ 1396995 h 1676400"/>
                      <a:gd name="connsiteX5" fmla="*/ 8007622 w 8382000"/>
                      <a:gd name="connsiteY5" fmla="*/ 1676400 h 1676400"/>
                      <a:gd name="connsiteX6" fmla="*/ 374377 w 8382000"/>
                      <a:gd name="connsiteY6" fmla="*/ 1676400 h 1676400"/>
                      <a:gd name="connsiteX7" fmla="*/ 0 w 8382000"/>
                      <a:gd name="connsiteY7" fmla="*/ 1396995 h 1676400"/>
                      <a:gd name="connsiteX8" fmla="*/ 0 w 8382000"/>
                      <a:gd name="connsiteY8" fmla="*/ 279404 h 1676400"/>
                      <a:gd name="connsiteX0" fmla="*/ 0 w 8382000"/>
                      <a:gd name="connsiteY0" fmla="*/ 279404 h 1676400"/>
                      <a:gd name="connsiteX1" fmla="*/ 374377 w 8382000"/>
                      <a:gd name="connsiteY1" fmla="*/ 0 h 1676400"/>
                      <a:gd name="connsiteX2" fmla="*/ 8007622 w 8382000"/>
                      <a:gd name="connsiteY2" fmla="*/ 0 h 1676400"/>
                      <a:gd name="connsiteX3" fmla="*/ 8382000 w 8382000"/>
                      <a:gd name="connsiteY3" fmla="*/ 279404 h 1676400"/>
                      <a:gd name="connsiteX4" fmla="*/ 8382000 w 8382000"/>
                      <a:gd name="connsiteY4" fmla="*/ 1396995 h 1676400"/>
                      <a:gd name="connsiteX5" fmla="*/ 8007622 w 8382000"/>
                      <a:gd name="connsiteY5" fmla="*/ 1676400 h 1676400"/>
                      <a:gd name="connsiteX6" fmla="*/ 374377 w 8382000"/>
                      <a:gd name="connsiteY6" fmla="*/ 1676400 h 1676400"/>
                      <a:gd name="connsiteX7" fmla="*/ 0 w 8382000"/>
                      <a:gd name="connsiteY7" fmla="*/ 1396995 h 1676400"/>
                      <a:gd name="connsiteX8" fmla="*/ 0 w 8382000"/>
                      <a:gd name="connsiteY8" fmla="*/ 279404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2000" h="1676400" fill="none" extrusionOk="0">
                        <a:moveTo>
                          <a:pt x="0" y="279404"/>
                        </a:moveTo>
                        <a:cubicBezTo>
                          <a:pt x="-59830" y="103580"/>
                          <a:pt x="213679" y="44804"/>
                          <a:pt x="374377" y="0"/>
                        </a:cubicBezTo>
                        <a:cubicBezTo>
                          <a:pt x="2265068" y="-165953"/>
                          <a:pt x="4969785" y="-44399"/>
                          <a:pt x="8007622" y="0"/>
                        </a:cubicBezTo>
                        <a:cubicBezTo>
                          <a:pt x="8175066" y="-11307"/>
                          <a:pt x="8419320" y="82490"/>
                          <a:pt x="8382000" y="279404"/>
                        </a:cubicBezTo>
                        <a:cubicBezTo>
                          <a:pt x="8440187" y="777073"/>
                          <a:pt x="8390106" y="1160279"/>
                          <a:pt x="8382000" y="1396995"/>
                        </a:cubicBezTo>
                        <a:cubicBezTo>
                          <a:pt x="8353770" y="1538254"/>
                          <a:pt x="8200126" y="1617655"/>
                          <a:pt x="8007622" y="1676400"/>
                        </a:cubicBezTo>
                        <a:cubicBezTo>
                          <a:pt x="6898237" y="1425862"/>
                          <a:pt x="2818761" y="1963688"/>
                          <a:pt x="374377" y="1676400"/>
                        </a:cubicBezTo>
                        <a:cubicBezTo>
                          <a:pt x="132166" y="1692643"/>
                          <a:pt x="-7403" y="1581560"/>
                          <a:pt x="0" y="1396995"/>
                        </a:cubicBezTo>
                        <a:cubicBezTo>
                          <a:pt x="-15014" y="1216705"/>
                          <a:pt x="97563" y="492515"/>
                          <a:pt x="0" y="279404"/>
                        </a:cubicBezTo>
                        <a:close/>
                      </a:path>
                      <a:path w="8382000" h="1676400" stroke="0" extrusionOk="0">
                        <a:moveTo>
                          <a:pt x="0" y="279404"/>
                        </a:moveTo>
                        <a:cubicBezTo>
                          <a:pt x="-16105" y="91000"/>
                          <a:pt x="162119" y="-16570"/>
                          <a:pt x="374377" y="0"/>
                        </a:cubicBezTo>
                        <a:cubicBezTo>
                          <a:pt x="3306829" y="-269311"/>
                          <a:pt x="4565953" y="-92641"/>
                          <a:pt x="8007622" y="0"/>
                        </a:cubicBezTo>
                        <a:cubicBezTo>
                          <a:pt x="8236536" y="-26773"/>
                          <a:pt x="8363041" y="140205"/>
                          <a:pt x="8382000" y="279404"/>
                        </a:cubicBezTo>
                        <a:cubicBezTo>
                          <a:pt x="8320254" y="490343"/>
                          <a:pt x="8301771" y="963554"/>
                          <a:pt x="8382000" y="1396995"/>
                        </a:cubicBezTo>
                        <a:cubicBezTo>
                          <a:pt x="8391136" y="1554275"/>
                          <a:pt x="8216001" y="1657001"/>
                          <a:pt x="8007622" y="1676400"/>
                        </a:cubicBezTo>
                        <a:cubicBezTo>
                          <a:pt x="5102490" y="1624895"/>
                          <a:pt x="2016696" y="1563042"/>
                          <a:pt x="374377" y="1676400"/>
                        </a:cubicBezTo>
                        <a:cubicBezTo>
                          <a:pt x="184550" y="1677693"/>
                          <a:pt x="26401" y="1538514"/>
                          <a:pt x="0" y="1396995"/>
                        </a:cubicBezTo>
                        <a:cubicBezTo>
                          <a:pt x="91233" y="1065317"/>
                          <a:pt x="-95880" y="520687"/>
                          <a:pt x="0" y="279404"/>
                        </a:cubicBezTo>
                        <a:close/>
                      </a:path>
                      <a:path w="8382000" h="1676400" fill="none" stroke="0" extrusionOk="0">
                        <a:moveTo>
                          <a:pt x="0" y="279404"/>
                        </a:moveTo>
                        <a:cubicBezTo>
                          <a:pt x="-36700" y="109975"/>
                          <a:pt x="180380" y="-398"/>
                          <a:pt x="374377" y="0"/>
                        </a:cubicBezTo>
                        <a:cubicBezTo>
                          <a:pt x="1891131" y="-323252"/>
                          <a:pt x="5147760" y="13439"/>
                          <a:pt x="8007622" y="0"/>
                        </a:cubicBezTo>
                        <a:cubicBezTo>
                          <a:pt x="8201047" y="-10781"/>
                          <a:pt x="8389622" y="106277"/>
                          <a:pt x="8382000" y="279404"/>
                        </a:cubicBezTo>
                        <a:cubicBezTo>
                          <a:pt x="8428567" y="759630"/>
                          <a:pt x="8350278" y="1169434"/>
                          <a:pt x="8382000" y="1396995"/>
                        </a:cubicBezTo>
                        <a:cubicBezTo>
                          <a:pt x="8393067" y="1571316"/>
                          <a:pt x="8197846" y="1636352"/>
                          <a:pt x="8007622" y="1676400"/>
                        </a:cubicBezTo>
                        <a:cubicBezTo>
                          <a:pt x="6901726" y="1772127"/>
                          <a:pt x="2528388" y="1660873"/>
                          <a:pt x="374377" y="1676400"/>
                        </a:cubicBezTo>
                        <a:cubicBezTo>
                          <a:pt x="154011" y="1713234"/>
                          <a:pt x="10764" y="1556800"/>
                          <a:pt x="0" y="1396995"/>
                        </a:cubicBezTo>
                        <a:cubicBezTo>
                          <a:pt x="-17974" y="1222403"/>
                          <a:pt x="132184" y="492020"/>
                          <a:pt x="0" y="27940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rgbClr val="002060"/>
                </a:solidFill>
                <a:latin typeface="Arial"/>
                <a:ea typeface="楷体"/>
                <a:cs typeface="Arial" panose="020B0604020202020204" pitchFamily="34" charset="0"/>
              </a:rPr>
              <a:t>Sử</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dụng</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phân</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hoá</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học</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trong</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thời</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gian</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dài</a:t>
            </a:r>
            <a:endParaRPr kumimoji="1" lang="zh-CN" altLang="en-US" sz="4000" b="1" i="0" u="none" strike="noStrike" kern="1200" cap="none" spc="0" normalizeH="0" baseline="0" noProof="0" dirty="0">
              <a:ln>
                <a:noFill/>
              </a:ln>
              <a:solidFill>
                <a:srgbClr val="002060"/>
              </a:solidFill>
              <a:effectLst/>
              <a:uLnTx/>
              <a:uFillTx/>
              <a:latin typeface="Arial"/>
              <a:ea typeface="微软雅黑" panose="020B0503020204020204" pitchFamily="34" charset="-122"/>
              <a:cs typeface="Arial" panose="020B0604020202020204" pitchFamily="34" charset="0"/>
            </a:endParaRPr>
          </a:p>
        </p:txBody>
      </p:sp>
      <p:pic>
        <p:nvPicPr>
          <p:cNvPr id="3078" name="Picture 6" descr="Xử lý chất thải công nghiệp như thế nào? - GREEN ENVIROMENT COMAPNY VN">
            <a:extLst>
              <a:ext uri="{FF2B5EF4-FFF2-40B4-BE49-F238E27FC236}">
                <a16:creationId xmlns:a16="http://schemas.microsoft.com/office/drawing/2014/main" id="{EBE06D19-238A-D74F-7209-17449E837D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7400" y="723900"/>
            <a:ext cx="8322732" cy="60198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2">
            <a:extLst>
              <a:ext uri="{FF2B5EF4-FFF2-40B4-BE49-F238E27FC236}">
                <a16:creationId xmlns:a16="http://schemas.microsoft.com/office/drawing/2014/main" id="{A80CCFE8-A484-4E8F-4CDF-08B967A5EF7E}"/>
              </a:ext>
            </a:extLst>
          </p:cNvPr>
          <p:cNvSpPr/>
          <p:nvPr/>
        </p:nvSpPr>
        <p:spPr>
          <a:xfrm>
            <a:off x="9906000" y="7277100"/>
            <a:ext cx="8382000" cy="1676400"/>
          </a:xfrm>
          <a:custGeom>
            <a:avLst/>
            <a:gdLst>
              <a:gd name="connsiteX0" fmla="*/ 0 w 8382000"/>
              <a:gd name="connsiteY0" fmla="*/ 279404 h 1676400"/>
              <a:gd name="connsiteX1" fmla="*/ 374377 w 8382000"/>
              <a:gd name="connsiteY1" fmla="*/ 0 h 1676400"/>
              <a:gd name="connsiteX2" fmla="*/ 8007622 w 8382000"/>
              <a:gd name="connsiteY2" fmla="*/ 0 h 1676400"/>
              <a:gd name="connsiteX3" fmla="*/ 8382000 w 8382000"/>
              <a:gd name="connsiteY3" fmla="*/ 279404 h 1676400"/>
              <a:gd name="connsiteX4" fmla="*/ 8382000 w 8382000"/>
              <a:gd name="connsiteY4" fmla="*/ 1396995 h 1676400"/>
              <a:gd name="connsiteX5" fmla="*/ 8007622 w 8382000"/>
              <a:gd name="connsiteY5" fmla="*/ 1676400 h 1676400"/>
              <a:gd name="connsiteX6" fmla="*/ 374377 w 8382000"/>
              <a:gd name="connsiteY6" fmla="*/ 1676400 h 1676400"/>
              <a:gd name="connsiteX7" fmla="*/ 0 w 8382000"/>
              <a:gd name="connsiteY7" fmla="*/ 1396995 h 1676400"/>
              <a:gd name="connsiteX8" fmla="*/ 0 w 8382000"/>
              <a:gd name="connsiteY8" fmla="*/ 279404 h 1676400"/>
              <a:gd name="connsiteX0" fmla="*/ 0 w 8382000"/>
              <a:gd name="connsiteY0" fmla="*/ 279404 h 1676400"/>
              <a:gd name="connsiteX1" fmla="*/ 374377 w 8382000"/>
              <a:gd name="connsiteY1" fmla="*/ 0 h 1676400"/>
              <a:gd name="connsiteX2" fmla="*/ 8007622 w 8382000"/>
              <a:gd name="connsiteY2" fmla="*/ 0 h 1676400"/>
              <a:gd name="connsiteX3" fmla="*/ 8382000 w 8382000"/>
              <a:gd name="connsiteY3" fmla="*/ 279404 h 1676400"/>
              <a:gd name="connsiteX4" fmla="*/ 8382000 w 8382000"/>
              <a:gd name="connsiteY4" fmla="*/ 1396995 h 1676400"/>
              <a:gd name="connsiteX5" fmla="*/ 8007622 w 8382000"/>
              <a:gd name="connsiteY5" fmla="*/ 1676400 h 1676400"/>
              <a:gd name="connsiteX6" fmla="*/ 374377 w 8382000"/>
              <a:gd name="connsiteY6" fmla="*/ 1676400 h 1676400"/>
              <a:gd name="connsiteX7" fmla="*/ 0 w 8382000"/>
              <a:gd name="connsiteY7" fmla="*/ 1396995 h 1676400"/>
              <a:gd name="connsiteX8" fmla="*/ 0 w 8382000"/>
              <a:gd name="connsiteY8" fmla="*/ 279404 h 1676400"/>
              <a:gd name="connsiteX0" fmla="*/ 0 w 8382000"/>
              <a:gd name="connsiteY0" fmla="*/ 279404 h 1676400"/>
              <a:gd name="connsiteX1" fmla="*/ 374377 w 8382000"/>
              <a:gd name="connsiteY1" fmla="*/ 0 h 1676400"/>
              <a:gd name="connsiteX2" fmla="*/ 8007622 w 8382000"/>
              <a:gd name="connsiteY2" fmla="*/ 0 h 1676400"/>
              <a:gd name="connsiteX3" fmla="*/ 8382000 w 8382000"/>
              <a:gd name="connsiteY3" fmla="*/ 279404 h 1676400"/>
              <a:gd name="connsiteX4" fmla="*/ 8382000 w 8382000"/>
              <a:gd name="connsiteY4" fmla="*/ 1396995 h 1676400"/>
              <a:gd name="connsiteX5" fmla="*/ 8007622 w 8382000"/>
              <a:gd name="connsiteY5" fmla="*/ 1676400 h 1676400"/>
              <a:gd name="connsiteX6" fmla="*/ 374377 w 8382000"/>
              <a:gd name="connsiteY6" fmla="*/ 1676400 h 1676400"/>
              <a:gd name="connsiteX7" fmla="*/ 0 w 8382000"/>
              <a:gd name="connsiteY7" fmla="*/ 1396995 h 1676400"/>
              <a:gd name="connsiteX8" fmla="*/ 0 w 8382000"/>
              <a:gd name="connsiteY8" fmla="*/ 279404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2000" h="1676400" fill="none" extrusionOk="0">
                <a:moveTo>
                  <a:pt x="0" y="279404"/>
                </a:moveTo>
                <a:cubicBezTo>
                  <a:pt x="-88191" y="91719"/>
                  <a:pt x="232859" y="66636"/>
                  <a:pt x="374377" y="0"/>
                </a:cubicBezTo>
                <a:cubicBezTo>
                  <a:pt x="2476424" y="-198843"/>
                  <a:pt x="4856537" y="369285"/>
                  <a:pt x="8007622" y="0"/>
                </a:cubicBezTo>
                <a:cubicBezTo>
                  <a:pt x="8145406" y="-20607"/>
                  <a:pt x="8432620" y="64767"/>
                  <a:pt x="8382000" y="279404"/>
                </a:cubicBezTo>
                <a:cubicBezTo>
                  <a:pt x="8446405" y="784792"/>
                  <a:pt x="8421743" y="1135249"/>
                  <a:pt x="8382000" y="1396995"/>
                </a:cubicBezTo>
                <a:cubicBezTo>
                  <a:pt x="8344813" y="1533869"/>
                  <a:pt x="8193922" y="1588981"/>
                  <a:pt x="8007622" y="1676400"/>
                </a:cubicBezTo>
                <a:cubicBezTo>
                  <a:pt x="7031280" y="1005259"/>
                  <a:pt x="3260621" y="2176952"/>
                  <a:pt x="374377" y="1676400"/>
                </a:cubicBezTo>
                <a:cubicBezTo>
                  <a:pt x="122110" y="1697674"/>
                  <a:pt x="-14256" y="1612807"/>
                  <a:pt x="0" y="1396995"/>
                </a:cubicBezTo>
                <a:cubicBezTo>
                  <a:pt x="-24195" y="1207262"/>
                  <a:pt x="93218" y="498038"/>
                  <a:pt x="0" y="279404"/>
                </a:cubicBezTo>
                <a:close/>
              </a:path>
              <a:path w="8382000" h="1676400" stroke="0" extrusionOk="0">
                <a:moveTo>
                  <a:pt x="0" y="279404"/>
                </a:moveTo>
                <a:cubicBezTo>
                  <a:pt x="-11691" y="77584"/>
                  <a:pt x="165102" y="-34161"/>
                  <a:pt x="374377" y="0"/>
                </a:cubicBezTo>
                <a:cubicBezTo>
                  <a:pt x="3331697" y="-458861"/>
                  <a:pt x="4357097" y="-114919"/>
                  <a:pt x="8007622" y="0"/>
                </a:cubicBezTo>
                <a:cubicBezTo>
                  <a:pt x="8258490" y="-36222"/>
                  <a:pt x="8380363" y="161978"/>
                  <a:pt x="8382000" y="279404"/>
                </a:cubicBezTo>
                <a:cubicBezTo>
                  <a:pt x="8253212" y="483456"/>
                  <a:pt x="8271080" y="939317"/>
                  <a:pt x="8382000" y="1396995"/>
                </a:cubicBezTo>
                <a:cubicBezTo>
                  <a:pt x="8404893" y="1542845"/>
                  <a:pt x="8249861" y="1651176"/>
                  <a:pt x="8007622" y="1676400"/>
                </a:cubicBezTo>
                <a:cubicBezTo>
                  <a:pt x="5130462" y="1576613"/>
                  <a:pt x="2138013" y="1841198"/>
                  <a:pt x="374377" y="1676400"/>
                </a:cubicBezTo>
                <a:cubicBezTo>
                  <a:pt x="199580" y="1662022"/>
                  <a:pt x="26047" y="1536277"/>
                  <a:pt x="0" y="1396995"/>
                </a:cubicBezTo>
                <a:cubicBezTo>
                  <a:pt x="84793" y="1092110"/>
                  <a:pt x="-106423" y="569381"/>
                  <a:pt x="0" y="279404"/>
                </a:cubicBezTo>
                <a:close/>
              </a:path>
              <a:path w="8382000" h="1676400" fill="none" stroke="0" extrusionOk="0">
                <a:moveTo>
                  <a:pt x="0" y="279404"/>
                </a:moveTo>
                <a:cubicBezTo>
                  <a:pt x="-45554" y="117657"/>
                  <a:pt x="191863" y="-17122"/>
                  <a:pt x="374377" y="0"/>
                </a:cubicBezTo>
                <a:cubicBezTo>
                  <a:pt x="1471078" y="-686465"/>
                  <a:pt x="5268142" y="34887"/>
                  <a:pt x="8007622" y="0"/>
                </a:cubicBezTo>
                <a:cubicBezTo>
                  <a:pt x="8195909" y="-385"/>
                  <a:pt x="8361562" y="105018"/>
                  <a:pt x="8382000" y="279404"/>
                </a:cubicBezTo>
                <a:cubicBezTo>
                  <a:pt x="8444602" y="769811"/>
                  <a:pt x="8379210" y="1178027"/>
                  <a:pt x="8382000" y="1396995"/>
                </a:cubicBezTo>
                <a:cubicBezTo>
                  <a:pt x="8365024" y="1585614"/>
                  <a:pt x="8218640" y="1629439"/>
                  <a:pt x="8007622" y="1676400"/>
                </a:cubicBezTo>
                <a:cubicBezTo>
                  <a:pt x="7143508" y="1981464"/>
                  <a:pt x="2594217" y="1902010"/>
                  <a:pt x="374377" y="1676400"/>
                </a:cubicBezTo>
                <a:cubicBezTo>
                  <a:pt x="153904" y="1710026"/>
                  <a:pt x="19334" y="1543536"/>
                  <a:pt x="0" y="1396995"/>
                </a:cubicBezTo>
                <a:cubicBezTo>
                  <a:pt x="-17265" y="1260769"/>
                  <a:pt x="129067" y="485554"/>
                  <a:pt x="0" y="279404"/>
                </a:cubicBezTo>
                <a:close/>
              </a:path>
              <a:path w="8382000" h="1676400" fill="none" stroke="0" extrusionOk="0">
                <a:moveTo>
                  <a:pt x="0" y="279404"/>
                </a:moveTo>
                <a:cubicBezTo>
                  <a:pt x="-67634" y="93267"/>
                  <a:pt x="206540" y="32863"/>
                  <a:pt x="374377" y="0"/>
                </a:cubicBezTo>
                <a:cubicBezTo>
                  <a:pt x="2445951" y="-498803"/>
                  <a:pt x="5261701" y="261681"/>
                  <a:pt x="8007622" y="0"/>
                </a:cubicBezTo>
                <a:cubicBezTo>
                  <a:pt x="8174621" y="-18272"/>
                  <a:pt x="8403837" y="84969"/>
                  <a:pt x="8382000" y="279404"/>
                </a:cubicBezTo>
                <a:cubicBezTo>
                  <a:pt x="8444915" y="780853"/>
                  <a:pt x="8360299" y="1153074"/>
                  <a:pt x="8382000" y="1396995"/>
                </a:cubicBezTo>
                <a:cubicBezTo>
                  <a:pt x="8371107" y="1560638"/>
                  <a:pt x="8187763" y="1595158"/>
                  <a:pt x="8007622" y="1676400"/>
                </a:cubicBezTo>
                <a:cubicBezTo>
                  <a:pt x="6928679" y="1907770"/>
                  <a:pt x="2788979" y="1727551"/>
                  <a:pt x="374377" y="1676400"/>
                </a:cubicBezTo>
                <a:cubicBezTo>
                  <a:pt x="130944" y="1714111"/>
                  <a:pt x="-477" y="1579152"/>
                  <a:pt x="0" y="1396995"/>
                </a:cubicBezTo>
                <a:cubicBezTo>
                  <a:pt x="-36254" y="1208100"/>
                  <a:pt x="113334" y="525944"/>
                  <a:pt x="0" y="27940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custGeom>
                    <a:avLst/>
                    <a:gdLst>
                      <a:gd name="connsiteX0" fmla="*/ 0 w 8382000"/>
                      <a:gd name="connsiteY0" fmla="*/ 279404 h 1676400"/>
                      <a:gd name="connsiteX1" fmla="*/ 374377 w 8382000"/>
                      <a:gd name="connsiteY1" fmla="*/ 0 h 1676400"/>
                      <a:gd name="connsiteX2" fmla="*/ 8007622 w 8382000"/>
                      <a:gd name="connsiteY2" fmla="*/ 0 h 1676400"/>
                      <a:gd name="connsiteX3" fmla="*/ 8382000 w 8382000"/>
                      <a:gd name="connsiteY3" fmla="*/ 279404 h 1676400"/>
                      <a:gd name="connsiteX4" fmla="*/ 8382000 w 8382000"/>
                      <a:gd name="connsiteY4" fmla="*/ 1396995 h 1676400"/>
                      <a:gd name="connsiteX5" fmla="*/ 8007622 w 8382000"/>
                      <a:gd name="connsiteY5" fmla="*/ 1676400 h 1676400"/>
                      <a:gd name="connsiteX6" fmla="*/ 374377 w 8382000"/>
                      <a:gd name="connsiteY6" fmla="*/ 1676400 h 1676400"/>
                      <a:gd name="connsiteX7" fmla="*/ 0 w 8382000"/>
                      <a:gd name="connsiteY7" fmla="*/ 1396995 h 1676400"/>
                      <a:gd name="connsiteX8" fmla="*/ 0 w 8382000"/>
                      <a:gd name="connsiteY8" fmla="*/ 279404 h 1676400"/>
                      <a:gd name="connsiteX0" fmla="*/ 0 w 8382000"/>
                      <a:gd name="connsiteY0" fmla="*/ 279404 h 1676400"/>
                      <a:gd name="connsiteX1" fmla="*/ 374377 w 8382000"/>
                      <a:gd name="connsiteY1" fmla="*/ 0 h 1676400"/>
                      <a:gd name="connsiteX2" fmla="*/ 8007622 w 8382000"/>
                      <a:gd name="connsiteY2" fmla="*/ 0 h 1676400"/>
                      <a:gd name="connsiteX3" fmla="*/ 8382000 w 8382000"/>
                      <a:gd name="connsiteY3" fmla="*/ 279404 h 1676400"/>
                      <a:gd name="connsiteX4" fmla="*/ 8382000 w 8382000"/>
                      <a:gd name="connsiteY4" fmla="*/ 1396995 h 1676400"/>
                      <a:gd name="connsiteX5" fmla="*/ 8007622 w 8382000"/>
                      <a:gd name="connsiteY5" fmla="*/ 1676400 h 1676400"/>
                      <a:gd name="connsiteX6" fmla="*/ 374377 w 8382000"/>
                      <a:gd name="connsiteY6" fmla="*/ 1676400 h 1676400"/>
                      <a:gd name="connsiteX7" fmla="*/ 0 w 8382000"/>
                      <a:gd name="connsiteY7" fmla="*/ 1396995 h 1676400"/>
                      <a:gd name="connsiteX8" fmla="*/ 0 w 8382000"/>
                      <a:gd name="connsiteY8" fmla="*/ 279404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2000" h="1676400" fill="none" extrusionOk="0">
                        <a:moveTo>
                          <a:pt x="0" y="279404"/>
                        </a:moveTo>
                        <a:cubicBezTo>
                          <a:pt x="-59830" y="103580"/>
                          <a:pt x="213679" y="44804"/>
                          <a:pt x="374377" y="0"/>
                        </a:cubicBezTo>
                        <a:cubicBezTo>
                          <a:pt x="2265068" y="-165953"/>
                          <a:pt x="4969785" y="-44399"/>
                          <a:pt x="8007622" y="0"/>
                        </a:cubicBezTo>
                        <a:cubicBezTo>
                          <a:pt x="8175066" y="-11307"/>
                          <a:pt x="8419320" y="82490"/>
                          <a:pt x="8382000" y="279404"/>
                        </a:cubicBezTo>
                        <a:cubicBezTo>
                          <a:pt x="8440187" y="777073"/>
                          <a:pt x="8390106" y="1160279"/>
                          <a:pt x="8382000" y="1396995"/>
                        </a:cubicBezTo>
                        <a:cubicBezTo>
                          <a:pt x="8353770" y="1538254"/>
                          <a:pt x="8200126" y="1617655"/>
                          <a:pt x="8007622" y="1676400"/>
                        </a:cubicBezTo>
                        <a:cubicBezTo>
                          <a:pt x="6898237" y="1425862"/>
                          <a:pt x="2818761" y="1963688"/>
                          <a:pt x="374377" y="1676400"/>
                        </a:cubicBezTo>
                        <a:cubicBezTo>
                          <a:pt x="132166" y="1692643"/>
                          <a:pt x="-7403" y="1581560"/>
                          <a:pt x="0" y="1396995"/>
                        </a:cubicBezTo>
                        <a:cubicBezTo>
                          <a:pt x="-15014" y="1216705"/>
                          <a:pt x="97563" y="492515"/>
                          <a:pt x="0" y="279404"/>
                        </a:cubicBezTo>
                        <a:close/>
                      </a:path>
                      <a:path w="8382000" h="1676400" stroke="0" extrusionOk="0">
                        <a:moveTo>
                          <a:pt x="0" y="279404"/>
                        </a:moveTo>
                        <a:cubicBezTo>
                          <a:pt x="-16105" y="91000"/>
                          <a:pt x="162119" y="-16570"/>
                          <a:pt x="374377" y="0"/>
                        </a:cubicBezTo>
                        <a:cubicBezTo>
                          <a:pt x="3306829" y="-269311"/>
                          <a:pt x="4565953" y="-92641"/>
                          <a:pt x="8007622" y="0"/>
                        </a:cubicBezTo>
                        <a:cubicBezTo>
                          <a:pt x="8236536" y="-26773"/>
                          <a:pt x="8363041" y="140205"/>
                          <a:pt x="8382000" y="279404"/>
                        </a:cubicBezTo>
                        <a:cubicBezTo>
                          <a:pt x="8320254" y="490343"/>
                          <a:pt x="8301771" y="963554"/>
                          <a:pt x="8382000" y="1396995"/>
                        </a:cubicBezTo>
                        <a:cubicBezTo>
                          <a:pt x="8391136" y="1554275"/>
                          <a:pt x="8216001" y="1657001"/>
                          <a:pt x="8007622" y="1676400"/>
                        </a:cubicBezTo>
                        <a:cubicBezTo>
                          <a:pt x="5102490" y="1624895"/>
                          <a:pt x="2016696" y="1563042"/>
                          <a:pt x="374377" y="1676400"/>
                        </a:cubicBezTo>
                        <a:cubicBezTo>
                          <a:pt x="184550" y="1677693"/>
                          <a:pt x="26401" y="1538514"/>
                          <a:pt x="0" y="1396995"/>
                        </a:cubicBezTo>
                        <a:cubicBezTo>
                          <a:pt x="91233" y="1065317"/>
                          <a:pt x="-95880" y="520687"/>
                          <a:pt x="0" y="279404"/>
                        </a:cubicBezTo>
                        <a:close/>
                      </a:path>
                      <a:path w="8382000" h="1676400" fill="none" stroke="0" extrusionOk="0">
                        <a:moveTo>
                          <a:pt x="0" y="279404"/>
                        </a:moveTo>
                        <a:cubicBezTo>
                          <a:pt x="-36700" y="109975"/>
                          <a:pt x="180380" y="-398"/>
                          <a:pt x="374377" y="0"/>
                        </a:cubicBezTo>
                        <a:cubicBezTo>
                          <a:pt x="1891131" y="-323252"/>
                          <a:pt x="5147760" y="13439"/>
                          <a:pt x="8007622" y="0"/>
                        </a:cubicBezTo>
                        <a:cubicBezTo>
                          <a:pt x="8201047" y="-10781"/>
                          <a:pt x="8389622" y="106277"/>
                          <a:pt x="8382000" y="279404"/>
                        </a:cubicBezTo>
                        <a:cubicBezTo>
                          <a:pt x="8428567" y="759630"/>
                          <a:pt x="8350278" y="1169434"/>
                          <a:pt x="8382000" y="1396995"/>
                        </a:cubicBezTo>
                        <a:cubicBezTo>
                          <a:pt x="8393067" y="1571316"/>
                          <a:pt x="8197846" y="1636352"/>
                          <a:pt x="8007622" y="1676400"/>
                        </a:cubicBezTo>
                        <a:cubicBezTo>
                          <a:pt x="6901726" y="1772127"/>
                          <a:pt x="2528388" y="1660873"/>
                          <a:pt x="374377" y="1676400"/>
                        </a:cubicBezTo>
                        <a:cubicBezTo>
                          <a:pt x="154011" y="1713234"/>
                          <a:pt x="10764" y="1556800"/>
                          <a:pt x="0" y="1396995"/>
                        </a:cubicBezTo>
                        <a:cubicBezTo>
                          <a:pt x="-17974" y="1222403"/>
                          <a:pt x="132184" y="492020"/>
                          <a:pt x="0" y="27940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a:solidFill>
                  <a:srgbClr val="002060"/>
                </a:solidFill>
                <a:latin typeface="Arial"/>
                <a:ea typeface="楷体"/>
                <a:cs typeface="Arial" panose="020B0604020202020204" pitchFamily="34" charset="0"/>
              </a:rPr>
              <a:t>C</a:t>
            </a:r>
            <a:r>
              <a:rPr lang="vi-VN" sz="4400" b="1" dirty="0">
                <a:solidFill>
                  <a:srgbClr val="002060"/>
                </a:solidFill>
                <a:latin typeface="Arial"/>
                <a:ea typeface="楷体"/>
                <a:cs typeface="Arial" panose="020B0604020202020204" pitchFamily="34" charset="0"/>
              </a:rPr>
              <a:t>hất thải công nghiệp chưa được xử lí</a:t>
            </a:r>
            <a:endParaRPr kumimoji="1" lang="zh-CN" altLang="en-US" sz="4400" b="1" i="0" u="none" strike="noStrike" kern="1200" cap="none" spc="0" normalizeH="0" baseline="0" noProof="0" dirty="0">
              <a:ln>
                <a:noFill/>
              </a:ln>
              <a:solidFill>
                <a:srgbClr val="002060"/>
              </a:solidFill>
              <a:effectLst/>
              <a:uLnTx/>
              <a:uFillTx/>
              <a:latin typeface="Arial"/>
              <a:ea typeface="微软雅黑" panose="020B0503020204020204" pitchFamily="34" charset="-122"/>
              <a:cs typeface="Arial" panose="020B0604020202020204" pitchFamily="34" charset="0"/>
            </a:endParaRPr>
          </a:p>
        </p:txBody>
      </p:sp>
      <p:sp>
        <p:nvSpPr>
          <p:cNvPr id="11" name="Oval 10"/>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1000"/>
                                        <p:tgtEl>
                                          <p:spTgt spid="3076"/>
                                        </p:tgtEl>
                                      </p:cBhvr>
                                    </p:animEffect>
                                    <p:anim calcmode="lin" valueType="num">
                                      <p:cBhvr>
                                        <p:cTn id="8" dur="1000" fill="hold"/>
                                        <p:tgtEl>
                                          <p:spTgt spid="3076"/>
                                        </p:tgtEl>
                                        <p:attrNameLst>
                                          <p:attrName>ppt_x</p:attrName>
                                        </p:attrNameLst>
                                      </p:cBhvr>
                                      <p:tavLst>
                                        <p:tav tm="0">
                                          <p:val>
                                            <p:strVal val="#ppt_x"/>
                                          </p:val>
                                        </p:tav>
                                        <p:tav tm="100000">
                                          <p:val>
                                            <p:strVal val="#ppt_x"/>
                                          </p:val>
                                        </p:tav>
                                      </p:tavLst>
                                    </p:anim>
                                    <p:anim calcmode="lin" valueType="num">
                                      <p:cBhvr>
                                        <p:cTn id="9" dur="1000" fill="hold"/>
                                        <p:tgtEl>
                                          <p:spTgt spid="307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078"/>
                                        </p:tgtEl>
                                        <p:attrNameLst>
                                          <p:attrName>style.visibility</p:attrName>
                                        </p:attrNameLst>
                                      </p:cBhvr>
                                      <p:to>
                                        <p:strVal val="visible"/>
                                      </p:to>
                                    </p:set>
                                    <p:animEffect transition="in" filter="fade">
                                      <p:cBhvr>
                                        <p:cTn id="19" dur="1000"/>
                                        <p:tgtEl>
                                          <p:spTgt spid="3078"/>
                                        </p:tgtEl>
                                      </p:cBhvr>
                                    </p:animEffect>
                                    <p:anim calcmode="lin" valueType="num">
                                      <p:cBhvr>
                                        <p:cTn id="20" dur="1000" fill="hold"/>
                                        <p:tgtEl>
                                          <p:spTgt spid="3078"/>
                                        </p:tgtEl>
                                        <p:attrNameLst>
                                          <p:attrName>ppt_x</p:attrName>
                                        </p:attrNameLst>
                                      </p:cBhvr>
                                      <p:tavLst>
                                        <p:tav tm="0">
                                          <p:val>
                                            <p:strVal val="#ppt_x"/>
                                          </p:val>
                                        </p:tav>
                                        <p:tav tm="100000">
                                          <p:val>
                                            <p:strVal val="#ppt_x"/>
                                          </p:val>
                                        </p:tav>
                                      </p:tavLst>
                                    </p:anim>
                                    <p:anim calcmode="lin" valueType="num">
                                      <p:cBhvr>
                                        <p:cTn id="21" dur="1000" fill="hold"/>
                                        <p:tgtEl>
                                          <p:spTgt spid="307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7" name="Group 7"/>
          <p:cNvGrpSpPr/>
          <p:nvPr/>
        </p:nvGrpSpPr>
        <p:grpSpPr>
          <a:xfrm>
            <a:off x="-5328628" y="8842112"/>
            <a:ext cx="27863167" cy="2554723"/>
            <a:chOff x="0" y="0"/>
            <a:chExt cx="7338447" cy="672849"/>
          </a:xfrm>
        </p:grpSpPr>
        <p:sp>
          <p:nvSpPr>
            <p:cNvPr id="8" name="Freeform 8"/>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9" name="TextBox 9"/>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17">
            <a:extLst>
              <a:ext uri="{FF2B5EF4-FFF2-40B4-BE49-F238E27FC236}">
                <a16:creationId xmlns:a16="http://schemas.microsoft.com/office/drawing/2014/main" id="{0E989604-3034-C743-6616-4F3D8FCAE1FB}"/>
              </a:ext>
            </a:extLst>
          </p:cNvPr>
          <p:cNvGrpSpPr/>
          <p:nvPr/>
        </p:nvGrpSpPr>
        <p:grpSpPr>
          <a:xfrm>
            <a:off x="228600" y="266700"/>
            <a:ext cx="16916400" cy="9372600"/>
            <a:chOff x="228600" y="266700"/>
            <a:chExt cx="16916400" cy="9372600"/>
          </a:xfrm>
        </p:grpSpPr>
        <p:sp>
          <p:nvSpPr>
            <p:cNvPr id="14" name="Freeform 9">
              <a:extLst>
                <a:ext uri="{FF2B5EF4-FFF2-40B4-BE49-F238E27FC236}">
                  <a16:creationId xmlns:a16="http://schemas.microsoft.com/office/drawing/2014/main" id="{2E74AB5A-6E44-62EE-8EFE-DB8CE0672B63}"/>
                </a:ext>
              </a:extLst>
            </p:cNvPr>
            <p:cNvSpPr/>
            <p:nvPr/>
          </p:nvSpPr>
          <p:spPr>
            <a:xfrm>
              <a:off x="228600" y="266700"/>
              <a:ext cx="16916400" cy="9372600"/>
            </a:xfrm>
            <a:custGeom>
              <a:avLst/>
              <a:gdLst/>
              <a:ahLst/>
              <a:cxnLst/>
              <a:rect l="l" t="t" r="r" b="b"/>
              <a:pathLst>
                <a:path w="3024000" h="2979900">
                  <a:moveTo>
                    <a:pt x="0" y="0"/>
                  </a:moveTo>
                  <a:lnTo>
                    <a:pt x="3024000" y="0"/>
                  </a:lnTo>
                  <a:lnTo>
                    <a:pt x="3024000" y="2979900"/>
                  </a:lnTo>
                  <a:lnTo>
                    <a:pt x="0" y="29799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6" name="TextBox 15">
              <a:extLst>
                <a:ext uri="{FF2B5EF4-FFF2-40B4-BE49-F238E27FC236}">
                  <a16:creationId xmlns:a16="http://schemas.microsoft.com/office/drawing/2014/main" id="{12EA1540-C4AF-2D33-52E9-859AA60E1BAD}"/>
                </a:ext>
              </a:extLst>
            </p:cNvPr>
            <p:cNvSpPr txBox="1"/>
            <p:nvPr/>
          </p:nvSpPr>
          <p:spPr>
            <a:xfrm>
              <a:off x="4572000" y="1866900"/>
              <a:ext cx="10134600" cy="5078313"/>
            </a:xfrm>
            <a:prstGeom prst="rect">
              <a:avLst/>
            </a:prstGeom>
            <a:noFill/>
          </p:spPr>
          <p:txBody>
            <a:bodyPr wrap="square" rtlCol="0">
              <a:spAutoFit/>
            </a:bodyPr>
            <a:lstStyle/>
            <a:p>
              <a:pPr algn="ctr"/>
              <a:r>
                <a:rPr lang="vi-VN" sz="5400" b="1" dirty="0">
                  <a:solidFill>
                    <a:srgbClr val="002060"/>
                  </a:solidFill>
                  <a:latin typeface="Calibri" panose="020F0502020204030204" pitchFamily="34" charset="0"/>
                  <a:cs typeface="Calibri" panose="020F0502020204030204" pitchFamily="34" charset="0"/>
                </a:rPr>
                <a:t>Ô nhiễm đất có thể do con người hoặc do các hiện tượng tự nhiên gây ra. Đất bị ô nhiễm chứa các chất thải nguy hại gây ảnh hưởng tiêu cực tới đời sống sinh vật và sức khoẻ con người.</a:t>
              </a:r>
            </a:p>
          </p:txBody>
        </p:sp>
      </p:grpSp>
      <p:pic>
        <p:nvPicPr>
          <p:cNvPr id="17" name="Picture 16">
            <a:extLst>
              <a:ext uri="{FF2B5EF4-FFF2-40B4-BE49-F238E27FC236}">
                <a16:creationId xmlns:a16="http://schemas.microsoft.com/office/drawing/2014/main" id="{91A6F4F0-AE41-F36A-38A2-7FD1663FE68B}"/>
              </a:ext>
            </a:extLst>
          </p:cNvPr>
          <p:cNvPicPr>
            <a:picLocks noChangeAspect="1"/>
          </p:cNvPicPr>
          <p:nvPr/>
        </p:nvPicPr>
        <p:blipFill>
          <a:blip r:embed="rId4"/>
          <a:stretch>
            <a:fillRect/>
          </a:stretch>
        </p:blipFill>
        <p:spPr>
          <a:xfrm>
            <a:off x="-762000" y="5295900"/>
            <a:ext cx="5678857" cy="1261968"/>
          </a:xfrm>
          <a:prstGeom prst="rect">
            <a:avLst/>
          </a:prstGeom>
        </p:spPr>
      </p:pic>
      <p:sp>
        <p:nvSpPr>
          <p:cNvPr id="19" name="Freeform 10">
            <a:extLst>
              <a:ext uri="{FF2B5EF4-FFF2-40B4-BE49-F238E27FC236}">
                <a16:creationId xmlns:a16="http://schemas.microsoft.com/office/drawing/2014/main" id="{17ED671C-83CB-2257-EF39-426CE0A3D1CF}"/>
              </a:ext>
            </a:extLst>
          </p:cNvPr>
          <p:cNvSpPr/>
          <p:nvPr/>
        </p:nvSpPr>
        <p:spPr>
          <a:xfrm>
            <a:off x="13258800" y="5067300"/>
            <a:ext cx="5523480" cy="4407606"/>
          </a:xfrm>
          <a:custGeom>
            <a:avLst/>
            <a:gdLst/>
            <a:ahLst/>
            <a:cxnLst/>
            <a:rect l="l" t="t" r="r" b="b"/>
            <a:pathLst>
              <a:path w="5752080" h="4788606">
                <a:moveTo>
                  <a:pt x="0" y="0"/>
                </a:moveTo>
                <a:lnTo>
                  <a:pt x="5752080" y="0"/>
                </a:lnTo>
                <a:lnTo>
                  <a:pt x="5752080" y="4788606"/>
                </a:lnTo>
                <a:lnTo>
                  <a:pt x="0" y="478860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Oval 9"/>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2">
            <a:extLst>
              <a:ext uri="{FF2B5EF4-FFF2-40B4-BE49-F238E27FC236}">
                <a16:creationId xmlns:a16="http://schemas.microsoft.com/office/drawing/2014/main" id="{33AF752C-2C16-78C5-A172-2043532B3560}"/>
              </a:ext>
            </a:extLst>
          </p:cNvPr>
          <p:cNvGrpSpPr/>
          <p:nvPr/>
        </p:nvGrpSpPr>
        <p:grpSpPr>
          <a:xfrm>
            <a:off x="304800" y="8394"/>
            <a:ext cx="17602200" cy="1782305"/>
            <a:chOff x="304800" y="8394"/>
            <a:chExt cx="17602200" cy="1782305"/>
          </a:xfrm>
        </p:grpSpPr>
        <p:sp>
          <p:nvSpPr>
            <p:cNvPr id="11" name="Freeform 5">
              <a:extLst>
                <a:ext uri="{FF2B5EF4-FFF2-40B4-BE49-F238E27FC236}">
                  <a16:creationId xmlns:a16="http://schemas.microsoft.com/office/drawing/2014/main" id="{DBFE9464-9D55-719D-A02D-AF04EC098846}"/>
                </a:ext>
              </a:extLst>
            </p:cNvPr>
            <p:cNvSpPr/>
            <p:nvPr/>
          </p:nvSpPr>
          <p:spPr>
            <a:xfrm>
              <a:off x="304800" y="8394"/>
              <a:ext cx="17602200" cy="1782305"/>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11715596-2741-23A6-C94F-3B658A52409C}"/>
                </a:ext>
              </a:extLst>
            </p:cNvPr>
            <p:cNvSpPr txBox="1"/>
            <p:nvPr/>
          </p:nvSpPr>
          <p:spPr>
            <a:xfrm>
              <a:off x="2895600" y="114300"/>
              <a:ext cx="1432560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libri"/>
                  <a:ea typeface="+mn-ea"/>
                  <a:cs typeface="+mn-cs"/>
                </a:rPr>
                <a:t>2. </a:t>
              </a:r>
              <a:r>
                <a:rPr kumimoji="0" lang="vi-VN" sz="4400" b="1" i="0" u="none" strike="noStrike" kern="1200" cap="none" spc="0" normalizeH="0" baseline="0" noProof="0" dirty="0">
                  <a:ln>
                    <a:noFill/>
                  </a:ln>
                  <a:solidFill>
                    <a:srgbClr val="002060"/>
                  </a:solidFill>
                  <a:effectLst/>
                  <a:uLnTx/>
                  <a:uFillTx/>
                  <a:latin typeface="Calibri"/>
                  <a:ea typeface="+mn-ea"/>
                  <a:cs typeface="+mn-cs"/>
                </a:rPr>
                <a:t>Quan sát hình 2 và từ thực tế, cho biết tác hại của ô nhiễm đất đối với thực vật, động vật và sức khoẻ con người.</a:t>
              </a:r>
              <a:endParaRPr kumimoji="0" lang="en-US" sz="4400" b="1" i="0" u="none" strike="noStrike" kern="1200" cap="none" spc="0" normalizeH="0" baseline="0" noProof="0" dirty="0">
                <a:ln>
                  <a:noFill/>
                </a:ln>
                <a:solidFill>
                  <a:srgbClr val="002060"/>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49ED590F-1135-371E-E697-FC39836ACBD3}"/>
              </a:ext>
            </a:extLst>
          </p:cNvPr>
          <p:cNvPicPr>
            <a:picLocks noChangeAspect="1"/>
          </p:cNvPicPr>
          <p:nvPr/>
        </p:nvPicPr>
        <p:blipFill>
          <a:blip r:embed="rId4"/>
          <a:stretch>
            <a:fillRect/>
          </a:stretch>
        </p:blipFill>
        <p:spPr>
          <a:xfrm>
            <a:off x="3276600" y="2019300"/>
            <a:ext cx="11124746" cy="70223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Oval 8"/>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20371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49ED590F-1135-371E-E697-FC39836ACBD3}"/>
              </a:ext>
            </a:extLst>
          </p:cNvPr>
          <p:cNvPicPr>
            <a:picLocks noChangeAspect="1"/>
          </p:cNvPicPr>
          <p:nvPr/>
        </p:nvPicPr>
        <p:blipFill>
          <a:blip r:embed="rId2"/>
          <a:stretch>
            <a:fillRect/>
          </a:stretch>
        </p:blipFill>
        <p:spPr>
          <a:xfrm>
            <a:off x="0" y="1181100"/>
            <a:ext cx="10985178" cy="6934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7" name="Straight Connector 6">
            <a:extLst>
              <a:ext uri="{FF2B5EF4-FFF2-40B4-BE49-F238E27FC236}">
                <a16:creationId xmlns:a16="http://schemas.microsoft.com/office/drawing/2014/main" id="{0CF7EA6C-813D-BD74-475E-E314D824FCE0}"/>
              </a:ext>
            </a:extLst>
          </p:cNvPr>
          <p:cNvCxnSpPr>
            <a:cxnSpLocks/>
          </p:cNvCxnSpPr>
          <p:nvPr/>
        </p:nvCxnSpPr>
        <p:spPr>
          <a:xfrm flipV="1">
            <a:off x="10439400" y="1943100"/>
            <a:ext cx="1295400" cy="16002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93103312-E920-C1D7-2305-BC2DEF37AC56}"/>
              </a:ext>
            </a:extLst>
          </p:cNvPr>
          <p:cNvGrpSpPr/>
          <p:nvPr/>
        </p:nvGrpSpPr>
        <p:grpSpPr>
          <a:xfrm>
            <a:off x="11430000" y="419100"/>
            <a:ext cx="6553200" cy="2514600"/>
            <a:chOff x="11277600" y="1943100"/>
            <a:chExt cx="6553200" cy="2514600"/>
          </a:xfrm>
        </p:grpSpPr>
        <p:sp>
          <p:nvSpPr>
            <p:cNvPr id="8" name="Freeform 12">
              <a:extLst>
                <a:ext uri="{FF2B5EF4-FFF2-40B4-BE49-F238E27FC236}">
                  <a16:creationId xmlns:a16="http://schemas.microsoft.com/office/drawing/2014/main" id="{3EEC07CA-C7B8-9D30-EFCD-83F265BBA5E4}"/>
                </a:ext>
              </a:extLst>
            </p:cNvPr>
            <p:cNvSpPr/>
            <p:nvPr/>
          </p:nvSpPr>
          <p:spPr>
            <a:xfrm>
              <a:off x="11277600" y="1943100"/>
              <a:ext cx="6553200" cy="2514600"/>
            </a:xfrm>
            <a:custGeom>
              <a:avLst/>
              <a:gdLst/>
              <a:ahLst/>
              <a:cxnLst/>
              <a:rect l="l" t="t" r="r" b="b"/>
              <a:pathLst>
                <a:path w="3024000" h="1088640">
                  <a:moveTo>
                    <a:pt x="0" y="0"/>
                  </a:moveTo>
                  <a:lnTo>
                    <a:pt x="3024000" y="0"/>
                  </a:lnTo>
                  <a:lnTo>
                    <a:pt x="3024000" y="1088640"/>
                  </a:lnTo>
                  <a:lnTo>
                    <a:pt x="0" y="10886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CF3A52FA-D058-AB66-F7FA-497113191A5B}"/>
                </a:ext>
              </a:extLst>
            </p:cNvPr>
            <p:cNvSpPr txBox="1"/>
            <p:nvPr/>
          </p:nvSpPr>
          <p:spPr>
            <a:xfrm>
              <a:off x="11811000" y="2781300"/>
              <a:ext cx="5867400" cy="1200329"/>
            </a:xfrm>
            <a:prstGeom prst="rect">
              <a:avLst/>
            </a:prstGeom>
            <a:noFill/>
          </p:spPr>
          <p:txBody>
            <a:bodyPr wrap="square" rtlCol="0">
              <a:spAutoFit/>
            </a:bodyPr>
            <a:lstStyle/>
            <a:p>
              <a:pPr algn="ctr"/>
              <a:r>
                <a:rPr lang="en-US" sz="3600" b="1" dirty="0">
                  <a:solidFill>
                    <a:srgbClr val="FF0000"/>
                  </a:solidFill>
                  <a:latin typeface="Cambria" panose="02040503050406030204" pitchFamily="18" charset="0"/>
                  <a:ea typeface="Cambria" panose="02040503050406030204" pitchFamily="18" charset="0"/>
                </a:rPr>
                <a:t>C</a:t>
              </a:r>
              <a:r>
                <a:rPr lang="vi-VN" sz="3600" b="1" i="0" u="none" strike="noStrike" dirty="0">
                  <a:solidFill>
                    <a:srgbClr val="FF0000"/>
                  </a:solidFill>
                  <a:effectLst/>
                  <a:latin typeface="Cambria" panose="02040503050406030204" pitchFamily="18" charset="0"/>
                  <a:ea typeface="Cambria" panose="02040503050406030204" pitchFamily="18" charset="0"/>
                </a:rPr>
                <a:t>ây trồng chậm lớn, chất lượng sản phẩm giảm</a:t>
              </a:r>
              <a:endParaRPr lang="en-US" sz="3600" b="1" dirty="0">
                <a:solidFill>
                  <a:srgbClr val="FF0000"/>
                </a:solidFill>
                <a:latin typeface="Cambria" panose="02040503050406030204" pitchFamily="18" charset="0"/>
                <a:ea typeface="Cambria" panose="02040503050406030204" pitchFamily="18" charset="0"/>
              </a:endParaRPr>
            </a:p>
          </p:txBody>
        </p:sp>
      </p:grpSp>
      <p:cxnSp>
        <p:nvCxnSpPr>
          <p:cNvPr id="16" name="Straight Connector 15">
            <a:extLst>
              <a:ext uri="{FF2B5EF4-FFF2-40B4-BE49-F238E27FC236}">
                <a16:creationId xmlns:a16="http://schemas.microsoft.com/office/drawing/2014/main" id="{741D0349-37AA-D2FF-1751-0671E3BE400D}"/>
              </a:ext>
            </a:extLst>
          </p:cNvPr>
          <p:cNvCxnSpPr>
            <a:cxnSpLocks/>
          </p:cNvCxnSpPr>
          <p:nvPr/>
        </p:nvCxnSpPr>
        <p:spPr>
          <a:xfrm flipV="1">
            <a:off x="7467600" y="4914900"/>
            <a:ext cx="4267200" cy="762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F662E9DE-BCD5-B0C2-8917-C1F2F57FF782}"/>
              </a:ext>
            </a:extLst>
          </p:cNvPr>
          <p:cNvGrpSpPr/>
          <p:nvPr/>
        </p:nvGrpSpPr>
        <p:grpSpPr>
          <a:xfrm>
            <a:off x="11430000" y="3086100"/>
            <a:ext cx="6553200" cy="3200400"/>
            <a:chOff x="11277600" y="1943100"/>
            <a:chExt cx="6553200" cy="2595503"/>
          </a:xfrm>
        </p:grpSpPr>
        <p:sp>
          <p:nvSpPr>
            <p:cNvPr id="18" name="Freeform 12">
              <a:extLst>
                <a:ext uri="{FF2B5EF4-FFF2-40B4-BE49-F238E27FC236}">
                  <a16:creationId xmlns:a16="http://schemas.microsoft.com/office/drawing/2014/main" id="{A9081475-39C2-568A-8912-A09054B1250B}"/>
                </a:ext>
              </a:extLst>
            </p:cNvPr>
            <p:cNvSpPr/>
            <p:nvPr/>
          </p:nvSpPr>
          <p:spPr>
            <a:xfrm>
              <a:off x="11277600" y="1943100"/>
              <a:ext cx="6553200" cy="2514600"/>
            </a:xfrm>
            <a:custGeom>
              <a:avLst/>
              <a:gdLst/>
              <a:ahLst/>
              <a:cxnLst/>
              <a:rect l="l" t="t" r="r" b="b"/>
              <a:pathLst>
                <a:path w="3024000" h="1088640">
                  <a:moveTo>
                    <a:pt x="0" y="0"/>
                  </a:moveTo>
                  <a:lnTo>
                    <a:pt x="3024000" y="0"/>
                  </a:lnTo>
                  <a:lnTo>
                    <a:pt x="3024000" y="1088640"/>
                  </a:lnTo>
                  <a:lnTo>
                    <a:pt x="0" y="10886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E89B8009-0D5D-BD6A-14EF-9D4E2E345753}"/>
                </a:ext>
              </a:extLst>
            </p:cNvPr>
            <p:cNvSpPr txBox="1"/>
            <p:nvPr/>
          </p:nvSpPr>
          <p:spPr>
            <a:xfrm>
              <a:off x="11811000" y="2476500"/>
              <a:ext cx="5867400" cy="2062103"/>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Động</a:t>
              </a:r>
              <a:r>
                <a:rPr lang="en-US" sz="3200" b="1" dirty="0">
                  <a:solidFill>
                    <a:srgbClr val="FF0000"/>
                  </a:solidFill>
                  <a:latin typeface="Cambria" panose="02040503050406030204" pitchFamily="18" charset="0"/>
                  <a:ea typeface="Cambria" panose="02040503050406030204" pitchFamily="18" charset="0"/>
                </a:rPr>
                <a:t> </a:t>
              </a:r>
              <a:r>
                <a:rPr lang="vi-VN" sz="3200" b="1" dirty="0">
                  <a:solidFill>
                    <a:srgbClr val="FF0000"/>
                  </a:solidFill>
                  <a:latin typeface="Cambria" panose="02040503050406030204" pitchFamily="18" charset="0"/>
                  <a:ea typeface="Cambria" panose="02040503050406030204" pitchFamily="18" charset="0"/>
                </a:rPr>
                <a:t>vật (mắc các bệnh ngoài da, rời nơi ở hiện tại đến nơi khác để sinh sống làm gián đoạn chuỗi thức ăn)</a:t>
              </a:r>
              <a:endParaRPr lang="en-US" sz="3200" b="1" dirty="0">
                <a:solidFill>
                  <a:srgbClr val="FF0000"/>
                </a:solidFill>
                <a:latin typeface="Cambria" panose="02040503050406030204" pitchFamily="18" charset="0"/>
                <a:ea typeface="Cambria" panose="02040503050406030204" pitchFamily="18" charset="0"/>
              </a:endParaRPr>
            </a:p>
          </p:txBody>
        </p:sp>
      </p:grpSp>
      <p:cxnSp>
        <p:nvCxnSpPr>
          <p:cNvPr id="21" name="Straight Connector 20">
            <a:extLst>
              <a:ext uri="{FF2B5EF4-FFF2-40B4-BE49-F238E27FC236}">
                <a16:creationId xmlns:a16="http://schemas.microsoft.com/office/drawing/2014/main" id="{07C7DEE7-AD2B-1F13-73FF-0A2401BC50BA}"/>
              </a:ext>
            </a:extLst>
          </p:cNvPr>
          <p:cNvCxnSpPr>
            <a:cxnSpLocks/>
          </p:cNvCxnSpPr>
          <p:nvPr/>
        </p:nvCxnSpPr>
        <p:spPr>
          <a:xfrm>
            <a:off x="8839200" y="5295900"/>
            <a:ext cx="2895600" cy="3200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B5F338EA-AAF6-C90B-78C5-09EB881F54F2}"/>
              </a:ext>
            </a:extLst>
          </p:cNvPr>
          <p:cNvGrpSpPr/>
          <p:nvPr/>
        </p:nvGrpSpPr>
        <p:grpSpPr>
          <a:xfrm>
            <a:off x="11430000" y="6438900"/>
            <a:ext cx="6553200" cy="4212567"/>
            <a:chOff x="11277600" y="1943100"/>
            <a:chExt cx="6553200" cy="2948295"/>
          </a:xfrm>
        </p:grpSpPr>
        <p:sp>
          <p:nvSpPr>
            <p:cNvPr id="23" name="Freeform 12">
              <a:extLst>
                <a:ext uri="{FF2B5EF4-FFF2-40B4-BE49-F238E27FC236}">
                  <a16:creationId xmlns:a16="http://schemas.microsoft.com/office/drawing/2014/main" id="{135E9E34-B106-C56F-931D-436BFB776429}"/>
                </a:ext>
              </a:extLst>
            </p:cNvPr>
            <p:cNvSpPr/>
            <p:nvPr/>
          </p:nvSpPr>
          <p:spPr>
            <a:xfrm>
              <a:off x="11277600" y="1943100"/>
              <a:ext cx="6553200" cy="2514600"/>
            </a:xfrm>
            <a:custGeom>
              <a:avLst/>
              <a:gdLst/>
              <a:ahLst/>
              <a:cxnLst/>
              <a:rect l="l" t="t" r="r" b="b"/>
              <a:pathLst>
                <a:path w="3024000" h="1088640">
                  <a:moveTo>
                    <a:pt x="0" y="0"/>
                  </a:moveTo>
                  <a:lnTo>
                    <a:pt x="3024000" y="0"/>
                  </a:lnTo>
                  <a:lnTo>
                    <a:pt x="3024000" y="1088640"/>
                  </a:lnTo>
                  <a:lnTo>
                    <a:pt x="0" y="10886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A308702E-90D1-E0C9-426C-EF702FF70A6A}"/>
                </a:ext>
              </a:extLst>
            </p:cNvPr>
            <p:cNvSpPr txBox="1"/>
            <p:nvPr/>
          </p:nvSpPr>
          <p:spPr>
            <a:xfrm>
              <a:off x="11811000" y="2583071"/>
              <a:ext cx="5867400" cy="2308324"/>
            </a:xfrm>
            <a:prstGeom prst="rect">
              <a:avLst/>
            </a:prstGeom>
            <a:noFill/>
          </p:spPr>
          <p:txBody>
            <a:bodyPr wrap="square" rtlCol="0">
              <a:spAutoFit/>
            </a:bodyPr>
            <a:lstStyle/>
            <a:p>
              <a:pPr algn="ctr"/>
              <a:r>
                <a:rPr lang="en-US" sz="3600" b="1" dirty="0">
                  <a:solidFill>
                    <a:srgbClr val="FF0000"/>
                  </a:solidFill>
                  <a:latin typeface="Cambria" panose="02040503050406030204" pitchFamily="18" charset="0"/>
                  <a:ea typeface="Cambria" panose="02040503050406030204" pitchFamily="18" charset="0"/>
                </a:rPr>
                <a:t>C</a:t>
              </a:r>
              <a:r>
                <a:rPr lang="vi-VN" sz="3600" b="1" dirty="0">
                  <a:solidFill>
                    <a:srgbClr val="FF0000"/>
                  </a:solidFill>
                  <a:latin typeface="Cambria" panose="02040503050406030204" pitchFamily="18" charset="0"/>
                  <a:ea typeface="Cambria" panose="02040503050406030204" pitchFamily="18" charset="0"/>
                </a:rPr>
                <a:t>on người (có thể mắc các bệnh như ung thư, bệnh mãn tính, nhiễm độc gan và một số bệnh khác,...)</a:t>
              </a:r>
              <a:endParaRPr lang="en-US" sz="3600" b="1" dirty="0">
                <a:solidFill>
                  <a:srgbClr val="FF0000"/>
                </a:solidFill>
                <a:latin typeface="Cambria" panose="02040503050406030204" pitchFamily="18" charset="0"/>
                <a:ea typeface="Cambria" panose="02040503050406030204" pitchFamily="18" charset="0"/>
              </a:endParaRPr>
            </a:p>
          </p:txBody>
        </p:sp>
      </p:grpSp>
      <p:sp>
        <p:nvSpPr>
          <p:cNvPr id="20" name="Oval 19"/>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4634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par>
                                <p:cTn id="16" presetID="22" presetClass="entr" presetSubtype="4"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down)">
                                      <p:cBhvr>
                                        <p:cTn id="23" dur="500"/>
                                        <p:tgtEl>
                                          <p:spTgt spid="22"/>
                                        </p:tgtEl>
                                      </p:cBhvr>
                                    </p:animEffect>
                                  </p:childTnLst>
                                </p:cTn>
                              </p:par>
                              <p:par>
                                <p:cTn id="24" presetID="22" presetClass="entr" presetSubtype="4"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down)">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2">
            <a:extLst>
              <a:ext uri="{FF2B5EF4-FFF2-40B4-BE49-F238E27FC236}">
                <a16:creationId xmlns:a16="http://schemas.microsoft.com/office/drawing/2014/main" id="{33AF752C-2C16-78C5-A172-2043532B3560}"/>
              </a:ext>
            </a:extLst>
          </p:cNvPr>
          <p:cNvGrpSpPr/>
          <p:nvPr/>
        </p:nvGrpSpPr>
        <p:grpSpPr>
          <a:xfrm>
            <a:off x="304800" y="8394"/>
            <a:ext cx="17602200" cy="1782306"/>
            <a:chOff x="304800" y="8394"/>
            <a:chExt cx="17602200" cy="1782305"/>
          </a:xfrm>
        </p:grpSpPr>
        <p:sp>
          <p:nvSpPr>
            <p:cNvPr id="11" name="Freeform 5">
              <a:extLst>
                <a:ext uri="{FF2B5EF4-FFF2-40B4-BE49-F238E27FC236}">
                  <a16:creationId xmlns:a16="http://schemas.microsoft.com/office/drawing/2014/main" id="{DBFE9464-9D55-719D-A02D-AF04EC098846}"/>
                </a:ext>
              </a:extLst>
            </p:cNvPr>
            <p:cNvSpPr/>
            <p:nvPr/>
          </p:nvSpPr>
          <p:spPr>
            <a:xfrm>
              <a:off x="304800" y="8394"/>
              <a:ext cx="17602200" cy="1782305"/>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11715596-2741-23A6-C94F-3B658A52409C}"/>
                </a:ext>
              </a:extLst>
            </p:cNvPr>
            <p:cNvSpPr txBox="1"/>
            <p:nvPr/>
          </p:nvSpPr>
          <p:spPr>
            <a:xfrm>
              <a:off x="2971800" y="189339"/>
              <a:ext cx="14325600" cy="97019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002060"/>
                  </a:solidFill>
                  <a:effectLst/>
                  <a:uLnTx/>
                  <a:uFillTx/>
                  <a:latin typeface="Calibri"/>
                  <a:ea typeface="+mn-ea"/>
                  <a:cs typeface="+mn-cs"/>
                </a:rPr>
                <a:t>- Quan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sát</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hình</a:t>
              </a:r>
              <a:r>
                <a:rPr kumimoji="0" lang="en-US" sz="4200" b="1" i="0" u="none" strike="noStrike" kern="1200" cap="none" spc="0" normalizeH="0" baseline="0" noProof="0" dirty="0">
                  <a:ln>
                    <a:noFill/>
                  </a:ln>
                  <a:solidFill>
                    <a:srgbClr val="002060"/>
                  </a:solidFill>
                  <a:effectLst/>
                  <a:uLnTx/>
                  <a:uFillTx/>
                  <a:latin typeface="Calibri"/>
                  <a:ea typeface="+mn-ea"/>
                  <a:cs typeface="+mn-cs"/>
                </a:rPr>
                <a:t> 3,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nêu</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các</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biện</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pháp</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phòng</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chống</a:t>
              </a:r>
              <a:r>
                <a:rPr kumimoji="0" lang="en-US" sz="4200" b="1" i="0" u="none" strike="noStrike" kern="1200" cap="none" spc="0" normalizeH="0" baseline="0" noProof="0" dirty="0">
                  <a:ln>
                    <a:noFill/>
                  </a:ln>
                  <a:solidFill>
                    <a:srgbClr val="002060"/>
                  </a:solidFill>
                  <a:effectLst/>
                  <a:uLnTx/>
                  <a:uFillTx/>
                  <a:latin typeface="Calibri"/>
                  <a:ea typeface="+mn-ea"/>
                  <a:cs typeface="+mn-cs"/>
                </a:rPr>
                <a:t> ô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nhiễm</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đất</a:t>
              </a:r>
              <a:r>
                <a:rPr kumimoji="0" lang="en-US" sz="4200" b="1" i="0" u="none" strike="noStrike" kern="1200" cap="none" spc="0" normalizeH="0" baseline="0" noProof="0" dirty="0">
                  <a:ln>
                    <a:noFill/>
                  </a:ln>
                  <a:solidFill>
                    <a:srgbClr val="002060"/>
                  </a:solidFill>
                  <a:effectLst/>
                  <a:uLnTx/>
                  <a:uFillTx/>
                  <a:latin typeface="Calibri"/>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Kể</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thêm</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một</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số</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biện</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pháp</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phòng</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chống</a:t>
              </a:r>
              <a:r>
                <a:rPr kumimoji="0" lang="en-US" sz="4200" b="1" i="0" u="none" strike="noStrike" kern="1200" cap="none" spc="0" normalizeH="0" baseline="0" noProof="0" dirty="0">
                  <a:ln>
                    <a:noFill/>
                  </a:ln>
                  <a:solidFill>
                    <a:srgbClr val="002060"/>
                  </a:solidFill>
                  <a:effectLst/>
                  <a:uLnTx/>
                  <a:uFillTx/>
                  <a:latin typeface="Calibri"/>
                  <a:ea typeface="+mn-ea"/>
                  <a:cs typeface="+mn-cs"/>
                </a:rPr>
                <a:t> ô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nhiễm</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đất</a:t>
              </a:r>
              <a:r>
                <a:rPr kumimoji="0" lang="en-US" sz="4200" b="1" i="0" u="none" strike="noStrike" kern="1200" cap="none" spc="0" normalizeH="0" baseline="0" noProof="0" dirty="0">
                  <a:ln>
                    <a:noFill/>
                  </a:ln>
                  <a:solidFill>
                    <a:srgbClr val="002060"/>
                  </a:solidFill>
                  <a:effectLst/>
                  <a:uLnTx/>
                  <a:uFillTx/>
                  <a:latin typeface="Calibri"/>
                  <a:ea typeface="+mn-ea"/>
                  <a:cs typeface="+mn-cs"/>
                </a:rPr>
                <a:t>.</a:t>
              </a:r>
            </a:p>
          </p:txBody>
        </p:sp>
      </p:grpSp>
      <p:pic>
        <p:nvPicPr>
          <p:cNvPr id="7" name="Picture 6">
            <a:extLst>
              <a:ext uri="{FF2B5EF4-FFF2-40B4-BE49-F238E27FC236}">
                <a16:creationId xmlns:a16="http://schemas.microsoft.com/office/drawing/2014/main" id="{3CEF8D92-981E-693B-6D69-12E8A5C51169}"/>
              </a:ext>
            </a:extLst>
          </p:cNvPr>
          <p:cNvPicPr>
            <a:picLocks noChangeAspect="1"/>
          </p:cNvPicPr>
          <p:nvPr/>
        </p:nvPicPr>
        <p:blipFill>
          <a:blip r:embed="rId4"/>
          <a:stretch>
            <a:fillRect/>
          </a:stretch>
        </p:blipFill>
        <p:spPr>
          <a:xfrm>
            <a:off x="152400" y="1866900"/>
            <a:ext cx="9762655" cy="4800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id="{77CD3090-E83B-129D-83ED-8A8AEF772093}"/>
              </a:ext>
            </a:extLst>
          </p:cNvPr>
          <p:cNvPicPr>
            <a:picLocks noChangeAspect="1"/>
          </p:cNvPicPr>
          <p:nvPr/>
        </p:nvPicPr>
        <p:blipFill>
          <a:blip r:embed="rId5"/>
          <a:stretch>
            <a:fillRect/>
          </a:stretch>
        </p:blipFill>
        <p:spPr>
          <a:xfrm>
            <a:off x="8776630" y="6057900"/>
            <a:ext cx="9511370" cy="36861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Oval 13"/>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34768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B1BFD8AB-AD26-B3B5-F38C-101E2E2F93C3}"/>
              </a:ext>
            </a:extLst>
          </p:cNvPr>
          <p:cNvPicPr>
            <a:picLocks noChangeAspect="1"/>
          </p:cNvPicPr>
          <p:nvPr/>
        </p:nvPicPr>
        <p:blipFill>
          <a:blip r:embed="rId2"/>
          <a:stretch>
            <a:fillRect/>
          </a:stretch>
        </p:blipFill>
        <p:spPr>
          <a:xfrm>
            <a:off x="685800" y="2095500"/>
            <a:ext cx="6538407" cy="6553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Rectangle: Rounded Corners 41">
            <a:extLst>
              <a:ext uri="{FF2B5EF4-FFF2-40B4-BE49-F238E27FC236}">
                <a16:creationId xmlns:a16="http://schemas.microsoft.com/office/drawing/2014/main" id="{95BAD346-A55D-E534-C76A-033E853CC34B}"/>
              </a:ext>
            </a:extLst>
          </p:cNvPr>
          <p:cNvSpPr/>
          <p:nvPr/>
        </p:nvSpPr>
        <p:spPr>
          <a:xfrm>
            <a:off x="7772400" y="3924300"/>
            <a:ext cx="9445083" cy="2514600"/>
          </a:xfrm>
          <a:custGeom>
            <a:avLst/>
            <a:gdLst>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2514600" fill="none" extrusionOk="0">
                <a:moveTo>
                  <a:pt x="0" y="419108"/>
                </a:moveTo>
                <a:cubicBezTo>
                  <a:pt x="2512" y="251550"/>
                  <a:pt x="277688" y="59529"/>
                  <a:pt x="537033" y="0"/>
                </a:cubicBezTo>
                <a:cubicBezTo>
                  <a:pt x="1826398" y="139568"/>
                  <a:pt x="5253000" y="593191"/>
                  <a:pt x="8908049" y="0"/>
                </a:cubicBezTo>
                <a:cubicBezTo>
                  <a:pt x="9188498" y="-98370"/>
                  <a:pt x="9350938" y="159722"/>
                  <a:pt x="9445083" y="419108"/>
                </a:cubicBezTo>
                <a:cubicBezTo>
                  <a:pt x="9388730" y="1085394"/>
                  <a:pt x="9581955" y="1346783"/>
                  <a:pt x="9445083" y="2095491"/>
                </a:cubicBezTo>
                <a:cubicBezTo>
                  <a:pt x="9458596" y="2261603"/>
                  <a:pt x="9145906" y="2454992"/>
                  <a:pt x="8908049" y="2514600"/>
                </a:cubicBezTo>
                <a:cubicBezTo>
                  <a:pt x="6265029" y="2642344"/>
                  <a:pt x="2920942" y="2943533"/>
                  <a:pt x="537033" y="2514600"/>
                </a:cubicBezTo>
                <a:cubicBezTo>
                  <a:pt x="329041" y="2505500"/>
                  <a:pt x="-68970" y="2339059"/>
                  <a:pt x="0" y="2095491"/>
                </a:cubicBezTo>
                <a:cubicBezTo>
                  <a:pt x="38573" y="1436236"/>
                  <a:pt x="-146300" y="940681"/>
                  <a:pt x="0" y="419108"/>
                </a:cubicBezTo>
                <a:close/>
              </a:path>
              <a:path w="9445083" h="2514600" stroke="0" extrusionOk="0">
                <a:moveTo>
                  <a:pt x="0" y="419108"/>
                </a:moveTo>
                <a:cubicBezTo>
                  <a:pt x="-15574" y="244067"/>
                  <a:pt x="255540" y="-2142"/>
                  <a:pt x="537033" y="0"/>
                </a:cubicBezTo>
                <a:cubicBezTo>
                  <a:pt x="3709637" y="-241829"/>
                  <a:pt x="7589067" y="57156"/>
                  <a:pt x="8908049" y="0"/>
                </a:cubicBezTo>
                <a:cubicBezTo>
                  <a:pt x="9133335" y="-20234"/>
                  <a:pt x="9516060" y="177933"/>
                  <a:pt x="9445083" y="419108"/>
                </a:cubicBezTo>
                <a:cubicBezTo>
                  <a:pt x="9653470" y="696331"/>
                  <a:pt x="9759704" y="1459290"/>
                  <a:pt x="9445083" y="2095491"/>
                </a:cubicBezTo>
                <a:cubicBezTo>
                  <a:pt x="9408536" y="2274929"/>
                  <a:pt x="9145055" y="2486231"/>
                  <a:pt x="8908049" y="2514600"/>
                </a:cubicBezTo>
                <a:cubicBezTo>
                  <a:pt x="7765419" y="1441596"/>
                  <a:pt x="3618002" y="3005461"/>
                  <a:pt x="537033" y="2514600"/>
                </a:cubicBezTo>
                <a:cubicBezTo>
                  <a:pt x="247694" y="2559015"/>
                  <a:pt x="-12248" y="2282389"/>
                  <a:pt x="0" y="2095491"/>
                </a:cubicBezTo>
                <a:cubicBezTo>
                  <a:pt x="137103" y="1461866"/>
                  <a:pt x="152018" y="962554"/>
                  <a:pt x="0" y="419108"/>
                </a:cubicBezTo>
                <a:close/>
              </a:path>
              <a:path w="9445083" h="2514600" fill="none" stroke="0" extrusionOk="0">
                <a:moveTo>
                  <a:pt x="0" y="419108"/>
                </a:moveTo>
                <a:cubicBezTo>
                  <a:pt x="17653" y="203758"/>
                  <a:pt x="270719" y="40359"/>
                  <a:pt x="537033" y="0"/>
                </a:cubicBezTo>
                <a:cubicBezTo>
                  <a:pt x="2923831" y="384893"/>
                  <a:pt x="4714013" y="396696"/>
                  <a:pt x="8908049" y="0"/>
                </a:cubicBezTo>
                <a:cubicBezTo>
                  <a:pt x="9164941" y="-84158"/>
                  <a:pt x="9456194" y="124414"/>
                  <a:pt x="9445083" y="419108"/>
                </a:cubicBezTo>
                <a:cubicBezTo>
                  <a:pt x="9356367" y="1083811"/>
                  <a:pt x="9654257" y="1265741"/>
                  <a:pt x="9445083" y="2095491"/>
                </a:cubicBezTo>
                <a:cubicBezTo>
                  <a:pt x="9418868" y="2335862"/>
                  <a:pt x="9140547" y="2455824"/>
                  <a:pt x="8908049" y="2514600"/>
                </a:cubicBezTo>
                <a:cubicBezTo>
                  <a:pt x="6134793" y="2162195"/>
                  <a:pt x="2607709" y="2417682"/>
                  <a:pt x="537033" y="2514600"/>
                </a:cubicBezTo>
                <a:cubicBezTo>
                  <a:pt x="238068" y="2495000"/>
                  <a:pt x="-56060" y="2315101"/>
                  <a:pt x="0" y="2095491"/>
                </a:cubicBezTo>
                <a:cubicBezTo>
                  <a:pt x="-23261" y="1557044"/>
                  <a:pt x="-224617" y="1002847"/>
                  <a:pt x="0" y="419108"/>
                </a:cubicBezTo>
                <a:close/>
              </a:path>
              <a:path w="9445083" h="2514600" fill="none" stroke="0" extrusionOk="0">
                <a:moveTo>
                  <a:pt x="0" y="419108"/>
                </a:moveTo>
                <a:cubicBezTo>
                  <a:pt x="33818" y="246359"/>
                  <a:pt x="253638" y="20179"/>
                  <a:pt x="537033" y="0"/>
                </a:cubicBezTo>
                <a:cubicBezTo>
                  <a:pt x="2461826" y="204193"/>
                  <a:pt x="4767788" y="524337"/>
                  <a:pt x="8908049" y="0"/>
                </a:cubicBezTo>
                <a:cubicBezTo>
                  <a:pt x="9168187" y="-106929"/>
                  <a:pt x="9407067" y="155095"/>
                  <a:pt x="9445083" y="419108"/>
                </a:cubicBezTo>
                <a:cubicBezTo>
                  <a:pt x="9428585" y="1040437"/>
                  <a:pt x="9640460" y="1281308"/>
                  <a:pt x="9445083" y="2095491"/>
                </a:cubicBezTo>
                <a:cubicBezTo>
                  <a:pt x="9427032" y="2291572"/>
                  <a:pt x="9137038" y="2469937"/>
                  <a:pt x="8908049" y="2514600"/>
                </a:cubicBezTo>
                <a:cubicBezTo>
                  <a:pt x="6174014" y="2414000"/>
                  <a:pt x="2843880" y="2508068"/>
                  <a:pt x="537033" y="2514600"/>
                </a:cubicBezTo>
                <a:cubicBezTo>
                  <a:pt x="272155" y="2503427"/>
                  <a:pt x="-52136" y="2330066"/>
                  <a:pt x="0" y="2095491"/>
                </a:cubicBezTo>
                <a:cubicBezTo>
                  <a:pt x="-13469" y="1572187"/>
                  <a:pt x="-156750" y="953891"/>
                  <a:pt x="0" y="419108"/>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sd="852854689">
                  <a:custGeom>
                    <a:avLst/>
                    <a:gdLst>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2514600" fill="none" extrusionOk="0">
                        <a:moveTo>
                          <a:pt x="0" y="419108"/>
                        </a:moveTo>
                        <a:cubicBezTo>
                          <a:pt x="2000" y="237686"/>
                          <a:pt x="251133" y="14961"/>
                          <a:pt x="537033" y="0"/>
                        </a:cubicBezTo>
                        <a:cubicBezTo>
                          <a:pt x="2321841" y="110163"/>
                          <a:pt x="5065145" y="174567"/>
                          <a:pt x="8908049" y="0"/>
                        </a:cubicBezTo>
                        <a:cubicBezTo>
                          <a:pt x="9189629" y="-90587"/>
                          <a:pt x="9397749" y="173881"/>
                          <a:pt x="9445083" y="419108"/>
                        </a:cubicBezTo>
                        <a:cubicBezTo>
                          <a:pt x="9381443" y="1080518"/>
                          <a:pt x="9600579" y="1310039"/>
                          <a:pt x="9445083" y="2095491"/>
                        </a:cubicBezTo>
                        <a:cubicBezTo>
                          <a:pt x="9454663" y="2281562"/>
                          <a:pt x="9163033" y="2474191"/>
                          <a:pt x="8908049" y="2514600"/>
                        </a:cubicBezTo>
                        <a:cubicBezTo>
                          <a:pt x="6226896" y="2628737"/>
                          <a:pt x="2884700" y="2486899"/>
                          <a:pt x="537033" y="2514600"/>
                        </a:cubicBezTo>
                        <a:cubicBezTo>
                          <a:pt x="299150" y="2508879"/>
                          <a:pt x="-43432" y="2334009"/>
                          <a:pt x="0" y="2095491"/>
                        </a:cubicBezTo>
                        <a:cubicBezTo>
                          <a:pt x="8857" y="1491558"/>
                          <a:pt x="-143137" y="948841"/>
                          <a:pt x="0" y="419108"/>
                        </a:cubicBezTo>
                        <a:close/>
                      </a:path>
                      <a:path w="9445083" h="2514600" stroke="0" extrusionOk="0">
                        <a:moveTo>
                          <a:pt x="0" y="419108"/>
                        </a:moveTo>
                        <a:cubicBezTo>
                          <a:pt x="-9895" y="230465"/>
                          <a:pt x="256246" y="4983"/>
                          <a:pt x="537033" y="0"/>
                        </a:cubicBezTo>
                        <a:cubicBezTo>
                          <a:pt x="3695630" y="-85936"/>
                          <a:pt x="7516240" y="-42121"/>
                          <a:pt x="8908049" y="0"/>
                        </a:cubicBezTo>
                        <a:cubicBezTo>
                          <a:pt x="9157394" y="-22661"/>
                          <a:pt x="9498560" y="174155"/>
                          <a:pt x="9445083" y="419108"/>
                        </a:cubicBezTo>
                        <a:cubicBezTo>
                          <a:pt x="9580232" y="705149"/>
                          <a:pt x="9679929" y="1442388"/>
                          <a:pt x="9445083" y="2095491"/>
                        </a:cubicBezTo>
                        <a:cubicBezTo>
                          <a:pt x="9400930" y="2301925"/>
                          <a:pt x="9180055" y="2505615"/>
                          <a:pt x="8908049" y="2514600"/>
                        </a:cubicBezTo>
                        <a:cubicBezTo>
                          <a:pt x="7727170" y="1837736"/>
                          <a:pt x="3629367" y="2927291"/>
                          <a:pt x="537033" y="2514600"/>
                        </a:cubicBezTo>
                        <a:cubicBezTo>
                          <a:pt x="236862" y="2527816"/>
                          <a:pt x="-8105" y="2302379"/>
                          <a:pt x="0" y="2095491"/>
                        </a:cubicBezTo>
                        <a:cubicBezTo>
                          <a:pt x="131732" y="1536698"/>
                          <a:pt x="147441" y="1034952"/>
                          <a:pt x="0" y="419108"/>
                        </a:cubicBezTo>
                        <a:close/>
                      </a:path>
                      <a:path w="9445083" h="2514600" fill="none" stroke="0" extrusionOk="0">
                        <a:moveTo>
                          <a:pt x="0" y="419108"/>
                        </a:moveTo>
                        <a:cubicBezTo>
                          <a:pt x="13817" y="205775"/>
                          <a:pt x="265119" y="45146"/>
                          <a:pt x="537033" y="0"/>
                        </a:cubicBezTo>
                        <a:cubicBezTo>
                          <a:pt x="2790577" y="222016"/>
                          <a:pt x="4807334" y="332487"/>
                          <a:pt x="8908049" y="0"/>
                        </a:cubicBezTo>
                        <a:cubicBezTo>
                          <a:pt x="9161617" y="-71773"/>
                          <a:pt x="9448575" y="161742"/>
                          <a:pt x="9445083" y="419108"/>
                        </a:cubicBezTo>
                        <a:cubicBezTo>
                          <a:pt x="9373567" y="1062327"/>
                          <a:pt x="9635764" y="1253165"/>
                          <a:pt x="9445083" y="2095491"/>
                        </a:cubicBezTo>
                        <a:cubicBezTo>
                          <a:pt x="9400193" y="2332809"/>
                          <a:pt x="9167132" y="2490439"/>
                          <a:pt x="8908049" y="2514600"/>
                        </a:cubicBezTo>
                        <a:cubicBezTo>
                          <a:pt x="5955832" y="2312301"/>
                          <a:pt x="2736820" y="2485627"/>
                          <a:pt x="537033" y="2514600"/>
                        </a:cubicBezTo>
                        <a:cubicBezTo>
                          <a:pt x="252843" y="2506375"/>
                          <a:pt x="-54062" y="2323964"/>
                          <a:pt x="0" y="2095491"/>
                        </a:cubicBezTo>
                        <a:cubicBezTo>
                          <a:pt x="-11699" y="1552627"/>
                          <a:pt x="-216162" y="1030253"/>
                          <a:pt x="0" y="41910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F4FF824B-C83F-7333-5832-1334F02D1B89}"/>
              </a:ext>
            </a:extLst>
          </p:cNvPr>
          <p:cNvSpPr txBox="1"/>
          <p:nvPr/>
        </p:nvSpPr>
        <p:spPr>
          <a:xfrm>
            <a:off x="8153401" y="4305300"/>
            <a:ext cx="8893744" cy="1754326"/>
          </a:xfrm>
          <a:prstGeom prst="rect">
            <a:avLst/>
          </a:prstGeom>
          <a:noFill/>
        </p:spPr>
        <p:txBody>
          <a:bodyPr wrap="square">
            <a:spAutoFit/>
          </a:bodyPr>
          <a:lstStyle/>
          <a:p>
            <a:pPr lvl="0" algn="ctr" defTabSz="1219170">
              <a:buClr>
                <a:srgbClr val="000000"/>
              </a:buClr>
            </a:pPr>
            <a:r>
              <a:rPr lang="vi-VN" sz="54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Tái chế phế liệu để làm giảm chất thải ra môi tr</a:t>
            </a:r>
            <a:r>
              <a:rPr lang="en-US" sz="5400" b="1"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ườ</a:t>
            </a:r>
            <a:r>
              <a:rPr lang="vi-VN" sz="54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ng.</a:t>
            </a:r>
          </a:p>
        </p:txBody>
      </p:sp>
      <p:pic>
        <p:nvPicPr>
          <p:cNvPr id="14" name="Picture 13">
            <a:extLst>
              <a:ext uri="{FF2B5EF4-FFF2-40B4-BE49-F238E27FC236}">
                <a16:creationId xmlns:a16="http://schemas.microsoft.com/office/drawing/2014/main" id="{9815895B-50B8-3333-8B9B-435782533964}"/>
              </a:ext>
            </a:extLst>
          </p:cNvPr>
          <p:cNvPicPr>
            <a:picLocks noChangeAspect="1"/>
          </p:cNvPicPr>
          <p:nvPr/>
        </p:nvPicPr>
        <p:blipFill>
          <a:blip r:embed="rId3"/>
          <a:stretch>
            <a:fillRect/>
          </a:stretch>
        </p:blipFill>
        <p:spPr>
          <a:xfrm>
            <a:off x="4191000" y="5812"/>
            <a:ext cx="10189073" cy="1371600"/>
          </a:xfrm>
          <a:prstGeom prst="rect">
            <a:avLst/>
          </a:prstGeom>
        </p:spPr>
      </p:pic>
      <p:sp>
        <p:nvSpPr>
          <p:cNvPr id="11" name="Oval 10"/>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45937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76481A"/>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Freeform 8">
            <a:extLst>
              <a:ext uri="{FF2B5EF4-FFF2-40B4-BE49-F238E27FC236}">
                <a16:creationId xmlns:a16="http://schemas.microsoft.com/office/drawing/2014/main" id="{4D047F72-2AB2-CDB3-B204-923CE8FB4586}"/>
              </a:ext>
            </a:extLst>
          </p:cNvPr>
          <p:cNvSpPr/>
          <p:nvPr/>
        </p:nvSpPr>
        <p:spPr>
          <a:xfrm>
            <a:off x="2286000" y="190500"/>
            <a:ext cx="14325600" cy="1371600"/>
          </a:xfrm>
          <a:custGeom>
            <a:avLst/>
            <a:gdLst/>
            <a:ahLst/>
            <a:cxnLst/>
            <a:rect l="l" t="t" r="r" b="b"/>
            <a:pathLst>
              <a:path w="3024000" h="1016820">
                <a:moveTo>
                  <a:pt x="0" y="0"/>
                </a:moveTo>
                <a:lnTo>
                  <a:pt x="3024000" y="0"/>
                </a:lnTo>
                <a:lnTo>
                  <a:pt x="3024000" y="1016820"/>
                </a:lnTo>
                <a:lnTo>
                  <a:pt x="0" y="10168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5" name="TextBox 14">
            <a:extLst>
              <a:ext uri="{FF2B5EF4-FFF2-40B4-BE49-F238E27FC236}">
                <a16:creationId xmlns:a16="http://schemas.microsoft.com/office/drawing/2014/main" id="{1BDFB90F-7688-6B13-757D-95AE2CD3395B}"/>
              </a:ext>
            </a:extLst>
          </p:cNvPr>
          <p:cNvSpPr txBox="1"/>
          <p:nvPr/>
        </p:nvSpPr>
        <p:spPr>
          <a:xfrm>
            <a:off x="3886200" y="419100"/>
            <a:ext cx="11506200" cy="1015663"/>
          </a:xfrm>
          <a:prstGeom prst="rect">
            <a:avLst/>
          </a:prstGeom>
          <a:noFill/>
        </p:spPr>
        <p:txBody>
          <a:bodyPr wrap="square" rtlCol="0">
            <a:spAutoFit/>
          </a:bodyPr>
          <a:lstStyle/>
          <a:p>
            <a:pPr lvl="0" algn="ctr"/>
            <a:r>
              <a:rPr lang="en-US" sz="6000" b="1" dirty="0" err="1">
                <a:solidFill>
                  <a:prstClr val="black"/>
                </a:solidFill>
              </a:rPr>
              <a:t>Một</a:t>
            </a:r>
            <a:r>
              <a:rPr lang="en-US" sz="6000" b="1" dirty="0">
                <a:solidFill>
                  <a:prstClr val="black"/>
                </a:solidFill>
              </a:rPr>
              <a:t> </a:t>
            </a:r>
            <a:r>
              <a:rPr lang="en-US" sz="6000" b="1" dirty="0" err="1">
                <a:solidFill>
                  <a:prstClr val="black"/>
                </a:solidFill>
              </a:rPr>
              <a:t>số</a:t>
            </a:r>
            <a:r>
              <a:rPr lang="en-US" sz="6000" b="1" dirty="0">
                <a:solidFill>
                  <a:prstClr val="black"/>
                </a:solidFill>
              </a:rPr>
              <a:t> </a:t>
            </a:r>
            <a:r>
              <a:rPr lang="en-US" sz="6000" b="1" dirty="0" err="1">
                <a:solidFill>
                  <a:prstClr val="black"/>
                </a:solidFill>
              </a:rPr>
              <a:t>biện</a:t>
            </a:r>
            <a:r>
              <a:rPr lang="en-US" sz="6000" b="1" dirty="0">
                <a:solidFill>
                  <a:prstClr val="black"/>
                </a:solidFill>
              </a:rPr>
              <a:t> </a:t>
            </a:r>
            <a:r>
              <a:rPr lang="en-US" sz="6000" b="1" dirty="0" err="1">
                <a:solidFill>
                  <a:prstClr val="black"/>
                </a:solidFill>
              </a:rPr>
              <a:t>pháp</a:t>
            </a:r>
            <a:r>
              <a:rPr lang="en-US" sz="6000" b="1" dirty="0">
                <a:solidFill>
                  <a:prstClr val="black"/>
                </a:solidFill>
              </a:rPr>
              <a:t> </a:t>
            </a:r>
            <a:r>
              <a:rPr lang="en-US" sz="6000" b="1" dirty="0" err="1">
                <a:solidFill>
                  <a:prstClr val="black"/>
                </a:solidFill>
              </a:rPr>
              <a:t>khác</a:t>
            </a:r>
            <a:r>
              <a:rPr lang="en-US" sz="6000" b="1" dirty="0">
                <a:solidFill>
                  <a:prstClr val="black"/>
                </a:solidFill>
              </a:rPr>
              <a:t>:</a:t>
            </a:r>
            <a:endParaRPr kumimoji="0" lang="en-US" sz="6000" b="1" i="0" u="none" strike="noStrike" kern="1200" cap="none" spc="0" normalizeH="0" baseline="0" noProof="0" dirty="0">
              <a:ln>
                <a:noFill/>
              </a:ln>
              <a:solidFill>
                <a:prstClr val="black"/>
              </a:solidFill>
              <a:effectLst/>
              <a:uLnTx/>
              <a:uFillTx/>
              <a:latin typeface="Calibri"/>
            </a:endParaRPr>
          </a:p>
        </p:txBody>
      </p:sp>
      <p:pic>
        <p:nvPicPr>
          <p:cNvPr id="4098" name="Picture 2" descr="Xưởng Sản Xuất Túi Tự Hủy Sinh Học Uy Tín Top 1 | Vinpack">
            <a:extLst>
              <a:ext uri="{FF2B5EF4-FFF2-40B4-BE49-F238E27FC236}">
                <a16:creationId xmlns:a16="http://schemas.microsoft.com/office/drawing/2014/main" id="{34AEF75F-CA1E-4811-C782-F1B2936EB4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790700"/>
            <a:ext cx="7213600" cy="54102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2">
            <a:extLst>
              <a:ext uri="{FF2B5EF4-FFF2-40B4-BE49-F238E27FC236}">
                <a16:creationId xmlns:a16="http://schemas.microsoft.com/office/drawing/2014/main" id="{504D66B7-B858-294B-9127-2DCAE3DF8606}"/>
              </a:ext>
            </a:extLst>
          </p:cNvPr>
          <p:cNvSpPr/>
          <p:nvPr/>
        </p:nvSpPr>
        <p:spPr>
          <a:xfrm>
            <a:off x="609600" y="7353300"/>
            <a:ext cx="7239000" cy="1981200"/>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custGeom>
                    <a:avLst/>
                    <a:gdLst>
                      <a:gd name="connsiteX0" fmla="*/ 0 w 9372600"/>
                      <a:gd name="connsiteY0" fmla="*/ 196864 h 1181163"/>
                      <a:gd name="connsiteX1" fmla="*/ 418622 w 9372600"/>
                      <a:gd name="connsiteY1" fmla="*/ 0 h 1181163"/>
                      <a:gd name="connsiteX2" fmla="*/ 8953977 w 9372600"/>
                      <a:gd name="connsiteY2" fmla="*/ 0 h 1181163"/>
                      <a:gd name="connsiteX3" fmla="*/ 9372600 w 9372600"/>
                      <a:gd name="connsiteY3" fmla="*/ 196864 h 1181163"/>
                      <a:gd name="connsiteX4" fmla="*/ 9372600 w 9372600"/>
                      <a:gd name="connsiteY4" fmla="*/ 984299 h 1181163"/>
                      <a:gd name="connsiteX5" fmla="*/ 8953977 w 9372600"/>
                      <a:gd name="connsiteY5" fmla="*/ 1181163 h 1181163"/>
                      <a:gd name="connsiteX6" fmla="*/ 418622 w 9372600"/>
                      <a:gd name="connsiteY6" fmla="*/ 1181163 h 1181163"/>
                      <a:gd name="connsiteX7" fmla="*/ 0 w 9372600"/>
                      <a:gd name="connsiteY7" fmla="*/ 984299 h 1181163"/>
                      <a:gd name="connsiteX8" fmla="*/ 0 w 9372600"/>
                      <a:gd name="connsiteY8" fmla="*/ 196864 h 1181163"/>
                      <a:gd name="connsiteX0" fmla="*/ 0 w 9372600"/>
                      <a:gd name="connsiteY0" fmla="*/ 196864 h 1181163"/>
                      <a:gd name="connsiteX1" fmla="*/ 418622 w 9372600"/>
                      <a:gd name="connsiteY1" fmla="*/ 0 h 1181163"/>
                      <a:gd name="connsiteX2" fmla="*/ 8953977 w 9372600"/>
                      <a:gd name="connsiteY2" fmla="*/ 0 h 1181163"/>
                      <a:gd name="connsiteX3" fmla="*/ 9372600 w 9372600"/>
                      <a:gd name="connsiteY3" fmla="*/ 196864 h 1181163"/>
                      <a:gd name="connsiteX4" fmla="*/ 9372600 w 9372600"/>
                      <a:gd name="connsiteY4" fmla="*/ 984299 h 1181163"/>
                      <a:gd name="connsiteX5" fmla="*/ 8953977 w 9372600"/>
                      <a:gd name="connsiteY5" fmla="*/ 1181163 h 1181163"/>
                      <a:gd name="connsiteX6" fmla="*/ 418622 w 9372600"/>
                      <a:gd name="connsiteY6" fmla="*/ 1181163 h 1181163"/>
                      <a:gd name="connsiteX7" fmla="*/ 0 w 9372600"/>
                      <a:gd name="connsiteY7" fmla="*/ 984299 h 1181163"/>
                      <a:gd name="connsiteX8" fmla="*/ 0 w 9372600"/>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2600" h="1181163" fill="none" extrusionOk="0">
                        <a:moveTo>
                          <a:pt x="0" y="196864"/>
                        </a:moveTo>
                        <a:cubicBezTo>
                          <a:pt x="-71639" y="66371"/>
                          <a:pt x="220218" y="19513"/>
                          <a:pt x="418622" y="0"/>
                        </a:cubicBezTo>
                        <a:cubicBezTo>
                          <a:pt x="2158554" y="-90996"/>
                          <a:pt x="5515253" y="163050"/>
                          <a:pt x="8953977" y="0"/>
                        </a:cubicBezTo>
                        <a:cubicBezTo>
                          <a:pt x="9147638" y="-9384"/>
                          <a:pt x="9399261" y="69256"/>
                          <a:pt x="9372600" y="196864"/>
                        </a:cubicBezTo>
                        <a:cubicBezTo>
                          <a:pt x="9430105" y="547604"/>
                          <a:pt x="9369992" y="820798"/>
                          <a:pt x="9372600" y="984299"/>
                        </a:cubicBezTo>
                        <a:cubicBezTo>
                          <a:pt x="9341652" y="1079665"/>
                          <a:pt x="9172267" y="1138215"/>
                          <a:pt x="8953977" y="1181163"/>
                        </a:cubicBezTo>
                        <a:cubicBezTo>
                          <a:pt x="7838457" y="589507"/>
                          <a:pt x="3033093" y="1379850"/>
                          <a:pt x="418622" y="1181163"/>
                        </a:cubicBezTo>
                        <a:cubicBezTo>
                          <a:pt x="171001" y="1185895"/>
                          <a:pt x="-3683" y="1101645"/>
                          <a:pt x="0" y="984299"/>
                        </a:cubicBezTo>
                        <a:cubicBezTo>
                          <a:pt x="-9303" y="860263"/>
                          <a:pt x="115748" y="350014"/>
                          <a:pt x="0" y="196864"/>
                        </a:cubicBezTo>
                        <a:close/>
                      </a:path>
                      <a:path w="9372600" h="1181163" stroke="0" extrusionOk="0">
                        <a:moveTo>
                          <a:pt x="0" y="196864"/>
                        </a:moveTo>
                        <a:cubicBezTo>
                          <a:pt x="-16181" y="52880"/>
                          <a:pt x="184119" y="-31740"/>
                          <a:pt x="418622" y="0"/>
                        </a:cubicBezTo>
                        <a:cubicBezTo>
                          <a:pt x="3732692" y="-471512"/>
                          <a:pt x="5025047" y="-81483"/>
                          <a:pt x="8953977" y="0"/>
                        </a:cubicBezTo>
                        <a:cubicBezTo>
                          <a:pt x="9191920" y="-15302"/>
                          <a:pt x="9344156" y="94533"/>
                          <a:pt x="9372600" y="196864"/>
                        </a:cubicBezTo>
                        <a:cubicBezTo>
                          <a:pt x="9319053" y="345397"/>
                          <a:pt x="9272212" y="664216"/>
                          <a:pt x="9372600" y="984299"/>
                        </a:cubicBezTo>
                        <a:cubicBezTo>
                          <a:pt x="9388229" y="1089502"/>
                          <a:pt x="9210554" y="1162437"/>
                          <a:pt x="8953977" y="1181163"/>
                        </a:cubicBezTo>
                        <a:cubicBezTo>
                          <a:pt x="5575364" y="1255153"/>
                          <a:pt x="2221603" y="1061022"/>
                          <a:pt x="418622" y="1181163"/>
                        </a:cubicBezTo>
                        <a:cubicBezTo>
                          <a:pt x="187457" y="1193805"/>
                          <a:pt x="29110" y="1079056"/>
                          <a:pt x="0" y="984299"/>
                        </a:cubicBezTo>
                        <a:cubicBezTo>
                          <a:pt x="97615" y="770819"/>
                          <a:pt x="-113069" y="397757"/>
                          <a:pt x="0" y="196864"/>
                        </a:cubicBezTo>
                        <a:close/>
                      </a:path>
                      <a:path w="9372600" h="1181163" fill="none" stroke="0" extrusionOk="0">
                        <a:moveTo>
                          <a:pt x="0" y="196864"/>
                        </a:moveTo>
                        <a:cubicBezTo>
                          <a:pt x="-55286" y="56672"/>
                          <a:pt x="196229" y="-18876"/>
                          <a:pt x="418622" y="0"/>
                        </a:cubicBezTo>
                        <a:cubicBezTo>
                          <a:pt x="2110453" y="-317433"/>
                          <a:pt x="5694897" y="10567"/>
                          <a:pt x="8953977" y="0"/>
                        </a:cubicBezTo>
                        <a:cubicBezTo>
                          <a:pt x="9170607" y="-5393"/>
                          <a:pt x="9389265" y="74469"/>
                          <a:pt x="9372600" y="196864"/>
                        </a:cubicBezTo>
                        <a:cubicBezTo>
                          <a:pt x="9419324" y="533208"/>
                          <a:pt x="9354836" y="826080"/>
                          <a:pt x="9372600" y="984299"/>
                        </a:cubicBezTo>
                        <a:cubicBezTo>
                          <a:pt x="9389312" y="1121932"/>
                          <a:pt x="9164773" y="1141619"/>
                          <a:pt x="8953977" y="1181163"/>
                        </a:cubicBezTo>
                        <a:cubicBezTo>
                          <a:pt x="7719325" y="1402515"/>
                          <a:pt x="2799676" y="880370"/>
                          <a:pt x="418622" y="1181163"/>
                        </a:cubicBezTo>
                        <a:cubicBezTo>
                          <a:pt x="174115" y="1187099"/>
                          <a:pt x="16414" y="1093390"/>
                          <a:pt x="0" y="984299"/>
                        </a:cubicBezTo>
                        <a:cubicBezTo>
                          <a:pt x="-11725" y="862328"/>
                          <a:pt x="134788" y="330327"/>
                          <a:pt x="0" y="19686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002060"/>
                </a:solidFill>
                <a:latin typeface="Calibri" panose="020F0502020204030204" pitchFamily="34" charset="0"/>
                <a:ea typeface="Cambria" panose="02040503050406030204" pitchFamily="18" charset="0"/>
                <a:cs typeface="Calibri" panose="020F0502020204030204" pitchFamily="34" charset="0"/>
              </a:rPr>
              <a:t>Sử dụng sản phẩm sinh học như túi nilon, màng bọc thực phẩm có thể phân huỷ</a:t>
            </a:r>
            <a:endParaRPr kumimoji="1" lang="zh-CN" alt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pic>
        <p:nvPicPr>
          <p:cNvPr id="4100" name="Picture 4" descr="Cách xử lý đất nhiễm mặn để trồng trọt tốt nhất hiện nay">
            <a:extLst>
              <a:ext uri="{FF2B5EF4-FFF2-40B4-BE49-F238E27FC236}">
                <a16:creationId xmlns:a16="http://schemas.microsoft.com/office/drawing/2014/main" id="{1921EFF4-C951-73B8-EDBE-3620522D4F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15400" y="1790700"/>
            <a:ext cx="8541152" cy="52578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DD96592C-4780-336E-C2C0-E680378872D6}"/>
              </a:ext>
            </a:extLst>
          </p:cNvPr>
          <p:cNvSpPr/>
          <p:nvPr/>
        </p:nvSpPr>
        <p:spPr>
          <a:xfrm>
            <a:off x="9982200" y="7353300"/>
            <a:ext cx="7010400" cy="1752600"/>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custGeom>
                    <a:avLst/>
                    <a:gdLst>
                      <a:gd name="connsiteX0" fmla="*/ 0 w 9372600"/>
                      <a:gd name="connsiteY0" fmla="*/ 196864 h 1181163"/>
                      <a:gd name="connsiteX1" fmla="*/ 418622 w 9372600"/>
                      <a:gd name="connsiteY1" fmla="*/ 0 h 1181163"/>
                      <a:gd name="connsiteX2" fmla="*/ 8953977 w 9372600"/>
                      <a:gd name="connsiteY2" fmla="*/ 0 h 1181163"/>
                      <a:gd name="connsiteX3" fmla="*/ 9372600 w 9372600"/>
                      <a:gd name="connsiteY3" fmla="*/ 196864 h 1181163"/>
                      <a:gd name="connsiteX4" fmla="*/ 9372600 w 9372600"/>
                      <a:gd name="connsiteY4" fmla="*/ 984299 h 1181163"/>
                      <a:gd name="connsiteX5" fmla="*/ 8953977 w 9372600"/>
                      <a:gd name="connsiteY5" fmla="*/ 1181163 h 1181163"/>
                      <a:gd name="connsiteX6" fmla="*/ 418622 w 9372600"/>
                      <a:gd name="connsiteY6" fmla="*/ 1181163 h 1181163"/>
                      <a:gd name="connsiteX7" fmla="*/ 0 w 9372600"/>
                      <a:gd name="connsiteY7" fmla="*/ 984299 h 1181163"/>
                      <a:gd name="connsiteX8" fmla="*/ 0 w 9372600"/>
                      <a:gd name="connsiteY8" fmla="*/ 196864 h 1181163"/>
                      <a:gd name="connsiteX0" fmla="*/ 0 w 9372600"/>
                      <a:gd name="connsiteY0" fmla="*/ 196864 h 1181163"/>
                      <a:gd name="connsiteX1" fmla="*/ 418622 w 9372600"/>
                      <a:gd name="connsiteY1" fmla="*/ 0 h 1181163"/>
                      <a:gd name="connsiteX2" fmla="*/ 8953977 w 9372600"/>
                      <a:gd name="connsiteY2" fmla="*/ 0 h 1181163"/>
                      <a:gd name="connsiteX3" fmla="*/ 9372600 w 9372600"/>
                      <a:gd name="connsiteY3" fmla="*/ 196864 h 1181163"/>
                      <a:gd name="connsiteX4" fmla="*/ 9372600 w 9372600"/>
                      <a:gd name="connsiteY4" fmla="*/ 984299 h 1181163"/>
                      <a:gd name="connsiteX5" fmla="*/ 8953977 w 9372600"/>
                      <a:gd name="connsiteY5" fmla="*/ 1181163 h 1181163"/>
                      <a:gd name="connsiteX6" fmla="*/ 418622 w 9372600"/>
                      <a:gd name="connsiteY6" fmla="*/ 1181163 h 1181163"/>
                      <a:gd name="connsiteX7" fmla="*/ 0 w 9372600"/>
                      <a:gd name="connsiteY7" fmla="*/ 984299 h 1181163"/>
                      <a:gd name="connsiteX8" fmla="*/ 0 w 9372600"/>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2600" h="1181163" fill="none" extrusionOk="0">
                        <a:moveTo>
                          <a:pt x="0" y="196864"/>
                        </a:moveTo>
                        <a:cubicBezTo>
                          <a:pt x="-71639" y="66371"/>
                          <a:pt x="220218" y="19513"/>
                          <a:pt x="418622" y="0"/>
                        </a:cubicBezTo>
                        <a:cubicBezTo>
                          <a:pt x="2158554" y="-90996"/>
                          <a:pt x="5515253" y="163050"/>
                          <a:pt x="8953977" y="0"/>
                        </a:cubicBezTo>
                        <a:cubicBezTo>
                          <a:pt x="9147638" y="-9384"/>
                          <a:pt x="9399261" y="69256"/>
                          <a:pt x="9372600" y="196864"/>
                        </a:cubicBezTo>
                        <a:cubicBezTo>
                          <a:pt x="9430105" y="547604"/>
                          <a:pt x="9369992" y="820798"/>
                          <a:pt x="9372600" y="984299"/>
                        </a:cubicBezTo>
                        <a:cubicBezTo>
                          <a:pt x="9341652" y="1079665"/>
                          <a:pt x="9172267" y="1138215"/>
                          <a:pt x="8953977" y="1181163"/>
                        </a:cubicBezTo>
                        <a:cubicBezTo>
                          <a:pt x="7838457" y="589507"/>
                          <a:pt x="3033093" y="1379850"/>
                          <a:pt x="418622" y="1181163"/>
                        </a:cubicBezTo>
                        <a:cubicBezTo>
                          <a:pt x="171001" y="1185895"/>
                          <a:pt x="-3683" y="1101645"/>
                          <a:pt x="0" y="984299"/>
                        </a:cubicBezTo>
                        <a:cubicBezTo>
                          <a:pt x="-9303" y="860263"/>
                          <a:pt x="115748" y="350014"/>
                          <a:pt x="0" y="196864"/>
                        </a:cubicBezTo>
                        <a:close/>
                      </a:path>
                      <a:path w="9372600" h="1181163" stroke="0" extrusionOk="0">
                        <a:moveTo>
                          <a:pt x="0" y="196864"/>
                        </a:moveTo>
                        <a:cubicBezTo>
                          <a:pt x="-16181" y="52880"/>
                          <a:pt x="184119" y="-31740"/>
                          <a:pt x="418622" y="0"/>
                        </a:cubicBezTo>
                        <a:cubicBezTo>
                          <a:pt x="3732692" y="-471512"/>
                          <a:pt x="5025047" y="-81483"/>
                          <a:pt x="8953977" y="0"/>
                        </a:cubicBezTo>
                        <a:cubicBezTo>
                          <a:pt x="9191920" y="-15302"/>
                          <a:pt x="9344156" y="94533"/>
                          <a:pt x="9372600" y="196864"/>
                        </a:cubicBezTo>
                        <a:cubicBezTo>
                          <a:pt x="9319053" y="345397"/>
                          <a:pt x="9272212" y="664216"/>
                          <a:pt x="9372600" y="984299"/>
                        </a:cubicBezTo>
                        <a:cubicBezTo>
                          <a:pt x="9388229" y="1089502"/>
                          <a:pt x="9210554" y="1162437"/>
                          <a:pt x="8953977" y="1181163"/>
                        </a:cubicBezTo>
                        <a:cubicBezTo>
                          <a:pt x="5575364" y="1255153"/>
                          <a:pt x="2221603" y="1061022"/>
                          <a:pt x="418622" y="1181163"/>
                        </a:cubicBezTo>
                        <a:cubicBezTo>
                          <a:pt x="187457" y="1193805"/>
                          <a:pt x="29110" y="1079056"/>
                          <a:pt x="0" y="984299"/>
                        </a:cubicBezTo>
                        <a:cubicBezTo>
                          <a:pt x="97615" y="770819"/>
                          <a:pt x="-113069" y="397757"/>
                          <a:pt x="0" y="196864"/>
                        </a:cubicBezTo>
                        <a:close/>
                      </a:path>
                      <a:path w="9372600" h="1181163" fill="none" stroke="0" extrusionOk="0">
                        <a:moveTo>
                          <a:pt x="0" y="196864"/>
                        </a:moveTo>
                        <a:cubicBezTo>
                          <a:pt x="-55286" y="56672"/>
                          <a:pt x="196229" y="-18876"/>
                          <a:pt x="418622" y="0"/>
                        </a:cubicBezTo>
                        <a:cubicBezTo>
                          <a:pt x="2110453" y="-317433"/>
                          <a:pt x="5694897" y="10567"/>
                          <a:pt x="8953977" y="0"/>
                        </a:cubicBezTo>
                        <a:cubicBezTo>
                          <a:pt x="9170607" y="-5393"/>
                          <a:pt x="9389265" y="74469"/>
                          <a:pt x="9372600" y="196864"/>
                        </a:cubicBezTo>
                        <a:cubicBezTo>
                          <a:pt x="9419324" y="533208"/>
                          <a:pt x="9354836" y="826080"/>
                          <a:pt x="9372600" y="984299"/>
                        </a:cubicBezTo>
                        <a:cubicBezTo>
                          <a:pt x="9389312" y="1121932"/>
                          <a:pt x="9164773" y="1141619"/>
                          <a:pt x="8953977" y="1181163"/>
                        </a:cubicBezTo>
                        <a:cubicBezTo>
                          <a:pt x="7719325" y="1402515"/>
                          <a:pt x="2799676" y="880370"/>
                          <a:pt x="418622" y="1181163"/>
                        </a:cubicBezTo>
                        <a:cubicBezTo>
                          <a:pt x="174115" y="1187099"/>
                          <a:pt x="16414" y="1093390"/>
                          <a:pt x="0" y="984299"/>
                        </a:cubicBezTo>
                        <a:cubicBezTo>
                          <a:pt x="-11725" y="862328"/>
                          <a:pt x="134788" y="330327"/>
                          <a:pt x="0" y="19686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a:solidFill>
                  <a:srgbClr val="002060"/>
                </a:solidFill>
                <a:latin typeface="Calibri" panose="020F0502020204030204" pitchFamily="34" charset="0"/>
                <a:ea typeface="Cambria" panose="02040503050406030204" pitchFamily="18" charset="0"/>
                <a:cs typeface="Calibri" panose="020F0502020204030204" pitchFamily="34" charset="0"/>
              </a:rPr>
              <a:t>R</a:t>
            </a:r>
            <a:r>
              <a:rPr lang="vi-VN" sz="4400" b="1" dirty="0">
                <a:solidFill>
                  <a:srgbClr val="002060"/>
                </a:solidFill>
                <a:latin typeface="Calibri" panose="020F0502020204030204" pitchFamily="34" charset="0"/>
                <a:ea typeface="Cambria" panose="02040503050406030204" pitchFamily="18" charset="0"/>
                <a:cs typeface="Calibri" panose="020F0502020204030204" pitchFamily="34" charset="0"/>
              </a:rPr>
              <a:t>ửa đất ở những vùng ô nhiễm mặn</a:t>
            </a:r>
            <a:endParaRPr kumimoji="1" lang="zh-CN" altLang="en-US" sz="4400" b="1" i="0"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sp>
        <p:nvSpPr>
          <p:cNvPr id="11" name="Oval 10"/>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12310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fade">
                                      <p:cBhvr>
                                        <p:cTn id="20" dur="1000"/>
                                        <p:tgtEl>
                                          <p:spTgt spid="4098"/>
                                        </p:tgtEl>
                                      </p:cBhvr>
                                    </p:animEffect>
                                    <p:anim calcmode="lin" valueType="num">
                                      <p:cBhvr>
                                        <p:cTn id="21" dur="1000" fill="hold"/>
                                        <p:tgtEl>
                                          <p:spTgt spid="4098"/>
                                        </p:tgtEl>
                                        <p:attrNameLst>
                                          <p:attrName>ppt_x</p:attrName>
                                        </p:attrNameLst>
                                      </p:cBhvr>
                                      <p:tavLst>
                                        <p:tav tm="0">
                                          <p:val>
                                            <p:strVal val="#ppt_x"/>
                                          </p:val>
                                        </p:tav>
                                        <p:tav tm="100000">
                                          <p:val>
                                            <p:strVal val="#ppt_x"/>
                                          </p:val>
                                        </p:tav>
                                      </p:tavLst>
                                    </p:anim>
                                    <p:anim calcmode="lin" valueType="num">
                                      <p:cBhvr>
                                        <p:cTn id="22"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100"/>
                                        </p:tgtEl>
                                        <p:attrNameLst>
                                          <p:attrName>style.visibility</p:attrName>
                                        </p:attrNameLst>
                                      </p:cBhvr>
                                      <p:to>
                                        <p:strVal val="visible"/>
                                      </p:to>
                                    </p:set>
                                    <p:animEffect transition="in" filter="fade">
                                      <p:cBhvr>
                                        <p:cTn id="32" dur="1000"/>
                                        <p:tgtEl>
                                          <p:spTgt spid="4100"/>
                                        </p:tgtEl>
                                      </p:cBhvr>
                                    </p:animEffect>
                                    <p:anim calcmode="lin" valueType="num">
                                      <p:cBhvr>
                                        <p:cTn id="33" dur="1000" fill="hold"/>
                                        <p:tgtEl>
                                          <p:spTgt spid="4100"/>
                                        </p:tgtEl>
                                        <p:attrNameLst>
                                          <p:attrName>ppt_x</p:attrName>
                                        </p:attrNameLst>
                                      </p:cBhvr>
                                      <p:tavLst>
                                        <p:tav tm="0">
                                          <p:val>
                                            <p:strVal val="#ppt_x"/>
                                          </p:val>
                                        </p:tav>
                                        <p:tav tm="100000">
                                          <p:val>
                                            <p:strVal val="#ppt_x"/>
                                          </p:val>
                                        </p:tav>
                                      </p:tavLst>
                                    </p:anim>
                                    <p:anim calcmode="lin" valueType="num">
                                      <p:cBhvr>
                                        <p:cTn id="34"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sp>
        <p:nvSpPr>
          <p:cNvPr id="2" name="Freeform 2"/>
          <p:cNvSpPr/>
          <p:nvPr/>
        </p:nvSpPr>
        <p:spPr>
          <a:xfrm>
            <a:off x="-1600884" y="6267622"/>
            <a:ext cx="14716718" cy="5981356"/>
          </a:xfrm>
          <a:custGeom>
            <a:avLst/>
            <a:gdLst/>
            <a:ahLst/>
            <a:cxnLst/>
            <a:rect l="l" t="t" r="r" b="b"/>
            <a:pathLst>
              <a:path w="14716718" h="5981356">
                <a:moveTo>
                  <a:pt x="0" y="0"/>
                </a:moveTo>
                <a:lnTo>
                  <a:pt x="14716718" y="0"/>
                </a:lnTo>
                <a:lnTo>
                  <a:pt x="14716718" y="5981356"/>
                </a:lnTo>
                <a:lnTo>
                  <a:pt x="0" y="59813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4" name="图片 5">
            <a:extLst>
              <a:ext uri="{FF2B5EF4-FFF2-40B4-BE49-F238E27FC236}">
                <a16:creationId xmlns:a16="http://schemas.microsoft.com/office/drawing/2014/main" id="{68C4DFB0-385D-01A3-4A09-519DA23BB1F1}"/>
              </a:ext>
            </a:extLst>
          </p:cNvPr>
          <p:cNvPicPr>
            <a:picLocks noChangeAspect="1"/>
          </p:cNvPicPr>
          <p:nvPr/>
        </p:nvPicPr>
        <p:blipFill rotWithShape="1">
          <a:blip r:embed="rId4">
            <a:extLst>
              <a:ext uri="{28A0092B-C50C-407E-A947-70E740481C1C}">
                <a14:useLocalDpi xmlns:a14="http://schemas.microsoft.com/office/drawing/2010/main" val="0"/>
              </a:ext>
            </a:extLst>
          </a:blip>
          <a:srcRect t="21111" r="72634" b="61389"/>
          <a:stretch/>
        </p:blipFill>
        <p:spPr>
          <a:xfrm>
            <a:off x="762000" y="2857500"/>
            <a:ext cx="5939751" cy="7691387"/>
          </a:xfrm>
          <a:prstGeom prst="rect">
            <a:avLst/>
          </a:prstGeom>
        </p:spPr>
      </p:pic>
      <p:pic>
        <p:nvPicPr>
          <p:cNvPr id="5" name="Picture 4">
            <a:extLst>
              <a:ext uri="{FF2B5EF4-FFF2-40B4-BE49-F238E27FC236}">
                <a16:creationId xmlns:a16="http://schemas.microsoft.com/office/drawing/2014/main" id="{F726EBA4-880C-20EC-FB03-D97D359F7198}"/>
              </a:ext>
            </a:extLst>
          </p:cNvPr>
          <p:cNvPicPr>
            <a:picLocks noChangeAspect="1"/>
          </p:cNvPicPr>
          <p:nvPr/>
        </p:nvPicPr>
        <p:blipFill>
          <a:blip r:embed="rId5"/>
          <a:stretch>
            <a:fillRect/>
          </a:stretch>
        </p:blipFill>
        <p:spPr>
          <a:xfrm>
            <a:off x="6629400" y="1257300"/>
            <a:ext cx="7884273" cy="6459302"/>
          </a:xfrm>
          <a:prstGeom prst="rect">
            <a:avLst/>
          </a:prstGeom>
        </p:spPr>
      </p:pic>
      <p:sp>
        <p:nvSpPr>
          <p:cNvPr id="6" name="Oval 5"/>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99957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63E0DA86-5637-0FF3-071B-3EB50FF86E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917" t="61333"/>
          <a:stretch/>
        </p:blipFill>
        <p:spPr>
          <a:xfrm>
            <a:off x="12725400" y="2552700"/>
            <a:ext cx="4492328" cy="6385560"/>
          </a:xfrm>
          <a:prstGeom prst="rect">
            <a:avLst/>
          </a:prstGeom>
        </p:spPr>
      </p:pic>
      <p:grpSp>
        <p:nvGrpSpPr>
          <p:cNvPr id="9" name="Group 8">
            <a:extLst>
              <a:ext uri="{FF2B5EF4-FFF2-40B4-BE49-F238E27FC236}">
                <a16:creationId xmlns:a16="http://schemas.microsoft.com/office/drawing/2014/main" id="{C2511961-4215-C271-F280-0940F59DD048}"/>
              </a:ext>
            </a:extLst>
          </p:cNvPr>
          <p:cNvGrpSpPr/>
          <p:nvPr/>
        </p:nvGrpSpPr>
        <p:grpSpPr>
          <a:xfrm>
            <a:off x="3810000" y="571500"/>
            <a:ext cx="8382000" cy="7924800"/>
            <a:chOff x="3810000" y="571500"/>
            <a:chExt cx="8382000" cy="7924800"/>
          </a:xfrm>
        </p:grpSpPr>
        <p:sp>
          <p:nvSpPr>
            <p:cNvPr id="2" name="Freeform 11">
              <a:extLst>
                <a:ext uri="{FF2B5EF4-FFF2-40B4-BE49-F238E27FC236}">
                  <a16:creationId xmlns:a16="http://schemas.microsoft.com/office/drawing/2014/main" id="{4568AD9B-3715-F184-CE68-1593DBEDDA8A}"/>
                </a:ext>
              </a:extLst>
            </p:cNvPr>
            <p:cNvSpPr/>
            <p:nvPr/>
          </p:nvSpPr>
          <p:spPr>
            <a:xfrm>
              <a:off x="3810000" y="571500"/>
              <a:ext cx="8382000" cy="7924800"/>
            </a:xfrm>
            <a:custGeom>
              <a:avLst/>
              <a:gdLst/>
              <a:ahLst/>
              <a:cxnLst/>
              <a:rect l="l" t="t" r="r" b="b"/>
              <a:pathLst>
                <a:path w="1332652" h="1531784">
                  <a:moveTo>
                    <a:pt x="0" y="0"/>
                  </a:moveTo>
                  <a:lnTo>
                    <a:pt x="1332652" y="0"/>
                  </a:lnTo>
                  <a:lnTo>
                    <a:pt x="1332652" y="1531783"/>
                  </a:lnTo>
                  <a:lnTo>
                    <a:pt x="0" y="15317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id="{E928C30B-2F93-9417-D1D2-DB0F05B436E0}"/>
                </a:ext>
              </a:extLst>
            </p:cNvPr>
            <p:cNvSpPr txBox="1"/>
            <p:nvPr/>
          </p:nvSpPr>
          <p:spPr>
            <a:xfrm>
              <a:off x="4953000" y="2857500"/>
              <a:ext cx="6781800" cy="3416320"/>
            </a:xfrm>
            <a:prstGeom prst="rect">
              <a:avLst/>
            </a:prstGeom>
            <a:noFill/>
          </p:spPr>
          <p:txBody>
            <a:bodyPr wrap="square" rtlCol="0">
              <a:spAutoFit/>
            </a:bodyPr>
            <a:lstStyle/>
            <a:p>
              <a:pPr algn="ctr"/>
              <a:r>
                <a:rPr lang="vi-VN" sz="5400" b="1" i="0" dirty="0">
                  <a:solidFill>
                    <a:srgbClr val="000000"/>
                  </a:solidFill>
                  <a:effectLst/>
                  <a:latin typeface="Calibri" panose="020F0502020204030204" pitchFamily="34" charset="0"/>
                  <a:cs typeface="Calibri" panose="020F0502020204030204" pitchFamily="34" charset="0"/>
                </a:rPr>
                <a:t>Ở gia đình và địa phương em có những việc làm nào đã và đang gây ô nhiễm đất?</a:t>
              </a:r>
              <a:endParaRPr lang="en-US" sz="5400" b="1" dirty="0">
                <a:latin typeface="Calibri" panose="020F0502020204030204" pitchFamily="34" charset="0"/>
                <a:cs typeface="Calibri" panose="020F0502020204030204" pitchFamily="34" charset="0"/>
              </a:endParaRPr>
            </a:p>
          </p:txBody>
        </p:sp>
      </p:grpSp>
      <p:sp>
        <p:nvSpPr>
          <p:cNvPr id="10" name="Oval 9"/>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32581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76481A"/>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8" name="Picture 7">
            <a:extLst>
              <a:ext uri="{FF2B5EF4-FFF2-40B4-BE49-F238E27FC236}">
                <a16:creationId xmlns:a16="http://schemas.microsoft.com/office/drawing/2014/main" id="{C2BB02C7-361C-FCF6-2807-48CA481B8D08}"/>
              </a:ext>
            </a:extLst>
          </p:cNvPr>
          <p:cNvPicPr>
            <a:picLocks noChangeAspect="1"/>
          </p:cNvPicPr>
          <p:nvPr/>
        </p:nvPicPr>
        <p:blipFill>
          <a:blip r:embed="rId2"/>
          <a:stretch>
            <a:fillRect/>
          </a:stretch>
        </p:blipFill>
        <p:spPr>
          <a:xfrm>
            <a:off x="2362200" y="800100"/>
            <a:ext cx="13087217" cy="4114800"/>
          </a:xfrm>
          <a:prstGeom prst="rect">
            <a:avLst/>
          </a:prstGeom>
        </p:spPr>
      </p:pic>
      <p:pic>
        <p:nvPicPr>
          <p:cNvPr id="10" name="Picture 9">
            <a:extLst>
              <a:ext uri="{FF2B5EF4-FFF2-40B4-BE49-F238E27FC236}">
                <a16:creationId xmlns:a16="http://schemas.microsoft.com/office/drawing/2014/main" id="{E546727C-A092-8B51-04DA-D9145D2722F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65957" l="0" r="50897"/>
                    </a14:imgEffect>
                  </a14:imgLayer>
                </a14:imgProps>
              </a:ext>
            </a:extLst>
          </a:blip>
          <a:srcRect r="47935" b="20667"/>
          <a:stretch/>
        </p:blipFill>
        <p:spPr>
          <a:xfrm>
            <a:off x="-381000" y="3437457"/>
            <a:ext cx="5334000" cy="6849543"/>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3255C561-764D-376C-917D-B8681859A3B5}"/>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0" b="67430" l="54069" r="96276"/>
                    </a14:imgEffect>
                  </a14:imgLayer>
                </a14:imgProps>
              </a:ext>
            </a:extLst>
          </a:blip>
          <a:srcRect l="50662" b="20667"/>
          <a:stretch/>
        </p:blipFill>
        <p:spPr>
          <a:xfrm>
            <a:off x="13411200" y="3166440"/>
            <a:ext cx="4847095" cy="6568393"/>
          </a:xfrm>
          <a:prstGeom prst="rect">
            <a:avLst/>
          </a:prstGeom>
          <a:effectLst>
            <a:outerShdw blurRad="63500" sx="102000" sy="102000" algn="ctr" rotWithShape="0">
              <a:prstClr val="black">
                <a:alpha val="40000"/>
              </a:prstClr>
            </a:outerShdw>
          </a:effectLst>
        </p:spPr>
      </p:pic>
      <p:pic>
        <p:nvPicPr>
          <p:cNvPr id="7" name="Picture 6" descr="A round pink label with white text and a black background&#10;&#10;Description automatically generated">
            <a:extLst>
              <a:ext uri="{FF2B5EF4-FFF2-40B4-BE49-F238E27FC236}">
                <a16:creationId xmlns:a16="http://schemas.microsoft.com/office/drawing/2014/main" id="{3041E0B5-F45C-013C-F233-10F12FE617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3200" y="342900"/>
            <a:ext cx="2509785" cy="2509785"/>
          </a:xfrm>
          <a:prstGeom prst="rect">
            <a:avLst/>
          </a:prstGeom>
        </p:spPr>
      </p:pic>
    </p:spTree>
    <p:extLst>
      <p:ext uri="{BB962C8B-B14F-4D97-AF65-F5344CB8AC3E}">
        <p14:creationId xmlns:p14="http://schemas.microsoft.com/office/powerpoint/2010/main" val="36784593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14062898" y="3963296"/>
            <a:ext cx="1341401" cy="1788521"/>
          </a:xfrm>
          <a:prstGeom prst="rect">
            <a:avLst/>
          </a:prstGeom>
          <a:noFill/>
          <a:ln>
            <a:noFill/>
          </a:ln>
        </p:spPr>
      </p:pic>
      <p:pic>
        <p:nvPicPr>
          <p:cNvPr id="55" name="Google Shape;55;p13"/>
          <p:cNvPicPr preferRelativeResize="0"/>
          <p:nvPr/>
        </p:nvPicPr>
        <p:blipFill>
          <a:blip r:embed="rId4">
            <a:alphaModFix/>
          </a:blip>
          <a:stretch>
            <a:fillRect/>
          </a:stretch>
        </p:blipFill>
        <p:spPr>
          <a:xfrm>
            <a:off x="1" y="2"/>
            <a:ext cx="18288002" cy="10287000"/>
          </a:xfrm>
          <a:prstGeom prst="rect">
            <a:avLst/>
          </a:prstGeom>
          <a:noFill/>
          <a:ln>
            <a:noFill/>
          </a:ln>
        </p:spPr>
      </p:pic>
      <p:pic>
        <p:nvPicPr>
          <p:cNvPr id="56" name="Google Shape;56;p13"/>
          <p:cNvPicPr preferRelativeResize="0"/>
          <p:nvPr/>
        </p:nvPicPr>
        <p:blipFill>
          <a:blip r:embed="rId5">
            <a:alphaModFix/>
          </a:blip>
          <a:stretch>
            <a:fillRect/>
          </a:stretch>
        </p:blipFill>
        <p:spPr>
          <a:xfrm>
            <a:off x="482157" y="1582627"/>
            <a:ext cx="3175452" cy="3474140"/>
          </a:xfrm>
          <a:prstGeom prst="rect">
            <a:avLst/>
          </a:prstGeom>
          <a:noFill/>
          <a:ln>
            <a:noFill/>
          </a:ln>
        </p:spPr>
      </p:pic>
      <p:pic>
        <p:nvPicPr>
          <p:cNvPr id="59" name="Google Shape;59;p13"/>
          <p:cNvPicPr preferRelativeResize="0"/>
          <p:nvPr/>
        </p:nvPicPr>
        <p:blipFill>
          <a:blip r:embed="rId6">
            <a:alphaModFix/>
          </a:blip>
          <a:stretch>
            <a:fillRect/>
          </a:stretch>
        </p:blipFill>
        <p:spPr>
          <a:xfrm>
            <a:off x="-135300" y="2"/>
            <a:ext cx="4144152" cy="1554050"/>
          </a:xfrm>
          <a:prstGeom prst="rect">
            <a:avLst/>
          </a:prstGeom>
          <a:noFill/>
          <a:ln>
            <a:noFill/>
          </a:ln>
        </p:spPr>
      </p:pic>
      <p:pic>
        <p:nvPicPr>
          <p:cNvPr id="60" name="Google Shape;60;p13"/>
          <p:cNvPicPr preferRelativeResize="0"/>
          <p:nvPr/>
        </p:nvPicPr>
        <p:blipFill>
          <a:blip r:embed="rId6">
            <a:alphaModFix/>
          </a:blip>
          <a:stretch>
            <a:fillRect/>
          </a:stretch>
        </p:blipFill>
        <p:spPr>
          <a:xfrm>
            <a:off x="3795701" y="2"/>
            <a:ext cx="4144152" cy="1554050"/>
          </a:xfrm>
          <a:prstGeom prst="rect">
            <a:avLst/>
          </a:prstGeom>
          <a:noFill/>
          <a:ln>
            <a:noFill/>
          </a:ln>
        </p:spPr>
      </p:pic>
      <p:pic>
        <p:nvPicPr>
          <p:cNvPr id="61" name="Google Shape;61;p13"/>
          <p:cNvPicPr preferRelativeResize="0"/>
          <p:nvPr/>
        </p:nvPicPr>
        <p:blipFill>
          <a:blip r:embed="rId6">
            <a:alphaModFix/>
          </a:blip>
          <a:stretch>
            <a:fillRect/>
          </a:stretch>
        </p:blipFill>
        <p:spPr>
          <a:xfrm>
            <a:off x="10212851" y="2"/>
            <a:ext cx="4144152" cy="1554050"/>
          </a:xfrm>
          <a:prstGeom prst="rect">
            <a:avLst/>
          </a:prstGeom>
          <a:noFill/>
          <a:ln>
            <a:noFill/>
          </a:ln>
        </p:spPr>
      </p:pic>
      <p:pic>
        <p:nvPicPr>
          <p:cNvPr id="62" name="Google Shape;62;p13"/>
          <p:cNvPicPr preferRelativeResize="0"/>
          <p:nvPr/>
        </p:nvPicPr>
        <p:blipFill>
          <a:blip r:embed="rId6">
            <a:alphaModFix/>
          </a:blip>
          <a:stretch>
            <a:fillRect/>
          </a:stretch>
        </p:blipFill>
        <p:spPr>
          <a:xfrm>
            <a:off x="14143850" y="2"/>
            <a:ext cx="4144152" cy="1554050"/>
          </a:xfrm>
          <a:prstGeom prst="rect">
            <a:avLst/>
          </a:prstGeom>
          <a:noFill/>
          <a:ln>
            <a:noFill/>
          </a:ln>
        </p:spPr>
      </p:pic>
      <p:pic>
        <p:nvPicPr>
          <p:cNvPr id="63" name="Google Shape;63;p13"/>
          <p:cNvPicPr preferRelativeResize="0"/>
          <p:nvPr/>
        </p:nvPicPr>
        <p:blipFill>
          <a:blip r:embed="rId7">
            <a:alphaModFix/>
          </a:blip>
          <a:stretch>
            <a:fillRect/>
          </a:stretch>
        </p:blipFill>
        <p:spPr>
          <a:xfrm>
            <a:off x="8075852" y="-150123"/>
            <a:ext cx="2000999" cy="2000999"/>
          </a:xfrm>
          <a:prstGeom prst="rect">
            <a:avLst/>
          </a:prstGeom>
          <a:noFill/>
          <a:ln>
            <a:noFill/>
          </a:ln>
        </p:spPr>
      </p:pic>
      <p:pic>
        <p:nvPicPr>
          <p:cNvPr id="64" name="Google Shape;64;p13"/>
          <p:cNvPicPr preferRelativeResize="0"/>
          <p:nvPr/>
        </p:nvPicPr>
        <p:blipFill>
          <a:blip r:embed="rId8">
            <a:alphaModFix/>
          </a:blip>
          <a:stretch>
            <a:fillRect/>
          </a:stretch>
        </p:blipFill>
        <p:spPr>
          <a:xfrm>
            <a:off x="210877" y="5558951"/>
            <a:ext cx="3496100" cy="3496100"/>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4597670" y="1461995"/>
            <a:ext cx="9557562" cy="5686844"/>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4984289" y="1696116"/>
            <a:ext cx="8784201" cy="4854591"/>
          </a:xfrm>
          <a:prstGeom prst="rect">
            <a:avLst/>
          </a:prstGeom>
          <a:solidFill>
            <a:srgbClr val="FFFFFF"/>
          </a:solidFill>
          <a:ln>
            <a:noFill/>
          </a:ln>
        </p:spPr>
        <p:txBody>
          <a:bodyPr spcFirstLastPara="1" wrap="square" lIns="182850" tIns="182850" rIns="182850" bIns="182850" anchor="t" anchorCtr="0">
            <a:noAutofit/>
          </a:bodyPr>
          <a:lstStyle/>
          <a:p>
            <a:pPr algn="ctr" defTabSz="1828755">
              <a:buClr>
                <a:srgbClr val="000000"/>
              </a:buClr>
              <a:defRPr/>
            </a:pPr>
            <a:endParaRPr sz="7001" b="1" kern="0">
              <a:solidFill>
                <a:srgbClr val="FFFF00"/>
              </a:solidFill>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6417445" y="1792286"/>
            <a:ext cx="1636556" cy="1993263"/>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14494884" y="1817454"/>
            <a:ext cx="1636557" cy="2041092"/>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5200649" y="3414589"/>
            <a:ext cx="8802878" cy="1184999"/>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10758349" y="4262572"/>
            <a:ext cx="5773841" cy="6354914"/>
          </a:xfrm>
          <a:prstGeom prst="rect">
            <a:avLst/>
          </a:prstGeom>
          <a:noFill/>
          <a:extLst>
            <a:ext uri="{909E8E84-426E-40DD-AFC4-6F175D3DCCD1}">
              <a14:hiddenFill xmlns:a14="http://schemas.microsoft.com/office/drawing/2010/main">
                <a:solidFill>
                  <a:srgbClr val="FFFFFF"/>
                </a:solidFill>
              </a14:hiddenFill>
            </a:ext>
          </a:extLst>
        </p:spPr>
      </p:pic>
      <p:sp>
        <p:nvSpPr>
          <p:cNvPr id="17" name="Oval 16"/>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65992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63E0DA86-5637-0FF3-071B-3EB50FF86E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917" t="61333"/>
          <a:stretch/>
        </p:blipFill>
        <p:spPr>
          <a:xfrm>
            <a:off x="13795672" y="2552700"/>
            <a:ext cx="4492328" cy="6385560"/>
          </a:xfrm>
          <a:prstGeom prst="rect">
            <a:avLst/>
          </a:prstGeom>
        </p:spPr>
      </p:pic>
      <p:grpSp>
        <p:nvGrpSpPr>
          <p:cNvPr id="9" name="Group 8">
            <a:extLst>
              <a:ext uri="{FF2B5EF4-FFF2-40B4-BE49-F238E27FC236}">
                <a16:creationId xmlns:a16="http://schemas.microsoft.com/office/drawing/2014/main" id="{C2511961-4215-C271-F280-0940F59DD048}"/>
              </a:ext>
            </a:extLst>
          </p:cNvPr>
          <p:cNvGrpSpPr/>
          <p:nvPr/>
        </p:nvGrpSpPr>
        <p:grpSpPr>
          <a:xfrm>
            <a:off x="838200" y="0"/>
            <a:ext cx="12649200" cy="9563100"/>
            <a:chOff x="3810000" y="571500"/>
            <a:chExt cx="8382000" cy="7924800"/>
          </a:xfrm>
        </p:grpSpPr>
        <p:sp>
          <p:nvSpPr>
            <p:cNvPr id="2" name="Freeform 11">
              <a:extLst>
                <a:ext uri="{FF2B5EF4-FFF2-40B4-BE49-F238E27FC236}">
                  <a16:creationId xmlns:a16="http://schemas.microsoft.com/office/drawing/2014/main" id="{4568AD9B-3715-F184-CE68-1593DBEDDA8A}"/>
                </a:ext>
              </a:extLst>
            </p:cNvPr>
            <p:cNvSpPr/>
            <p:nvPr/>
          </p:nvSpPr>
          <p:spPr>
            <a:xfrm>
              <a:off x="3810000" y="571500"/>
              <a:ext cx="8382000" cy="7924800"/>
            </a:xfrm>
            <a:custGeom>
              <a:avLst/>
              <a:gdLst/>
              <a:ahLst/>
              <a:cxnLst/>
              <a:rect l="l" t="t" r="r" b="b"/>
              <a:pathLst>
                <a:path w="1332652" h="1531784">
                  <a:moveTo>
                    <a:pt x="0" y="0"/>
                  </a:moveTo>
                  <a:lnTo>
                    <a:pt x="1332652" y="0"/>
                  </a:lnTo>
                  <a:lnTo>
                    <a:pt x="1332652" y="1531783"/>
                  </a:lnTo>
                  <a:lnTo>
                    <a:pt x="0" y="15317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id="{E928C30B-2F93-9417-D1D2-DB0F05B436E0}"/>
                </a:ext>
              </a:extLst>
            </p:cNvPr>
            <p:cNvSpPr txBox="1"/>
            <p:nvPr/>
          </p:nvSpPr>
          <p:spPr>
            <a:xfrm>
              <a:off x="5274325" y="2857500"/>
              <a:ext cx="6715699" cy="3519689"/>
            </a:xfrm>
            <a:prstGeom prst="rect">
              <a:avLst/>
            </a:prstGeom>
            <a:noFill/>
          </p:spPr>
          <p:txBody>
            <a:bodyPr wrap="square" rtlCol="0">
              <a:spAutoFit/>
            </a:bodyPr>
            <a:lstStyle/>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5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Không phân loại rác, vứt rác bừa bãi;</a:t>
              </a:r>
              <a:endParaRPr kumimoji="0" lang="en-US" sz="5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5400" b="1" dirty="0">
                  <a:solidFill>
                    <a:srgbClr val="000000"/>
                  </a:solidFill>
                  <a:latin typeface="Calibri" panose="020F0502020204030204" pitchFamily="34" charset="0"/>
                  <a:cs typeface="Calibri" panose="020F0502020204030204" pitchFamily="34" charset="0"/>
                </a:rPr>
                <a:t>S</a:t>
              </a:r>
              <a:r>
                <a:rPr kumimoji="0" lang="vi-VN" sz="5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ử dụng thuốc trừ sâu, thuốc hoá học không đúng cách, quá liều lượng,….</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10" name="Oval 9"/>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68665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 name="Graphic 4">
            <a:extLst>
              <a:ext uri="{FF2B5EF4-FFF2-40B4-BE49-F238E27FC236}">
                <a16:creationId xmlns:a16="http://schemas.microsoft.com/office/drawing/2014/main" id="{59FDB333-6BF0-3463-1487-D9B447FDD73A}"/>
              </a:ext>
            </a:extLst>
          </p:cNvPr>
          <p:cNvGrpSpPr/>
          <p:nvPr/>
        </p:nvGrpSpPr>
        <p:grpSpPr>
          <a:xfrm>
            <a:off x="4800600" y="495300"/>
            <a:ext cx="11049000" cy="3581400"/>
            <a:chOff x="5610688" y="1031736"/>
            <a:chExt cx="5879305" cy="3980523"/>
          </a:xfrm>
        </p:grpSpPr>
        <p:sp>
          <p:nvSpPr>
            <p:cNvPr id="10" name="Freeform: Shape 9">
              <a:extLst>
                <a:ext uri="{FF2B5EF4-FFF2-40B4-BE49-F238E27FC236}">
                  <a16:creationId xmlns:a16="http://schemas.microsoft.com/office/drawing/2014/main" id="{68D0DB1C-F6B4-A335-D98A-6CF184A622A1}"/>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 name="Freeform: Shape 10">
              <a:extLst>
                <a:ext uri="{FF2B5EF4-FFF2-40B4-BE49-F238E27FC236}">
                  <a16:creationId xmlns:a16="http://schemas.microsoft.com/office/drawing/2014/main" id="{818D6775-845E-8FE8-194A-AECED76CD40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12" name="Graphic 4">
              <a:extLst>
                <a:ext uri="{FF2B5EF4-FFF2-40B4-BE49-F238E27FC236}">
                  <a16:creationId xmlns:a16="http://schemas.microsoft.com/office/drawing/2014/main" id="{CD0B7B75-19F9-48A1-E8E6-3A38A6F6A611}"/>
                </a:ext>
              </a:extLst>
            </p:cNvPr>
            <p:cNvGrpSpPr/>
            <p:nvPr/>
          </p:nvGrpSpPr>
          <p:grpSpPr>
            <a:xfrm>
              <a:off x="5610688" y="1031736"/>
              <a:ext cx="5879305" cy="3980523"/>
              <a:chOff x="5610688" y="1031736"/>
              <a:chExt cx="5879305" cy="3980523"/>
            </a:xfrm>
            <a:solidFill>
              <a:srgbClr val="1A1A1A"/>
            </a:solidFill>
          </p:grpSpPr>
          <p:sp>
            <p:nvSpPr>
              <p:cNvPr id="13" name="Freeform: Shape 12">
                <a:extLst>
                  <a:ext uri="{FF2B5EF4-FFF2-40B4-BE49-F238E27FC236}">
                    <a16:creationId xmlns:a16="http://schemas.microsoft.com/office/drawing/2014/main" id="{2FFE23AB-80C1-0120-A38B-40408A5C8BAB}"/>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4" name="Freeform: Shape 13">
                <a:extLst>
                  <a:ext uri="{FF2B5EF4-FFF2-40B4-BE49-F238E27FC236}">
                    <a16:creationId xmlns:a16="http://schemas.microsoft.com/office/drawing/2014/main" id="{6DC0E850-1EE6-715B-52DD-AF5EA0FD20D5}"/>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5" name="Freeform: Shape 14">
                <a:extLst>
                  <a:ext uri="{FF2B5EF4-FFF2-40B4-BE49-F238E27FC236}">
                    <a16:creationId xmlns:a16="http://schemas.microsoft.com/office/drawing/2014/main" id="{C3013333-81D2-869A-CD6E-3DC87AB6243B}"/>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6" name="Freeform: Shape 15">
                <a:extLst>
                  <a:ext uri="{FF2B5EF4-FFF2-40B4-BE49-F238E27FC236}">
                    <a16:creationId xmlns:a16="http://schemas.microsoft.com/office/drawing/2014/main" id="{80354E83-3919-01B9-7CF3-FCF3E57C3060}"/>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7" name="Freeform: Shape 16">
                <a:extLst>
                  <a:ext uri="{FF2B5EF4-FFF2-40B4-BE49-F238E27FC236}">
                    <a16:creationId xmlns:a16="http://schemas.microsoft.com/office/drawing/2014/main" id="{8F035697-E835-8CD1-68CF-DF87FBC6B871}"/>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8" name="Freeform: Shape 17">
                <a:extLst>
                  <a:ext uri="{FF2B5EF4-FFF2-40B4-BE49-F238E27FC236}">
                    <a16:creationId xmlns:a16="http://schemas.microsoft.com/office/drawing/2014/main" id="{A09E30A7-AC1F-26FD-454A-3E7B5807D3E5}"/>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19" name="TextBox 18">
            <a:extLst>
              <a:ext uri="{FF2B5EF4-FFF2-40B4-BE49-F238E27FC236}">
                <a16:creationId xmlns:a16="http://schemas.microsoft.com/office/drawing/2014/main" id="{ECF778EE-899A-2E93-EAE0-83DE4EF06D05}"/>
              </a:ext>
            </a:extLst>
          </p:cNvPr>
          <p:cNvSpPr txBox="1"/>
          <p:nvPr/>
        </p:nvSpPr>
        <p:spPr>
          <a:xfrm>
            <a:off x="5342925" y="1067208"/>
            <a:ext cx="9592275" cy="2308324"/>
          </a:xfrm>
          <a:prstGeom prst="rect">
            <a:avLst/>
          </a:prstGeom>
          <a:noFill/>
        </p:spPr>
        <p:txBody>
          <a:bodyPr wrap="square" rtlCol="0">
            <a:spAutoFit/>
          </a:bodyPr>
          <a:lstStyle/>
          <a:p>
            <a:pPr lvl="0" algn="ctr" defTabSz="1371600"/>
            <a:r>
              <a:rPr lang="vi-VN" sz="7200" b="1" dirty="0">
                <a:solidFill>
                  <a:srgbClr val="FF0000"/>
                </a:solidFill>
                <a:latin typeface="Calibri" panose="020F0502020204030204" pitchFamily="34" charset="0"/>
                <a:ea typeface="楷体"/>
                <a:cs typeface="Calibri" panose="020F0502020204030204" pitchFamily="34" charset="0"/>
              </a:rPr>
              <a:t>Vì sao phải phân loại rác thải sinh hoạt?</a:t>
            </a:r>
          </a:p>
        </p:txBody>
      </p:sp>
      <p:grpSp>
        <p:nvGrpSpPr>
          <p:cNvPr id="20" name="Group 19">
            <a:extLst>
              <a:ext uri="{FF2B5EF4-FFF2-40B4-BE49-F238E27FC236}">
                <a16:creationId xmlns:a16="http://schemas.microsoft.com/office/drawing/2014/main" id="{448354AA-8C12-DBED-0762-6B1CB24C097C}"/>
              </a:ext>
            </a:extLst>
          </p:cNvPr>
          <p:cNvGrpSpPr/>
          <p:nvPr/>
        </p:nvGrpSpPr>
        <p:grpSpPr>
          <a:xfrm>
            <a:off x="1066800" y="3314700"/>
            <a:ext cx="4928921" cy="5691897"/>
            <a:chOff x="8408633" y="1992570"/>
            <a:chExt cx="3507011" cy="3833036"/>
          </a:xfrm>
        </p:grpSpPr>
        <p:grpSp>
          <p:nvGrpSpPr>
            <p:cNvPr id="21" name="Graphic 4">
              <a:extLst>
                <a:ext uri="{FF2B5EF4-FFF2-40B4-BE49-F238E27FC236}">
                  <a16:creationId xmlns:a16="http://schemas.microsoft.com/office/drawing/2014/main" id="{2CCCF956-73F2-BD1E-DDAF-BBC3471994A8}"/>
                </a:ext>
              </a:extLst>
            </p:cNvPr>
            <p:cNvGrpSpPr/>
            <p:nvPr/>
          </p:nvGrpSpPr>
          <p:grpSpPr>
            <a:xfrm>
              <a:off x="8408633" y="1992570"/>
              <a:ext cx="3507011" cy="3821123"/>
              <a:chOff x="8408633" y="1992570"/>
              <a:chExt cx="3507011" cy="3821123"/>
            </a:xfrm>
          </p:grpSpPr>
          <p:grpSp>
            <p:nvGrpSpPr>
              <p:cNvPr id="23" name="Graphic 4">
                <a:extLst>
                  <a:ext uri="{FF2B5EF4-FFF2-40B4-BE49-F238E27FC236}">
                    <a16:creationId xmlns:a16="http://schemas.microsoft.com/office/drawing/2014/main" id="{2F98154E-A253-0201-E2D4-5B54D57B31AB}"/>
                  </a:ext>
                </a:extLst>
              </p:cNvPr>
              <p:cNvGrpSpPr/>
              <p:nvPr/>
            </p:nvGrpSpPr>
            <p:grpSpPr>
              <a:xfrm>
                <a:off x="10886512" y="3334328"/>
                <a:ext cx="1029133" cy="1810218"/>
                <a:chOff x="10886512" y="3334328"/>
                <a:chExt cx="1029133" cy="1810218"/>
              </a:xfrm>
            </p:grpSpPr>
            <p:sp>
              <p:nvSpPr>
                <p:cNvPr id="98" name="Freeform: Shape 97">
                  <a:extLst>
                    <a:ext uri="{FF2B5EF4-FFF2-40B4-BE49-F238E27FC236}">
                      <a16:creationId xmlns:a16="http://schemas.microsoft.com/office/drawing/2014/main" id="{A774827F-66BD-8907-E936-FC08B46A0674}"/>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9" name="Freeform: Shape 98">
                  <a:extLst>
                    <a:ext uri="{FF2B5EF4-FFF2-40B4-BE49-F238E27FC236}">
                      <a16:creationId xmlns:a16="http://schemas.microsoft.com/office/drawing/2014/main" id="{015832FA-252F-74F9-59A2-666B2ECB3C00}"/>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0" name="Freeform: Shape 99">
                  <a:extLst>
                    <a:ext uri="{FF2B5EF4-FFF2-40B4-BE49-F238E27FC236}">
                      <a16:creationId xmlns:a16="http://schemas.microsoft.com/office/drawing/2014/main" id="{1531D3D2-E336-718C-F7F4-618DA961DC9D}"/>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id="{4A1C19D9-FB60-DE1D-C21D-21A512A0C903}"/>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2" name="Freeform: Shape 101">
                  <a:extLst>
                    <a:ext uri="{FF2B5EF4-FFF2-40B4-BE49-F238E27FC236}">
                      <a16:creationId xmlns:a16="http://schemas.microsoft.com/office/drawing/2014/main" id="{EE8911E2-21E3-0BAE-C405-9D17108CDBA4}"/>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id="{F7E7F697-40DF-6864-4733-DC9088456F09}"/>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4" name="Freeform: Shape 103">
                  <a:extLst>
                    <a:ext uri="{FF2B5EF4-FFF2-40B4-BE49-F238E27FC236}">
                      <a16:creationId xmlns:a16="http://schemas.microsoft.com/office/drawing/2014/main" id="{61397D65-DB99-F39A-9D83-09F6205080C8}"/>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5" name="Freeform: Shape 104">
                  <a:extLst>
                    <a:ext uri="{FF2B5EF4-FFF2-40B4-BE49-F238E27FC236}">
                      <a16:creationId xmlns:a16="http://schemas.microsoft.com/office/drawing/2014/main" id="{ABC98518-83BA-1B54-A0FE-E2B41DA2C8DB}"/>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6" name="Freeform: Shape 105">
                  <a:extLst>
                    <a:ext uri="{FF2B5EF4-FFF2-40B4-BE49-F238E27FC236}">
                      <a16:creationId xmlns:a16="http://schemas.microsoft.com/office/drawing/2014/main" id="{2E6E56CE-8120-F401-C6C1-D1456DF40F0D}"/>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4" name="Freeform: Shape 23">
                <a:extLst>
                  <a:ext uri="{FF2B5EF4-FFF2-40B4-BE49-F238E27FC236}">
                    <a16:creationId xmlns:a16="http://schemas.microsoft.com/office/drawing/2014/main" id="{9D666F5A-CD02-677C-431D-1413CC6F8AB3}"/>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5" name="Freeform: Shape 24">
                <a:extLst>
                  <a:ext uri="{FF2B5EF4-FFF2-40B4-BE49-F238E27FC236}">
                    <a16:creationId xmlns:a16="http://schemas.microsoft.com/office/drawing/2014/main" id="{BBB95B47-F6D0-95C8-7BBC-40E13C80247E}"/>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6" name="Freeform: Shape 25">
                <a:extLst>
                  <a:ext uri="{FF2B5EF4-FFF2-40B4-BE49-F238E27FC236}">
                    <a16:creationId xmlns:a16="http://schemas.microsoft.com/office/drawing/2014/main" id="{6EB11D3D-A6CA-9EB0-912B-AE8E1F4D707A}"/>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7" name="Freeform: Shape 26">
                <a:extLst>
                  <a:ext uri="{FF2B5EF4-FFF2-40B4-BE49-F238E27FC236}">
                    <a16:creationId xmlns:a16="http://schemas.microsoft.com/office/drawing/2014/main" id="{99398201-DF60-06CB-816E-4C64063F7B7C}"/>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8" name="Freeform: Shape 27">
                <a:extLst>
                  <a:ext uri="{FF2B5EF4-FFF2-40B4-BE49-F238E27FC236}">
                    <a16:creationId xmlns:a16="http://schemas.microsoft.com/office/drawing/2014/main" id="{8B4CB561-A0CE-7941-2723-C5270AB57A8A}"/>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9" name="Freeform: Shape 28">
                <a:extLst>
                  <a:ext uri="{FF2B5EF4-FFF2-40B4-BE49-F238E27FC236}">
                    <a16:creationId xmlns:a16="http://schemas.microsoft.com/office/drawing/2014/main" id="{39ACF167-E6A6-804C-B25C-BE783CA9FFE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0" name="Graphic 4">
                <a:extLst>
                  <a:ext uri="{FF2B5EF4-FFF2-40B4-BE49-F238E27FC236}">
                    <a16:creationId xmlns:a16="http://schemas.microsoft.com/office/drawing/2014/main" id="{2B293982-2264-D33F-B441-1F56AF33F140}"/>
                  </a:ext>
                </a:extLst>
              </p:cNvPr>
              <p:cNvGrpSpPr/>
              <p:nvPr/>
            </p:nvGrpSpPr>
            <p:grpSpPr>
              <a:xfrm>
                <a:off x="8408633" y="3314331"/>
                <a:ext cx="2021128" cy="2499362"/>
                <a:chOff x="8408633" y="3314331"/>
                <a:chExt cx="2021128" cy="2499362"/>
              </a:xfrm>
            </p:grpSpPr>
            <p:grpSp>
              <p:nvGrpSpPr>
                <p:cNvPr id="87" name="Graphic 4">
                  <a:extLst>
                    <a:ext uri="{FF2B5EF4-FFF2-40B4-BE49-F238E27FC236}">
                      <a16:creationId xmlns:a16="http://schemas.microsoft.com/office/drawing/2014/main" id="{D3F333D1-C090-B0D7-E4B8-AABADF9F7609}"/>
                    </a:ext>
                  </a:extLst>
                </p:cNvPr>
                <p:cNvGrpSpPr/>
                <p:nvPr/>
              </p:nvGrpSpPr>
              <p:grpSpPr>
                <a:xfrm>
                  <a:off x="8408633" y="3314331"/>
                  <a:ext cx="532978" cy="711598"/>
                  <a:chOff x="8408633" y="3314331"/>
                  <a:chExt cx="532978" cy="711598"/>
                </a:xfrm>
              </p:grpSpPr>
              <p:sp>
                <p:nvSpPr>
                  <p:cNvPr id="91" name="Freeform: Shape 90">
                    <a:extLst>
                      <a:ext uri="{FF2B5EF4-FFF2-40B4-BE49-F238E27FC236}">
                        <a16:creationId xmlns:a16="http://schemas.microsoft.com/office/drawing/2014/main" id="{206F217B-89DB-C9CB-5F41-69D661B1CE9B}"/>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2" name="Freeform: Shape 91">
                    <a:extLst>
                      <a:ext uri="{FF2B5EF4-FFF2-40B4-BE49-F238E27FC236}">
                        <a16:creationId xmlns:a16="http://schemas.microsoft.com/office/drawing/2014/main" id="{6CE24B38-7C66-CDE3-16E0-0F138AE1A033}"/>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3" name="Freeform: Shape 92">
                    <a:extLst>
                      <a:ext uri="{FF2B5EF4-FFF2-40B4-BE49-F238E27FC236}">
                        <a16:creationId xmlns:a16="http://schemas.microsoft.com/office/drawing/2014/main" id="{312E4E42-1EBA-FFB7-B75E-DFC575CE3098}"/>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4" name="Freeform: Shape 93">
                    <a:extLst>
                      <a:ext uri="{FF2B5EF4-FFF2-40B4-BE49-F238E27FC236}">
                        <a16:creationId xmlns:a16="http://schemas.microsoft.com/office/drawing/2014/main" id="{5EBB1005-C44D-ECEB-1081-5A49E1763858}"/>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id="{C2611CF4-60E1-F5DF-A4D5-044F99CD52EC}"/>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6" name="Freeform: Shape 95">
                    <a:extLst>
                      <a:ext uri="{FF2B5EF4-FFF2-40B4-BE49-F238E27FC236}">
                        <a16:creationId xmlns:a16="http://schemas.microsoft.com/office/drawing/2014/main" id="{27BF3E4C-6B38-1B6A-F2BD-4BE65D710243}"/>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id="{3AE1B8B8-605D-1439-0648-3EC08F7561E6}"/>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88" name="Freeform: Shape 87">
                  <a:extLst>
                    <a:ext uri="{FF2B5EF4-FFF2-40B4-BE49-F238E27FC236}">
                      <a16:creationId xmlns:a16="http://schemas.microsoft.com/office/drawing/2014/main" id="{50A6B5AB-65FE-6B3A-C366-3198D286B001}"/>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9" name="Freeform: Shape 88">
                  <a:extLst>
                    <a:ext uri="{FF2B5EF4-FFF2-40B4-BE49-F238E27FC236}">
                      <a16:creationId xmlns:a16="http://schemas.microsoft.com/office/drawing/2014/main" id="{469B3895-497D-3DF2-C290-0DC9E696C82A}"/>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0" name="Freeform: Shape 89">
                  <a:extLst>
                    <a:ext uri="{FF2B5EF4-FFF2-40B4-BE49-F238E27FC236}">
                      <a16:creationId xmlns:a16="http://schemas.microsoft.com/office/drawing/2014/main" id="{797AA872-7CF3-4A51-9F95-81753EFF7A07}"/>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31" name="Graphic 4">
                <a:extLst>
                  <a:ext uri="{FF2B5EF4-FFF2-40B4-BE49-F238E27FC236}">
                    <a16:creationId xmlns:a16="http://schemas.microsoft.com/office/drawing/2014/main" id="{307FB198-82B7-C69B-8C67-3A8A4B710E5A}"/>
                  </a:ext>
                </a:extLst>
              </p:cNvPr>
              <p:cNvGrpSpPr/>
              <p:nvPr/>
            </p:nvGrpSpPr>
            <p:grpSpPr>
              <a:xfrm>
                <a:off x="9635854" y="2992117"/>
                <a:ext cx="2029993" cy="751396"/>
                <a:chOff x="9635854" y="2992117"/>
                <a:chExt cx="2029993" cy="751396"/>
              </a:xfrm>
            </p:grpSpPr>
            <p:grpSp>
              <p:nvGrpSpPr>
                <p:cNvPr id="81" name="Graphic 4">
                  <a:extLst>
                    <a:ext uri="{FF2B5EF4-FFF2-40B4-BE49-F238E27FC236}">
                      <a16:creationId xmlns:a16="http://schemas.microsoft.com/office/drawing/2014/main" id="{EE77E707-08FA-5D59-8EC7-84552EBCA49C}"/>
                    </a:ext>
                  </a:extLst>
                </p:cNvPr>
                <p:cNvGrpSpPr/>
                <p:nvPr/>
              </p:nvGrpSpPr>
              <p:grpSpPr>
                <a:xfrm>
                  <a:off x="9635854" y="3377070"/>
                  <a:ext cx="399749" cy="366442"/>
                  <a:chOff x="9635854" y="3377070"/>
                  <a:chExt cx="399749" cy="366442"/>
                </a:xfrm>
              </p:grpSpPr>
              <p:sp>
                <p:nvSpPr>
                  <p:cNvPr id="85" name="Freeform: Shape 84">
                    <a:extLst>
                      <a:ext uri="{FF2B5EF4-FFF2-40B4-BE49-F238E27FC236}">
                        <a16:creationId xmlns:a16="http://schemas.microsoft.com/office/drawing/2014/main" id="{1419C680-D139-E159-A86D-3FD8CDB4C5FF}"/>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6" name="Freeform: Shape 85">
                    <a:extLst>
                      <a:ext uri="{FF2B5EF4-FFF2-40B4-BE49-F238E27FC236}">
                        <a16:creationId xmlns:a16="http://schemas.microsoft.com/office/drawing/2014/main" id="{CD4136F5-10C8-E26B-E053-BF116E8648FA}"/>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82" name="Graphic 4">
                  <a:extLst>
                    <a:ext uri="{FF2B5EF4-FFF2-40B4-BE49-F238E27FC236}">
                      <a16:creationId xmlns:a16="http://schemas.microsoft.com/office/drawing/2014/main" id="{D1330BE1-BF31-087D-8178-169B67DC3656}"/>
                    </a:ext>
                  </a:extLst>
                </p:cNvPr>
                <p:cNvGrpSpPr/>
                <p:nvPr/>
              </p:nvGrpSpPr>
              <p:grpSpPr>
                <a:xfrm>
                  <a:off x="11305110" y="2992117"/>
                  <a:ext cx="360737" cy="419012"/>
                  <a:chOff x="11305110" y="2992117"/>
                  <a:chExt cx="360737" cy="419012"/>
                </a:xfrm>
              </p:grpSpPr>
              <p:sp>
                <p:nvSpPr>
                  <p:cNvPr id="83" name="Freeform: Shape 82">
                    <a:extLst>
                      <a:ext uri="{FF2B5EF4-FFF2-40B4-BE49-F238E27FC236}">
                        <a16:creationId xmlns:a16="http://schemas.microsoft.com/office/drawing/2014/main" id="{8A3CAB17-FC72-EE46-C1A2-DA6729C51A50}"/>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4" name="Freeform: Shape 83">
                    <a:extLst>
                      <a:ext uri="{FF2B5EF4-FFF2-40B4-BE49-F238E27FC236}">
                        <a16:creationId xmlns:a16="http://schemas.microsoft.com/office/drawing/2014/main" id="{78623945-0C14-631E-C08B-9E732143C873}"/>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2" name="Freeform: Shape 31">
                <a:extLst>
                  <a:ext uri="{FF2B5EF4-FFF2-40B4-BE49-F238E27FC236}">
                    <a16:creationId xmlns:a16="http://schemas.microsoft.com/office/drawing/2014/main" id="{0FB73A69-087C-7D22-82B8-8CBC2BB86832}"/>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3" name="Graphic 4">
                <a:extLst>
                  <a:ext uri="{FF2B5EF4-FFF2-40B4-BE49-F238E27FC236}">
                    <a16:creationId xmlns:a16="http://schemas.microsoft.com/office/drawing/2014/main" id="{1BD8F0EB-377C-9B1B-B2B9-4EDAEA89795A}"/>
                  </a:ext>
                </a:extLst>
              </p:cNvPr>
              <p:cNvGrpSpPr/>
              <p:nvPr/>
            </p:nvGrpSpPr>
            <p:grpSpPr>
              <a:xfrm>
                <a:off x="9879743" y="2828220"/>
                <a:ext cx="1476782" cy="856672"/>
                <a:chOff x="9879743" y="2828220"/>
                <a:chExt cx="1476782" cy="856672"/>
              </a:xfrm>
            </p:grpSpPr>
            <p:grpSp>
              <p:nvGrpSpPr>
                <p:cNvPr id="60" name="Graphic 4">
                  <a:extLst>
                    <a:ext uri="{FF2B5EF4-FFF2-40B4-BE49-F238E27FC236}">
                      <a16:creationId xmlns:a16="http://schemas.microsoft.com/office/drawing/2014/main" id="{94964CAB-C11A-D82A-E18C-606F7EAC37AC}"/>
                    </a:ext>
                  </a:extLst>
                </p:cNvPr>
                <p:cNvGrpSpPr/>
                <p:nvPr/>
              </p:nvGrpSpPr>
              <p:grpSpPr>
                <a:xfrm>
                  <a:off x="9879743" y="2828220"/>
                  <a:ext cx="1476782" cy="697584"/>
                  <a:chOff x="9879743" y="2828220"/>
                  <a:chExt cx="1476782" cy="697584"/>
                </a:xfrm>
                <a:solidFill>
                  <a:srgbClr val="201D29"/>
                </a:solidFill>
              </p:grpSpPr>
              <p:pic>
                <p:nvPicPr>
                  <p:cNvPr id="75" name="Picture 74">
                    <a:extLst>
                      <a:ext uri="{FF2B5EF4-FFF2-40B4-BE49-F238E27FC236}">
                        <a16:creationId xmlns:a16="http://schemas.microsoft.com/office/drawing/2014/main" id="{54FB1599-28A3-C193-8D19-D4952FCFD1A3}"/>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6" name="Graphic 4">
                    <a:extLst>
                      <a:ext uri="{FF2B5EF4-FFF2-40B4-BE49-F238E27FC236}">
                        <a16:creationId xmlns:a16="http://schemas.microsoft.com/office/drawing/2014/main" id="{4EB50BB7-C8E2-384E-9B01-8494D2179442}"/>
                      </a:ext>
                    </a:extLst>
                  </p:cNvPr>
                  <p:cNvGrpSpPr/>
                  <p:nvPr/>
                </p:nvGrpSpPr>
                <p:grpSpPr>
                  <a:xfrm>
                    <a:off x="10121718" y="2828220"/>
                    <a:ext cx="898324" cy="433217"/>
                    <a:chOff x="10121718" y="2828220"/>
                    <a:chExt cx="898324" cy="433217"/>
                  </a:xfrm>
                  <a:solidFill>
                    <a:srgbClr val="201D29"/>
                  </a:solidFill>
                </p:grpSpPr>
                <p:sp>
                  <p:nvSpPr>
                    <p:cNvPr id="77" name="Freeform: Shape 76">
                      <a:extLst>
                        <a:ext uri="{FF2B5EF4-FFF2-40B4-BE49-F238E27FC236}">
                          <a16:creationId xmlns:a16="http://schemas.microsoft.com/office/drawing/2014/main" id="{B5E7814E-E34C-7ACE-A4E2-D12A3D4CF468}"/>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8" name="Freeform: Shape 77">
                      <a:extLst>
                        <a:ext uri="{FF2B5EF4-FFF2-40B4-BE49-F238E27FC236}">
                          <a16:creationId xmlns:a16="http://schemas.microsoft.com/office/drawing/2014/main" id="{9A6E638E-A229-69A7-C03A-977CD0DD4DFC}"/>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9" name="Freeform: Shape 78">
                      <a:extLst>
                        <a:ext uri="{FF2B5EF4-FFF2-40B4-BE49-F238E27FC236}">
                          <a16:creationId xmlns:a16="http://schemas.microsoft.com/office/drawing/2014/main" id="{80111332-D421-EED7-58EB-3E5872745B38}"/>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0" name="Freeform: Shape 79">
                      <a:extLst>
                        <a:ext uri="{FF2B5EF4-FFF2-40B4-BE49-F238E27FC236}">
                          <a16:creationId xmlns:a16="http://schemas.microsoft.com/office/drawing/2014/main" id="{A6851730-0F5C-DF39-5CDF-649A8732B188}"/>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1" name="Graphic 4">
                  <a:extLst>
                    <a:ext uri="{FF2B5EF4-FFF2-40B4-BE49-F238E27FC236}">
                      <a16:creationId xmlns:a16="http://schemas.microsoft.com/office/drawing/2014/main" id="{A8FAD6CF-4AC3-2DF2-B20A-33A7B67C8B35}"/>
                    </a:ext>
                  </a:extLst>
                </p:cNvPr>
                <p:cNvGrpSpPr/>
                <p:nvPr/>
              </p:nvGrpSpPr>
              <p:grpSpPr>
                <a:xfrm>
                  <a:off x="10005654" y="3276357"/>
                  <a:ext cx="408535" cy="408535"/>
                  <a:chOff x="10005654" y="3276357"/>
                  <a:chExt cx="408535" cy="408535"/>
                </a:xfrm>
              </p:grpSpPr>
              <p:sp>
                <p:nvSpPr>
                  <p:cNvPr id="71" name="Freeform: Shape 70">
                    <a:extLst>
                      <a:ext uri="{FF2B5EF4-FFF2-40B4-BE49-F238E27FC236}">
                        <a16:creationId xmlns:a16="http://schemas.microsoft.com/office/drawing/2014/main" id="{D14015B4-2EF5-A7FA-62D5-DD14C0FBB795}"/>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2" name="Graphic 4">
                    <a:extLst>
                      <a:ext uri="{FF2B5EF4-FFF2-40B4-BE49-F238E27FC236}">
                        <a16:creationId xmlns:a16="http://schemas.microsoft.com/office/drawing/2014/main" id="{2EB590BE-722B-C644-8EAB-C2F497DA974F}"/>
                      </a:ext>
                    </a:extLst>
                  </p:cNvPr>
                  <p:cNvGrpSpPr/>
                  <p:nvPr/>
                </p:nvGrpSpPr>
                <p:grpSpPr>
                  <a:xfrm>
                    <a:off x="10120136" y="3358194"/>
                    <a:ext cx="140329" cy="178839"/>
                    <a:chOff x="10120136" y="3358194"/>
                    <a:chExt cx="140329" cy="178839"/>
                  </a:xfrm>
                  <a:solidFill>
                    <a:srgbClr val="ED866D"/>
                  </a:solidFill>
                </p:grpSpPr>
                <p:sp>
                  <p:nvSpPr>
                    <p:cNvPr id="73" name="Freeform: Shape 72">
                      <a:extLst>
                        <a:ext uri="{FF2B5EF4-FFF2-40B4-BE49-F238E27FC236}">
                          <a16:creationId xmlns:a16="http://schemas.microsoft.com/office/drawing/2014/main" id="{09A52A54-3572-A7F2-6AE3-C5021A2414A5}"/>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4" name="Freeform: Shape 73">
                      <a:extLst>
                        <a:ext uri="{FF2B5EF4-FFF2-40B4-BE49-F238E27FC236}">
                          <a16:creationId xmlns:a16="http://schemas.microsoft.com/office/drawing/2014/main" id="{5B554E98-906D-8B9D-96A3-26AB7B6F319F}"/>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2" name="Graphic 4">
                  <a:extLst>
                    <a:ext uri="{FF2B5EF4-FFF2-40B4-BE49-F238E27FC236}">
                      <a16:creationId xmlns:a16="http://schemas.microsoft.com/office/drawing/2014/main" id="{F08796AA-D082-221F-A620-8FF172F9DD76}"/>
                    </a:ext>
                  </a:extLst>
                </p:cNvPr>
                <p:cNvGrpSpPr/>
                <p:nvPr/>
              </p:nvGrpSpPr>
              <p:grpSpPr>
                <a:xfrm>
                  <a:off x="10905127" y="3090208"/>
                  <a:ext cx="408535" cy="408535"/>
                  <a:chOff x="10905127" y="3090208"/>
                  <a:chExt cx="408535" cy="408535"/>
                </a:xfrm>
              </p:grpSpPr>
              <p:sp>
                <p:nvSpPr>
                  <p:cNvPr id="67" name="Freeform: Shape 66">
                    <a:extLst>
                      <a:ext uri="{FF2B5EF4-FFF2-40B4-BE49-F238E27FC236}">
                        <a16:creationId xmlns:a16="http://schemas.microsoft.com/office/drawing/2014/main" id="{B9F6F0B4-CDC4-F1B7-D5B7-4743A51031D7}"/>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8" name="Graphic 4">
                    <a:extLst>
                      <a:ext uri="{FF2B5EF4-FFF2-40B4-BE49-F238E27FC236}">
                        <a16:creationId xmlns:a16="http://schemas.microsoft.com/office/drawing/2014/main" id="{213E30F6-DB05-31D0-52E5-FA353FBFAED9}"/>
                      </a:ext>
                    </a:extLst>
                  </p:cNvPr>
                  <p:cNvGrpSpPr/>
                  <p:nvPr/>
                </p:nvGrpSpPr>
                <p:grpSpPr>
                  <a:xfrm>
                    <a:off x="11031599" y="3210302"/>
                    <a:ext cx="143478" cy="146291"/>
                    <a:chOff x="11031599" y="3210302"/>
                    <a:chExt cx="143478" cy="146291"/>
                  </a:xfrm>
                  <a:solidFill>
                    <a:srgbClr val="ED866D"/>
                  </a:solidFill>
                </p:grpSpPr>
                <p:sp>
                  <p:nvSpPr>
                    <p:cNvPr id="69" name="Freeform: Shape 68">
                      <a:extLst>
                        <a:ext uri="{FF2B5EF4-FFF2-40B4-BE49-F238E27FC236}">
                          <a16:creationId xmlns:a16="http://schemas.microsoft.com/office/drawing/2014/main" id="{9958E124-F897-3392-B5C3-35A1A925739F}"/>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0" name="Freeform: Shape 69">
                      <a:extLst>
                        <a:ext uri="{FF2B5EF4-FFF2-40B4-BE49-F238E27FC236}">
                          <a16:creationId xmlns:a16="http://schemas.microsoft.com/office/drawing/2014/main" id="{AB7C75C5-662A-95D3-EE64-F16218C0E2E0}"/>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63" name="Freeform: Shape 62">
                  <a:extLst>
                    <a:ext uri="{FF2B5EF4-FFF2-40B4-BE49-F238E27FC236}">
                      <a16:creationId xmlns:a16="http://schemas.microsoft.com/office/drawing/2014/main" id="{4C425DC4-0D65-11C2-C0AB-781F224C03DC}"/>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4" name="Graphic 4">
                  <a:extLst>
                    <a:ext uri="{FF2B5EF4-FFF2-40B4-BE49-F238E27FC236}">
                      <a16:creationId xmlns:a16="http://schemas.microsoft.com/office/drawing/2014/main" id="{40047EC0-7DE9-889E-A6CA-7F9CC028C109}"/>
                    </a:ext>
                  </a:extLst>
                </p:cNvPr>
                <p:cNvGrpSpPr/>
                <p:nvPr/>
              </p:nvGrpSpPr>
              <p:grpSpPr>
                <a:xfrm>
                  <a:off x="10444022" y="3251788"/>
                  <a:ext cx="347239" cy="279569"/>
                  <a:chOff x="10444022" y="3251788"/>
                  <a:chExt cx="347239" cy="279569"/>
                </a:xfrm>
              </p:grpSpPr>
              <p:sp>
                <p:nvSpPr>
                  <p:cNvPr id="65" name="Freeform: Shape 64">
                    <a:extLst>
                      <a:ext uri="{FF2B5EF4-FFF2-40B4-BE49-F238E27FC236}">
                        <a16:creationId xmlns:a16="http://schemas.microsoft.com/office/drawing/2014/main" id="{51DF8EC6-7C13-A62A-31A6-5E554AC7BE2A}"/>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6" name="Freeform: Shape 65">
                    <a:extLst>
                      <a:ext uri="{FF2B5EF4-FFF2-40B4-BE49-F238E27FC236}">
                        <a16:creationId xmlns:a16="http://schemas.microsoft.com/office/drawing/2014/main" id="{BF3B4137-84D2-B596-2B20-794855A94CC5}"/>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4" name="Freeform: Shape 33">
                <a:extLst>
                  <a:ext uri="{FF2B5EF4-FFF2-40B4-BE49-F238E27FC236}">
                    <a16:creationId xmlns:a16="http://schemas.microsoft.com/office/drawing/2014/main" id="{BEF7D239-1DA5-58D8-5A59-38D274DBE99A}"/>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5" name="Freeform: Shape 34">
                <a:extLst>
                  <a:ext uri="{FF2B5EF4-FFF2-40B4-BE49-F238E27FC236}">
                    <a16:creationId xmlns:a16="http://schemas.microsoft.com/office/drawing/2014/main" id="{54A6810A-E3A1-E916-854C-32334200FAB4}"/>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6" name="Freeform: Shape 35">
                <a:extLst>
                  <a:ext uri="{FF2B5EF4-FFF2-40B4-BE49-F238E27FC236}">
                    <a16:creationId xmlns:a16="http://schemas.microsoft.com/office/drawing/2014/main" id="{A57F08F7-AF30-E4CC-D044-585A0684DB93}"/>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7" name="Freeform: Shape 36">
                <a:extLst>
                  <a:ext uri="{FF2B5EF4-FFF2-40B4-BE49-F238E27FC236}">
                    <a16:creationId xmlns:a16="http://schemas.microsoft.com/office/drawing/2014/main" id="{F74CE43E-36F2-ECAC-3336-48F7D7FE536F}"/>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8" name="Freeform: Shape 37">
                <a:extLst>
                  <a:ext uri="{FF2B5EF4-FFF2-40B4-BE49-F238E27FC236}">
                    <a16:creationId xmlns:a16="http://schemas.microsoft.com/office/drawing/2014/main" id="{F7B322BD-B6F8-6823-D3F6-D5A165DF7EC3}"/>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9" name="Freeform: Shape 38">
                <a:extLst>
                  <a:ext uri="{FF2B5EF4-FFF2-40B4-BE49-F238E27FC236}">
                    <a16:creationId xmlns:a16="http://schemas.microsoft.com/office/drawing/2014/main" id="{AADC2193-C68A-338C-84FB-7F037EBE9E8B}"/>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0" name="Freeform: Shape 39">
                <a:extLst>
                  <a:ext uri="{FF2B5EF4-FFF2-40B4-BE49-F238E27FC236}">
                    <a16:creationId xmlns:a16="http://schemas.microsoft.com/office/drawing/2014/main" id="{947BA60A-9BCF-54B2-FE3A-79B12209B001}"/>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1" name="Freeform: Shape 40">
                <a:extLst>
                  <a:ext uri="{FF2B5EF4-FFF2-40B4-BE49-F238E27FC236}">
                    <a16:creationId xmlns:a16="http://schemas.microsoft.com/office/drawing/2014/main" id="{C25A87DE-5863-25F0-37DC-3979F0798441}"/>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id="{56662765-389B-B316-1175-985E6F118A5F}"/>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3" name="Freeform: Shape 42">
                <a:extLst>
                  <a:ext uri="{FF2B5EF4-FFF2-40B4-BE49-F238E27FC236}">
                    <a16:creationId xmlns:a16="http://schemas.microsoft.com/office/drawing/2014/main" id="{CEE3CDFA-5EA0-0F85-E963-227C4035BC41}"/>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4" name="Freeform: Shape 43">
                <a:extLst>
                  <a:ext uri="{FF2B5EF4-FFF2-40B4-BE49-F238E27FC236}">
                    <a16:creationId xmlns:a16="http://schemas.microsoft.com/office/drawing/2014/main" id="{B73655E5-71A1-B29F-5503-D2692335B47A}"/>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5" name="Graphic 4">
                <a:extLst>
                  <a:ext uri="{FF2B5EF4-FFF2-40B4-BE49-F238E27FC236}">
                    <a16:creationId xmlns:a16="http://schemas.microsoft.com/office/drawing/2014/main" id="{8A52C846-1B0D-DAF5-531C-07E7F5060CE6}"/>
                  </a:ext>
                </a:extLst>
              </p:cNvPr>
              <p:cNvGrpSpPr/>
              <p:nvPr/>
            </p:nvGrpSpPr>
            <p:grpSpPr>
              <a:xfrm>
                <a:off x="10359780" y="4436934"/>
                <a:ext cx="1039758" cy="1174386"/>
                <a:chOff x="10359780" y="4436934"/>
                <a:chExt cx="1039758" cy="1174386"/>
              </a:xfrm>
            </p:grpSpPr>
            <p:sp>
              <p:nvSpPr>
                <p:cNvPr id="57" name="Freeform: Shape 56">
                  <a:extLst>
                    <a:ext uri="{FF2B5EF4-FFF2-40B4-BE49-F238E27FC236}">
                      <a16:creationId xmlns:a16="http://schemas.microsoft.com/office/drawing/2014/main" id="{0453A844-FD11-9099-C62A-49F889B8EF51}"/>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8" name="Freeform: Shape 57">
                  <a:extLst>
                    <a:ext uri="{FF2B5EF4-FFF2-40B4-BE49-F238E27FC236}">
                      <a16:creationId xmlns:a16="http://schemas.microsoft.com/office/drawing/2014/main" id="{763928D8-197C-8911-DCD0-CF13D4EBC054}"/>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9" name="Freeform: Shape 58">
                  <a:extLst>
                    <a:ext uri="{FF2B5EF4-FFF2-40B4-BE49-F238E27FC236}">
                      <a16:creationId xmlns:a16="http://schemas.microsoft.com/office/drawing/2014/main" id="{295E7340-B374-9C9B-8203-F75BB74441B9}"/>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6" name="Freeform: Shape 45">
                <a:extLst>
                  <a:ext uri="{FF2B5EF4-FFF2-40B4-BE49-F238E27FC236}">
                    <a16:creationId xmlns:a16="http://schemas.microsoft.com/office/drawing/2014/main" id="{4CA6E189-379C-D41E-1BE8-FFEDF09CCF7E}"/>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7" name="Graphic 4">
                <a:extLst>
                  <a:ext uri="{FF2B5EF4-FFF2-40B4-BE49-F238E27FC236}">
                    <a16:creationId xmlns:a16="http://schemas.microsoft.com/office/drawing/2014/main" id="{40C0E46D-250D-97BA-4676-98EF2E00E868}"/>
                  </a:ext>
                </a:extLst>
              </p:cNvPr>
              <p:cNvGrpSpPr/>
              <p:nvPr/>
            </p:nvGrpSpPr>
            <p:grpSpPr>
              <a:xfrm>
                <a:off x="10426167" y="4902574"/>
                <a:ext cx="1283977" cy="728388"/>
                <a:chOff x="10426167" y="4902574"/>
                <a:chExt cx="1283977" cy="728388"/>
              </a:xfrm>
            </p:grpSpPr>
            <p:grpSp>
              <p:nvGrpSpPr>
                <p:cNvPr id="53" name="Graphic 4">
                  <a:extLst>
                    <a:ext uri="{FF2B5EF4-FFF2-40B4-BE49-F238E27FC236}">
                      <a16:creationId xmlns:a16="http://schemas.microsoft.com/office/drawing/2014/main" id="{03DDF401-9027-7A0C-C0F7-4C7EDF4FA12D}"/>
                    </a:ext>
                  </a:extLst>
                </p:cNvPr>
                <p:cNvGrpSpPr/>
                <p:nvPr/>
              </p:nvGrpSpPr>
              <p:grpSpPr>
                <a:xfrm>
                  <a:off x="10426167" y="5056265"/>
                  <a:ext cx="515768" cy="574697"/>
                  <a:chOff x="10426167" y="5056265"/>
                  <a:chExt cx="515768" cy="574697"/>
                </a:xfrm>
              </p:grpSpPr>
              <p:sp>
                <p:nvSpPr>
                  <p:cNvPr id="55" name="Freeform: Shape 54">
                    <a:extLst>
                      <a:ext uri="{FF2B5EF4-FFF2-40B4-BE49-F238E27FC236}">
                        <a16:creationId xmlns:a16="http://schemas.microsoft.com/office/drawing/2014/main" id="{4A77A0B0-0912-5995-A3C9-8CDFC0435FCF}"/>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6" name="Freeform: Shape 55">
                    <a:extLst>
                      <a:ext uri="{FF2B5EF4-FFF2-40B4-BE49-F238E27FC236}">
                        <a16:creationId xmlns:a16="http://schemas.microsoft.com/office/drawing/2014/main" id="{D0F47DAD-7B9E-58B3-CCE8-51979A517B92}"/>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4" name="Freeform: Shape 53">
                  <a:extLst>
                    <a:ext uri="{FF2B5EF4-FFF2-40B4-BE49-F238E27FC236}">
                      <a16:creationId xmlns:a16="http://schemas.microsoft.com/office/drawing/2014/main" id="{31F81A93-E014-0C4C-DB2E-91AD138685AC}"/>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8" name="Freeform: Shape 47">
                <a:extLst>
                  <a:ext uri="{FF2B5EF4-FFF2-40B4-BE49-F238E27FC236}">
                    <a16:creationId xmlns:a16="http://schemas.microsoft.com/office/drawing/2014/main" id="{132B95E1-7C99-E3E6-B9F7-04567E6D7043}"/>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9" name="Freeform: Shape 48">
                <a:extLst>
                  <a:ext uri="{FF2B5EF4-FFF2-40B4-BE49-F238E27FC236}">
                    <a16:creationId xmlns:a16="http://schemas.microsoft.com/office/drawing/2014/main" id="{B75CCC04-CEE3-DC46-D73E-E4B7ABE2D2F5}"/>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0" name="Freeform: Shape 49">
                <a:extLst>
                  <a:ext uri="{FF2B5EF4-FFF2-40B4-BE49-F238E27FC236}">
                    <a16:creationId xmlns:a16="http://schemas.microsoft.com/office/drawing/2014/main" id="{2F9716F7-9054-7AB4-A5D1-5A7E53A8F957}"/>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1" name="Freeform: Shape 50">
                <a:extLst>
                  <a:ext uri="{FF2B5EF4-FFF2-40B4-BE49-F238E27FC236}">
                    <a16:creationId xmlns:a16="http://schemas.microsoft.com/office/drawing/2014/main" id="{BD725E78-D64D-A39E-3667-EDA1BF06FC5D}"/>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2" name="Freeform: Shape 51">
                <a:extLst>
                  <a:ext uri="{FF2B5EF4-FFF2-40B4-BE49-F238E27FC236}">
                    <a16:creationId xmlns:a16="http://schemas.microsoft.com/office/drawing/2014/main" id="{39B81A98-BA29-8B32-28B4-C49439C9C394}"/>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2" name="Freeform: Shape 21">
              <a:extLst>
                <a:ext uri="{FF2B5EF4-FFF2-40B4-BE49-F238E27FC236}">
                  <a16:creationId xmlns:a16="http://schemas.microsoft.com/office/drawing/2014/main" id="{C94B48F5-EFA1-D3BD-3FFE-963AB32BEAC9}"/>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108" name="Freeform 3">
            <a:extLst>
              <a:ext uri="{FF2B5EF4-FFF2-40B4-BE49-F238E27FC236}">
                <a16:creationId xmlns:a16="http://schemas.microsoft.com/office/drawing/2014/main" id="{4296F43C-2373-D54D-4BBC-B1555A8CEACE}"/>
              </a:ext>
            </a:extLst>
          </p:cNvPr>
          <p:cNvSpPr/>
          <p:nvPr/>
        </p:nvSpPr>
        <p:spPr>
          <a:xfrm>
            <a:off x="6934200" y="4076700"/>
            <a:ext cx="10668000" cy="5715000"/>
          </a:xfrm>
          <a:custGeom>
            <a:avLst/>
            <a:gdLst/>
            <a:ahLst/>
            <a:cxnLst/>
            <a:rect l="l" t="t" r="r" b="b"/>
            <a:pathLst>
              <a:path w="3024000" h="1874786">
                <a:moveTo>
                  <a:pt x="0" y="0"/>
                </a:moveTo>
                <a:lnTo>
                  <a:pt x="3024000" y="0"/>
                </a:lnTo>
                <a:lnTo>
                  <a:pt x="3024000" y="1874786"/>
                </a:lnTo>
                <a:lnTo>
                  <a:pt x="0" y="18747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9" name="TextBox 108">
            <a:extLst>
              <a:ext uri="{FF2B5EF4-FFF2-40B4-BE49-F238E27FC236}">
                <a16:creationId xmlns:a16="http://schemas.microsoft.com/office/drawing/2014/main" id="{267E4C5C-FFD5-C8CA-9FD9-6A0AE91D3179}"/>
              </a:ext>
            </a:extLst>
          </p:cNvPr>
          <p:cNvSpPr txBox="1"/>
          <p:nvPr/>
        </p:nvSpPr>
        <p:spPr>
          <a:xfrm>
            <a:off x="7391400" y="7048500"/>
            <a:ext cx="9829800" cy="2554545"/>
          </a:xfrm>
          <a:prstGeom prst="rect">
            <a:avLst/>
          </a:prstGeom>
          <a:noFill/>
        </p:spPr>
        <p:txBody>
          <a:bodyPr wrap="square" rtlCol="0">
            <a:spAutoFit/>
          </a:bodyPr>
          <a:lstStyle/>
          <a:p>
            <a:pPr algn="just"/>
            <a:r>
              <a:rPr lang="vi-VN" sz="4000" b="1" dirty="0">
                <a:latin typeface="Calibri" panose="020F0502020204030204" pitchFamily="34" charset="0"/>
                <a:cs typeface="Calibri" panose="020F0502020204030204" pitchFamily="34" charset="0"/>
              </a:rPr>
              <a:t>Vì phân loại rác thải sinh hoạt để có thể dễ dàng vận chuyển, tái chế; góp phần giảm lượng rác thải ra môi trường, nâng cao ý thức của cộng đồng về bảo vệ môi trường.</a:t>
            </a:r>
          </a:p>
        </p:txBody>
      </p:sp>
      <p:sp>
        <p:nvSpPr>
          <p:cNvPr id="107" name="Oval 106"/>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3863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08"/>
                                        </p:tgtEl>
                                        <p:attrNameLst>
                                          <p:attrName>style.visibility</p:attrName>
                                        </p:attrNameLst>
                                      </p:cBhvr>
                                      <p:to>
                                        <p:strVal val="visible"/>
                                      </p:to>
                                    </p:set>
                                    <p:anim calcmode="lin" valueType="num">
                                      <p:cBhvr additive="base">
                                        <p:cTn id="15" dur="500" fill="hold"/>
                                        <p:tgtEl>
                                          <p:spTgt spid="108"/>
                                        </p:tgtEl>
                                        <p:attrNameLst>
                                          <p:attrName>ppt_x</p:attrName>
                                        </p:attrNameLst>
                                      </p:cBhvr>
                                      <p:tavLst>
                                        <p:tav tm="0">
                                          <p:val>
                                            <p:strVal val="#ppt_x"/>
                                          </p:val>
                                        </p:tav>
                                        <p:tav tm="100000">
                                          <p:val>
                                            <p:strVal val="#ppt_x"/>
                                          </p:val>
                                        </p:tav>
                                      </p:tavLst>
                                    </p:anim>
                                    <p:anim calcmode="lin" valueType="num">
                                      <p:cBhvr additive="base">
                                        <p:cTn id="16" dur="500" fill="hold"/>
                                        <p:tgtEl>
                                          <p:spTgt spid="10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9"/>
                                        </p:tgtEl>
                                        <p:attrNameLst>
                                          <p:attrName>style.visibility</p:attrName>
                                        </p:attrNameLst>
                                      </p:cBhvr>
                                      <p:to>
                                        <p:strVal val="visible"/>
                                      </p:to>
                                    </p:set>
                                    <p:anim calcmode="lin" valueType="num">
                                      <p:cBhvr additive="base">
                                        <p:cTn id="19" dur="500" fill="hold"/>
                                        <p:tgtEl>
                                          <p:spTgt spid="109"/>
                                        </p:tgtEl>
                                        <p:attrNameLst>
                                          <p:attrName>ppt_x</p:attrName>
                                        </p:attrNameLst>
                                      </p:cBhvr>
                                      <p:tavLst>
                                        <p:tav tm="0">
                                          <p:val>
                                            <p:strVal val="#ppt_x"/>
                                          </p:val>
                                        </p:tav>
                                        <p:tav tm="100000">
                                          <p:val>
                                            <p:strVal val="#ppt_x"/>
                                          </p:val>
                                        </p:tav>
                                      </p:tavLst>
                                    </p:anim>
                                    <p:anim calcmode="lin" valueType="num">
                                      <p:cBhvr additive="base">
                                        <p:cTn id="20" dur="500" fill="hold"/>
                                        <p:tgtEl>
                                          <p:spTgt spid="10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0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C30BE70C-88BD-4206-B546-84063E3C2A69}"/>
              </a:ext>
            </a:extLst>
          </p:cNvPr>
          <p:cNvPicPr>
            <a:picLocks noChangeAspect="1"/>
          </p:cNvPicPr>
          <p:nvPr/>
        </p:nvPicPr>
        <p:blipFill rotWithShape="1">
          <a:blip r:embed="rId2">
            <a:extLst>
              <a:ext uri="{28A0092B-C50C-407E-A947-70E740481C1C}">
                <a14:useLocalDpi xmlns:a14="http://schemas.microsoft.com/office/drawing/2010/main" val="0"/>
              </a:ext>
            </a:extLst>
          </a:blip>
          <a:srcRect l="2091" t="7924" r="8917" b="44414"/>
          <a:stretch/>
        </p:blipFill>
        <p:spPr>
          <a:xfrm>
            <a:off x="-1350714" y="1011767"/>
            <a:ext cx="10485915" cy="9043071"/>
          </a:xfrm>
          <a:prstGeom prst="rect">
            <a:avLst/>
          </a:prstGeom>
        </p:spPr>
      </p:pic>
      <p:grpSp>
        <p:nvGrpSpPr>
          <p:cNvPr id="8" name="组合 7">
            <a:extLst>
              <a:ext uri="{FF2B5EF4-FFF2-40B4-BE49-F238E27FC236}">
                <a16:creationId xmlns:a16="http://schemas.microsoft.com/office/drawing/2014/main" id="{4855E4DB-63DE-4515-9AAA-A6B387E0E67A}"/>
              </a:ext>
            </a:extLst>
          </p:cNvPr>
          <p:cNvGrpSpPr/>
          <p:nvPr/>
        </p:nvGrpSpPr>
        <p:grpSpPr>
          <a:xfrm>
            <a:off x="0" y="8826336"/>
            <a:ext cx="18288000" cy="1460664"/>
            <a:chOff x="0" y="5884224"/>
            <a:chExt cx="12192000" cy="973776"/>
          </a:xfrm>
        </p:grpSpPr>
        <p:pic>
          <p:nvPicPr>
            <p:cNvPr id="5" name="图片 4">
              <a:extLst>
                <a:ext uri="{FF2B5EF4-FFF2-40B4-BE49-F238E27FC236}">
                  <a16:creationId xmlns:a16="http://schemas.microsoft.com/office/drawing/2014/main" id="{4D7D2E4E-63FC-4E59-B93B-E274481248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199" b="31602"/>
            <a:stretch/>
          </p:blipFill>
          <p:spPr>
            <a:xfrm>
              <a:off x="0" y="5884224"/>
              <a:ext cx="4259052" cy="973776"/>
            </a:xfrm>
            <a:prstGeom prst="rect">
              <a:avLst/>
            </a:prstGeom>
          </p:spPr>
        </p:pic>
        <p:pic>
          <p:nvPicPr>
            <p:cNvPr id="6" name="图片 5">
              <a:extLst>
                <a:ext uri="{FF2B5EF4-FFF2-40B4-BE49-F238E27FC236}">
                  <a16:creationId xmlns:a16="http://schemas.microsoft.com/office/drawing/2014/main" id="{82456F1C-A575-471A-9B4F-AD6D1F31F4D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199" b="31602"/>
            <a:stretch/>
          </p:blipFill>
          <p:spPr>
            <a:xfrm>
              <a:off x="4219699" y="5884224"/>
              <a:ext cx="4259052" cy="973776"/>
            </a:xfrm>
            <a:prstGeom prst="rect">
              <a:avLst/>
            </a:prstGeom>
          </p:spPr>
        </p:pic>
        <p:pic>
          <p:nvPicPr>
            <p:cNvPr id="7" name="图片 6">
              <a:extLst>
                <a:ext uri="{FF2B5EF4-FFF2-40B4-BE49-F238E27FC236}">
                  <a16:creationId xmlns:a16="http://schemas.microsoft.com/office/drawing/2014/main" id="{6F3DE31D-E1B4-4CC6-8D4D-2CE343E727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199" r="12815" b="31602"/>
            <a:stretch/>
          </p:blipFill>
          <p:spPr>
            <a:xfrm>
              <a:off x="8478751" y="5884224"/>
              <a:ext cx="3713249" cy="973776"/>
            </a:xfrm>
            <a:prstGeom prst="rect">
              <a:avLst/>
            </a:prstGeom>
          </p:spPr>
        </p:pic>
      </p:grpSp>
      <p:pic>
        <p:nvPicPr>
          <p:cNvPr id="13" name="图片 12">
            <a:extLst>
              <a:ext uri="{FF2B5EF4-FFF2-40B4-BE49-F238E27FC236}">
                <a16:creationId xmlns:a16="http://schemas.microsoft.com/office/drawing/2014/main" id="{94EAB357-98CB-4E28-8E9F-DC15B48C127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2462" b="76623"/>
          <a:stretch/>
        </p:blipFill>
        <p:spPr>
          <a:xfrm>
            <a:off x="0" y="1"/>
            <a:ext cx="6243780" cy="3241964"/>
          </a:xfrm>
          <a:prstGeom prst="rect">
            <a:avLst/>
          </a:prstGeom>
        </p:spPr>
      </p:pic>
      <p:pic>
        <p:nvPicPr>
          <p:cNvPr id="17" name="图片 16">
            <a:extLst>
              <a:ext uri="{FF2B5EF4-FFF2-40B4-BE49-F238E27FC236}">
                <a16:creationId xmlns:a16="http://schemas.microsoft.com/office/drawing/2014/main" id="{EF6714C1-B8BB-499D-98F6-36E2888DD52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2462" b="76623"/>
          <a:stretch/>
        </p:blipFill>
        <p:spPr>
          <a:xfrm flipH="1">
            <a:off x="12026621" y="53830"/>
            <a:ext cx="6261380" cy="3251102"/>
          </a:xfrm>
          <a:prstGeom prst="rect">
            <a:avLst/>
          </a:prstGeom>
        </p:spPr>
      </p:pic>
      <p:pic>
        <p:nvPicPr>
          <p:cNvPr id="10" name="Picture 9" descr="khoidong">
            <a:extLst>
              <a:ext uri="{FF2B5EF4-FFF2-40B4-BE49-F238E27FC236}">
                <a16:creationId xmlns:a16="http://schemas.microsoft.com/office/drawing/2014/main" id="{CC5F172E-E9E3-408A-BEEF-E3EC9C78C008}"/>
              </a:ext>
            </a:extLst>
          </p:cNvPr>
          <p:cNvPicPr>
            <a:picLocks noChangeAspect="1"/>
          </p:cNvPicPr>
          <p:nvPr/>
        </p:nvPicPr>
        <p:blipFill>
          <a:blip r:embed="rId6"/>
          <a:stretch>
            <a:fillRect/>
          </a:stretch>
        </p:blipFill>
        <p:spPr>
          <a:xfrm>
            <a:off x="6736860" y="1959904"/>
            <a:ext cx="10972800" cy="5229860"/>
          </a:xfrm>
          <a:prstGeom prst="rect">
            <a:avLst/>
          </a:prstGeom>
        </p:spPr>
      </p:pic>
    </p:spTree>
    <p:extLst>
      <p:ext uri="{BB962C8B-B14F-4D97-AF65-F5344CB8AC3E}">
        <p14:creationId xmlns:p14="http://schemas.microsoft.com/office/powerpoint/2010/main" val="9868550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35" presetClass="emph" presetSubtype="0" repeatCount="indefinite" fill="hold" nodeType="afterEffect">
                                  <p:stCondLst>
                                    <p:cond delay="0"/>
                                  </p:stCondLst>
                                  <p:childTnLst>
                                    <p:anim calcmode="discrete" valueType="str">
                                      <p:cBhvr>
                                        <p:cTn id="11" dur="1000" fill="hold"/>
                                        <p:tgtEl>
                                          <p:spTgt spid="1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2" name="Group 2"/>
          <p:cNvGrpSpPr/>
          <p:nvPr/>
        </p:nvGrpSpPr>
        <p:grpSpPr>
          <a:xfrm>
            <a:off x="-5356374" y="9258300"/>
            <a:ext cx="27863167" cy="2554723"/>
            <a:chOff x="0" y="0"/>
            <a:chExt cx="7338447" cy="672849"/>
          </a:xfrm>
        </p:grpSpPr>
        <p:sp>
          <p:nvSpPr>
            <p:cNvPr id="3" name="Freeform 3"/>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4" name="TextBox 4"/>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9144000" y="-166475"/>
            <a:ext cx="9478675" cy="10164799"/>
          </a:xfrm>
          <a:custGeom>
            <a:avLst/>
            <a:gdLst/>
            <a:ahLst/>
            <a:cxnLst/>
            <a:rect l="l" t="t" r="r" b="b"/>
            <a:pathLst>
              <a:path w="9478675" h="10164799">
                <a:moveTo>
                  <a:pt x="0" y="0"/>
                </a:moveTo>
                <a:lnTo>
                  <a:pt x="9478675" y="0"/>
                </a:lnTo>
                <a:lnTo>
                  <a:pt x="9478675" y="10164799"/>
                </a:lnTo>
                <a:lnTo>
                  <a:pt x="0" y="101647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4267200" y="0"/>
            <a:ext cx="6096000" cy="1905000"/>
          </a:xfrm>
          <a:custGeom>
            <a:avLst/>
            <a:gdLst/>
            <a:ahLst/>
            <a:cxnLst/>
            <a:rect l="l" t="t" r="r" b="b"/>
            <a:pathLst>
              <a:path w="3717069" h="1510739">
                <a:moveTo>
                  <a:pt x="0" y="0"/>
                </a:moveTo>
                <a:lnTo>
                  <a:pt x="3717069" y="0"/>
                </a:lnTo>
                <a:lnTo>
                  <a:pt x="3717069" y="1510738"/>
                </a:lnTo>
                <a:lnTo>
                  <a:pt x="0" y="15107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8809325" y="5334392"/>
            <a:ext cx="9478675" cy="4952608"/>
          </a:xfrm>
          <a:custGeom>
            <a:avLst/>
            <a:gdLst/>
            <a:ahLst/>
            <a:cxnLst/>
            <a:rect l="l" t="t" r="r" b="b"/>
            <a:pathLst>
              <a:path w="9478675" h="4952608">
                <a:moveTo>
                  <a:pt x="0" y="0"/>
                </a:moveTo>
                <a:lnTo>
                  <a:pt x="9478675" y="0"/>
                </a:lnTo>
                <a:lnTo>
                  <a:pt x="9478675" y="4952608"/>
                </a:lnTo>
                <a:lnTo>
                  <a:pt x="0" y="4952608"/>
                </a:lnTo>
                <a:lnTo>
                  <a:pt x="0" y="0"/>
                </a:lnTo>
                <a:close/>
              </a:path>
            </a:pathLst>
          </a:custGeom>
          <a:blipFill>
            <a:blip r:embed="rId6"/>
            <a:stretch>
              <a:fillRect/>
            </a:stretch>
          </a:blipFill>
        </p:spPr>
        <p:txBody>
          <a:bodyPr/>
          <a:lstStyle/>
          <a:p>
            <a:endParaRPr lang="en-US"/>
          </a:p>
        </p:txBody>
      </p:sp>
      <p:sp>
        <p:nvSpPr>
          <p:cNvPr id="11" name="Freeform 4">
            <a:extLst>
              <a:ext uri="{FF2B5EF4-FFF2-40B4-BE49-F238E27FC236}">
                <a16:creationId xmlns:a16="http://schemas.microsoft.com/office/drawing/2014/main" id="{69551077-F0B2-F7DE-BE25-F332F52B65F8}"/>
              </a:ext>
            </a:extLst>
          </p:cNvPr>
          <p:cNvSpPr/>
          <p:nvPr/>
        </p:nvSpPr>
        <p:spPr>
          <a:xfrm flipH="1">
            <a:off x="228600" y="4914900"/>
            <a:ext cx="3247263" cy="4876800"/>
          </a:xfrm>
          <a:custGeom>
            <a:avLst/>
            <a:gdLst/>
            <a:ahLst/>
            <a:cxnLst/>
            <a:rect l="l" t="t" r="r" b="b"/>
            <a:pathLst>
              <a:path w="5668137" h="8229600">
                <a:moveTo>
                  <a:pt x="0" y="0"/>
                </a:moveTo>
                <a:lnTo>
                  <a:pt x="5668136" y="0"/>
                </a:lnTo>
                <a:lnTo>
                  <a:pt x="5668136" y="8229600"/>
                </a:lnTo>
                <a:lnTo>
                  <a:pt x="0" y="8229600"/>
                </a:lnTo>
                <a:lnTo>
                  <a:pt x="0" y="0"/>
                </a:lnTo>
                <a:close/>
              </a:path>
            </a:pathLst>
          </a:custGeom>
          <a:blipFill>
            <a:blip r:embed="rId7"/>
            <a:stretch>
              <a:fillRect/>
            </a:stretch>
          </a:blipFill>
        </p:spPr>
        <p:txBody>
          <a:bodyPr/>
          <a:lstStyle/>
          <a:p>
            <a:endParaRPr lang="en-US"/>
          </a:p>
        </p:txBody>
      </p:sp>
      <p:sp>
        <p:nvSpPr>
          <p:cNvPr id="18" name="Freeform 3">
            <a:extLst>
              <a:ext uri="{FF2B5EF4-FFF2-40B4-BE49-F238E27FC236}">
                <a16:creationId xmlns:a16="http://schemas.microsoft.com/office/drawing/2014/main" id="{D7FEB3D2-A12D-FBF6-D35E-F74C0030FBBB}"/>
              </a:ext>
            </a:extLst>
          </p:cNvPr>
          <p:cNvSpPr/>
          <p:nvPr/>
        </p:nvSpPr>
        <p:spPr>
          <a:xfrm>
            <a:off x="2743200" y="6896100"/>
            <a:ext cx="2514600" cy="3771900"/>
          </a:xfrm>
          <a:custGeom>
            <a:avLst/>
            <a:gdLst/>
            <a:ahLst/>
            <a:cxnLst/>
            <a:rect l="l" t="t" r="r" b="b"/>
            <a:pathLst>
              <a:path w="2895790" h="4114800">
                <a:moveTo>
                  <a:pt x="0" y="0"/>
                </a:moveTo>
                <a:lnTo>
                  <a:pt x="2895790" y="0"/>
                </a:lnTo>
                <a:lnTo>
                  <a:pt x="289579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51E43A8B-B30B-78E2-0263-182FF2BA99FA}"/>
              </a:ext>
            </a:extLst>
          </p:cNvPr>
          <p:cNvPicPr>
            <a:picLocks noChangeAspect="1"/>
          </p:cNvPicPr>
          <p:nvPr/>
        </p:nvPicPr>
        <p:blipFill>
          <a:blip r:embed="rId10"/>
          <a:stretch>
            <a:fillRect/>
          </a:stretch>
        </p:blipFill>
        <p:spPr>
          <a:xfrm>
            <a:off x="1371600" y="2095500"/>
            <a:ext cx="10266554" cy="4121253"/>
          </a:xfrm>
          <a:prstGeom prst="rect">
            <a:avLst/>
          </a:prstGeom>
        </p:spPr>
      </p:pic>
      <p:pic>
        <p:nvPicPr>
          <p:cNvPr id="9" name="Picture 8">
            <a:extLst>
              <a:ext uri="{FF2B5EF4-FFF2-40B4-BE49-F238E27FC236}">
                <a16:creationId xmlns:a16="http://schemas.microsoft.com/office/drawing/2014/main" id="{9884C676-4144-A9A1-8365-D8323FC951E8}"/>
              </a:ext>
            </a:extLst>
          </p:cNvPr>
          <p:cNvPicPr>
            <a:picLocks noChangeAspect="1"/>
          </p:cNvPicPr>
          <p:nvPr/>
        </p:nvPicPr>
        <p:blipFill>
          <a:blip r:embed="rId11"/>
          <a:stretch>
            <a:fillRect/>
          </a:stretch>
        </p:blipFill>
        <p:spPr>
          <a:xfrm>
            <a:off x="4800600" y="195020"/>
            <a:ext cx="4255377" cy="1450974"/>
          </a:xfrm>
          <a:prstGeom prst="rect">
            <a:avLst/>
          </a:prstGeom>
        </p:spPr>
      </p:pic>
      <p:grpSp>
        <p:nvGrpSpPr>
          <p:cNvPr id="26" name="Group 25">
            <a:extLst>
              <a:ext uri="{FF2B5EF4-FFF2-40B4-BE49-F238E27FC236}">
                <a16:creationId xmlns:a16="http://schemas.microsoft.com/office/drawing/2014/main" id="{2B351A93-4528-4522-B70C-1EE24B31AEB0}"/>
              </a:ext>
            </a:extLst>
          </p:cNvPr>
          <p:cNvGrpSpPr/>
          <p:nvPr/>
        </p:nvGrpSpPr>
        <p:grpSpPr>
          <a:xfrm>
            <a:off x="0" y="419100"/>
            <a:ext cx="3657600" cy="1438767"/>
            <a:chOff x="0" y="419100"/>
            <a:chExt cx="3657600" cy="1438767"/>
          </a:xfrm>
        </p:grpSpPr>
        <p:sp>
          <p:nvSpPr>
            <p:cNvPr id="10" name="Freeform 7">
              <a:extLst>
                <a:ext uri="{FF2B5EF4-FFF2-40B4-BE49-F238E27FC236}">
                  <a16:creationId xmlns:a16="http://schemas.microsoft.com/office/drawing/2014/main" id="{0E172146-2BB0-C679-0759-5CD1FFB38704}"/>
                </a:ext>
              </a:extLst>
            </p:cNvPr>
            <p:cNvSpPr/>
            <p:nvPr/>
          </p:nvSpPr>
          <p:spPr>
            <a:xfrm>
              <a:off x="0" y="419100"/>
              <a:ext cx="3657600" cy="1371600"/>
            </a:xfrm>
            <a:custGeom>
              <a:avLst/>
              <a:gdLst/>
              <a:ahLst/>
              <a:cxnLst/>
              <a:rect l="l" t="t" r="r" b="b"/>
              <a:pathLst>
                <a:path w="3024000" h="763560">
                  <a:moveTo>
                    <a:pt x="0" y="0"/>
                  </a:moveTo>
                  <a:lnTo>
                    <a:pt x="3024000" y="0"/>
                  </a:lnTo>
                  <a:lnTo>
                    <a:pt x="3024000" y="763560"/>
                  </a:lnTo>
                  <a:lnTo>
                    <a:pt x="0" y="76356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pic>
          <p:nvPicPr>
            <p:cNvPr id="20" name="Picture 19">
              <a:extLst>
                <a:ext uri="{FF2B5EF4-FFF2-40B4-BE49-F238E27FC236}">
                  <a16:creationId xmlns:a16="http://schemas.microsoft.com/office/drawing/2014/main" id="{4DBB960B-1191-4E50-7195-14E74DE78167}"/>
                </a:ext>
              </a:extLst>
            </p:cNvPr>
            <p:cNvPicPr>
              <a:picLocks noChangeAspect="1"/>
            </p:cNvPicPr>
            <p:nvPr/>
          </p:nvPicPr>
          <p:blipFill>
            <a:blip r:embed="rId14"/>
            <a:stretch>
              <a:fillRect/>
            </a:stretch>
          </p:blipFill>
          <p:spPr>
            <a:xfrm>
              <a:off x="304800" y="571500"/>
              <a:ext cx="3017782" cy="1286367"/>
            </a:xfrm>
            <a:prstGeom prst="rect">
              <a:avLst/>
            </a:prstGeom>
          </p:spPr>
        </p:pic>
      </p:grpSp>
      <p:pic>
        <p:nvPicPr>
          <p:cNvPr id="12" name="Picture 11" descr="A round pink label with white text and a black background&#10;&#10;Description automatically generated">
            <a:extLst>
              <a:ext uri="{FF2B5EF4-FFF2-40B4-BE49-F238E27FC236}">
                <a16:creationId xmlns:a16="http://schemas.microsoft.com/office/drawing/2014/main" id="{6DCC9151-80E7-9B26-793A-E4DA7D85028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743200" y="342900"/>
            <a:ext cx="2509785" cy="2509785"/>
          </a:xfrm>
          <a:prstGeom prst="rect">
            <a:avLst/>
          </a:prstGeom>
        </p:spPr>
      </p:pic>
      <p:sp>
        <p:nvSpPr>
          <p:cNvPr id="16" name="Oval 15"/>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500" fill="hold"/>
                                        <p:tgtEl>
                                          <p:spTgt spid="26"/>
                                        </p:tgtEl>
                                        <p:attrNameLst>
                                          <p:attrName>ppt_w</p:attrName>
                                        </p:attrNameLst>
                                      </p:cBhvr>
                                      <p:tavLst>
                                        <p:tav tm="0">
                                          <p:val>
                                            <p:fltVal val="0"/>
                                          </p:val>
                                        </p:tav>
                                        <p:tav tm="100000">
                                          <p:val>
                                            <p:strVal val="#ppt_w"/>
                                          </p:val>
                                        </p:tav>
                                      </p:tavLst>
                                    </p:anim>
                                    <p:anim calcmode="lin" valueType="num">
                                      <p:cBhvr>
                                        <p:cTn id="18" dur="500" fill="hold"/>
                                        <p:tgtEl>
                                          <p:spTgt spid="26"/>
                                        </p:tgtEl>
                                        <p:attrNameLst>
                                          <p:attrName>ppt_h</p:attrName>
                                        </p:attrNameLst>
                                      </p:cBhvr>
                                      <p:tavLst>
                                        <p:tav tm="0">
                                          <p:val>
                                            <p:strVal val="#ppt_h"/>
                                          </p:val>
                                        </p:tav>
                                        <p:tav tm="100000">
                                          <p:val>
                                            <p:strVal val="#ppt_h"/>
                                          </p:val>
                                        </p:tav>
                                      </p:tavLst>
                                    </p:anim>
                                  </p:childTnLst>
                                </p:cTn>
                              </p:par>
                              <p:par>
                                <p:cTn id="19" presetID="17" presetClass="entr" presetSubtype="1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sp>
        <p:nvSpPr>
          <p:cNvPr id="2" name="Freeform 2"/>
          <p:cNvSpPr/>
          <p:nvPr/>
        </p:nvSpPr>
        <p:spPr>
          <a:xfrm>
            <a:off x="-1600884" y="6267622"/>
            <a:ext cx="14716718" cy="5981356"/>
          </a:xfrm>
          <a:custGeom>
            <a:avLst/>
            <a:gdLst/>
            <a:ahLst/>
            <a:cxnLst/>
            <a:rect l="l" t="t" r="r" b="b"/>
            <a:pathLst>
              <a:path w="14716718" h="5981356">
                <a:moveTo>
                  <a:pt x="0" y="0"/>
                </a:moveTo>
                <a:lnTo>
                  <a:pt x="14716718" y="0"/>
                </a:lnTo>
                <a:lnTo>
                  <a:pt x="14716718" y="5981356"/>
                </a:lnTo>
                <a:lnTo>
                  <a:pt x="0" y="59813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358517" y="3924300"/>
            <a:ext cx="8130917" cy="6077872"/>
          </a:xfrm>
          <a:custGeom>
            <a:avLst/>
            <a:gdLst/>
            <a:ahLst/>
            <a:cxnLst/>
            <a:rect l="l" t="t" r="r" b="b"/>
            <a:pathLst>
              <a:path w="9958798" h="7469099">
                <a:moveTo>
                  <a:pt x="0" y="0"/>
                </a:moveTo>
                <a:lnTo>
                  <a:pt x="9958799" y="0"/>
                </a:lnTo>
                <a:lnTo>
                  <a:pt x="9958799" y="7469098"/>
                </a:lnTo>
                <a:lnTo>
                  <a:pt x="0" y="7469098"/>
                </a:lnTo>
                <a:lnTo>
                  <a:pt x="0" y="0"/>
                </a:lnTo>
                <a:close/>
              </a:path>
            </a:pathLst>
          </a:custGeom>
          <a:blipFill>
            <a:blip r:embed="rId4"/>
            <a:stretch>
              <a:fillRect/>
            </a:stretch>
          </a:blipFill>
        </p:spPr>
        <p:txBody>
          <a:bodyPr/>
          <a:lstStyle/>
          <a:p>
            <a:endParaRPr lang="en-US"/>
          </a:p>
        </p:txBody>
      </p:sp>
      <p:pic>
        <p:nvPicPr>
          <p:cNvPr id="6" name="Picture 5">
            <a:extLst>
              <a:ext uri="{FF2B5EF4-FFF2-40B4-BE49-F238E27FC236}">
                <a16:creationId xmlns:a16="http://schemas.microsoft.com/office/drawing/2014/main" id="{2F916A73-FA11-EFCA-FA65-F8BB0F9DED47}"/>
              </a:ext>
            </a:extLst>
          </p:cNvPr>
          <p:cNvPicPr>
            <a:picLocks noChangeAspect="1"/>
          </p:cNvPicPr>
          <p:nvPr/>
        </p:nvPicPr>
        <p:blipFill>
          <a:blip r:embed="rId5"/>
          <a:stretch>
            <a:fillRect/>
          </a:stretch>
        </p:blipFill>
        <p:spPr>
          <a:xfrm>
            <a:off x="3048000" y="876300"/>
            <a:ext cx="16102833" cy="2648837"/>
          </a:xfrm>
          <a:prstGeom prst="rect">
            <a:avLst/>
          </a:prstGeom>
        </p:spPr>
      </p:pic>
      <p:sp>
        <p:nvSpPr>
          <p:cNvPr id="5" name="Oval 4"/>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sp>
        <p:nvSpPr>
          <p:cNvPr id="4" name="Freeform 4"/>
          <p:cNvSpPr/>
          <p:nvPr/>
        </p:nvSpPr>
        <p:spPr>
          <a:xfrm rot="-10800000">
            <a:off x="-1129609" y="7887927"/>
            <a:ext cx="14716718" cy="5981356"/>
          </a:xfrm>
          <a:custGeom>
            <a:avLst/>
            <a:gdLst/>
            <a:ahLst/>
            <a:cxnLst/>
            <a:rect l="l" t="t" r="r" b="b"/>
            <a:pathLst>
              <a:path w="14716718" h="5981356">
                <a:moveTo>
                  <a:pt x="0" y="0"/>
                </a:moveTo>
                <a:lnTo>
                  <a:pt x="14716718" y="0"/>
                </a:lnTo>
                <a:lnTo>
                  <a:pt x="14716718" y="5981356"/>
                </a:lnTo>
                <a:lnTo>
                  <a:pt x="0" y="59813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8567777" y="5843768"/>
            <a:ext cx="14716718" cy="5981356"/>
          </a:xfrm>
          <a:custGeom>
            <a:avLst/>
            <a:gdLst/>
            <a:ahLst/>
            <a:cxnLst/>
            <a:rect l="l" t="t" r="r" b="b"/>
            <a:pathLst>
              <a:path w="14716718" h="5981356">
                <a:moveTo>
                  <a:pt x="0" y="0"/>
                </a:moveTo>
                <a:lnTo>
                  <a:pt x="14716718" y="0"/>
                </a:lnTo>
                <a:lnTo>
                  <a:pt x="14716718" y="5981356"/>
                </a:lnTo>
                <a:lnTo>
                  <a:pt x="0" y="59813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9982200" y="2857499"/>
            <a:ext cx="9918129" cy="6997241"/>
          </a:xfrm>
          <a:custGeom>
            <a:avLst/>
            <a:gdLst/>
            <a:ahLst/>
            <a:cxnLst/>
            <a:rect l="l" t="t" r="r" b="b"/>
            <a:pathLst>
              <a:path w="12626441" h="9422482">
                <a:moveTo>
                  <a:pt x="0" y="0"/>
                </a:moveTo>
                <a:lnTo>
                  <a:pt x="12626442" y="0"/>
                </a:lnTo>
                <a:lnTo>
                  <a:pt x="12626442" y="9422482"/>
                </a:lnTo>
                <a:lnTo>
                  <a:pt x="0" y="94224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流程图: 终止 5">
            <a:extLst>
              <a:ext uri="{FF2B5EF4-FFF2-40B4-BE49-F238E27FC236}">
                <a16:creationId xmlns:a16="http://schemas.microsoft.com/office/drawing/2014/main" id="{0FD30768-FB9C-49EC-B59A-275E1F9BB498}"/>
              </a:ext>
            </a:extLst>
          </p:cNvPr>
          <p:cNvSpPr/>
          <p:nvPr/>
        </p:nvSpPr>
        <p:spPr>
          <a:xfrm>
            <a:off x="381000" y="1638300"/>
            <a:ext cx="13563600" cy="473773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sp>
        <p:nvSpPr>
          <p:cNvPr id="8" name="TextBox 7">
            <a:extLst>
              <a:ext uri="{FF2B5EF4-FFF2-40B4-BE49-F238E27FC236}">
                <a16:creationId xmlns:a16="http://schemas.microsoft.com/office/drawing/2014/main" id="{DE65D7F1-C721-C08B-5292-E682D627EE0C}"/>
              </a:ext>
            </a:extLst>
          </p:cNvPr>
          <p:cNvSpPr txBox="1"/>
          <p:nvPr/>
        </p:nvSpPr>
        <p:spPr>
          <a:xfrm>
            <a:off x="1066800" y="2857500"/>
            <a:ext cx="12420600" cy="2035942"/>
          </a:xfrm>
          <a:prstGeom prst="rect">
            <a:avLst/>
          </a:prstGeom>
          <a:noFill/>
        </p:spPr>
        <p:txBody>
          <a:bodyPr wrap="square" rtlCol="0">
            <a:spAutoFit/>
          </a:bodyPr>
          <a:lstStyle/>
          <a:p>
            <a:pPr algn="ctr" rtl="0">
              <a:lnSpc>
                <a:spcPct val="150000"/>
              </a:lnSpc>
              <a:spcBef>
                <a:spcPts val="0"/>
              </a:spcBef>
              <a:spcAft>
                <a:spcPts val="500"/>
              </a:spcAft>
            </a:pPr>
            <a:r>
              <a:rPr lang="en-US" sz="4400" b="0" i="0" u="none" strike="noStrike" dirty="0">
                <a:solidFill>
                  <a:srgbClr val="0070C0"/>
                </a:solidFill>
                <a:effectLst/>
                <a:latin typeface="SVN-Gretoon" panose="02040603050506020204" pitchFamily="18" charset="0"/>
              </a:rPr>
              <a:t>1. NGUYÊN NHÂN, TÁC HẠI VÀ BIỆN PHÁP PHÒNG CHỐNG Ô NHIỄM ĐẤT</a:t>
            </a:r>
            <a:endParaRPr lang="en-US" sz="4400" b="0" dirty="0">
              <a:solidFill>
                <a:srgbClr val="0070C0"/>
              </a:solidFill>
              <a:effectLst/>
              <a:latin typeface="SVN-Gretoon" panose="02040603050506020204" pitchFamily="18" charset="0"/>
            </a:endParaRPr>
          </a:p>
        </p:txBody>
      </p:sp>
      <p:sp>
        <p:nvSpPr>
          <p:cNvPr id="9" name="Oval 8"/>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28628" y="8842112"/>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flipH="1">
            <a:off x="12115800" y="3924300"/>
            <a:ext cx="6913250" cy="6627222"/>
          </a:xfrm>
          <a:custGeom>
            <a:avLst/>
            <a:gdLst/>
            <a:ahLst/>
            <a:cxnLst/>
            <a:rect l="l" t="t" r="r" b="b"/>
            <a:pathLst>
              <a:path w="9885050" h="9415510">
                <a:moveTo>
                  <a:pt x="9885050" y="0"/>
                </a:moveTo>
                <a:lnTo>
                  <a:pt x="0" y="0"/>
                </a:lnTo>
                <a:lnTo>
                  <a:pt x="0" y="9415510"/>
                </a:lnTo>
                <a:lnTo>
                  <a:pt x="9885050" y="9415510"/>
                </a:lnTo>
                <a:lnTo>
                  <a:pt x="988505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7">
            <a:extLst>
              <a:ext uri="{FF2B5EF4-FFF2-40B4-BE49-F238E27FC236}">
                <a16:creationId xmlns:a16="http://schemas.microsoft.com/office/drawing/2014/main" id="{EC96D6DC-C8A1-35F9-6BD5-11E90BE7F80C}"/>
              </a:ext>
            </a:extLst>
          </p:cNvPr>
          <p:cNvSpPr/>
          <p:nvPr/>
        </p:nvSpPr>
        <p:spPr>
          <a:xfrm>
            <a:off x="76200" y="342900"/>
            <a:ext cx="12649200" cy="7086600"/>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E54E5118-DFD1-2E10-D56F-D403A439C839}"/>
              </a:ext>
            </a:extLst>
          </p:cNvPr>
          <p:cNvSpPr txBox="1"/>
          <p:nvPr/>
        </p:nvSpPr>
        <p:spPr>
          <a:xfrm>
            <a:off x="838200" y="1181100"/>
            <a:ext cx="11125200" cy="5509200"/>
          </a:xfrm>
          <a:prstGeom prst="rect">
            <a:avLst/>
          </a:prstGeom>
          <a:noFill/>
        </p:spPr>
        <p:txBody>
          <a:bodyPr wrap="square" rtlCol="0">
            <a:spAutoFit/>
          </a:bodyPr>
          <a:lstStyle/>
          <a:p>
            <a:pPr algn="just"/>
            <a:r>
              <a:rPr lang="en-US" sz="4400" b="0" i="0" u="none" strike="noStrike" dirty="0">
                <a:solidFill>
                  <a:srgbClr val="002060"/>
                </a:solidFill>
                <a:effectLst/>
                <a:latin typeface="Calibri" panose="020F0502020204030204" pitchFamily="34" charset="0"/>
                <a:cs typeface="Calibri" panose="020F0502020204030204" pitchFamily="34" charset="0"/>
              </a:rPr>
              <a:t>   </a:t>
            </a:r>
            <a:r>
              <a:rPr lang="vi-VN" sz="4400" b="0" i="0" u="none" strike="noStrike" dirty="0">
                <a:solidFill>
                  <a:srgbClr val="002060"/>
                </a:solidFill>
                <a:effectLst/>
                <a:latin typeface="Calibri" panose="020F0502020204030204" pitchFamily="34" charset="0"/>
                <a:cs typeface="Calibri" panose="020F0502020204030204" pitchFamily="34" charset="0"/>
              </a:rPr>
              <a:t>Ô nhiễm đất có thể do con người gây ra như không xử lí chất thải trước khi xả ra môi trường, sử dụng phân bón hoá học trong thời gian dài,... hoặc do các hiện tượng tự nhiên như núi lửa phun trào, xâm nhập mặn, nhiễm phèn,... Đất bị ô nhiễm ch</a:t>
            </a:r>
            <a:r>
              <a:rPr lang="en-US" sz="4400" dirty="0">
                <a:solidFill>
                  <a:srgbClr val="002060"/>
                </a:solidFill>
                <a:latin typeface="Calibri" panose="020F0502020204030204" pitchFamily="34" charset="0"/>
                <a:cs typeface="Calibri" panose="020F0502020204030204" pitchFamily="34" charset="0"/>
              </a:rPr>
              <a:t>ứ</a:t>
            </a:r>
            <a:r>
              <a:rPr lang="vi-VN" sz="4400" b="0" i="0" u="none" strike="noStrike" dirty="0">
                <a:solidFill>
                  <a:srgbClr val="002060"/>
                </a:solidFill>
                <a:effectLst/>
                <a:latin typeface="Calibri" panose="020F0502020204030204" pitchFamily="34" charset="0"/>
                <a:cs typeface="Calibri" panose="020F0502020204030204" pitchFamily="34" charset="0"/>
              </a:rPr>
              <a:t>a các chất thải nguy hại gây ảnh hưởng tiêu cực tới đời sống sinh vật và sức khoẻ con người.</a:t>
            </a:r>
            <a:endParaRPr lang="en-US" sz="4400" dirty="0">
              <a:solidFill>
                <a:srgbClr val="002060"/>
              </a:solidFill>
              <a:latin typeface="Calibri" panose="020F0502020204030204" pitchFamily="34" charset="0"/>
              <a:cs typeface="Calibri" panose="020F0502020204030204" pitchFamily="34" charset="0"/>
            </a:endParaRPr>
          </a:p>
        </p:txBody>
      </p:sp>
      <p:sp>
        <p:nvSpPr>
          <p:cNvPr id="12" name="Oval 11"/>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2">
            <a:extLst>
              <a:ext uri="{FF2B5EF4-FFF2-40B4-BE49-F238E27FC236}">
                <a16:creationId xmlns:a16="http://schemas.microsoft.com/office/drawing/2014/main" id="{33AF752C-2C16-78C5-A172-2043532B3560}"/>
              </a:ext>
            </a:extLst>
          </p:cNvPr>
          <p:cNvGrpSpPr/>
          <p:nvPr/>
        </p:nvGrpSpPr>
        <p:grpSpPr>
          <a:xfrm>
            <a:off x="304800" y="8394"/>
            <a:ext cx="17602200" cy="1782305"/>
            <a:chOff x="304800" y="8394"/>
            <a:chExt cx="17602200" cy="1782305"/>
          </a:xfrm>
        </p:grpSpPr>
        <p:sp>
          <p:nvSpPr>
            <p:cNvPr id="11" name="Freeform 5">
              <a:extLst>
                <a:ext uri="{FF2B5EF4-FFF2-40B4-BE49-F238E27FC236}">
                  <a16:creationId xmlns:a16="http://schemas.microsoft.com/office/drawing/2014/main" id="{DBFE9464-9D55-719D-A02D-AF04EC098846}"/>
                </a:ext>
              </a:extLst>
            </p:cNvPr>
            <p:cNvSpPr/>
            <p:nvPr/>
          </p:nvSpPr>
          <p:spPr>
            <a:xfrm>
              <a:off x="304800" y="8394"/>
              <a:ext cx="17602200" cy="1782305"/>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11715596-2741-23A6-C94F-3B658A52409C}"/>
                </a:ext>
              </a:extLst>
            </p:cNvPr>
            <p:cNvSpPr txBox="1"/>
            <p:nvPr/>
          </p:nvSpPr>
          <p:spPr>
            <a:xfrm>
              <a:off x="2971800" y="190500"/>
              <a:ext cx="13792200" cy="1323439"/>
            </a:xfrm>
            <a:prstGeom prst="rect">
              <a:avLst/>
            </a:prstGeom>
            <a:noFill/>
          </p:spPr>
          <p:txBody>
            <a:bodyPr wrap="square" rtlCol="0">
              <a:spAutoFit/>
            </a:bodyPr>
            <a:lstStyle/>
            <a:p>
              <a:pPr algn="ctr"/>
              <a:r>
                <a:rPr lang="en-US" sz="4000" b="1" i="0" dirty="0">
                  <a:solidFill>
                    <a:srgbClr val="002060"/>
                  </a:solidFill>
                  <a:effectLst/>
                </a:rPr>
                <a:t>1. </a:t>
              </a:r>
              <a:r>
                <a:rPr lang="vi-VN" sz="4000" b="1" i="0" dirty="0">
                  <a:solidFill>
                    <a:srgbClr val="002060"/>
                  </a:solidFill>
                  <a:effectLst/>
                </a:rPr>
                <a:t>Quan sát hình 1 và cho biết các nguyên nhân gây ô nhiễm đất. Nguyên nhân nào do con người gây ra?</a:t>
              </a:r>
              <a:endParaRPr lang="en-US" sz="4000" b="1" dirty="0">
                <a:solidFill>
                  <a:srgbClr val="002060"/>
                </a:solidFill>
              </a:endParaRPr>
            </a:p>
          </p:txBody>
        </p:sp>
      </p:grpSp>
      <p:pic>
        <p:nvPicPr>
          <p:cNvPr id="15" name="Picture 14">
            <a:extLst>
              <a:ext uri="{FF2B5EF4-FFF2-40B4-BE49-F238E27FC236}">
                <a16:creationId xmlns:a16="http://schemas.microsoft.com/office/drawing/2014/main" id="{46EA0376-3187-EF2D-FFB9-C23EFCB0151B}"/>
              </a:ext>
            </a:extLst>
          </p:cNvPr>
          <p:cNvPicPr>
            <a:picLocks noChangeAspect="1"/>
          </p:cNvPicPr>
          <p:nvPr/>
        </p:nvPicPr>
        <p:blipFill>
          <a:blip r:embed="rId4"/>
          <a:stretch>
            <a:fillRect/>
          </a:stretch>
        </p:blipFill>
        <p:spPr>
          <a:xfrm>
            <a:off x="3581400" y="2324100"/>
            <a:ext cx="11277600" cy="66956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Oval 8"/>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76481A"/>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7" name="Group 106">
            <a:extLst>
              <a:ext uri="{FF2B5EF4-FFF2-40B4-BE49-F238E27FC236}">
                <a16:creationId xmlns:a16="http://schemas.microsoft.com/office/drawing/2014/main" id="{98C40985-9BB6-3D76-7706-B7BC752F8853}"/>
              </a:ext>
            </a:extLst>
          </p:cNvPr>
          <p:cNvGrpSpPr/>
          <p:nvPr/>
        </p:nvGrpSpPr>
        <p:grpSpPr>
          <a:xfrm>
            <a:off x="6477000" y="723901"/>
            <a:ext cx="10896600" cy="2514599"/>
            <a:chOff x="6477000" y="723901"/>
            <a:chExt cx="10896600" cy="2514599"/>
          </a:xfrm>
        </p:grpSpPr>
        <p:grpSp>
          <p:nvGrpSpPr>
            <p:cNvPr id="8" name="Graphic 4">
              <a:extLst>
                <a:ext uri="{FF2B5EF4-FFF2-40B4-BE49-F238E27FC236}">
                  <a16:creationId xmlns:a16="http://schemas.microsoft.com/office/drawing/2014/main" id="{5B4CECC9-57E5-3CA9-2F07-86BD02AC9BAE}"/>
                </a:ext>
              </a:extLst>
            </p:cNvPr>
            <p:cNvGrpSpPr/>
            <p:nvPr/>
          </p:nvGrpSpPr>
          <p:grpSpPr>
            <a:xfrm>
              <a:off x="6477000" y="723901"/>
              <a:ext cx="10896600" cy="2514599"/>
              <a:chOff x="5610688" y="1031736"/>
              <a:chExt cx="5879305" cy="3980523"/>
            </a:xfrm>
          </p:grpSpPr>
          <p:sp>
            <p:nvSpPr>
              <p:cNvPr id="9" name="Freeform: Shape 8">
                <a:extLst>
                  <a:ext uri="{FF2B5EF4-FFF2-40B4-BE49-F238E27FC236}">
                    <a16:creationId xmlns:a16="http://schemas.microsoft.com/office/drawing/2014/main" id="{8D376C05-B8B7-EC52-D0D8-8EC8F6767DFF}"/>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AAE10B05-DE08-81EE-D2C1-617856531EB6}"/>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a:p>
            </p:txBody>
          </p:sp>
          <p:grpSp>
            <p:nvGrpSpPr>
              <p:cNvPr id="11" name="Graphic 4">
                <a:extLst>
                  <a:ext uri="{FF2B5EF4-FFF2-40B4-BE49-F238E27FC236}">
                    <a16:creationId xmlns:a16="http://schemas.microsoft.com/office/drawing/2014/main" id="{30A4B2A7-4C50-0B0B-C1E3-D2DFAE8B52B8}"/>
                  </a:ext>
                </a:extLst>
              </p:cNvPr>
              <p:cNvGrpSpPr/>
              <p:nvPr/>
            </p:nvGrpSpPr>
            <p:grpSpPr>
              <a:xfrm>
                <a:off x="5610688" y="1031736"/>
                <a:ext cx="5879305" cy="3980523"/>
                <a:chOff x="5610688" y="1031736"/>
                <a:chExt cx="5879305" cy="3980523"/>
              </a:xfrm>
              <a:solidFill>
                <a:srgbClr val="1A1A1A"/>
              </a:solidFill>
            </p:grpSpPr>
            <p:sp>
              <p:nvSpPr>
                <p:cNvPr id="12" name="Freeform: Shape 11">
                  <a:extLst>
                    <a:ext uri="{FF2B5EF4-FFF2-40B4-BE49-F238E27FC236}">
                      <a16:creationId xmlns:a16="http://schemas.microsoft.com/office/drawing/2014/main" id="{F1C65A2D-6CDB-6D49-524B-44363587F004}"/>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07BAB566-2AF5-8D82-2E20-743FEAACD030}"/>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03B592A3-DCA3-1E3E-DA5E-AD0FC5236C62}"/>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97F72963-008D-5A74-302E-5200AF44768F}"/>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519FA5BF-91E1-12B7-0F88-9128DA7DA471}"/>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9016A7B9-CB0F-2EB2-2783-8E7B233E2FEE}"/>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a:p>
              </p:txBody>
            </p:sp>
          </p:grpSp>
        </p:grpSp>
        <p:sp>
          <p:nvSpPr>
            <p:cNvPr id="18" name="TextBox 17">
              <a:extLst>
                <a:ext uri="{FF2B5EF4-FFF2-40B4-BE49-F238E27FC236}">
                  <a16:creationId xmlns:a16="http://schemas.microsoft.com/office/drawing/2014/main" id="{64B68EEE-3440-A0B8-4A49-62EE6F1BBD0B}"/>
                </a:ext>
              </a:extLst>
            </p:cNvPr>
            <p:cNvSpPr txBox="1"/>
            <p:nvPr/>
          </p:nvSpPr>
          <p:spPr>
            <a:xfrm>
              <a:off x="7239000" y="1333500"/>
              <a:ext cx="9144000" cy="1446550"/>
            </a:xfrm>
            <a:prstGeom prst="rect">
              <a:avLst/>
            </a:prstGeom>
            <a:noFill/>
          </p:spPr>
          <p:txBody>
            <a:bodyPr wrap="square" rtlCol="0">
              <a:spAutoFit/>
            </a:bodyPr>
            <a:lstStyle/>
            <a:p>
              <a:pPr algn="ctr"/>
              <a:r>
                <a:rPr lang="vi-VN" sz="4400" b="1" dirty="0">
                  <a:solidFill>
                    <a:srgbClr val="FF0000"/>
                  </a:solidFill>
                  <a:latin typeface="Calibri" panose="020F0502020204030204" pitchFamily="34" charset="0"/>
                  <a:cs typeface="Calibri" panose="020F0502020204030204" pitchFamily="34" charset="0"/>
                </a:rPr>
                <a:t>Trong các nguyên nhân đã kể, nguyên nhân nào do con người gây ra?</a:t>
              </a:r>
            </a:p>
          </p:txBody>
        </p:sp>
      </p:grpSp>
      <p:pic>
        <p:nvPicPr>
          <p:cNvPr id="106" name="Picture 105">
            <a:extLst>
              <a:ext uri="{FF2B5EF4-FFF2-40B4-BE49-F238E27FC236}">
                <a16:creationId xmlns:a16="http://schemas.microsoft.com/office/drawing/2014/main" id="{95037D63-7ED8-5291-043E-79F2FACC4228}"/>
              </a:ext>
            </a:extLst>
          </p:cNvPr>
          <p:cNvPicPr>
            <a:picLocks noChangeAspect="1"/>
          </p:cNvPicPr>
          <p:nvPr/>
        </p:nvPicPr>
        <p:blipFill>
          <a:blip r:embed="rId2"/>
          <a:stretch>
            <a:fillRect/>
          </a:stretch>
        </p:blipFill>
        <p:spPr>
          <a:xfrm>
            <a:off x="609599" y="3668242"/>
            <a:ext cx="6163159" cy="5607857"/>
          </a:xfrm>
          <a:prstGeom prst="rect">
            <a:avLst/>
          </a:prstGeom>
        </p:spPr>
      </p:pic>
      <p:grpSp>
        <p:nvGrpSpPr>
          <p:cNvPr id="108" name="Group 107">
            <a:extLst>
              <a:ext uri="{FF2B5EF4-FFF2-40B4-BE49-F238E27FC236}">
                <a16:creationId xmlns:a16="http://schemas.microsoft.com/office/drawing/2014/main" id="{E48D1152-9103-68EA-06B3-FAFE39E9BD35}"/>
              </a:ext>
            </a:extLst>
          </p:cNvPr>
          <p:cNvGrpSpPr/>
          <p:nvPr/>
        </p:nvGrpSpPr>
        <p:grpSpPr>
          <a:xfrm>
            <a:off x="7162800" y="3848100"/>
            <a:ext cx="10896600" cy="3708230"/>
            <a:chOff x="6477000" y="723901"/>
            <a:chExt cx="10896600" cy="2514599"/>
          </a:xfrm>
        </p:grpSpPr>
        <p:grpSp>
          <p:nvGrpSpPr>
            <p:cNvPr id="109" name="Graphic 4">
              <a:extLst>
                <a:ext uri="{FF2B5EF4-FFF2-40B4-BE49-F238E27FC236}">
                  <a16:creationId xmlns:a16="http://schemas.microsoft.com/office/drawing/2014/main" id="{5BA6B66E-3456-53D7-2FCE-880B1C64E737}"/>
                </a:ext>
              </a:extLst>
            </p:cNvPr>
            <p:cNvGrpSpPr/>
            <p:nvPr/>
          </p:nvGrpSpPr>
          <p:grpSpPr>
            <a:xfrm>
              <a:off x="6477000" y="723901"/>
              <a:ext cx="10896600" cy="2514599"/>
              <a:chOff x="5610688" y="1031736"/>
              <a:chExt cx="5879305" cy="3980523"/>
            </a:xfrm>
          </p:grpSpPr>
          <p:sp>
            <p:nvSpPr>
              <p:cNvPr id="111" name="Freeform: Shape 110">
                <a:extLst>
                  <a:ext uri="{FF2B5EF4-FFF2-40B4-BE49-F238E27FC236}">
                    <a16:creationId xmlns:a16="http://schemas.microsoft.com/office/drawing/2014/main" id="{399C6BF7-630F-4F0D-229C-AFC2F3330B6D}"/>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80B21BCD-FF4A-827D-D30B-8269210DD65B}"/>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a:p>
            </p:txBody>
          </p:sp>
          <p:grpSp>
            <p:nvGrpSpPr>
              <p:cNvPr id="113" name="Graphic 4">
                <a:extLst>
                  <a:ext uri="{FF2B5EF4-FFF2-40B4-BE49-F238E27FC236}">
                    <a16:creationId xmlns:a16="http://schemas.microsoft.com/office/drawing/2014/main" id="{144E2ACA-F65A-36F3-A446-B33C26EA65FF}"/>
                  </a:ext>
                </a:extLst>
              </p:cNvPr>
              <p:cNvGrpSpPr/>
              <p:nvPr/>
            </p:nvGrpSpPr>
            <p:grpSpPr>
              <a:xfrm>
                <a:off x="5610688" y="1031736"/>
                <a:ext cx="5879305" cy="3980523"/>
                <a:chOff x="5610688" y="1031736"/>
                <a:chExt cx="5879305" cy="3980523"/>
              </a:xfrm>
              <a:solidFill>
                <a:srgbClr val="1A1A1A"/>
              </a:solidFill>
            </p:grpSpPr>
            <p:sp>
              <p:nvSpPr>
                <p:cNvPr id="114" name="Freeform: Shape 113">
                  <a:extLst>
                    <a:ext uri="{FF2B5EF4-FFF2-40B4-BE49-F238E27FC236}">
                      <a16:creationId xmlns:a16="http://schemas.microsoft.com/office/drawing/2014/main" id="{6F849675-9236-9EBC-7265-49B0C630851B}"/>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2DCE63A5-5186-B845-9886-F49B097BBD14}"/>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ACAF304B-8118-C0B1-7B0D-EDDC084C8DE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2AB8E6BF-661A-23AF-5946-00D3276505C0}"/>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EED567ED-714B-410B-AE4E-6628B8F978CC}"/>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094F28F7-80C1-03B4-8B7D-CF06342F55B2}"/>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a:p>
              </p:txBody>
            </p:sp>
          </p:grpSp>
        </p:grpSp>
        <p:sp>
          <p:nvSpPr>
            <p:cNvPr id="110" name="TextBox 109">
              <a:extLst>
                <a:ext uri="{FF2B5EF4-FFF2-40B4-BE49-F238E27FC236}">
                  <a16:creationId xmlns:a16="http://schemas.microsoft.com/office/drawing/2014/main" id="{5B1427EE-0725-AB16-53A4-853B7CC961D6}"/>
                </a:ext>
              </a:extLst>
            </p:cNvPr>
            <p:cNvSpPr txBox="1"/>
            <p:nvPr/>
          </p:nvSpPr>
          <p:spPr>
            <a:xfrm>
              <a:off x="7254498" y="1033934"/>
              <a:ext cx="9144000" cy="2066202"/>
            </a:xfrm>
            <a:prstGeom prst="rect">
              <a:avLst/>
            </a:prstGeom>
            <a:noFill/>
          </p:spPr>
          <p:txBody>
            <a:bodyPr wrap="square" rtlCol="0">
              <a:spAutoFit/>
            </a:bodyPr>
            <a:lstStyle/>
            <a:p>
              <a:pPr algn="ctr"/>
              <a:r>
                <a:rPr lang="vi-VN" sz="4800" b="1" dirty="0">
                  <a:solidFill>
                    <a:srgbClr val="FF0000"/>
                  </a:solidFill>
                  <a:latin typeface="Calibri" panose="020F0502020204030204" pitchFamily="34" charset="0"/>
                  <a:cs typeface="Calibri" panose="020F0502020204030204" pitchFamily="34" charset="0"/>
                </a:rPr>
                <a:t> Quan sát tranh ảnh sưu tầm và vốn hiểu biết của bản thân, nêu thêm một số nguyên nhân gây ô nhiễm đất khác mà em biết.</a:t>
              </a:r>
            </a:p>
          </p:txBody>
        </p:sp>
      </p:grpSp>
      <p:sp>
        <p:nvSpPr>
          <p:cNvPr id="30" name="Oval 29"/>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fade">
                                      <p:cBhvr>
                                        <p:cTn id="7" dur="500"/>
                                        <p:tgtEl>
                                          <p:spTgt spid="10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7"/>
                                        </p:tgtEl>
                                        <p:attrNameLst>
                                          <p:attrName>style.visibility</p:attrName>
                                        </p:attrNameLst>
                                      </p:cBhvr>
                                      <p:to>
                                        <p:strVal val="visible"/>
                                      </p:to>
                                    </p:set>
                                    <p:animEffect transition="in" filter="wipe(down)">
                                      <p:cBhvr>
                                        <p:cTn id="12" dur="500"/>
                                        <p:tgtEl>
                                          <p:spTgt spid="10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8"/>
                                        </p:tgtEl>
                                        <p:attrNameLst>
                                          <p:attrName>style.visibility</p:attrName>
                                        </p:attrNameLst>
                                      </p:cBhvr>
                                      <p:to>
                                        <p:strVal val="visible"/>
                                      </p:to>
                                    </p:set>
                                    <p:animEffect transition="in" filter="wipe(down)">
                                      <p:cBhvr>
                                        <p:cTn id="17"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aphic 4">
            <a:extLst>
              <a:ext uri="{FF2B5EF4-FFF2-40B4-BE49-F238E27FC236}">
                <a16:creationId xmlns:a16="http://schemas.microsoft.com/office/drawing/2014/main" id="{E6348555-5F9E-4EE0-DE02-B7E938F0A6AE}"/>
              </a:ext>
            </a:extLst>
          </p:cNvPr>
          <p:cNvGrpSpPr/>
          <p:nvPr/>
        </p:nvGrpSpPr>
        <p:grpSpPr>
          <a:xfrm>
            <a:off x="9829800" y="1562100"/>
            <a:ext cx="8224626" cy="4376705"/>
            <a:chOff x="5610688" y="1031736"/>
            <a:chExt cx="5879305" cy="3980523"/>
          </a:xfrm>
        </p:grpSpPr>
        <p:sp>
          <p:nvSpPr>
            <p:cNvPr id="12" name="Freeform: Shape 11">
              <a:extLst>
                <a:ext uri="{FF2B5EF4-FFF2-40B4-BE49-F238E27FC236}">
                  <a16:creationId xmlns:a16="http://schemas.microsoft.com/office/drawing/2014/main" id="{1CA014E0-20B1-A89E-9DE1-E47873C26AD6}"/>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3" name="Freeform: Shape 12">
              <a:extLst>
                <a:ext uri="{FF2B5EF4-FFF2-40B4-BE49-F238E27FC236}">
                  <a16:creationId xmlns:a16="http://schemas.microsoft.com/office/drawing/2014/main" id="{5C0D7574-B8BA-FE1A-0DDE-16046098D2F8}"/>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14" name="Graphic 4">
              <a:extLst>
                <a:ext uri="{FF2B5EF4-FFF2-40B4-BE49-F238E27FC236}">
                  <a16:creationId xmlns:a16="http://schemas.microsoft.com/office/drawing/2014/main" id="{4ECC89CE-AE6E-A4BF-0729-CC4D15FE07F5}"/>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a16="http://schemas.microsoft.com/office/drawing/2014/main" id="{45F0CFAA-95F3-2515-9DF0-2E1E0898BFB8}"/>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6" name="Freeform: Shape 15">
                <a:extLst>
                  <a:ext uri="{FF2B5EF4-FFF2-40B4-BE49-F238E27FC236}">
                    <a16:creationId xmlns:a16="http://schemas.microsoft.com/office/drawing/2014/main" id="{6F72BA0C-7377-1EF8-5853-90F54863213E}"/>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7" name="Freeform: Shape 16">
                <a:extLst>
                  <a:ext uri="{FF2B5EF4-FFF2-40B4-BE49-F238E27FC236}">
                    <a16:creationId xmlns:a16="http://schemas.microsoft.com/office/drawing/2014/main" id="{7A8D0282-2975-E691-6E6C-6208EAA3CF4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8" name="Freeform: Shape 17">
                <a:extLst>
                  <a:ext uri="{FF2B5EF4-FFF2-40B4-BE49-F238E27FC236}">
                    <a16:creationId xmlns:a16="http://schemas.microsoft.com/office/drawing/2014/main" id="{BE0C1AB0-049A-E440-4A0C-15DFB4931058}"/>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9" name="Freeform: Shape 18">
                <a:extLst>
                  <a:ext uri="{FF2B5EF4-FFF2-40B4-BE49-F238E27FC236}">
                    <a16:creationId xmlns:a16="http://schemas.microsoft.com/office/drawing/2014/main" id="{BE3C5F7D-6743-EE26-9556-278A2EFA3E90}"/>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20" name="Freeform: Shape 19">
                <a:extLst>
                  <a:ext uri="{FF2B5EF4-FFF2-40B4-BE49-F238E27FC236}">
                    <a16:creationId xmlns:a16="http://schemas.microsoft.com/office/drawing/2014/main" id="{86D455D5-60EE-2020-263C-5EED898BC246}"/>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sp>
        <p:nvSpPr>
          <p:cNvPr id="21" name="TextBox 20">
            <a:extLst>
              <a:ext uri="{FF2B5EF4-FFF2-40B4-BE49-F238E27FC236}">
                <a16:creationId xmlns:a16="http://schemas.microsoft.com/office/drawing/2014/main" id="{3112C621-E794-1462-30EB-8D35D11C2221}"/>
              </a:ext>
            </a:extLst>
          </p:cNvPr>
          <p:cNvSpPr txBox="1"/>
          <p:nvPr/>
        </p:nvSpPr>
        <p:spPr>
          <a:xfrm>
            <a:off x="10372125" y="2134009"/>
            <a:ext cx="7129521" cy="3170099"/>
          </a:xfrm>
          <a:prstGeom prst="rect">
            <a:avLst/>
          </a:prstGeom>
          <a:noFill/>
        </p:spPr>
        <p:txBody>
          <a:bodyPr wrap="square" rtlCol="0">
            <a:spAutoFit/>
          </a:bodyPr>
          <a:lstStyle/>
          <a:p>
            <a:pPr algn="ctr" defTabSz="1371600"/>
            <a:r>
              <a:rPr lang="vi-VN" sz="5000" b="1" dirty="0">
                <a:solidFill>
                  <a:srgbClr val="FF0000"/>
                </a:solidFill>
                <a:latin typeface="Arial"/>
                <a:ea typeface="楷体"/>
              </a:rPr>
              <a:t>Đưa quá nhiều lượng rác thải sinh hoạt ra môi trường (do con người gây ra).</a:t>
            </a:r>
            <a:endParaRPr lang="en-US" sz="5000" b="1" dirty="0">
              <a:solidFill>
                <a:srgbClr val="FF0000"/>
              </a:solidFill>
              <a:latin typeface="Arial"/>
              <a:ea typeface="楷体"/>
            </a:endParaRPr>
          </a:p>
        </p:txBody>
      </p:sp>
      <p:grpSp>
        <p:nvGrpSpPr>
          <p:cNvPr id="22" name="Group 21">
            <a:extLst>
              <a:ext uri="{FF2B5EF4-FFF2-40B4-BE49-F238E27FC236}">
                <a16:creationId xmlns:a16="http://schemas.microsoft.com/office/drawing/2014/main" id="{29996BA3-B02D-E6BF-C26C-A491864A4FCD}"/>
              </a:ext>
            </a:extLst>
          </p:cNvPr>
          <p:cNvGrpSpPr/>
          <p:nvPr/>
        </p:nvGrpSpPr>
        <p:grpSpPr>
          <a:xfrm>
            <a:off x="6248400" y="3619500"/>
            <a:ext cx="4928921" cy="5691897"/>
            <a:chOff x="8408633" y="1992570"/>
            <a:chExt cx="3507011" cy="3833036"/>
          </a:xfrm>
        </p:grpSpPr>
        <p:grpSp>
          <p:nvGrpSpPr>
            <p:cNvPr id="23" name="Graphic 4">
              <a:extLst>
                <a:ext uri="{FF2B5EF4-FFF2-40B4-BE49-F238E27FC236}">
                  <a16:creationId xmlns:a16="http://schemas.microsoft.com/office/drawing/2014/main" id="{6AC11BEF-B945-00E3-A6EC-1F4D4F741A58}"/>
                </a:ext>
              </a:extLst>
            </p:cNvPr>
            <p:cNvGrpSpPr/>
            <p:nvPr/>
          </p:nvGrpSpPr>
          <p:grpSpPr>
            <a:xfrm>
              <a:off x="8408633" y="1992570"/>
              <a:ext cx="3507011" cy="3821123"/>
              <a:chOff x="8408633" y="1992570"/>
              <a:chExt cx="3507011" cy="3821123"/>
            </a:xfrm>
          </p:grpSpPr>
          <p:grpSp>
            <p:nvGrpSpPr>
              <p:cNvPr id="25" name="Graphic 4">
                <a:extLst>
                  <a:ext uri="{FF2B5EF4-FFF2-40B4-BE49-F238E27FC236}">
                    <a16:creationId xmlns:a16="http://schemas.microsoft.com/office/drawing/2014/main" id="{ACF4CF88-BEA2-252D-3B11-785D3078740B}"/>
                  </a:ext>
                </a:extLst>
              </p:cNvPr>
              <p:cNvGrpSpPr/>
              <p:nvPr/>
            </p:nvGrpSpPr>
            <p:grpSpPr>
              <a:xfrm>
                <a:off x="10886512" y="3334328"/>
                <a:ext cx="1029133" cy="1810218"/>
                <a:chOff x="10886512" y="3334328"/>
                <a:chExt cx="1029133" cy="1810218"/>
              </a:xfrm>
            </p:grpSpPr>
            <p:sp>
              <p:nvSpPr>
                <p:cNvPr id="100" name="Freeform: Shape 99">
                  <a:extLst>
                    <a:ext uri="{FF2B5EF4-FFF2-40B4-BE49-F238E27FC236}">
                      <a16:creationId xmlns:a16="http://schemas.microsoft.com/office/drawing/2014/main" id="{F314E50F-9BEE-F7D9-C5FB-F0CBF03068B6}"/>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1" name="Freeform: Shape 100">
                  <a:extLst>
                    <a:ext uri="{FF2B5EF4-FFF2-40B4-BE49-F238E27FC236}">
                      <a16:creationId xmlns:a16="http://schemas.microsoft.com/office/drawing/2014/main" id="{2A3BCE85-F5F2-3F58-9DE2-028789668B76}"/>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2" name="Freeform: Shape 101">
                  <a:extLst>
                    <a:ext uri="{FF2B5EF4-FFF2-40B4-BE49-F238E27FC236}">
                      <a16:creationId xmlns:a16="http://schemas.microsoft.com/office/drawing/2014/main" id="{5F7AB8E5-0A1A-29CB-B9BA-BEB2976099EE}"/>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3" name="Freeform: Shape 102">
                  <a:extLst>
                    <a:ext uri="{FF2B5EF4-FFF2-40B4-BE49-F238E27FC236}">
                      <a16:creationId xmlns:a16="http://schemas.microsoft.com/office/drawing/2014/main" id="{F5837FE3-E891-FE0D-321F-2843850A95A9}"/>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4" name="Freeform: Shape 103">
                  <a:extLst>
                    <a:ext uri="{FF2B5EF4-FFF2-40B4-BE49-F238E27FC236}">
                      <a16:creationId xmlns:a16="http://schemas.microsoft.com/office/drawing/2014/main" id="{A16B601C-364B-379D-4A07-EC3F10043D49}"/>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5" name="Freeform: Shape 104">
                  <a:extLst>
                    <a:ext uri="{FF2B5EF4-FFF2-40B4-BE49-F238E27FC236}">
                      <a16:creationId xmlns:a16="http://schemas.microsoft.com/office/drawing/2014/main" id="{A0582CCA-13E1-070D-FA93-596A114264BC}"/>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6" name="Freeform: Shape 105">
                  <a:extLst>
                    <a:ext uri="{FF2B5EF4-FFF2-40B4-BE49-F238E27FC236}">
                      <a16:creationId xmlns:a16="http://schemas.microsoft.com/office/drawing/2014/main" id="{F5CB4D12-6503-D6FE-FCB2-068BD1616C95}"/>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7" name="Freeform: Shape 106">
                  <a:extLst>
                    <a:ext uri="{FF2B5EF4-FFF2-40B4-BE49-F238E27FC236}">
                      <a16:creationId xmlns:a16="http://schemas.microsoft.com/office/drawing/2014/main" id="{6015B365-0651-6B73-2C00-7BC06FAEC555}"/>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8" name="Freeform: Shape 107">
                  <a:extLst>
                    <a:ext uri="{FF2B5EF4-FFF2-40B4-BE49-F238E27FC236}">
                      <a16:creationId xmlns:a16="http://schemas.microsoft.com/office/drawing/2014/main" id="{C0DD9D50-01B9-A0E2-736F-F2432B396EE3}"/>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sp>
            <p:nvSpPr>
              <p:cNvPr id="26" name="Freeform: Shape 25">
                <a:extLst>
                  <a:ext uri="{FF2B5EF4-FFF2-40B4-BE49-F238E27FC236}">
                    <a16:creationId xmlns:a16="http://schemas.microsoft.com/office/drawing/2014/main" id="{2A4F7F4C-AE53-F98D-521A-2C97B1EB871F}"/>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27" name="Freeform: Shape 26">
                <a:extLst>
                  <a:ext uri="{FF2B5EF4-FFF2-40B4-BE49-F238E27FC236}">
                    <a16:creationId xmlns:a16="http://schemas.microsoft.com/office/drawing/2014/main" id="{AAE14947-0FE8-B387-05F8-44525C4C3553}"/>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28" name="Freeform: Shape 27">
                <a:extLst>
                  <a:ext uri="{FF2B5EF4-FFF2-40B4-BE49-F238E27FC236}">
                    <a16:creationId xmlns:a16="http://schemas.microsoft.com/office/drawing/2014/main" id="{0667A1FD-8CD2-C6B2-74BF-33239C2CFE2C}"/>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29" name="Freeform: Shape 28">
                <a:extLst>
                  <a:ext uri="{FF2B5EF4-FFF2-40B4-BE49-F238E27FC236}">
                    <a16:creationId xmlns:a16="http://schemas.microsoft.com/office/drawing/2014/main" id="{111786C3-A8F7-A103-A8D0-0F160E753D29}"/>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30" name="Freeform: Shape 29">
                <a:extLst>
                  <a:ext uri="{FF2B5EF4-FFF2-40B4-BE49-F238E27FC236}">
                    <a16:creationId xmlns:a16="http://schemas.microsoft.com/office/drawing/2014/main" id="{44ED8F0C-4974-A31F-6ADD-F48CF86F6A79}"/>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31" name="Freeform: Shape 30">
                <a:extLst>
                  <a:ext uri="{FF2B5EF4-FFF2-40B4-BE49-F238E27FC236}">
                    <a16:creationId xmlns:a16="http://schemas.microsoft.com/office/drawing/2014/main" id="{2E655044-DFCD-75CE-AC82-5A942E45662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32" name="Graphic 4">
                <a:extLst>
                  <a:ext uri="{FF2B5EF4-FFF2-40B4-BE49-F238E27FC236}">
                    <a16:creationId xmlns:a16="http://schemas.microsoft.com/office/drawing/2014/main" id="{566181C2-94DF-31C9-3C02-97D9393D48D8}"/>
                  </a:ext>
                </a:extLst>
              </p:cNvPr>
              <p:cNvGrpSpPr/>
              <p:nvPr/>
            </p:nvGrpSpPr>
            <p:grpSpPr>
              <a:xfrm>
                <a:off x="8408633" y="3314331"/>
                <a:ext cx="2021128" cy="2499362"/>
                <a:chOff x="8408633" y="3314331"/>
                <a:chExt cx="2021128" cy="2499362"/>
              </a:xfrm>
            </p:grpSpPr>
            <p:grpSp>
              <p:nvGrpSpPr>
                <p:cNvPr id="89" name="Graphic 4">
                  <a:extLst>
                    <a:ext uri="{FF2B5EF4-FFF2-40B4-BE49-F238E27FC236}">
                      <a16:creationId xmlns:a16="http://schemas.microsoft.com/office/drawing/2014/main" id="{D34731F8-1D97-802D-8BB2-1FBEF2EFEE3B}"/>
                    </a:ext>
                  </a:extLst>
                </p:cNvPr>
                <p:cNvGrpSpPr/>
                <p:nvPr/>
              </p:nvGrpSpPr>
              <p:grpSpPr>
                <a:xfrm>
                  <a:off x="8408633" y="3314331"/>
                  <a:ext cx="532978" cy="711598"/>
                  <a:chOff x="8408633" y="3314331"/>
                  <a:chExt cx="532978" cy="711598"/>
                </a:xfrm>
              </p:grpSpPr>
              <p:sp>
                <p:nvSpPr>
                  <p:cNvPr id="93" name="Freeform: Shape 92">
                    <a:extLst>
                      <a:ext uri="{FF2B5EF4-FFF2-40B4-BE49-F238E27FC236}">
                        <a16:creationId xmlns:a16="http://schemas.microsoft.com/office/drawing/2014/main" id="{3DAFF45C-C095-505A-E820-EEB3F797F102}"/>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4" name="Freeform: Shape 93">
                    <a:extLst>
                      <a:ext uri="{FF2B5EF4-FFF2-40B4-BE49-F238E27FC236}">
                        <a16:creationId xmlns:a16="http://schemas.microsoft.com/office/drawing/2014/main" id="{F17768CA-76D3-D0DB-00DE-AA600BB63797}"/>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5" name="Freeform: Shape 94">
                    <a:extLst>
                      <a:ext uri="{FF2B5EF4-FFF2-40B4-BE49-F238E27FC236}">
                        <a16:creationId xmlns:a16="http://schemas.microsoft.com/office/drawing/2014/main" id="{39FD07F5-A22A-1E62-EF48-6FAF5008BA23}"/>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6" name="Freeform: Shape 95">
                    <a:extLst>
                      <a:ext uri="{FF2B5EF4-FFF2-40B4-BE49-F238E27FC236}">
                        <a16:creationId xmlns:a16="http://schemas.microsoft.com/office/drawing/2014/main" id="{CC5C89B0-937A-D9F1-2513-69DDF717EC9C}"/>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7" name="Freeform: Shape 96">
                    <a:extLst>
                      <a:ext uri="{FF2B5EF4-FFF2-40B4-BE49-F238E27FC236}">
                        <a16:creationId xmlns:a16="http://schemas.microsoft.com/office/drawing/2014/main" id="{F36D1C94-9E5F-69B3-9747-3380A9AC5BF8}"/>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8" name="Freeform: Shape 97">
                    <a:extLst>
                      <a:ext uri="{FF2B5EF4-FFF2-40B4-BE49-F238E27FC236}">
                        <a16:creationId xmlns:a16="http://schemas.microsoft.com/office/drawing/2014/main" id="{DA839501-11BB-AEB4-6BB9-B903F49B8986}"/>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9" name="Freeform: Shape 98">
                    <a:extLst>
                      <a:ext uri="{FF2B5EF4-FFF2-40B4-BE49-F238E27FC236}">
                        <a16:creationId xmlns:a16="http://schemas.microsoft.com/office/drawing/2014/main" id="{9E08A2DB-BF5F-14AF-A6A7-ECAE65F15CEC}"/>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sp>
              <p:nvSpPr>
                <p:cNvPr id="90" name="Freeform: Shape 89">
                  <a:extLst>
                    <a:ext uri="{FF2B5EF4-FFF2-40B4-BE49-F238E27FC236}">
                      <a16:creationId xmlns:a16="http://schemas.microsoft.com/office/drawing/2014/main" id="{FB4C21EA-62BB-F3AB-6011-8C70F63F653F}"/>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1" name="Freeform: Shape 90">
                  <a:extLst>
                    <a:ext uri="{FF2B5EF4-FFF2-40B4-BE49-F238E27FC236}">
                      <a16:creationId xmlns:a16="http://schemas.microsoft.com/office/drawing/2014/main" id="{AEC687D9-054D-92F5-44C5-8E26F9BA8B08}"/>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2" name="Freeform: Shape 91">
                  <a:extLst>
                    <a:ext uri="{FF2B5EF4-FFF2-40B4-BE49-F238E27FC236}">
                      <a16:creationId xmlns:a16="http://schemas.microsoft.com/office/drawing/2014/main" id="{415DB965-EEC6-9B89-03BE-580EDEF7F1AA}"/>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nvGrpSpPr>
              <p:cNvPr id="33" name="Graphic 4">
                <a:extLst>
                  <a:ext uri="{FF2B5EF4-FFF2-40B4-BE49-F238E27FC236}">
                    <a16:creationId xmlns:a16="http://schemas.microsoft.com/office/drawing/2014/main" id="{72F9BBD0-C82E-47C5-6D3E-3399C39E519D}"/>
                  </a:ext>
                </a:extLst>
              </p:cNvPr>
              <p:cNvGrpSpPr/>
              <p:nvPr/>
            </p:nvGrpSpPr>
            <p:grpSpPr>
              <a:xfrm>
                <a:off x="9635854" y="2992117"/>
                <a:ext cx="2029993" cy="751396"/>
                <a:chOff x="9635854" y="2992117"/>
                <a:chExt cx="2029993" cy="751396"/>
              </a:xfrm>
            </p:grpSpPr>
            <p:grpSp>
              <p:nvGrpSpPr>
                <p:cNvPr id="83" name="Graphic 4">
                  <a:extLst>
                    <a:ext uri="{FF2B5EF4-FFF2-40B4-BE49-F238E27FC236}">
                      <a16:creationId xmlns:a16="http://schemas.microsoft.com/office/drawing/2014/main" id="{CCDD1AD8-BFC2-C08C-0EF8-9BA1D9C4F200}"/>
                    </a:ext>
                  </a:extLst>
                </p:cNvPr>
                <p:cNvGrpSpPr/>
                <p:nvPr/>
              </p:nvGrpSpPr>
              <p:grpSpPr>
                <a:xfrm>
                  <a:off x="9635854" y="3377070"/>
                  <a:ext cx="399749" cy="366442"/>
                  <a:chOff x="9635854" y="3377070"/>
                  <a:chExt cx="399749" cy="366442"/>
                </a:xfrm>
              </p:grpSpPr>
              <p:sp>
                <p:nvSpPr>
                  <p:cNvPr id="87" name="Freeform: Shape 86">
                    <a:extLst>
                      <a:ext uri="{FF2B5EF4-FFF2-40B4-BE49-F238E27FC236}">
                        <a16:creationId xmlns:a16="http://schemas.microsoft.com/office/drawing/2014/main" id="{64C64337-7C8A-0D7D-8FA4-85091B770764}"/>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88" name="Freeform: Shape 87">
                    <a:extLst>
                      <a:ext uri="{FF2B5EF4-FFF2-40B4-BE49-F238E27FC236}">
                        <a16:creationId xmlns:a16="http://schemas.microsoft.com/office/drawing/2014/main" id="{56EB6FC7-28F2-AA7A-A8FF-59F4B4059FB4}"/>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nvGrpSpPr>
                <p:cNvPr id="84" name="Graphic 4">
                  <a:extLst>
                    <a:ext uri="{FF2B5EF4-FFF2-40B4-BE49-F238E27FC236}">
                      <a16:creationId xmlns:a16="http://schemas.microsoft.com/office/drawing/2014/main" id="{E9EC8EA2-F45F-E360-C711-09D17A8A4D61}"/>
                    </a:ext>
                  </a:extLst>
                </p:cNvPr>
                <p:cNvGrpSpPr/>
                <p:nvPr/>
              </p:nvGrpSpPr>
              <p:grpSpPr>
                <a:xfrm>
                  <a:off x="11305110" y="2992117"/>
                  <a:ext cx="360737" cy="419012"/>
                  <a:chOff x="11305110" y="2992117"/>
                  <a:chExt cx="360737" cy="419012"/>
                </a:xfrm>
              </p:grpSpPr>
              <p:sp>
                <p:nvSpPr>
                  <p:cNvPr id="85" name="Freeform: Shape 84">
                    <a:extLst>
                      <a:ext uri="{FF2B5EF4-FFF2-40B4-BE49-F238E27FC236}">
                        <a16:creationId xmlns:a16="http://schemas.microsoft.com/office/drawing/2014/main" id="{9E2A54CA-9F49-60F6-9BC4-387BAEC14FDF}"/>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86" name="Freeform: Shape 85">
                    <a:extLst>
                      <a:ext uri="{FF2B5EF4-FFF2-40B4-BE49-F238E27FC236}">
                        <a16:creationId xmlns:a16="http://schemas.microsoft.com/office/drawing/2014/main" id="{7CE4420D-5413-65BE-6C9E-B264FEB10CD3}"/>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sp>
            <p:nvSpPr>
              <p:cNvPr id="34" name="Freeform: Shape 33">
                <a:extLst>
                  <a:ext uri="{FF2B5EF4-FFF2-40B4-BE49-F238E27FC236}">
                    <a16:creationId xmlns:a16="http://schemas.microsoft.com/office/drawing/2014/main" id="{ACF9244E-40DD-4AFF-7867-977FB5AA0EC9}"/>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35" name="Graphic 4">
                <a:extLst>
                  <a:ext uri="{FF2B5EF4-FFF2-40B4-BE49-F238E27FC236}">
                    <a16:creationId xmlns:a16="http://schemas.microsoft.com/office/drawing/2014/main" id="{99D1AC33-A8B6-D5CB-513F-A74705BD50E1}"/>
                  </a:ext>
                </a:extLst>
              </p:cNvPr>
              <p:cNvGrpSpPr/>
              <p:nvPr/>
            </p:nvGrpSpPr>
            <p:grpSpPr>
              <a:xfrm>
                <a:off x="9879743" y="2828220"/>
                <a:ext cx="1476782" cy="856672"/>
                <a:chOff x="9879743" y="2828220"/>
                <a:chExt cx="1476782" cy="856672"/>
              </a:xfrm>
            </p:grpSpPr>
            <p:grpSp>
              <p:nvGrpSpPr>
                <p:cNvPr id="62" name="Graphic 4">
                  <a:extLst>
                    <a:ext uri="{FF2B5EF4-FFF2-40B4-BE49-F238E27FC236}">
                      <a16:creationId xmlns:a16="http://schemas.microsoft.com/office/drawing/2014/main" id="{35731EEF-4687-BD44-7122-AF2A0C7F396D}"/>
                    </a:ext>
                  </a:extLst>
                </p:cNvPr>
                <p:cNvGrpSpPr/>
                <p:nvPr/>
              </p:nvGrpSpPr>
              <p:grpSpPr>
                <a:xfrm>
                  <a:off x="9879743" y="2828220"/>
                  <a:ext cx="1476782" cy="697584"/>
                  <a:chOff x="9879743" y="2828220"/>
                  <a:chExt cx="1476782" cy="697584"/>
                </a:xfrm>
                <a:solidFill>
                  <a:srgbClr val="201D29"/>
                </a:solidFill>
              </p:grpSpPr>
              <p:pic>
                <p:nvPicPr>
                  <p:cNvPr id="77" name="Picture 76">
                    <a:extLst>
                      <a:ext uri="{FF2B5EF4-FFF2-40B4-BE49-F238E27FC236}">
                        <a16:creationId xmlns:a16="http://schemas.microsoft.com/office/drawing/2014/main" id="{F0EBA2CE-33DA-2860-0E31-D4175539A750}"/>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8" name="Graphic 4">
                    <a:extLst>
                      <a:ext uri="{FF2B5EF4-FFF2-40B4-BE49-F238E27FC236}">
                        <a16:creationId xmlns:a16="http://schemas.microsoft.com/office/drawing/2014/main" id="{431E6D7D-FEC3-2D72-8BEE-4237C40DF2B0}"/>
                      </a:ext>
                    </a:extLst>
                  </p:cNvPr>
                  <p:cNvGrpSpPr/>
                  <p:nvPr/>
                </p:nvGrpSpPr>
                <p:grpSpPr>
                  <a:xfrm>
                    <a:off x="10121718" y="2828220"/>
                    <a:ext cx="898324" cy="433217"/>
                    <a:chOff x="10121718" y="2828220"/>
                    <a:chExt cx="898324" cy="433217"/>
                  </a:xfrm>
                  <a:solidFill>
                    <a:srgbClr val="201D29"/>
                  </a:solidFill>
                </p:grpSpPr>
                <p:sp>
                  <p:nvSpPr>
                    <p:cNvPr id="79" name="Freeform: Shape 78">
                      <a:extLst>
                        <a:ext uri="{FF2B5EF4-FFF2-40B4-BE49-F238E27FC236}">
                          <a16:creationId xmlns:a16="http://schemas.microsoft.com/office/drawing/2014/main" id="{A05F1378-5503-512B-BBAB-A1007430F9E6}"/>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80" name="Freeform: Shape 79">
                      <a:extLst>
                        <a:ext uri="{FF2B5EF4-FFF2-40B4-BE49-F238E27FC236}">
                          <a16:creationId xmlns:a16="http://schemas.microsoft.com/office/drawing/2014/main" id="{37499215-1387-2C1E-4A4C-FF2A5D043956}"/>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81" name="Freeform: Shape 80">
                      <a:extLst>
                        <a:ext uri="{FF2B5EF4-FFF2-40B4-BE49-F238E27FC236}">
                          <a16:creationId xmlns:a16="http://schemas.microsoft.com/office/drawing/2014/main" id="{8736D880-B410-5DCB-7188-E58EF4B60C9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82" name="Freeform: Shape 81">
                      <a:extLst>
                        <a:ext uri="{FF2B5EF4-FFF2-40B4-BE49-F238E27FC236}">
                          <a16:creationId xmlns:a16="http://schemas.microsoft.com/office/drawing/2014/main" id="{942B36D2-27EC-73DE-D045-FA4CE88C772C}"/>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grpSp>
              <p:nvGrpSpPr>
                <p:cNvPr id="63" name="Graphic 4">
                  <a:extLst>
                    <a:ext uri="{FF2B5EF4-FFF2-40B4-BE49-F238E27FC236}">
                      <a16:creationId xmlns:a16="http://schemas.microsoft.com/office/drawing/2014/main" id="{0E94ADCF-91E1-2B26-CAB3-AF137E42A923}"/>
                    </a:ext>
                  </a:extLst>
                </p:cNvPr>
                <p:cNvGrpSpPr/>
                <p:nvPr/>
              </p:nvGrpSpPr>
              <p:grpSpPr>
                <a:xfrm>
                  <a:off x="10005654" y="3276357"/>
                  <a:ext cx="408535" cy="408535"/>
                  <a:chOff x="10005654" y="3276357"/>
                  <a:chExt cx="408535" cy="408535"/>
                </a:xfrm>
              </p:grpSpPr>
              <p:sp>
                <p:nvSpPr>
                  <p:cNvPr id="73" name="Freeform: Shape 72">
                    <a:extLst>
                      <a:ext uri="{FF2B5EF4-FFF2-40B4-BE49-F238E27FC236}">
                        <a16:creationId xmlns:a16="http://schemas.microsoft.com/office/drawing/2014/main" id="{70AD3422-6EF4-22D8-E5BE-E735EEC00DE7}"/>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74" name="Graphic 4">
                    <a:extLst>
                      <a:ext uri="{FF2B5EF4-FFF2-40B4-BE49-F238E27FC236}">
                        <a16:creationId xmlns:a16="http://schemas.microsoft.com/office/drawing/2014/main" id="{0EA8ADB8-075D-5BF9-E690-C66B65EA04CB}"/>
                      </a:ext>
                    </a:extLst>
                  </p:cNvPr>
                  <p:cNvGrpSpPr/>
                  <p:nvPr/>
                </p:nvGrpSpPr>
                <p:grpSpPr>
                  <a:xfrm>
                    <a:off x="10120136" y="3358194"/>
                    <a:ext cx="140329" cy="178839"/>
                    <a:chOff x="10120136" y="3358194"/>
                    <a:chExt cx="140329" cy="178839"/>
                  </a:xfrm>
                  <a:solidFill>
                    <a:srgbClr val="ED866D"/>
                  </a:solidFill>
                </p:grpSpPr>
                <p:sp>
                  <p:nvSpPr>
                    <p:cNvPr id="75" name="Freeform: Shape 74">
                      <a:extLst>
                        <a:ext uri="{FF2B5EF4-FFF2-40B4-BE49-F238E27FC236}">
                          <a16:creationId xmlns:a16="http://schemas.microsoft.com/office/drawing/2014/main" id="{469E44B3-58F1-EAE5-8C6B-2A82D963321E}"/>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76" name="Freeform: Shape 75">
                      <a:extLst>
                        <a:ext uri="{FF2B5EF4-FFF2-40B4-BE49-F238E27FC236}">
                          <a16:creationId xmlns:a16="http://schemas.microsoft.com/office/drawing/2014/main" id="{E9DE764D-F6C2-04DA-07E2-79A52BD76B01}"/>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grpSp>
              <p:nvGrpSpPr>
                <p:cNvPr id="64" name="Graphic 4">
                  <a:extLst>
                    <a:ext uri="{FF2B5EF4-FFF2-40B4-BE49-F238E27FC236}">
                      <a16:creationId xmlns:a16="http://schemas.microsoft.com/office/drawing/2014/main" id="{1B2DD05C-5969-33AA-8085-4E46112D7EBD}"/>
                    </a:ext>
                  </a:extLst>
                </p:cNvPr>
                <p:cNvGrpSpPr/>
                <p:nvPr/>
              </p:nvGrpSpPr>
              <p:grpSpPr>
                <a:xfrm>
                  <a:off x="10905127" y="3090208"/>
                  <a:ext cx="408535" cy="408535"/>
                  <a:chOff x="10905127" y="3090208"/>
                  <a:chExt cx="408535" cy="408535"/>
                </a:xfrm>
              </p:grpSpPr>
              <p:sp>
                <p:nvSpPr>
                  <p:cNvPr id="69" name="Freeform: Shape 68">
                    <a:extLst>
                      <a:ext uri="{FF2B5EF4-FFF2-40B4-BE49-F238E27FC236}">
                        <a16:creationId xmlns:a16="http://schemas.microsoft.com/office/drawing/2014/main" id="{256AB030-CD56-67E4-7289-2589ADFCEF94}"/>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70" name="Graphic 4">
                    <a:extLst>
                      <a:ext uri="{FF2B5EF4-FFF2-40B4-BE49-F238E27FC236}">
                        <a16:creationId xmlns:a16="http://schemas.microsoft.com/office/drawing/2014/main" id="{A9BAB4FB-B0F2-87B7-D9F8-804F7A8541C9}"/>
                      </a:ext>
                    </a:extLst>
                  </p:cNvPr>
                  <p:cNvGrpSpPr/>
                  <p:nvPr/>
                </p:nvGrpSpPr>
                <p:grpSpPr>
                  <a:xfrm>
                    <a:off x="11031599" y="3210302"/>
                    <a:ext cx="143478" cy="146291"/>
                    <a:chOff x="11031599" y="3210302"/>
                    <a:chExt cx="143478" cy="146291"/>
                  </a:xfrm>
                  <a:solidFill>
                    <a:srgbClr val="ED866D"/>
                  </a:solidFill>
                </p:grpSpPr>
                <p:sp>
                  <p:nvSpPr>
                    <p:cNvPr id="71" name="Freeform: Shape 70">
                      <a:extLst>
                        <a:ext uri="{FF2B5EF4-FFF2-40B4-BE49-F238E27FC236}">
                          <a16:creationId xmlns:a16="http://schemas.microsoft.com/office/drawing/2014/main" id="{CE02FB0D-DF19-7A8D-8D82-7A83F5C0CAA8}"/>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72" name="Freeform: Shape 71">
                      <a:extLst>
                        <a:ext uri="{FF2B5EF4-FFF2-40B4-BE49-F238E27FC236}">
                          <a16:creationId xmlns:a16="http://schemas.microsoft.com/office/drawing/2014/main" id="{2DCE69E4-EDC1-13B6-F699-2C2D7BA5595A}"/>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sp>
              <p:nvSpPr>
                <p:cNvPr id="65" name="Freeform: Shape 64">
                  <a:extLst>
                    <a:ext uri="{FF2B5EF4-FFF2-40B4-BE49-F238E27FC236}">
                      <a16:creationId xmlns:a16="http://schemas.microsoft.com/office/drawing/2014/main" id="{04385C58-E4DA-E1F1-8E41-F5E06F5C8E58}"/>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66" name="Graphic 4">
                  <a:extLst>
                    <a:ext uri="{FF2B5EF4-FFF2-40B4-BE49-F238E27FC236}">
                      <a16:creationId xmlns:a16="http://schemas.microsoft.com/office/drawing/2014/main" id="{4341FAF7-9148-52FA-A801-77014AE90CE0}"/>
                    </a:ext>
                  </a:extLst>
                </p:cNvPr>
                <p:cNvGrpSpPr/>
                <p:nvPr/>
              </p:nvGrpSpPr>
              <p:grpSpPr>
                <a:xfrm>
                  <a:off x="10444022" y="3251788"/>
                  <a:ext cx="347239" cy="279569"/>
                  <a:chOff x="10444022" y="3251788"/>
                  <a:chExt cx="347239" cy="279569"/>
                </a:xfrm>
              </p:grpSpPr>
              <p:sp>
                <p:nvSpPr>
                  <p:cNvPr id="67" name="Freeform: Shape 66">
                    <a:extLst>
                      <a:ext uri="{FF2B5EF4-FFF2-40B4-BE49-F238E27FC236}">
                        <a16:creationId xmlns:a16="http://schemas.microsoft.com/office/drawing/2014/main" id="{E4A93882-6081-B675-4FA7-067740D5C0FA}"/>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68" name="Freeform: Shape 67">
                    <a:extLst>
                      <a:ext uri="{FF2B5EF4-FFF2-40B4-BE49-F238E27FC236}">
                        <a16:creationId xmlns:a16="http://schemas.microsoft.com/office/drawing/2014/main" id="{07211A2D-1E25-A949-9A6C-0FD53D48A054}"/>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sp>
            <p:nvSpPr>
              <p:cNvPr id="36" name="Freeform: Shape 35">
                <a:extLst>
                  <a:ext uri="{FF2B5EF4-FFF2-40B4-BE49-F238E27FC236}">
                    <a16:creationId xmlns:a16="http://schemas.microsoft.com/office/drawing/2014/main" id="{8CB82CC2-2809-346C-35A4-D92694250E58}"/>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37" name="Freeform: Shape 36">
                <a:extLst>
                  <a:ext uri="{FF2B5EF4-FFF2-40B4-BE49-F238E27FC236}">
                    <a16:creationId xmlns:a16="http://schemas.microsoft.com/office/drawing/2014/main" id="{866FDA58-6911-26EC-C3C2-9612D58C7B3C}"/>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38" name="Freeform: Shape 37">
                <a:extLst>
                  <a:ext uri="{FF2B5EF4-FFF2-40B4-BE49-F238E27FC236}">
                    <a16:creationId xmlns:a16="http://schemas.microsoft.com/office/drawing/2014/main" id="{528A35C5-BEB8-9593-A9F3-773BEAF09EF3}"/>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39" name="Freeform: Shape 38">
                <a:extLst>
                  <a:ext uri="{FF2B5EF4-FFF2-40B4-BE49-F238E27FC236}">
                    <a16:creationId xmlns:a16="http://schemas.microsoft.com/office/drawing/2014/main" id="{C31F3342-3700-2990-911B-2EC3E54FB8DF}"/>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0" name="Freeform: Shape 39">
                <a:extLst>
                  <a:ext uri="{FF2B5EF4-FFF2-40B4-BE49-F238E27FC236}">
                    <a16:creationId xmlns:a16="http://schemas.microsoft.com/office/drawing/2014/main" id="{2AC77F2B-E8EF-A29C-A757-D7AA2425B5F8}"/>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1" name="Freeform: Shape 40">
                <a:extLst>
                  <a:ext uri="{FF2B5EF4-FFF2-40B4-BE49-F238E27FC236}">
                    <a16:creationId xmlns:a16="http://schemas.microsoft.com/office/drawing/2014/main" id="{9148BBDE-D1E9-44E2-A872-B06C00F42E40}"/>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2" name="Freeform: Shape 41">
                <a:extLst>
                  <a:ext uri="{FF2B5EF4-FFF2-40B4-BE49-F238E27FC236}">
                    <a16:creationId xmlns:a16="http://schemas.microsoft.com/office/drawing/2014/main" id="{A19C403E-4DAA-A440-28A2-BBDFB6B99B8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3" name="Freeform: Shape 42">
                <a:extLst>
                  <a:ext uri="{FF2B5EF4-FFF2-40B4-BE49-F238E27FC236}">
                    <a16:creationId xmlns:a16="http://schemas.microsoft.com/office/drawing/2014/main" id="{B5ABC768-2F32-FEAB-1547-9CDB60642199}"/>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4" name="Freeform: Shape 43">
                <a:extLst>
                  <a:ext uri="{FF2B5EF4-FFF2-40B4-BE49-F238E27FC236}">
                    <a16:creationId xmlns:a16="http://schemas.microsoft.com/office/drawing/2014/main" id="{DE3A4D0D-D0A3-088E-0B2A-EFA816212C13}"/>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5" name="Freeform: Shape 44">
                <a:extLst>
                  <a:ext uri="{FF2B5EF4-FFF2-40B4-BE49-F238E27FC236}">
                    <a16:creationId xmlns:a16="http://schemas.microsoft.com/office/drawing/2014/main" id="{47D1AEDD-30A7-7425-F803-7A3E10935457}"/>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6" name="Freeform: Shape 45">
                <a:extLst>
                  <a:ext uri="{FF2B5EF4-FFF2-40B4-BE49-F238E27FC236}">
                    <a16:creationId xmlns:a16="http://schemas.microsoft.com/office/drawing/2014/main" id="{7064C300-77EE-3680-DF09-D5A365C902D5}"/>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47" name="Graphic 4">
                <a:extLst>
                  <a:ext uri="{FF2B5EF4-FFF2-40B4-BE49-F238E27FC236}">
                    <a16:creationId xmlns:a16="http://schemas.microsoft.com/office/drawing/2014/main" id="{849817F9-74C2-39AE-1156-EE7E8CFCF3B6}"/>
                  </a:ext>
                </a:extLst>
              </p:cNvPr>
              <p:cNvGrpSpPr/>
              <p:nvPr/>
            </p:nvGrpSpPr>
            <p:grpSpPr>
              <a:xfrm>
                <a:off x="10359780" y="4436934"/>
                <a:ext cx="1039758" cy="1174386"/>
                <a:chOff x="10359780" y="4436934"/>
                <a:chExt cx="1039758" cy="1174386"/>
              </a:xfrm>
            </p:grpSpPr>
            <p:sp>
              <p:nvSpPr>
                <p:cNvPr id="59" name="Freeform: Shape 58">
                  <a:extLst>
                    <a:ext uri="{FF2B5EF4-FFF2-40B4-BE49-F238E27FC236}">
                      <a16:creationId xmlns:a16="http://schemas.microsoft.com/office/drawing/2014/main" id="{F6849C23-EF1D-09C7-6FF8-3FF510441545}"/>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60" name="Freeform: Shape 59">
                  <a:extLst>
                    <a:ext uri="{FF2B5EF4-FFF2-40B4-BE49-F238E27FC236}">
                      <a16:creationId xmlns:a16="http://schemas.microsoft.com/office/drawing/2014/main" id="{5B20C460-490D-8625-32F7-F172F23F5A56}"/>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61" name="Freeform: Shape 60">
                  <a:extLst>
                    <a:ext uri="{FF2B5EF4-FFF2-40B4-BE49-F238E27FC236}">
                      <a16:creationId xmlns:a16="http://schemas.microsoft.com/office/drawing/2014/main" id="{5C48DD50-B8A9-F780-7661-5351B192EBAC}"/>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sp>
            <p:nvSpPr>
              <p:cNvPr id="48" name="Freeform: Shape 47">
                <a:extLst>
                  <a:ext uri="{FF2B5EF4-FFF2-40B4-BE49-F238E27FC236}">
                    <a16:creationId xmlns:a16="http://schemas.microsoft.com/office/drawing/2014/main" id="{70E76E73-F9F1-0B1C-F73D-18BE4E8B006C}"/>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49" name="Graphic 4">
                <a:extLst>
                  <a:ext uri="{FF2B5EF4-FFF2-40B4-BE49-F238E27FC236}">
                    <a16:creationId xmlns:a16="http://schemas.microsoft.com/office/drawing/2014/main" id="{480D87CC-001F-8A80-D404-7F4040711169}"/>
                  </a:ext>
                </a:extLst>
              </p:cNvPr>
              <p:cNvGrpSpPr/>
              <p:nvPr/>
            </p:nvGrpSpPr>
            <p:grpSpPr>
              <a:xfrm>
                <a:off x="10426167" y="4902574"/>
                <a:ext cx="1283977" cy="728388"/>
                <a:chOff x="10426167" y="4902574"/>
                <a:chExt cx="1283977" cy="728388"/>
              </a:xfrm>
            </p:grpSpPr>
            <p:grpSp>
              <p:nvGrpSpPr>
                <p:cNvPr id="55" name="Graphic 4">
                  <a:extLst>
                    <a:ext uri="{FF2B5EF4-FFF2-40B4-BE49-F238E27FC236}">
                      <a16:creationId xmlns:a16="http://schemas.microsoft.com/office/drawing/2014/main" id="{56D9AF7F-697F-5228-B161-DEC10B9FFD77}"/>
                    </a:ext>
                  </a:extLst>
                </p:cNvPr>
                <p:cNvGrpSpPr/>
                <p:nvPr/>
              </p:nvGrpSpPr>
              <p:grpSpPr>
                <a:xfrm>
                  <a:off x="10426167" y="5056265"/>
                  <a:ext cx="515768" cy="574697"/>
                  <a:chOff x="10426167" y="5056265"/>
                  <a:chExt cx="515768" cy="574697"/>
                </a:xfrm>
              </p:grpSpPr>
              <p:sp>
                <p:nvSpPr>
                  <p:cNvPr id="57" name="Freeform: Shape 56">
                    <a:extLst>
                      <a:ext uri="{FF2B5EF4-FFF2-40B4-BE49-F238E27FC236}">
                        <a16:creationId xmlns:a16="http://schemas.microsoft.com/office/drawing/2014/main" id="{2F2ACC36-33A2-D97C-B7DB-E6550D518088}"/>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58" name="Freeform: Shape 57">
                    <a:extLst>
                      <a:ext uri="{FF2B5EF4-FFF2-40B4-BE49-F238E27FC236}">
                        <a16:creationId xmlns:a16="http://schemas.microsoft.com/office/drawing/2014/main" id="{0853EF49-D7C2-9403-E459-416575F81A20}"/>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sp>
              <p:nvSpPr>
                <p:cNvPr id="56" name="Freeform: Shape 55">
                  <a:extLst>
                    <a:ext uri="{FF2B5EF4-FFF2-40B4-BE49-F238E27FC236}">
                      <a16:creationId xmlns:a16="http://schemas.microsoft.com/office/drawing/2014/main" id="{DAD7715F-7CE8-5F66-9C6B-7744695B7FA9}"/>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sp>
            <p:nvSpPr>
              <p:cNvPr id="50" name="Freeform: Shape 49">
                <a:extLst>
                  <a:ext uri="{FF2B5EF4-FFF2-40B4-BE49-F238E27FC236}">
                    <a16:creationId xmlns:a16="http://schemas.microsoft.com/office/drawing/2014/main" id="{D8D6E95B-FF52-547A-C63F-503B0ED36C16}"/>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51" name="Freeform: Shape 50">
                <a:extLst>
                  <a:ext uri="{FF2B5EF4-FFF2-40B4-BE49-F238E27FC236}">
                    <a16:creationId xmlns:a16="http://schemas.microsoft.com/office/drawing/2014/main" id="{E7325726-F562-79AF-07CA-20F597669D19}"/>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52" name="Freeform: Shape 51">
                <a:extLst>
                  <a:ext uri="{FF2B5EF4-FFF2-40B4-BE49-F238E27FC236}">
                    <a16:creationId xmlns:a16="http://schemas.microsoft.com/office/drawing/2014/main" id="{57008370-B4F9-E79C-D441-F267F6119B06}"/>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53" name="Freeform: Shape 52">
                <a:extLst>
                  <a:ext uri="{FF2B5EF4-FFF2-40B4-BE49-F238E27FC236}">
                    <a16:creationId xmlns:a16="http://schemas.microsoft.com/office/drawing/2014/main" id="{CF49DF70-D849-23EB-3EB2-D1BEAC77FCA1}"/>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54" name="Freeform: Shape 53">
                <a:extLst>
                  <a:ext uri="{FF2B5EF4-FFF2-40B4-BE49-F238E27FC236}">
                    <a16:creationId xmlns:a16="http://schemas.microsoft.com/office/drawing/2014/main" id="{CE60B171-91DA-4186-280D-EE18C6868008}"/>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sp>
          <p:nvSpPr>
            <p:cNvPr id="24" name="Freeform: Shape 23">
              <a:extLst>
                <a:ext uri="{FF2B5EF4-FFF2-40B4-BE49-F238E27FC236}">
                  <a16:creationId xmlns:a16="http://schemas.microsoft.com/office/drawing/2014/main" id="{BE530B15-C243-B9CE-478C-239DC7CED0CA}"/>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pic>
        <p:nvPicPr>
          <p:cNvPr id="111" name="Picture 110">
            <a:extLst>
              <a:ext uri="{FF2B5EF4-FFF2-40B4-BE49-F238E27FC236}">
                <a16:creationId xmlns:a16="http://schemas.microsoft.com/office/drawing/2014/main" id="{47A939DF-8480-739B-4D4A-92E85EF8CD87}"/>
              </a:ext>
            </a:extLst>
          </p:cNvPr>
          <p:cNvPicPr>
            <a:picLocks noChangeAspect="1"/>
          </p:cNvPicPr>
          <p:nvPr/>
        </p:nvPicPr>
        <p:blipFill>
          <a:blip r:embed="rId3"/>
          <a:stretch>
            <a:fillRect/>
          </a:stretch>
        </p:blipFill>
        <p:spPr>
          <a:xfrm>
            <a:off x="457200" y="1257299"/>
            <a:ext cx="7239000" cy="41673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9" name="Oval 108"/>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alendar &amp; Weather Subject for Pre-K: Parts of the Day by Slidesgo">
  <a:themeElements>
    <a:clrScheme name="Simple Light">
      <a:dk1>
        <a:srgbClr val="FAAE7F"/>
      </a:dk1>
      <a:lt1>
        <a:srgbClr val="8ED4D2"/>
      </a:lt1>
      <a:dk2>
        <a:srgbClr val="FF9D9B"/>
      </a:dk2>
      <a:lt2>
        <a:srgbClr val="2F2564"/>
      </a:lt2>
      <a:accent1>
        <a:srgbClr val="136D33"/>
      </a:accent1>
      <a:accent2>
        <a:srgbClr val="FFFFFF"/>
      </a:accent2>
      <a:accent3>
        <a:srgbClr val="E45E5E"/>
      </a:accent3>
      <a:accent4>
        <a:srgbClr val="FFD966"/>
      </a:accent4>
      <a:accent5>
        <a:srgbClr val="D1D1D1"/>
      </a:accent5>
      <a:accent6>
        <a:srgbClr val="000000"/>
      </a:accent6>
      <a:hlink>
        <a:srgbClr val="130C5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843</TotalTime>
  <Words>561</Words>
  <Application>Microsoft Office PowerPoint</Application>
  <PresentationFormat>Custom</PresentationFormat>
  <Paragraphs>26</Paragraphs>
  <Slides>23</Slides>
  <Notes>1</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23</vt:i4>
      </vt:variant>
    </vt:vector>
  </HeadingPairs>
  <TitlesOfParts>
    <vt:vector size="39" baseType="lpstr">
      <vt:lpstr>#9Slide05 ViceroyJF</vt:lpstr>
      <vt:lpstr>#9Slide07 HoneyCream</vt:lpstr>
      <vt:lpstr>#9Slide07 IcielAltus Serif</vt:lpstr>
      <vt:lpstr>ABeeZee</vt:lpstr>
      <vt:lpstr>Arial</vt:lpstr>
      <vt:lpstr>Calibri</vt:lpstr>
      <vt:lpstr>Cambria</vt:lpstr>
      <vt:lpstr>Georgia</vt:lpstr>
      <vt:lpstr>Roboto Condensed Light</vt:lpstr>
      <vt:lpstr>SVN-Gretoon</vt:lpstr>
      <vt:lpstr>SVN-Newton</vt:lpstr>
      <vt:lpstr>Times New Roman</vt:lpstr>
      <vt:lpstr>字魂105号-简雅黑</vt:lpstr>
      <vt:lpstr>Office Theme</vt:lpstr>
      <vt:lpstr>1_Simple Light</vt:lpstr>
      <vt:lpstr>Calendar &amp; Weather Subject for Pre-K: Parts of the Day by Slidesgo</vt:lpstr>
      <vt:lpstr>Trường Tiểu học Sài Đồng Giáo viên: Nguyễn Thị Vân Lớp 5A5 Môn: Khoa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48</cp:revision>
  <dcterms:created xsi:type="dcterms:W3CDTF">2006-08-16T00:00:00Z</dcterms:created>
  <dcterms:modified xsi:type="dcterms:W3CDTF">2024-10-23T14:10:33Z</dcterms:modified>
  <dc:identifier>DAGGBMTwqNQ</dc:identifier>
</cp:coreProperties>
</file>