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5" r:id="rId1"/>
  </p:sldMasterIdLst>
  <p:notesMasterIdLst>
    <p:notesMasterId r:id="rId21"/>
  </p:notesMasterIdLst>
  <p:sldIdLst>
    <p:sldId id="286" r:id="rId2"/>
    <p:sldId id="256" r:id="rId3"/>
    <p:sldId id="277" r:id="rId4"/>
    <p:sldId id="269" r:id="rId5"/>
    <p:sldId id="266" r:id="rId6"/>
    <p:sldId id="282" r:id="rId7"/>
    <p:sldId id="261" r:id="rId8"/>
    <p:sldId id="278" r:id="rId9"/>
    <p:sldId id="288" r:id="rId10"/>
    <p:sldId id="265" r:id="rId11"/>
    <p:sldId id="281" r:id="rId12"/>
    <p:sldId id="289" r:id="rId13"/>
    <p:sldId id="290" r:id="rId14"/>
    <p:sldId id="294" r:id="rId15"/>
    <p:sldId id="260" r:id="rId16"/>
    <p:sldId id="295" r:id="rId17"/>
    <p:sldId id="285" r:id="rId18"/>
    <p:sldId id="296" r:id="rId19"/>
    <p:sldId id="298" r:id="rId20"/>
  </p:sldIdLst>
  <p:sldSz cx="9144000" cy="5143500" type="screen16x9"/>
  <p:notesSz cx="6858000" cy="9144000"/>
  <p:embeddedFontLst>
    <p:embeddedFont>
      <p:font typeface="#9Slide03 Maven Pro Black" panose="00000A00000000000000" pitchFamily="2" charset="0"/>
      <p:bold r:id="rId22"/>
    </p:embeddedFont>
    <p:embeddedFont>
      <p:font typeface="#9Slide07 SVNSalty Sans" panose="02000000000000000000" pitchFamily="2" charset="0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Didact Gothic" panose="00000500000000000000" pitchFamily="2" charset="0"/>
      <p:regular r:id="rId28"/>
    </p:embeddedFont>
    <p:embeddedFont>
      <p:font typeface="Pacifico" panose="00000500000000000000" pitchFamily="2" charset="0"/>
      <p:regular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6055"/>
    <a:srgbClr val="008000"/>
    <a:srgbClr val="0000FF"/>
    <a:srgbClr val="FF0000"/>
    <a:srgbClr val="813E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C1E8F26-971A-47A3-B17B-E42384925D85}">
  <a:tblStyle styleId="{2C1E8F26-971A-47A3-B17B-E42384925D8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960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308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5699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2263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258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82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777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665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889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180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7168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618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663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042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7" Type="http://schemas.openxmlformats.org/officeDocument/2006/relationships/image" Target="../media/image6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3" Type="http://schemas.openxmlformats.org/officeDocument/2006/relationships/image" Target="../media/image12.svg"/><Relationship Id="rId7" Type="http://schemas.openxmlformats.org/officeDocument/2006/relationships/image" Target="../media/image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image" Target="../media/image22.svg"/><Relationship Id="rId7" Type="http://schemas.openxmlformats.org/officeDocument/2006/relationships/image" Target="../media/image8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openxmlformats.org/officeDocument/2006/relationships/image" Target="../media/image12.svg"/><Relationship Id="rId7" Type="http://schemas.openxmlformats.org/officeDocument/2006/relationships/image" Target="../media/image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7" Type="http://schemas.openxmlformats.org/officeDocument/2006/relationships/image" Target="../media/image6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7" Type="http://schemas.openxmlformats.org/officeDocument/2006/relationships/image" Target="../media/image6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7" Type="http://schemas.openxmlformats.org/officeDocument/2006/relationships/image" Target="../media/image53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52.sv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4.svg"/><Relationship Id="rId5" Type="http://schemas.openxmlformats.org/officeDocument/2006/relationships/image" Target="../media/image10.svg"/><Relationship Id="rId10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openxmlformats.org/officeDocument/2006/relationships/image" Target="../media/image6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6.svg"/><Relationship Id="rId7" Type="http://schemas.openxmlformats.org/officeDocument/2006/relationships/image" Target="../media/image18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6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2.wdp"/><Relationship Id="rId18" Type="http://schemas.openxmlformats.org/officeDocument/2006/relationships/image" Target="../media/image27.png"/><Relationship Id="rId3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24.png"/><Relationship Id="rId17" Type="http://schemas.microsoft.com/office/2007/relationships/hdphoto" Target="../media/hdphoto4.wdp"/><Relationship Id="rId2" Type="http://schemas.openxmlformats.org/officeDocument/2006/relationships/image" Target="../media/image19.pn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1.wdp"/><Relationship Id="rId5" Type="http://schemas.openxmlformats.org/officeDocument/2006/relationships/image" Target="../media/image22.svg"/><Relationship Id="rId15" Type="http://schemas.microsoft.com/office/2007/relationships/hdphoto" Target="../media/hdphoto3.wdp"/><Relationship Id="rId10" Type="http://schemas.openxmlformats.org/officeDocument/2006/relationships/image" Target="../media/image23.png"/><Relationship Id="rId19" Type="http://schemas.microsoft.com/office/2007/relationships/hdphoto" Target="../media/hdphoto5.wdp"/><Relationship Id="rId4" Type="http://schemas.openxmlformats.org/officeDocument/2006/relationships/image" Target="../media/image21.png"/><Relationship Id="rId9" Type="http://schemas.openxmlformats.org/officeDocument/2006/relationships/image" Target="../media/image8.svg"/><Relationship Id="rId1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7" Type="http://schemas.openxmlformats.org/officeDocument/2006/relationships/image" Target="../media/image6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12.svg"/><Relationship Id="rId7" Type="http://schemas.openxmlformats.org/officeDocument/2006/relationships/image" Target="../media/image14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33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22.svg"/><Relationship Id="rId7" Type="http://schemas.openxmlformats.org/officeDocument/2006/relationships/image" Target="../media/image8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6.svg"/><Relationship Id="rId7" Type="http://schemas.openxmlformats.org/officeDocument/2006/relationships/image" Target="../media/image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Relationship Id="rId9" Type="http://schemas.openxmlformats.org/officeDocument/2006/relationships/image" Target="../media/image12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40.jpg"/><Relationship Id="rId3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39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38.jpg"/><Relationship Id="rId5" Type="http://schemas.openxmlformats.org/officeDocument/2006/relationships/image" Target="../media/image22.svg"/><Relationship Id="rId10" Type="http://schemas.openxmlformats.org/officeDocument/2006/relationships/image" Target="../media/image37.jpg"/><Relationship Id="rId4" Type="http://schemas.openxmlformats.org/officeDocument/2006/relationships/image" Target="../media/image21.png"/><Relationship Id="rId9" Type="http://schemas.openxmlformats.org/officeDocument/2006/relationships/image" Target="../media/image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9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rot="8851983">
            <a:off x="4048380" y="3706407"/>
            <a:ext cx="1385792" cy="1845486"/>
          </a:xfrm>
          <a:custGeom>
            <a:avLst/>
            <a:gdLst/>
            <a:ahLst/>
            <a:cxnLst/>
            <a:rect l="l" t="t" r="r" b="b"/>
            <a:pathLst>
              <a:path w="2771584" h="3690972">
                <a:moveTo>
                  <a:pt x="0" y="0"/>
                </a:moveTo>
                <a:lnTo>
                  <a:pt x="2771584" y="0"/>
                </a:lnTo>
                <a:lnTo>
                  <a:pt x="2771584" y="3690972"/>
                </a:lnTo>
                <a:lnTo>
                  <a:pt x="0" y="3690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5061949" y="2172515"/>
            <a:ext cx="3201421" cy="2951128"/>
          </a:xfrm>
          <a:custGeom>
            <a:avLst/>
            <a:gdLst/>
            <a:ahLst/>
            <a:cxnLst/>
            <a:rect l="l" t="t" r="r" b="b"/>
            <a:pathLst>
              <a:path w="6402842" h="5902256">
                <a:moveTo>
                  <a:pt x="0" y="0"/>
                </a:moveTo>
                <a:lnTo>
                  <a:pt x="6402842" y="0"/>
                </a:lnTo>
                <a:lnTo>
                  <a:pt x="6402842" y="5902256"/>
                </a:lnTo>
                <a:lnTo>
                  <a:pt x="0" y="59022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rot="2014036" flipH="1">
            <a:off x="7936754" y="-314994"/>
            <a:ext cx="1385792" cy="1845486"/>
          </a:xfrm>
          <a:custGeom>
            <a:avLst/>
            <a:gdLst/>
            <a:ahLst/>
            <a:cxnLst/>
            <a:rect l="l" t="t" r="r" b="b"/>
            <a:pathLst>
              <a:path w="2771584" h="3690972">
                <a:moveTo>
                  <a:pt x="2771584" y="0"/>
                </a:moveTo>
                <a:lnTo>
                  <a:pt x="0" y="0"/>
                </a:lnTo>
                <a:lnTo>
                  <a:pt x="0" y="3690972"/>
                </a:lnTo>
                <a:lnTo>
                  <a:pt x="2771584" y="3690972"/>
                </a:lnTo>
                <a:lnTo>
                  <a:pt x="2771584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8482060" y="2687414"/>
            <a:ext cx="541026" cy="639924"/>
          </a:xfrm>
          <a:custGeom>
            <a:avLst/>
            <a:gdLst/>
            <a:ahLst/>
            <a:cxnLst/>
            <a:rect l="l" t="t" r="r" b="b"/>
            <a:pathLst>
              <a:path w="1082052" h="1279847">
                <a:moveTo>
                  <a:pt x="0" y="0"/>
                </a:moveTo>
                <a:lnTo>
                  <a:pt x="1082052" y="0"/>
                </a:lnTo>
                <a:lnTo>
                  <a:pt x="1082052" y="1279846"/>
                </a:lnTo>
                <a:lnTo>
                  <a:pt x="0" y="127984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-617587">
            <a:off x="913422" y="341447"/>
            <a:ext cx="525990" cy="622138"/>
          </a:xfrm>
          <a:custGeom>
            <a:avLst/>
            <a:gdLst/>
            <a:ahLst/>
            <a:cxnLst/>
            <a:rect l="l" t="t" r="r" b="b"/>
            <a:pathLst>
              <a:path w="1051979" h="1244276">
                <a:moveTo>
                  <a:pt x="0" y="0"/>
                </a:moveTo>
                <a:lnTo>
                  <a:pt x="1051978" y="0"/>
                </a:lnTo>
                <a:lnTo>
                  <a:pt x="1051978" y="1244276"/>
                </a:lnTo>
                <a:lnTo>
                  <a:pt x="0" y="12442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5471721" y="1005572"/>
            <a:ext cx="349493" cy="413378"/>
          </a:xfrm>
          <a:custGeom>
            <a:avLst/>
            <a:gdLst/>
            <a:ahLst/>
            <a:cxnLst/>
            <a:rect l="l" t="t" r="r" b="b"/>
            <a:pathLst>
              <a:path w="698985" h="826756">
                <a:moveTo>
                  <a:pt x="0" y="0"/>
                </a:moveTo>
                <a:lnTo>
                  <a:pt x="698985" y="0"/>
                </a:lnTo>
                <a:lnTo>
                  <a:pt x="698985" y="826756"/>
                </a:lnTo>
                <a:lnTo>
                  <a:pt x="0" y="8267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rot="1496375">
            <a:off x="1316016" y="4080796"/>
            <a:ext cx="349493" cy="413378"/>
          </a:xfrm>
          <a:custGeom>
            <a:avLst/>
            <a:gdLst/>
            <a:ahLst/>
            <a:cxnLst/>
            <a:rect l="l" t="t" r="r" b="b"/>
            <a:pathLst>
              <a:path w="698985" h="826756">
                <a:moveTo>
                  <a:pt x="0" y="0"/>
                </a:moveTo>
                <a:lnTo>
                  <a:pt x="698985" y="0"/>
                </a:lnTo>
                <a:lnTo>
                  <a:pt x="698985" y="826756"/>
                </a:lnTo>
                <a:lnTo>
                  <a:pt x="0" y="8267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FEF7DF3-FA39-8549-2376-F3338632130B}"/>
              </a:ext>
            </a:extLst>
          </p:cNvPr>
          <p:cNvSpPr txBox="1"/>
          <p:nvPr/>
        </p:nvSpPr>
        <p:spPr>
          <a:xfrm>
            <a:off x="226380" y="607749"/>
            <a:ext cx="869123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" sz="6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cifico"/>
                <a:sym typeface="Pacifico"/>
              </a:rPr>
              <a:t>Chào mừng các em học sinh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Google Shape;623;p29">
            <a:extLst>
              <a:ext uri="{FF2B5EF4-FFF2-40B4-BE49-F238E27FC236}">
                <a16:creationId xmlns:a16="http://schemas.microsoft.com/office/drawing/2014/main" id="{C57E26C5-478D-FF59-795A-B0BE6C9C7833}"/>
              </a:ext>
            </a:extLst>
          </p:cNvPr>
          <p:cNvSpPr txBox="1">
            <a:spLocks/>
          </p:cNvSpPr>
          <p:nvPr/>
        </p:nvSpPr>
        <p:spPr>
          <a:xfrm>
            <a:off x="644282" y="1625153"/>
            <a:ext cx="8499718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cifico"/>
              <a:buNone/>
              <a:defRPr sz="70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71A7"/>
              </a:buClr>
              <a:buSzPts val="5200"/>
              <a:buFont typeface="Pacifico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 w="22225">
                  <a:solidFill>
                    <a:srgbClr val="213864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#9Slide03 Maven Pro Black" panose="00000A00000000000000" pitchFamily="2" charset="0"/>
                <a:sym typeface="Didact Gothic"/>
              </a:rPr>
              <a:t>ĐẾN VỚI TIẾT HỌC MĨ THUẬT</a:t>
            </a:r>
          </a:p>
        </p:txBody>
      </p:sp>
      <p:sp>
        <p:nvSpPr>
          <p:cNvPr id="16" name="Google Shape;622;p29">
            <a:extLst>
              <a:ext uri="{FF2B5EF4-FFF2-40B4-BE49-F238E27FC236}">
                <a16:creationId xmlns:a16="http://schemas.microsoft.com/office/drawing/2014/main" id="{CF3BF484-47E2-8663-0631-2E06FF9D85CA}"/>
              </a:ext>
            </a:extLst>
          </p:cNvPr>
          <p:cNvSpPr txBox="1">
            <a:spLocks/>
          </p:cNvSpPr>
          <p:nvPr/>
        </p:nvSpPr>
        <p:spPr>
          <a:xfrm>
            <a:off x="1736368" y="2634426"/>
            <a:ext cx="4130700" cy="7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Didact Gothic"/>
              <a:buNone/>
              <a:defRPr sz="16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Didact Gothic"/>
              <a:buNone/>
              <a:defRPr sz="28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Didact Gothic"/>
              <a:buNone/>
              <a:defRPr sz="28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Didact Gothic"/>
              <a:buNone/>
              <a:defRPr sz="28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Didact Gothic"/>
              <a:buNone/>
              <a:defRPr sz="28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Didact Gothic"/>
              <a:buNone/>
              <a:defRPr sz="28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Didact Gothic"/>
              <a:buNone/>
              <a:defRPr sz="28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Didact Gothic"/>
              <a:buNone/>
              <a:defRPr sz="28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Didact Gothic"/>
              <a:buNone/>
              <a:defRPr sz="28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13E3B"/>
              </a:buClr>
              <a:buSzPts val="2800"/>
              <a:buFont typeface="Didact Gothic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Didact Gothic"/>
                <a:sym typeface="Didact Gothic"/>
              </a:rPr>
              <a:t>Năm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Didact Gothic"/>
                <a:sym typeface="Didact Gothic"/>
              </a:rPr>
              <a:t> hoc: 2024- 2025</a:t>
            </a:r>
          </a:p>
        </p:txBody>
      </p:sp>
      <p:sp>
        <p:nvSpPr>
          <p:cNvPr id="17" name="Google Shape;622;p29">
            <a:extLst>
              <a:ext uri="{FF2B5EF4-FFF2-40B4-BE49-F238E27FC236}">
                <a16:creationId xmlns:a16="http://schemas.microsoft.com/office/drawing/2014/main" id="{0EE955BA-69FB-F591-7FB7-EE03F5C8CADA}"/>
              </a:ext>
            </a:extLst>
          </p:cNvPr>
          <p:cNvSpPr txBox="1">
            <a:spLocks/>
          </p:cNvSpPr>
          <p:nvPr/>
        </p:nvSpPr>
        <p:spPr>
          <a:xfrm>
            <a:off x="712559" y="3202573"/>
            <a:ext cx="4685064" cy="7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Didact Gothic"/>
              <a:buNone/>
              <a:defRPr sz="16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Didact Gothic"/>
              <a:buNone/>
              <a:defRPr sz="28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Didact Gothic"/>
              <a:buNone/>
              <a:defRPr sz="28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Didact Gothic"/>
              <a:buNone/>
              <a:defRPr sz="28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Didact Gothic"/>
              <a:buNone/>
              <a:defRPr sz="28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Didact Gothic"/>
              <a:buNone/>
              <a:defRPr sz="28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Didact Gothic"/>
              <a:buNone/>
              <a:defRPr sz="28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Didact Gothic"/>
              <a:buNone/>
              <a:defRPr sz="28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Didact Gothic"/>
              <a:buNone/>
              <a:defRPr sz="28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13E3B"/>
              </a:buClr>
              <a:buSzPts val="2800"/>
              <a:buFont typeface="Didact Gothic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Didact Gothic"/>
                <a:sym typeface="Didact Gothic"/>
              </a:rPr>
              <a:t>Giáo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Didact Gothic"/>
                <a:sym typeface="Didact Gothic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Didact Gothic"/>
                <a:sym typeface="Didact Gothic"/>
              </a:rPr>
              <a:t>viên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Didact Gothic"/>
                <a:sym typeface="Didact Gothic"/>
              </a:rPr>
              <a:t>: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Didact Gothic"/>
                <a:sym typeface="Didact Gothic"/>
              </a:rPr>
              <a:t>Đinh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Didact Gothic"/>
                <a:sym typeface="Didact Gothic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Didact Gothic"/>
                <a:sym typeface="Didact Gothic"/>
              </a:rPr>
              <a:t>Thị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Didact Gothic"/>
                <a:sym typeface="Didact Gothic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Didact Gothic"/>
                <a:sym typeface="Didact Gothic"/>
              </a:rPr>
              <a:t>Thúy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Didact Gothic"/>
                <a:sym typeface="Didact Gothic"/>
              </a:rPr>
              <a:t> Hà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9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10"/>
          <p:cNvSpPr/>
          <p:nvPr/>
        </p:nvSpPr>
        <p:spPr>
          <a:xfrm>
            <a:off x="0" y="4488857"/>
            <a:ext cx="9144000" cy="654644"/>
          </a:xfrm>
          <a:prstGeom prst="rect">
            <a:avLst/>
          </a:prstGeom>
          <a:solidFill>
            <a:srgbClr val="FFFAEA"/>
          </a:solid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4497375" y="1543050"/>
            <a:ext cx="4074584" cy="3600450"/>
          </a:xfrm>
          <a:custGeom>
            <a:avLst/>
            <a:gdLst/>
            <a:ahLst/>
            <a:cxnLst/>
            <a:rect l="l" t="t" r="r" b="b"/>
            <a:pathLst>
              <a:path w="8149167" h="7200900">
                <a:moveTo>
                  <a:pt x="0" y="0"/>
                </a:moveTo>
                <a:lnTo>
                  <a:pt x="8149166" y="0"/>
                </a:lnTo>
                <a:lnTo>
                  <a:pt x="8149166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rot="-5836444">
            <a:off x="7435245" y="-899654"/>
            <a:ext cx="1254120" cy="2175918"/>
          </a:xfrm>
          <a:custGeom>
            <a:avLst/>
            <a:gdLst/>
            <a:ahLst/>
            <a:cxnLst/>
            <a:rect l="l" t="t" r="r" b="b"/>
            <a:pathLst>
              <a:path w="2508239" h="4351835">
                <a:moveTo>
                  <a:pt x="0" y="0"/>
                </a:moveTo>
                <a:lnTo>
                  <a:pt x="2508240" y="0"/>
                </a:lnTo>
                <a:lnTo>
                  <a:pt x="2508240" y="4351835"/>
                </a:lnTo>
                <a:lnTo>
                  <a:pt x="0" y="43518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-8754301">
            <a:off x="8256929" y="192808"/>
            <a:ext cx="1004993" cy="1743678"/>
          </a:xfrm>
          <a:custGeom>
            <a:avLst/>
            <a:gdLst/>
            <a:ahLst/>
            <a:cxnLst/>
            <a:rect l="l" t="t" r="r" b="b"/>
            <a:pathLst>
              <a:path w="2009985" h="3487356">
                <a:moveTo>
                  <a:pt x="0" y="0"/>
                </a:moveTo>
                <a:lnTo>
                  <a:pt x="2009985" y="0"/>
                </a:lnTo>
                <a:lnTo>
                  <a:pt x="2009985" y="3487356"/>
                </a:lnTo>
                <a:lnTo>
                  <a:pt x="0" y="34873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-737236">
            <a:off x="7205388" y="1209881"/>
            <a:ext cx="550227" cy="650806"/>
          </a:xfrm>
          <a:custGeom>
            <a:avLst/>
            <a:gdLst/>
            <a:ahLst/>
            <a:cxnLst/>
            <a:rect l="l" t="t" r="r" b="b"/>
            <a:pathLst>
              <a:path w="1100453" h="1301611">
                <a:moveTo>
                  <a:pt x="0" y="0"/>
                </a:moveTo>
                <a:lnTo>
                  <a:pt x="1100453" y="0"/>
                </a:lnTo>
                <a:lnTo>
                  <a:pt x="1100453" y="1301611"/>
                </a:lnTo>
                <a:lnTo>
                  <a:pt x="0" y="130161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 rot="1014319">
            <a:off x="5292864" y="-123355"/>
            <a:ext cx="403106" cy="476792"/>
          </a:xfrm>
          <a:custGeom>
            <a:avLst/>
            <a:gdLst/>
            <a:ahLst/>
            <a:cxnLst/>
            <a:rect l="l" t="t" r="r" b="b"/>
            <a:pathLst>
              <a:path w="806211" h="953583">
                <a:moveTo>
                  <a:pt x="0" y="0"/>
                </a:moveTo>
                <a:lnTo>
                  <a:pt x="806211" y="0"/>
                </a:lnTo>
                <a:lnTo>
                  <a:pt x="806211" y="953583"/>
                </a:lnTo>
                <a:lnTo>
                  <a:pt x="0" y="9535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 rot="-864152">
            <a:off x="-137444" y="1834308"/>
            <a:ext cx="620744" cy="734213"/>
          </a:xfrm>
          <a:custGeom>
            <a:avLst/>
            <a:gdLst/>
            <a:ahLst/>
            <a:cxnLst/>
            <a:rect l="l" t="t" r="r" b="b"/>
            <a:pathLst>
              <a:path w="1241488" h="1468426">
                <a:moveTo>
                  <a:pt x="0" y="0"/>
                </a:moveTo>
                <a:lnTo>
                  <a:pt x="1241488" y="0"/>
                </a:lnTo>
                <a:lnTo>
                  <a:pt x="1241488" y="1468426"/>
                </a:lnTo>
                <a:lnTo>
                  <a:pt x="0" y="14684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id="{39F356F8-3A58-A0E1-A90F-2E8BFDA123A8}"/>
              </a:ext>
            </a:extLst>
          </p:cNvPr>
          <p:cNvSpPr/>
          <p:nvPr/>
        </p:nvSpPr>
        <p:spPr>
          <a:xfrm>
            <a:off x="496798" y="299301"/>
            <a:ext cx="5109094" cy="3287277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761B647-ACFA-9D3F-2194-F0DF44ABF036}"/>
              </a:ext>
            </a:extLst>
          </p:cNvPr>
          <p:cNvSpPr txBox="1"/>
          <p:nvPr/>
        </p:nvSpPr>
        <p:spPr>
          <a:xfrm>
            <a:off x="1201788" y="958495"/>
            <a:ext cx="40304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heel spokes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D8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5596" y="2947114"/>
            <a:ext cx="131192" cy="131192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pPr defTabSz="457200">
                <a:buClrTx/>
              </a:pPr>
              <a:endParaRPr lang="en-US"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" name="Freeform 4"/>
          <p:cNvSpPr/>
          <p:nvPr/>
        </p:nvSpPr>
        <p:spPr>
          <a:xfrm rot="2138146">
            <a:off x="3129078" y="3683565"/>
            <a:ext cx="1022041" cy="1773257"/>
          </a:xfrm>
          <a:custGeom>
            <a:avLst/>
            <a:gdLst/>
            <a:ahLst/>
            <a:cxnLst/>
            <a:rect l="l" t="t" r="r" b="b"/>
            <a:pathLst>
              <a:path w="2044082" h="3546514">
                <a:moveTo>
                  <a:pt x="0" y="0"/>
                </a:moveTo>
                <a:lnTo>
                  <a:pt x="2044081" y="0"/>
                </a:lnTo>
                <a:lnTo>
                  <a:pt x="2044081" y="3546514"/>
                </a:lnTo>
                <a:lnTo>
                  <a:pt x="0" y="35465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894942">
            <a:off x="2803096" y="3182872"/>
            <a:ext cx="756246" cy="1312098"/>
          </a:xfrm>
          <a:custGeom>
            <a:avLst/>
            <a:gdLst/>
            <a:ahLst/>
            <a:cxnLst/>
            <a:rect l="l" t="t" r="r" b="b"/>
            <a:pathLst>
              <a:path w="1512491" h="2624196">
                <a:moveTo>
                  <a:pt x="0" y="0"/>
                </a:moveTo>
                <a:lnTo>
                  <a:pt x="1512491" y="0"/>
                </a:lnTo>
                <a:lnTo>
                  <a:pt x="1512491" y="2624196"/>
                </a:lnTo>
                <a:lnTo>
                  <a:pt x="0" y="26241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0" y="1715903"/>
            <a:ext cx="3296725" cy="3427597"/>
          </a:xfrm>
          <a:custGeom>
            <a:avLst/>
            <a:gdLst/>
            <a:ahLst/>
            <a:cxnLst/>
            <a:rect l="l" t="t" r="r" b="b"/>
            <a:pathLst>
              <a:path w="6593450" h="6855194">
                <a:moveTo>
                  <a:pt x="0" y="0"/>
                </a:moveTo>
                <a:lnTo>
                  <a:pt x="6593450" y="0"/>
                </a:lnTo>
                <a:lnTo>
                  <a:pt x="6593450" y="6855194"/>
                </a:lnTo>
                <a:lnTo>
                  <a:pt x="0" y="68551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2646971" y="1692696"/>
            <a:ext cx="6059922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5400"/>
              </a:lnSpc>
              <a:buClrTx/>
            </a:pPr>
            <a:r>
              <a:rPr lang="en-US" sz="4500" b="1" kern="120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lang="en-US" sz="4500" b="1" kern="12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500" b="1" kern="120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lang="en-US" sz="4500" b="1" kern="12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3:</a:t>
            </a:r>
          </a:p>
          <a:p>
            <a:pPr algn="ctr" defTabSz="457200">
              <a:lnSpc>
                <a:spcPts val="5400"/>
              </a:lnSpc>
              <a:buClrTx/>
            </a:pPr>
            <a:r>
              <a:rPr lang="en-US" sz="4500" b="1" kern="120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lang="en-US" sz="4500" b="1" kern="12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500" b="1" kern="120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lang="en-US" sz="4500" b="1" kern="12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lang="en-US" sz="4500" b="1" kern="120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sáng</a:t>
            </a:r>
            <a:r>
              <a:rPr lang="en-US" sz="4500" b="1" kern="12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500" b="1" kern="120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tạo</a:t>
            </a:r>
            <a:endParaRPr lang="en-US" sz="4500" b="1" kern="1200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Freeform 10"/>
          <p:cNvSpPr/>
          <p:nvPr/>
        </p:nvSpPr>
        <p:spPr>
          <a:xfrm rot="-7061700">
            <a:off x="7975131" y="-418584"/>
            <a:ext cx="1112152" cy="1929601"/>
          </a:xfrm>
          <a:custGeom>
            <a:avLst/>
            <a:gdLst/>
            <a:ahLst/>
            <a:cxnLst/>
            <a:rect l="l" t="t" r="r" b="b"/>
            <a:pathLst>
              <a:path w="2224304" h="3859202">
                <a:moveTo>
                  <a:pt x="0" y="0"/>
                </a:moveTo>
                <a:lnTo>
                  <a:pt x="2224304" y="0"/>
                </a:lnTo>
                <a:lnTo>
                  <a:pt x="2224304" y="3859203"/>
                </a:lnTo>
                <a:lnTo>
                  <a:pt x="0" y="38592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7963150">
            <a:off x="114440" y="-296289"/>
            <a:ext cx="1112152" cy="1929601"/>
          </a:xfrm>
          <a:custGeom>
            <a:avLst/>
            <a:gdLst/>
            <a:ahLst/>
            <a:cxnLst/>
            <a:rect l="l" t="t" r="r" b="b"/>
            <a:pathLst>
              <a:path w="2224304" h="3859202">
                <a:moveTo>
                  <a:pt x="0" y="0"/>
                </a:moveTo>
                <a:lnTo>
                  <a:pt x="2224304" y="0"/>
                </a:lnTo>
                <a:lnTo>
                  <a:pt x="2224304" y="3859202"/>
                </a:lnTo>
                <a:lnTo>
                  <a:pt x="0" y="38592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rot="1149752">
            <a:off x="3207109" y="739148"/>
            <a:ext cx="537747" cy="636045"/>
          </a:xfrm>
          <a:custGeom>
            <a:avLst/>
            <a:gdLst/>
            <a:ahLst/>
            <a:cxnLst/>
            <a:rect l="l" t="t" r="r" b="b"/>
            <a:pathLst>
              <a:path w="1075494" h="1272089">
                <a:moveTo>
                  <a:pt x="0" y="0"/>
                </a:moveTo>
                <a:lnTo>
                  <a:pt x="1075493" y="0"/>
                </a:lnTo>
                <a:lnTo>
                  <a:pt x="1075493" y="1272090"/>
                </a:lnTo>
                <a:lnTo>
                  <a:pt x="0" y="12720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-992105">
            <a:off x="7757286" y="3389376"/>
            <a:ext cx="760141" cy="899091"/>
          </a:xfrm>
          <a:custGeom>
            <a:avLst/>
            <a:gdLst/>
            <a:ahLst/>
            <a:cxnLst/>
            <a:rect l="l" t="t" r="r" b="b"/>
            <a:pathLst>
              <a:path w="1520281" h="1798181">
                <a:moveTo>
                  <a:pt x="0" y="0"/>
                </a:moveTo>
                <a:lnTo>
                  <a:pt x="1520281" y="0"/>
                </a:lnTo>
                <a:lnTo>
                  <a:pt x="1520281" y="1798181"/>
                </a:lnTo>
                <a:lnTo>
                  <a:pt x="0" y="17981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9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7966502" y="682309"/>
            <a:ext cx="71463" cy="71463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pPr defTabSz="457200">
                <a:buClrTx/>
              </a:pPr>
              <a:endParaRPr lang="en-US"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Freeform 12"/>
          <p:cNvSpPr/>
          <p:nvPr/>
        </p:nvSpPr>
        <p:spPr>
          <a:xfrm rot="9817612">
            <a:off x="-347168" y="-12777"/>
            <a:ext cx="1216750" cy="2111080"/>
          </a:xfrm>
          <a:custGeom>
            <a:avLst/>
            <a:gdLst/>
            <a:ahLst/>
            <a:cxnLst/>
            <a:rect l="l" t="t" r="r" b="b"/>
            <a:pathLst>
              <a:path w="2433499" h="4222160">
                <a:moveTo>
                  <a:pt x="0" y="0"/>
                </a:moveTo>
                <a:lnTo>
                  <a:pt x="2433499" y="0"/>
                </a:lnTo>
                <a:lnTo>
                  <a:pt x="2433499" y="4222160"/>
                </a:lnTo>
                <a:lnTo>
                  <a:pt x="0" y="42221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-2283954">
            <a:off x="8179943" y="1614909"/>
            <a:ext cx="1216750" cy="2111080"/>
          </a:xfrm>
          <a:custGeom>
            <a:avLst/>
            <a:gdLst/>
            <a:ahLst/>
            <a:cxnLst/>
            <a:rect l="l" t="t" r="r" b="b"/>
            <a:pathLst>
              <a:path w="2433499" h="4222160">
                <a:moveTo>
                  <a:pt x="0" y="0"/>
                </a:moveTo>
                <a:lnTo>
                  <a:pt x="2433499" y="0"/>
                </a:lnTo>
                <a:lnTo>
                  <a:pt x="2433499" y="4222159"/>
                </a:lnTo>
                <a:lnTo>
                  <a:pt x="0" y="42221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8219370">
            <a:off x="347861" y="-182330"/>
            <a:ext cx="882240" cy="1180613"/>
          </a:xfrm>
          <a:custGeom>
            <a:avLst/>
            <a:gdLst/>
            <a:ahLst/>
            <a:cxnLst/>
            <a:rect l="l" t="t" r="r" b="b"/>
            <a:pathLst>
              <a:path w="1764479" h="2361226">
                <a:moveTo>
                  <a:pt x="0" y="0"/>
                </a:moveTo>
                <a:lnTo>
                  <a:pt x="1764479" y="0"/>
                </a:lnTo>
                <a:lnTo>
                  <a:pt x="1764479" y="2361226"/>
                </a:lnTo>
                <a:lnTo>
                  <a:pt x="0" y="23612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 rot="-4394030">
            <a:off x="8210698" y="2894309"/>
            <a:ext cx="882240" cy="1180613"/>
          </a:xfrm>
          <a:custGeom>
            <a:avLst/>
            <a:gdLst/>
            <a:ahLst/>
            <a:cxnLst/>
            <a:rect l="l" t="t" r="r" b="b"/>
            <a:pathLst>
              <a:path w="1764479" h="2361226">
                <a:moveTo>
                  <a:pt x="0" y="0"/>
                </a:moveTo>
                <a:lnTo>
                  <a:pt x="1764479" y="0"/>
                </a:lnTo>
                <a:lnTo>
                  <a:pt x="1764479" y="2361226"/>
                </a:lnTo>
                <a:lnTo>
                  <a:pt x="0" y="23612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 rot="393160">
            <a:off x="8391793" y="1173864"/>
            <a:ext cx="475715" cy="562674"/>
          </a:xfrm>
          <a:custGeom>
            <a:avLst/>
            <a:gdLst/>
            <a:ahLst/>
            <a:cxnLst/>
            <a:rect l="l" t="t" r="r" b="b"/>
            <a:pathLst>
              <a:path w="951430" h="1125348">
                <a:moveTo>
                  <a:pt x="0" y="0"/>
                </a:moveTo>
                <a:lnTo>
                  <a:pt x="951430" y="0"/>
                </a:lnTo>
                <a:lnTo>
                  <a:pt x="951430" y="1125348"/>
                </a:lnTo>
                <a:lnTo>
                  <a:pt x="0" y="11253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 rot="205189">
            <a:off x="1121244" y="1218092"/>
            <a:ext cx="585474" cy="692497"/>
          </a:xfrm>
          <a:custGeom>
            <a:avLst/>
            <a:gdLst/>
            <a:ahLst/>
            <a:cxnLst/>
            <a:rect l="l" t="t" r="r" b="b"/>
            <a:pathLst>
              <a:path w="1170948" h="1384993">
                <a:moveTo>
                  <a:pt x="0" y="0"/>
                </a:moveTo>
                <a:lnTo>
                  <a:pt x="1170948" y="0"/>
                </a:lnTo>
                <a:lnTo>
                  <a:pt x="1170948" y="1384992"/>
                </a:lnTo>
                <a:lnTo>
                  <a:pt x="0" y="13849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 rot="658282">
            <a:off x="4753203" y="4712513"/>
            <a:ext cx="425801" cy="503636"/>
          </a:xfrm>
          <a:custGeom>
            <a:avLst/>
            <a:gdLst/>
            <a:ahLst/>
            <a:cxnLst/>
            <a:rect l="l" t="t" r="r" b="b"/>
            <a:pathLst>
              <a:path w="851602" h="1007271">
                <a:moveTo>
                  <a:pt x="0" y="0"/>
                </a:moveTo>
                <a:lnTo>
                  <a:pt x="851602" y="0"/>
                </a:lnTo>
                <a:lnTo>
                  <a:pt x="851602" y="1007271"/>
                </a:lnTo>
                <a:lnTo>
                  <a:pt x="0" y="10072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931E0B-D796-AB7A-26B3-76FA3BE78C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7556" y="315685"/>
            <a:ext cx="6723820" cy="4596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4179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ageCurlDouble"/>
      </p:transition>
    </mc:Choice>
    <mc:Fallback xmlns="">
      <p:transition spd="slow" advClick="0" advTm="3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9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3"/>
          <p:cNvSpPr/>
          <p:nvPr/>
        </p:nvSpPr>
        <p:spPr>
          <a:xfrm rot="1131235">
            <a:off x="7823283" y="-388915"/>
            <a:ext cx="1402046" cy="2190697"/>
          </a:xfrm>
          <a:custGeom>
            <a:avLst/>
            <a:gdLst/>
            <a:ahLst/>
            <a:cxnLst/>
            <a:rect l="l" t="t" r="r" b="b"/>
            <a:pathLst>
              <a:path w="2804091" h="4381393">
                <a:moveTo>
                  <a:pt x="0" y="0"/>
                </a:moveTo>
                <a:lnTo>
                  <a:pt x="2804091" y="0"/>
                </a:lnTo>
                <a:lnTo>
                  <a:pt x="2804091" y="4381392"/>
                </a:lnTo>
                <a:lnTo>
                  <a:pt x="0" y="43813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-2231307" flipH="1">
            <a:off x="200827" y="-804992"/>
            <a:ext cx="1688758" cy="2638684"/>
          </a:xfrm>
          <a:custGeom>
            <a:avLst/>
            <a:gdLst/>
            <a:ahLst/>
            <a:cxnLst/>
            <a:rect l="l" t="t" r="r" b="b"/>
            <a:pathLst>
              <a:path w="3377516" h="5277368">
                <a:moveTo>
                  <a:pt x="3377516" y="0"/>
                </a:moveTo>
                <a:lnTo>
                  <a:pt x="0" y="0"/>
                </a:lnTo>
                <a:lnTo>
                  <a:pt x="0" y="5277368"/>
                </a:lnTo>
                <a:lnTo>
                  <a:pt x="3377516" y="5277368"/>
                </a:lnTo>
                <a:lnTo>
                  <a:pt x="3377516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 rot="536687">
            <a:off x="7555851" y="1773353"/>
            <a:ext cx="805291" cy="952494"/>
          </a:xfrm>
          <a:custGeom>
            <a:avLst/>
            <a:gdLst/>
            <a:ahLst/>
            <a:cxnLst/>
            <a:rect l="l" t="t" r="r" b="b"/>
            <a:pathLst>
              <a:path w="1610581" h="1904988">
                <a:moveTo>
                  <a:pt x="0" y="0"/>
                </a:moveTo>
                <a:lnTo>
                  <a:pt x="1610582" y="0"/>
                </a:lnTo>
                <a:lnTo>
                  <a:pt x="1610582" y="1904988"/>
                </a:lnTo>
                <a:lnTo>
                  <a:pt x="0" y="19049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 rot="-263175">
            <a:off x="22150" y="4392767"/>
            <a:ext cx="658992" cy="779452"/>
          </a:xfrm>
          <a:custGeom>
            <a:avLst/>
            <a:gdLst/>
            <a:ahLst/>
            <a:cxnLst/>
            <a:rect l="l" t="t" r="r" b="b"/>
            <a:pathLst>
              <a:path w="1317983" h="1558904">
                <a:moveTo>
                  <a:pt x="0" y="0"/>
                </a:moveTo>
                <a:lnTo>
                  <a:pt x="1317982" y="0"/>
                </a:lnTo>
                <a:lnTo>
                  <a:pt x="1317982" y="1558904"/>
                </a:lnTo>
                <a:lnTo>
                  <a:pt x="0" y="15589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 rot="996730">
            <a:off x="8662885" y="4701064"/>
            <a:ext cx="537747" cy="636045"/>
          </a:xfrm>
          <a:custGeom>
            <a:avLst/>
            <a:gdLst/>
            <a:ahLst/>
            <a:cxnLst/>
            <a:rect l="l" t="t" r="r" b="b"/>
            <a:pathLst>
              <a:path w="1075494" h="1272089">
                <a:moveTo>
                  <a:pt x="0" y="0"/>
                </a:moveTo>
                <a:lnTo>
                  <a:pt x="1075494" y="0"/>
                </a:lnTo>
                <a:lnTo>
                  <a:pt x="1075494" y="1272089"/>
                </a:lnTo>
                <a:lnTo>
                  <a:pt x="0" y="12720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 rot="-952863">
            <a:off x="7151380" y="-681318"/>
            <a:ext cx="1287579" cy="1233735"/>
          </a:xfrm>
          <a:custGeom>
            <a:avLst/>
            <a:gdLst/>
            <a:ahLst/>
            <a:cxnLst/>
            <a:rect l="l" t="t" r="r" b="b"/>
            <a:pathLst>
              <a:path w="2575157" h="2467469">
                <a:moveTo>
                  <a:pt x="0" y="0"/>
                </a:moveTo>
                <a:lnTo>
                  <a:pt x="2575157" y="0"/>
                </a:lnTo>
                <a:lnTo>
                  <a:pt x="2575157" y="2467469"/>
                </a:lnTo>
                <a:lnTo>
                  <a:pt x="0" y="24674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-481214" y="896108"/>
            <a:ext cx="1407634" cy="1348769"/>
          </a:xfrm>
          <a:custGeom>
            <a:avLst/>
            <a:gdLst/>
            <a:ahLst/>
            <a:cxnLst/>
            <a:rect l="l" t="t" r="r" b="b"/>
            <a:pathLst>
              <a:path w="2815267" h="2697538">
                <a:moveTo>
                  <a:pt x="0" y="0"/>
                </a:moveTo>
                <a:lnTo>
                  <a:pt x="2815267" y="0"/>
                </a:lnTo>
                <a:lnTo>
                  <a:pt x="2815267" y="2697538"/>
                </a:lnTo>
                <a:lnTo>
                  <a:pt x="0" y="26975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0F8D75-4D30-05C9-F3E2-E4B2E5D741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49836" y="713392"/>
            <a:ext cx="6074854" cy="418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6218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ageCurlDouble"/>
      </p:transition>
    </mc:Choice>
    <mc:Fallback xmlns="">
      <p:transition spd="slow" advClick="0" advTm="3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9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7966502" y="682309"/>
            <a:ext cx="71463" cy="71463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pPr defTabSz="457200">
                <a:buClrTx/>
              </a:pPr>
              <a:endParaRPr lang="en-US"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Freeform 12"/>
          <p:cNvSpPr/>
          <p:nvPr/>
        </p:nvSpPr>
        <p:spPr>
          <a:xfrm rot="9817612">
            <a:off x="-347168" y="-12777"/>
            <a:ext cx="1216750" cy="2111080"/>
          </a:xfrm>
          <a:custGeom>
            <a:avLst/>
            <a:gdLst/>
            <a:ahLst/>
            <a:cxnLst/>
            <a:rect l="l" t="t" r="r" b="b"/>
            <a:pathLst>
              <a:path w="2433499" h="4222160">
                <a:moveTo>
                  <a:pt x="0" y="0"/>
                </a:moveTo>
                <a:lnTo>
                  <a:pt x="2433499" y="0"/>
                </a:lnTo>
                <a:lnTo>
                  <a:pt x="2433499" y="4222160"/>
                </a:lnTo>
                <a:lnTo>
                  <a:pt x="0" y="42221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-2283954">
            <a:off x="8179943" y="1614909"/>
            <a:ext cx="1216750" cy="2111080"/>
          </a:xfrm>
          <a:custGeom>
            <a:avLst/>
            <a:gdLst/>
            <a:ahLst/>
            <a:cxnLst/>
            <a:rect l="l" t="t" r="r" b="b"/>
            <a:pathLst>
              <a:path w="2433499" h="4222160">
                <a:moveTo>
                  <a:pt x="0" y="0"/>
                </a:moveTo>
                <a:lnTo>
                  <a:pt x="2433499" y="0"/>
                </a:lnTo>
                <a:lnTo>
                  <a:pt x="2433499" y="4222159"/>
                </a:lnTo>
                <a:lnTo>
                  <a:pt x="0" y="42221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8219370">
            <a:off x="347861" y="-182330"/>
            <a:ext cx="882240" cy="1180613"/>
          </a:xfrm>
          <a:custGeom>
            <a:avLst/>
            <a:gdLst/>
            <a:ahLst/>
            <a:cxnLst/>
            <a:rect l="l" t="t" r="r" b="b"/>
            <a:pathLst>
              <a:path w="1764479" h="2361226">
                <a:moveTo>
                  <a:pt x="0" y="0"/>
                </a:moveTo>
                <a:lnTo>
                  <a:pt x="1764479" y="0"/>
                </a:lnTo>
                <a:lnTo>
                  <a:pt x="1764479" y="2361226"/>
                </a:lnTo>
                <a:lnTo>
                  <a:pt x="0" y="23612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 rot="-4394030">
            <a:off x="8210698" y="2894309"/>
            <a:ext cx="882240" cy="1180613"/>
          </a:xfrm>
          <a:custGeom>
            <a:avLst/>
            <a:gdLst/>
            <a:ahLst/>
            <a:cxnLst/>
            <a:rect l="l" t="t" r="r" b="b"/>
            <a:pathLst>
              <a:path w="1764479" h="2361226">
                <a:moveTo>
                  <a:pt x="0" y="0"/>
                </a:moveTo>
                <a:lnTo>
                  <a:pt x="1764479" y="0"/>
                </a:lnTo>
                <a:lnTo>
                  <a:pt x="1764479" y="2361226"/>
                </a:lnTo>
                <a:lnTo>
                  <a:pt x="0" y="23612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 rot="393160">
            <a:off x="8391793" y="1173864"/>
            <a:ext cx="475715" cy="562674"/>
          </a:xfrm>
          <a:custGeom>
            <a:avLst/>
            <a:gdLst/>
            <a:ahLst/>
            <a:cxnLst/>
            <a:rect l="l" t="t" r="r" b="b"/>
            <a:pathLst>
              <a:path w="951430" h="1125348">
                <a:moveTo>
                  <a:pt x="0" y="0"/>
                </a:moveTo>
                <a:lnTo>
                  <a:pt x="951430" y="0"/>
                </a:lnTo>
                <a:lnTo>
                  <a:pt x="951430" y="1125348"/>
                </a:lnTo>
                <a:lnTo>
                  <a:pt x="0" y="11253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 rot="205189">
            <a:off x="1121244" y="1218092"/>
            <a:ext cx="585474" cy="692497"/>
          </a:xfrm>
          <a:custGeom>
            <a:avLst/>
            <a:gdLst/>
            <a:ahLst/>
            <a:cxnLst/>
            <a:rect l="l" t="t" r="r" b="b"/>
            <a:pathLst>
              <a:path w="1170948" h="1384993">
                <a:moveTo>
                  <a:pt x="0" y="0"/>
                </a:moveTo>
                <a:lnTo>
                  <a:pt x="1170948" y="0"/>
                </a:lnTo>
                <a:lnTo>
                  <a:pt x="1170948" y="1384992"/>
                </a:lnTo>
                <a:lnTo>
                  <a:pt x="0" y="13849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 rot="658282">
            <a:off x="4753203" y="4712513"/>
            <a:ext cx="425801" cy="503636"/>
          </a:xfrm>
          <a:custGeom>
            <a:avLst/>
            <a:gdLst/>
            <a:ahLst/>
            <a:cxnLst/>
            <a:rect l="l" t="t" r="r" b="b"/>
            <a:pathLst>
              <a:path w="851602" h="1007271">
                <a:moveTo>
                  <a:pt x="0" y="0"/>
                </a:moveTo>
                <a:lnTo>
                  <a:pt x="851602" y="0"/>
                </a:lnTo>
                <a:lnTo>
                  <a:pt x="851602" y="1007271"/>
                </a:lnTo>
                <a:lnTo>
                  <a:pt x="0" y="10072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93E176-B987-6301-807B-A654CEA1A7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14208" y="263578"/>
            <a:ext cx="6369163" cy="4547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8825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ageCurlDouble"/>
      </p:transition>
    </mc:Choice>
    <mc:Fallback xmlns="">
      <p:transition spd="slow" advClick="0" advTm="3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889329" y="2069216"/>
            <a:ext cx="131192" cy="131192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pPr defTabSz="457200">
                <a:buClrTx/>
              </a:pPr>
              <a:endParaRPr lang="en-US"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624973" y="3858242"/>
            <a:ext cx="71463" cy="71463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pPr defTabSz="457200">
                <a:buClrTx/>
              </a:pPr>
              <a:endParaRPr lang="en-US"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AutoShape 6"/>
          <p:cNvSpPr/>
          <p:nvPr/>
        </p:nvSpPr>
        <p:spPr>
          <a:xfrm>
            <a:off x="0" y="4488857"/>
            <a:ext cx="9144000" cy="654644"/>
          </a:xfrm>
          <a:prstGeom prst="rect">
            <a:avLst/>
          </a:prstGeom>
          <a:solidFill>
            <a:srgbClr val="EAB686"/>
          </a:solid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12620" y="1504940"/>
            <a:ext cx="2599917" cy="3638561"/>
          </a:xfrm>
          <a:custGeom>
            <a:avLst/>
            <a:gdLst/>
            <a:ahLst/>
            <a:cxnLst/>
            <a:rect l="l" t="t" r="r" b="b"/>
            <a:pathLst>
              <a:path w="5199834" h="7277121">
                <a:moveTo>
                  <a:pt x="0" y="0"/>
                </a:moveTo>
                <a:lnTo>
                  <a:pt x="5199834" y="0"/>
                </a:lnTo>
                <a:lnTo>
                  <a:pt x="5199834" y="7277121"/>
                </a:lnTo>
                <a:lnTo>
                  <a:pt x="0" y="72771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-8793487">
            <a:off x="8311280" y="234127"/>
            <a:ext cx="1142666" cy="1982544"/>
          </a:xfrm>
          <a:custGeom>
            <a:avLst/>
            <a:gdLst/>
            <a:ahLst/>
            <a:cxnLst/>
            <a:rect l="l" t="t" r="r" b="b"/>
            <a:pathLst>
              <a:path w="2285332" h="3965088">
                <a:moveTo>
                  <a:pt x="0" y="0"/>
                </a:moveTo>
                <a:lnTo>
                  <a:pt x="2285332" y="0"/>
                </a:lnTo>
                <a:lnTo>
                  <a:pt x="2285332" y="3965088"/>
                </a:lnTo>
                <a:lnTo>
                  <a:pt x="0" y="39650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rot="-6341979">
            <a:off x="7624200" y="-745081"/>
            <a:ext cx="1142666" cy="1982544"/>
          </a:xfrm>
          <a:custGeom>
            <a:avLst/>
            <a:gdLst/>
            <a:ahLst/>
            <a:cxnLst/>
            <a:rect l="l" t="t" r="r" b="b"/>
            <a:pathLst>
              <a:path w="2285332" h="3965088">
                <a:moveTo>
                  <a:pt x="0" y="0"/>
                </a:moveTo>
                <a:lnTo>
                  <a:pt x="2285332" y="0"/>
                </a:lnTo>
                <a:lnTo>
                  <a:pt x="2285332" y="3965088"/>
                </a:lnTo>
                <a:lnTo>
                  <a:pt x="0" y="39650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-1065876">
            <a:off x="8565650" y="2564718"/>
            <a:ext cx="403482" cy="477236"/>
          </a:xfrm>
          <a:custGeom>
            <a:avLst/>
            <a:gdLst/>
            <a:ahLst/>
            <a:cxnLst/>
            <a:rect l="l" t="t" r="r" b="b"/>
            <a:pathLst>
              <a:path w="806963" h="954472">
                <a:moveTo>
                  <a:pt x="0" y="0"/>
                </a:moveTo>
                <a:lnTo>
                  <a:pt x="806963" y="0"/>
                </a:lnTo>
                <a:lnTo>
                  <a:pt x="806963" y="954471"/>
                </a:lnTo>
                <a:lnTo>
                  <a:pt x="0" y="9544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543038">
            <a:off x="6381679" y="697988"/>
            <a:ext cx="403482" cy="477236"/>
          </a:xfrm>
          <a:custGeom>
            <a:avLst/>
            <a:gdLst/>
            <a:ahLst/>
            <a:cxnLst/>
            <a:rect l="l" t="t" r="r" b="b"/>
            <a:pathLst>
              <a:path w="806963" h="954472">
                <a:moveTo>
                  <a:pt x="0" y="0"/>
                </a:moveTo>
                <a:lnTo>
                  <a:pt x="806962" y="0"/>
                </a:lnTo>
                <a:lnTo>
                  <a:pt x="806962" y="954472"/>
                </a:lnTo>
                <a:lnTo>
                  <a:pt x="0" y="9544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2B6D51D-273C-8B82-48BF-3E57C41BD062}"/>
              </a:ext>
            </a:extLst>
          </p:cNvPr>
          <p:cNvGrpSpPr/>
          <p:nvPr/>
        </p:nvGrpSpPr>
        <p:grpSpPr>
          <a:xfrm>
            <a:off x="2416730" y="581388"/>
            <a:ext cx="5738663" cy="2975655"/>
            <a:chOff x="2281566" y="210227"/>
            <a:chExt cx="5738663" cy="2975655"/>
          </a:xfrm>
        </p:grpSpPr>
        <p:sp>
          <p:nvSpPr>
            <p:cNvPr id="15" name="Cloud 14">
              <a:extLst>
                <a:ext uri="{FF2B5EF4-FFF2-40B4-BE49-F238E27FC236}">
                  <a16:creationId xmlns:a16="http://schemas.microsoft.com/office/drawing/2014/main" id="{77BD1259-C7D6-5C1D-96ED-771AFF209C41}"/>
                </a:ext>
              </a:extLst>
            </p:cNvPr>
            <p:cNvSpPr/>
            <p:nvPr/>
          </p:nvSpPr>
          <p:spPr>
            <a:xfrm>
              <a:off x="2281566" y="210227"/>
              <a:ext cx="5738663" cy="2975655"/>
            </a:xfrm>
            <a:prstGeom prst="cloud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34574A9-71E5-C91E-0C3F-CA488819D4F7}"/>
                </a:ext>
              </a:extLst>
            </p:cNvPr>
            <p:cNvSpPr txBox="1"/>
            <p:nvPr/>
          </p:nvSpPr>
          <p:spPr>
            <a:xfrm>
              <a:off x="2978993" y="891511"/>
              <a:ext cx="473798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Tạo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xé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dán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bức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đình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ý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thích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889329" y="2069216"/>
            <a:ext cx="131192" cy="131192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pPr defTabSz="457200">
                <a:buClrTx/>
              </a:pPr>
              <a:endParaRPr lang="en-US"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624973" y="3858242"/>
            <a:ext cx="71463" cy="71463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pPr defTabSz="457200">
                <a:buClrTx/>
              </a:pPr>
              <a:endParaRPr lang="en-US"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AutoShape 6"/>
          <p:cNvSpPr/>
          <p:nvPr/>
        </p:nvSpPr>
        <p:spPr>
          <a:xfrm>
            <a:off x="0" y="4488857"/>
            <a:ext cx="9144000" cy="654644"/>
          </a:xfrm>
          <a:prstGeom prst="rect">
            <a:avLst/>
          </a:prstGeom>
          <a:solidFill>
            <a:srgbClr val="EAB686"/>
          </a:solid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12620" y="1504940"/>
            <a:ext cx="2599917" cy="3638561"/>
          </a:xfrm>
          <a:custGeom>
            <a:avLst/>
            <a:gdLst/>
            <a:ahLst/>
            <a:cxnLst/>
            <a:rect l="l" t="t" r="r" b="b"/>
            <a:pathLst>
              <a:path w="5199834" h="7277121">
                <a:moveTo>
                  <a:pt x="0" y="0"/>
                </a:moveTo>
                <a:lnTo>
                  <a:pt x="5199834" y="0"/>
                </a:lnTo>
                <a:lnTo>
                  <a:pt x="5199834" y="7277121"/>
                </a:lnTo>
                <a:lnTo>
                  <a:pt x="0" y="72771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-8793487">
            <a:off x="8311280" y="234127"/>
            <a:ext cx="1142666" cy="1982544"/>
          </a:xfrm>
          <a:custGeom>
            <a:avLst/>
            <a:gdLst/>
            <a:ahLst/>
            <a:cxnLst/>
            <a:rect l="l" t="t" r="r" b="b"/>
            <a:pathLst>
              <a:path w="2285332" h="3965088">
                <a:moveTo>
                  <a:pt x="0" y="0"/>
                </a:moveTo>
                <a:lnTo>
                  <a:pt x="2285332" y="0"/>
                </a:lnTo>
                <a:lnTo>
                  <a:pt x="2285332" y="3965088"/>
                </a:lnTo>
                <a:lnTo>
                  <a:pt x="0" y="39650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rot="-6341979">
            <a:off x="7624200" y="-745081"/>
            <a:ext cx="1142666" cy="1982544"/>
          </a:xfrm>
          <a:custGeom>
            <a:avLst/>
            <a:gdLst/>
            <a:ahLst/>
            <a:cxnLst/>
            <a:rect l="l" t="t" r="r" b="b"/>
            <a:pathLst>
              <a:path w="2285332" h="3965088">
                <a:moveTo>
                  <a:pt x="0" y="0"/>
                </a:moveTo>
                <a:lnTo>
                  <a:pt x="2285332" y="0"/>
                </a:lnTo>
                <a:lnTo>
                  <a:pt x="2285332" y="3965088"/>
                </a:lnTo>
                <a:lnTo>
                  <a:pt x="0" y="39650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-1065876">
            <a:off x="8565650" y="2564718"/>
            <a:ext cx="403482" cy="477236"/>
          </a:xfrm>
          <a:custGeom>
            <a:avLst/>
            <a:gdLst/>
            <a:ahLst/>
            <a:cxnLst/>
            <a:rect l="l" t="t" r="r" b="b"/>
            <a:pathLst>
              <a:path w="806963" h="954472">
                <a:moveTo>
                  <a:pt x="0" y="0"/>
                </a:moveTo>
                <a:lnTo>
                  <a:pt x="806963" y="0"/>
                </a:lnTo>
                <a:lnTo>
                  <a:pt x="806963" y="954471"/>
                </a:lnTo>
                <a:lnTo>
                  <a:pt x="0" y="9544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543038">
            <a:off x="6381679" y="697988"/>
            <a:ext cx="403482" cy="477236"/>
          </a:xfrm>
          <a:custGeom>
            <a:avLst/>
            <a:gdLst/>
            <a:ahLst/>
            <a:cxnLst/>
            <a:rect l="l" t="t" r="r" b="b"/>
            <a:pathLst>
              <a:path w="806963" h="954472">
                <a:moveTo>
                  <a:pt x="0" y="0"/>
                </a:moveTo>
                <a:lnTo>
                  <a:pt x="806962" y="0"/>
                </a:lnTo>
                <a:lnTo>
                  <a:pt x="806962" y="954472"/>
                </a:lnTo>
                <a:lnTo>
                  <a:pt x="0" y="9544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2B6D51D-273C-8B82-48BF-3E57C41BD062}"/>
              </a:ext>
            </a:extLst>
          </p:cNvPr>
          <p:cNvGrpSpPr/>
          <p:nvPr/>
        </p:nvGrpSpPr>
        <p:grpSpPr>
          <a:xfrm>
            <a:off x="1591940" y="331005"/>
            <a:ext cx="7175451" cy="3182758"/>
            <a:chOff x="1456776" y="-40156"/>
            <a:chExt cx="7175451" cy="3182758"/>
          </a:xfrm>
        </p:grpSpPr>
        <p:sp>
          <p:nvSpPr>
            <p:cNvPr id="15" name="Cloud 14">
              <a:extLst>
                <a:ext uri="{FF2B5EF4-FFF2-40B4-BE49-F238E27FC236}">
                  <a16:creationId xmlns:a16="http://schemas.microsoft.com/office/drawing/2014/main" id="{77BD1259-C7D6-5C1D-96ED-771AFF209C41}"/>
                </a:ext>
              </a:extLst>
            </p:cNvPr>
            <p:cNvSpPr/>
            <p:nvPr/>
          </p:nvSpPr>
          <p:spPr>
            <a:xfrm>
              <a:off x="1456776" y="-40156"/>
              <a:ext cx="7175451" cy="3182758"/>
            </a:xfrm>
            <a:prstGeom prst="cloud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34574A9-71E5-C91E-0C3F-CA488819D4F7}"/>
                </a:ext>
              </a:extLst>
            </p:cNvPr>
            <p:cNvSpPr txBox="1"/>
            <p:nvPr/>
          </p:nvSpPr>
          <p:spPr>
            <a:xfrm>
              <a:off x="2460876" y="298062"/>
              <a:ext cx="5773197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Lưu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ý:</a:t>
              </a:r>
            </a:p>
            <a:p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Dán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cảnh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bức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xa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trước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ở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gần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tạo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thêm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xé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dán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thêm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endPara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8396904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D8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833068" y="701449"/>
            <a:ext cx="131192" cy="131192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AutoShape 4"/>
          <p:cNvSpPr/>
          <p:nvPr/>
        </p:nvSpPr>
        <p:spPr>
          <a:xfrm>
            <a:off x="0" y="4488857"/>
            <a:ext cx="9144000" cy="654644"/>
          </a:xfrm>
          <a:prstGeom prst="rect">
            <a:avLst/>
          </a:prstGeom>
          <a:solidFill>
            <a:srgbClr val="FFFAEA"/>
          </a:solid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2001" y="2163500"/>
            <a:ext cx="3612816" cy="3520853"/>
          </a:xfrm>
          <a:custGeom>
            <a:avLst/>
            <a:gdLst/>
            <a:ahLst/>
            <a:cxnLst/>
            <a:rect l="l" t="t" r="r" b="b"/>
            <a:pathLst>
              <a:path w="7225631" h="7041706">
                <a:moveTo>
                  <a:pt x="0" y="0"/>
                </a:moveTo>
                <a:lnTo>
                  <a:pt x="7225631" y="0"/>
                </a:lnTo>
                <a:lnTo>
                  <a:pt x="7225631" y="7041705"/>
                </a:lnTo>
                <a:lnTo>
                  <a:pt x="0" y="70417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7061700">
            <a:off x="8243872" y="-412978"/>
            <a:ext cx="852685" cy="1479421"/>
          </a:xfrm>
          <a:custGeom>
            <a:avLst/>
            <a:gdLst/>
            <a:ahLst/>
            <a:cxnLst/>
            <a:rect l="l" t="t" r="r" b="b"/>
            <a:pathLst>
              <a:path w="1705369" h="2958841">
                <a:moveTo>
                  <a:pt x="0" y="0"/>
                </a:moveTo>
                <a:lnTo>
                  <a:pt x="1705369" y="0"/>
                </a:lnTo>
                <a:lnTo>
                  <a:pt x="1705369" y="2958842"/>
                </a:lnTo>
                <a:lnTo>
                  <a:pt x="0" y="29588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2187485">
            <a:off x="8430013" y="4022133"/>
            <a:ext cx="771217" cy="1338073"/>
          </a:xfrm>
          <a:custGeom>
            <a:avLst/>
            <a:gdLst/>
            <a:ahLst/>
            <a:cxnLst/>
            <a:rect l="l" t="t" r="r" b="b"/>
            <a:pathLst>
              <a:path w="1542433" h="2676145">
                <a:moveTo>
                  <a:pt x="0" y="0"/>
                </a:moveTo>
                <a:lnTo>
                  <a:pt x="1542433" y="0"/>
                </a:lnTo>
                <a:lnTo>
                  <a:pt x="1542433" y="2676145"/>
                </a:lnTo>
                <a:lnTo>
                  <a:pt x="0" y="26761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2138146">
            <a:off x="3384710" y="3928158"/>
            <a:ext cx="879543" cy="1526021"/>
          </a:xfrm>
          <a:custGeom>
            <a:avLst/>
            <a:gdLst/>
            <a:ahLst/>
            <a:cxnLst/>
            <a:rect l="l" t="t" r="r" b="b"/>
            <a:pathLst>
              <a:path w="1759086" h="3052042">
                <a:moveTo>
                  <a:pt x="0" y="0"/>
                </a:moveTo>
                <a:lnTo>
                  <a:pt x="1759086" y="0"/>
                </a:lnTo>
                <a:lnTo>
                  <a:pt x="1759086" y="3052042"/>
                </a:lnTo>
                <a:lnTo>
                  <a:pt x="0" y="30520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828409" y="1728608"/>
            <a:ext cx="712116" cy="842288"/>
          </a:xfrm>
          <a:custGeom>
            <a:avLst/>
            <a:gdLst/>
            <a:ahLst/>
            <a:cxnLst/>
            <a:rect l="l" t="t" r="r" b="b"/>
            <a:pathLst>
              <a:path w="1424232" h="1684576">
                <a:moveTo>
                  <a:pt x="0" y="0"/>
                </a:moveTo>
                <a:lnTo>
                  <a:pt x="1424233" y="0"/>
                </a:lnTo>
                <a:lnTo>
                  <a:pt x="1424233" y="1684576"/>
                </a:lnTo>
                <a:lnTo>
                  <a:pt x="0" y="16845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0E8369-09FD-E8E1-63B7-2E21E6CBDB02}"/>
              </a:ext>
            </a:extLst>
          </p:cNvPr>
          <p:cNvSpPr txBox="1"/>
          <p:nvPr/>
        </p:nvSpPr>
        <p:spPr>
          <a:xfrm>
            <a:off x="2255250" y="1028408"/>
            <a:ext cx="622990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500" b="1" i="0" u="none" strike="noStrike" kern="1200" cap="none" spc="50" normalizeH="0" baseline="0" noProof="0" dirty="0" err="1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Hoạt</a:t>
            </a:r>
            <a:r>
              <a:rPr kumimoji="0" lang="en-US" sz="4500" b="1" i="0" u="none" strike="noStrike" kern="1200" cap="none" spc="50" normalizeH="0" baseline="0" noProof="0" dirty="0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500" b="1" i="0" u="none" strike="noStrike" kern="1200" cap="none" spc="50" normalizeH="0" baseline="0" noProof="0" dirty="0" err="1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động</a:t>
            </a:r>
            <a:r>
              <a:rPr kumimoji="0" lang="en-US" sz="4500" b="1" i="0" u="none" strike="noStrike" kern="1200" cap="none" spc="50" normalizeH="0" baseline="0" noProof="0" dirty="0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4:</a:t>
            </a:r>
          </a:p>
          <a:p>
            <a:pPr marL="0" marR="0" lvl="0" indent="0" algn="ctr" defTabSz="457200" rtl="0" eaLnBrk="1" fontAlgn="auto" latinLnBrk="0" hangingPunct="1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500" b="1" i="0" u="none" strike="noStrike" kern="1200" cap="none" spc="50" normalizeH="0" baseline="0" noProof="0" dirty="0" err="1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Phân</a:t>
            </a:r>
            <a:r>
              <a:rPr kumimoji="0" lang="en-US" sz="4500" b="1" i="0" u="none" strike="noStrike" kern="1200" cap="none" spc="50" normalizeH="0" baseline="0" noProof="0" dirty="0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500" b="1" i="0" u="none" strike="noStrike" kern="1200" cap="none" spc="50" normalizeH="0" baseline="0" noProof="0" dirty="0" err="1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tích</a:t>
            </a:r>
            <a:r>
              <a:rPr kumimoji="0" lang="en-US" sz="4500" b="1" i="0" u="none" strike="noStrike" kern="1200" cap="none" spc="50" normalizeH="0" baseline="0" noProof="0" dirty="0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4500" b="1" i="0" u="none" strike="noStrike" kern="1200" cap="none" spc="50" normalizeH="0" baseline="0" noProof="0" dirty="0" err="1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Đánh</a:t>
            </a:r>
            <a:r>
              <a:rPr kumimoji="0" lang="en-US" sz="4500" b="1" i="0" u="none" strike="noStrike" kern="1200" cap="none" spc="50" normalizeH="0" baseline="0" noProof="0" dirty="0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500" b="1" i="0" u="none" strike="noStrike" kern="1200" cap="none" spc="50" normalizeH="0" baseline="0" noProof="0" dirty="0" err="1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giá</a:t>
            </a:r>
            <a:endParaRPr kumimoji="0" lang="en-US" sz="4500" b="1" i="0" u="none" strike="noStrike" kern="1200" cap="none" spc="50" normalizeH="0" baseline="0" noProof="0" dirty="0">
              <a:ln w="9525" cmpd="sng">
                <a:solidFill>
                  <a:srgbClr val="4F81BD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4F81BD"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</p:cSld>
  <p:clrMapOvr>
    <a:masterClrMapping/>
  </p:clrMapOvr>
  <p:transition spd="slow">
    <p:cover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9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7966502" y="682309"/>
            <a:ext cx="71463" cy="71463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pPr defTabSz="457200">
                <a:buClrTx/>
              </a:pPr>
              <a:endParaRPr lang="en-US"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Freeform 12"/>
          <p:cNvSpPr/>
          <p:nvPr/>
        </p:nvSpPr>
        <p:spPr>
          <a:xfrm rot="9817612">
            <a:off x="-347168" y="-12777"/>
            <a:ext cx="1216750" cy="2111080"/>
          </a:xfrm>
          <a:custGeom>
            <a:avLst/>
            <a:gdLst/>
            <a:ahLst/>
            <a:cxnLst/>
            <a:rect l="l" t="t" r="r" b="b"/>
            <a:pathLst>
              <a:path w="2433499" h="4222160">
                <a:moveTo>
                  <a:pt x="0" y="0"/>
                </a:moveTo>
                <a:lnTo>
                  <a:pt x="2433499" y="0"/>
                </a:lnTo>
                <a:lnTo>
                  <a:pt x="2433499" y="4222160"/>
                </a:lnTo>
                <a:lnTo>
                  <a:pt x="0" y="42221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-2283954">
            <a:off x="8179943" y="1614909"/>
            <a:ext cx="1216750" cy="2111080"/>
          </a:xfrm>
          <a:custGeom>
            <a:avLst/>
            <a:gdLst/>
            <a:ahLst/>
            <a:cxnLst/>
            <a:rect l="l" t="t" r="r" b="b"/>
            <a:pathLst>
              <a:path w="2433499" h="4222160">
                <a:moveTo>
                  <a:pt x="0" y="0"/>
                </a:moveTo>
                <a:lnTo>
                  <a:pt x="2433499" y="0"/>
                </a:lnTo>
                <a:lnTo>
                  <a:pt x="2433499" y="4222159"/>
                </a:lnTo>
                <a:lnTo>
                  <a:pt x="0" y="42221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8219370">
            <a:off x="347861" y="-182330"/>
            <a:ext cx="882240" cy="1180613"/>
          </a:xfrm>
          <a:custGeom>
            <a:avLst/>
            <a:gdLst/>
            <a:ahLst/>
            <a:cxnLst/>
            <a:rect l="l" t="t" r="r" b="b"/>
            <a:pathLst>
              <a:path w="1764479" h="2361226">
                <a:moveTo>
                  <a:pt x="0" y="0"/>
                </a:moveTo>
                <a:lnTo>
                  <a:pt x="1764479" y="0"/>
                </a:lnTo>
                <a:lnTo>
                  <a:pt x="1764479" y="2361226"/>
                </a:lnTo>
                <a:lnTo>
                  <a:pt x="0" y="23612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 rot="-4394030">
            <a:off x="8210698" y="2894309"/>
            <a:ext cx="882240" cy="1180613"/>
          </a:xfrm>
          <a:custGeom>
            <a:avLst/>
            <a:gdLst/>
            <a:ahLst/>
            <a:cxnLst/>
            <a:rect l="l" t="t" r="r" b="b"/>
            <a:pathLst>
              <a:path w="1764479" h="2361226">
                <a:moveTo>
                  <a:pt x="0" y="0"/>
                </a:moveTo>
                <a:lnTo>
                  <a:pt x="1764479" y="0"/>
                </a:lnTo>
                <a:lnTo>
                  <a:pt x="1764479" y="2361226"/>
                </a:lnTo>
                <a:lnTo>
                  <a:pt x="0" y="23612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 rot="393160">
            <a:off x="8391793" y="1173864"/>
            <a:ext cx="475715" cy="562674"/>
          </a:xfrm>
          <a:custGeom>
            <a:avLst/>
            <a:gdLst/>
            <a:ahLst/>
            <a:cxnLst/>
            <a:rect l="l" t="t" r="r" b="b"/>
            <a:pathLst>
              <a:path w="951430" h="1125348">
                <a:moveTo>
                  <a:pt x="0" y="0"/>
                </a:moveTo>
                <a:lnTo>
                  <a:pt x="951430" y="0"/>
                </a:lnTo>
                <a:lnTo>
                  <a:pt x="951430" y="1125348"/>
                </a:lnTo>
                <a:lnTo>
                  <a:pt x="0" y="11253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 rot="205189">
            <a:off x="1121244" y="1218092"/>
            <a:ext cx="585474" cy="692497"/>
          </a:xfrm>
          <a:custGeom>
            <a:avLst/>
            <a:gdLst/>
            <a:ahLst/>
            <a:cxnLst/>
            <a:rect l="l" t="t" r="r" b="b"/>
            <a:pathLst>
              <a:path w="1170948" h="1384993">
                <a:moveTo>
                  <a:pt x="0" y="0"/>
                </a:moveTo>
                <a:lnTo>
                  <a:pt x="1170948" y="0"/>
                </a:lnTo>
                <a:lnTo>
                  <a:pt x="1170948" y="1384992"/>
                </a:lnTo>
                <a:lnTo>
                  <a:pt x="0" y="13849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 rot="658282">
            <a:off x="4753203" y="4712513"/>
            <a:ext cx="425801" cy="503636"/>
          </a:xfrm>
          <a:custGeom>
            <a:avLst/>
            <a:gdLst/>
            <a:ahLst/>
            <a:cxnLst/>
            <a:rect l="l" t="t" r="r" b="b"/>
            <a:pathLst>
              <a:path w="851602" h="1007271">
                <a:moveTo>
                  <a:pt x="0" y="0"/>
                </a:moveTo>
                <a:lnTo>
                  <a:pt x="851602" y="0"/>
                </a:lnTo>
                <a:lnTo>
                  <a:pt x="851602" y="1007271"/>
                </a:lnTo>
                <a:lnTo>
                  <a:pt x="0" y="10072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82473B-3557-2608-CAEA-AAE1A69E773B}"/>
              </a:ext>
            </a:extLst>
          </p:cNvPr>
          <p:cNvSpPr txBox="1"/>
          <p:nvPr/>
        </p:nvSpPr>
        <p:spPr>
          <a:xfrm>
            <a:off x="658495" y="874105"/>
            <a:ext cx="829450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Em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thích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xé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dán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nào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Vì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sao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Nội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dung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trong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gì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Hình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ảnh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nào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thể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hiện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điều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đó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đó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diễn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ra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ở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đâu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Theo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nên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điều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chỉnh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bổ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sung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gì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để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xé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dán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hoàn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thiện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hơn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16378328"/>
      </p:ext>
    </p:extLst>
  </p:cSld>
  <p:clrMapOvr>
    <a:masterClrMapping/>
  </p:clrMapOvr>
  <p:transition spd="med">
    <p:pull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9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rot="8851983">
            <a:off x="4048380" y="3706407"/>
            <a:ext cx="1385792" cy="1845486"/>
          </a:xfrm>
          <a:custGeom>
            <a:avLst/>
            <a:gdLst/>
            <a:ahLst/>
            <a:cxnLst/>
            <a:rect l="l" t="t" r="r" b="b"/>
            <a:pathLst>
              <a:path w="2771584" h="3690972">
                <a:moveTo>
                  <a:pt x="0" y="0"/>
                </a:moveTo>
                <a:lnTo>
                  <a:pt x="2771584" y="0"/>
                </a:lnTo>
                <a:lnTo>
                  <a:pt x="2771584" y="3690972"/>
                </a:lnTo>
                <a:lnTo>
                  <a:pt x="0" y="3690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5061949" y="2172515"/>
            <a:ext cx="3201421" cy="2951128"/>
          </a:xfrm>
          <a:custGeom>
            <a:avLst/>
            <a:gdLst/>
            <a:ahLst/>
            <a:cxnLst/>
            <a:rect l="l" t="t" r="r" b="b"/>
            <a:pathLst>
              <a:path w="6402842" h="5902256">
                <a:moveTo>
                  <a:pt x="0" y="0"/>
                </a:moveTo>
                <a:lnTo>
                  <a:pt x="6402842" y="0"/>
                </a:lnTo>
                <a:lnTo>
                  <a:pt x="6402842" y="5902256"/>
                </a:lnTo>
                <a:lnTo>
                  <a:pt x="0" y="59022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8" name="Freeform 8"/>
          <p:cNvSpPr/>
          <p:nvPr/>
        </p:nvSpPr>
        <p:spPr>
          <a:xfrm rot="2014036" flipH="1">
            <a:off x="7936754" y="-314994"/>
            <a:ext cx="1385792" cy="1845486"/>
          </a:xfrm>
          <a:custGeom>
            <a:avLst/>
            <a:gdLst/>
            <a:ahLst/>
            <a:cxnLst/>
            <a:rect l="l" t="t" r="r" b="b"/>
            <a:pathLst>
              <a:path w="2771584" h="3690972">
                <a:moveTo>
                  <a:pt x="2771584" y="0"/>
                </a:moveTo>
                <a:lnTo>
                  <a:pt x="0" y="0"/>
                </a:lnTo>
                <a:lnTo>
                  <a:pt x="0" y="3690972"/>
                </a:lnTo>
                <a:lnTo>
                  <a:pt x="2771584" y="3690972"/>
                </a:lnTo>
                <a:lnTo>
                  <a:pt x="2771584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8482060" y="2687414"/>
            <a:ext cx="541026" cy="639924"/>
          </a:xfrm>
          <a:custGeom>
            <a:avLst/>
            <a:gdLst/>
            <a:ahLst/>
            <a:cxnLst/>
            <a:rect l="l" t="t" r="r" b="b"/>
            <a:pathLst>
              <a:path w="1082052" h="1279847">
                <a:moveTo>
                  <a:pt x="0" y="0"/>
                </a:moveTo>
                <a:lnTo>
                  <a:pt x="1082052" y="0"/>
                </a:lnTo>
                <a:lnTo>
                  <a:pt x="1082052" y="1279846"/>
                </a:lnTo>
                <a:lnTo>
                  <a:pt x="0" y="127984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0" name="Freeform 10"/>
          <p:cNvSpPr/>
          <p:nvPr/>
        </p:nvSpPr>
        <p:spPr>
          <a:xfrm rot="-617587">
            <a:off x="913422" y="341447"/>
            <a:ext cx="525990" cy="622138"/>
          </a:xfrm>
          <a:custGeom>
            <a:avLst/>
            <a:gdLst/>
            <a:ahLst/>
            <a:cxnLst/>
            <a:rect l="l" t="t" r="r" b="b"/>
            <a:pathLst>
              <a:path w="1051979" h="1244276">
                <a:moveTo>
                  <a:pt x="0" y="0"/>
                </a:moveTo>
                <a:lnTo>
                  <a:pt x="1051978" y="0"/>
                </a:lnTo>
                <a:lnTo>
                  <a:pt x="1051978" y="1244276"/>
                </a:lnTo>
                <a:lnTo>
                  <a:pt x="0" y="12442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5471721" y="1005572"/>
            <a:ext cx="349493" cy="413378"/>
          </a:xfrm>
          <a:custGeom>
            <a:avLst/>
            <a:gdLst/>
            <a:ahLst/>
            <a:cxnLst/>
            <a:rect l="l" t="t" r="r" b="b"/>
            <a:pathLst>
              <a:path w="698985" h="826756">
                <a:moveTo>
                  <a:pt x="0" y="0"/>
                </a:moveTo>
                <a:lnTo>
                  <a:pt x="698985" y="0"/>
                </a:lnTo>
                <a:lnTo>
                  <a:pt x="698985" y="826756"/>
                </a:lnTo>
                <a:lnTo>
                  <a:pt x="0" y="8267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2" name="Freeform 12"/>
          <p:cNvSpPr/>
          <p:nvPr/>
        </p:nvSpPr>
        <p:spPr>
          <a:xfrm rot="1496375">
            <a:off x="1316016" y="4080796"/>
            <a:ext cx="349493" cy="413378"/>
          </a:xfrm>
          <a:custGeom>
            <a:avLst/>
            <a:gdLst/>
            <a:ahLst/>
            <a:cxnLst/>
            <a:rect l="l" t="t" r="r" b="b"/>
            <a:pathLst>
              <a:path w="698985" h="826756">
                <a:moveTo>
                  <a:pt x="0" y="0"/>
                </a:moveTo>
                <a:lnTo>
                  <a:pt x="698985" y="0"/>
                </a:lnTo>
                <a:lnTo>
                  <a:pt x="698985" y="826756"/>
                </a:lnTo>
                <a:lnTo>
                  <a:pt x="0" y="8267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161695-8EBC-F262-F752-3DA0EA2B3D14}"/>
              </a:ext>
            </a:extLst>
          </p:cNvPr>
          <p:cNvSpPr txBox="1"/>
          <p:nvPr/>
        </p:nvSpPr>
        <p:spPr>
          <a:xfrm>
            <a:off x="1545321" y="885900"/>
            <a:ext cx="605335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500" b="1" i="0" u="none" strike="noStrike" kern="1200" cap="none" spc="50" normalizeH="0" baseline="0" noProof="0" dirty="0" err="1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Hoạt</a:t>
            </a:r>
            <a:r>
              <a:rPr kumimoji="0" lang="en-US" sz="4500" b="1" i="0" u="none" strike="noStrike" kern="1200" cap="none" spc="50" normalizeH="0" baseline="0" noProof="0" dirty="0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500" b="1" i="0" u="none" strike="noStrike" kern="1200" cap="none" spc="50" normalizeH="0" baseline="0" noProof="0" dirty="0" err="1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động</a:t>
            </a:r>
            <a:r>
              <a:rPr kumimoji="0" lang="en-US" sz="4500" b="1" i="0" u="none" strike="noStrike" kern="1200" cap="none" spc="50" normalizeH="0" baseline="0" noProof="0" dirty="0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5:</a:t>
            </a:r>
          </a:p>
          <a:p>
            <a:pPr marL="0" marR="0" lvl="0" indent="0" algn="ctr" defTabSz="457200" rtl="0" eaLnBrk="1" fontAlgn="auto" latinLnBrk="0" hangingPunct="1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500" b="1" i="0" u="none" strike="noStrike" kern="1200" cap="none" spc="50" normalizeH="0" baseline="0" noProof="0" dirty="0" err="1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Vận</a:t>
            </a:r>
            <a:r>
              <a:rPr kumimoji="0" lang="en-US" sz="4500" b="1" i="0" u="none" strike="noStrike" kern="1200" cap="none" spc="50" normalizeH="0" baseline="0" noProof="0" dirty="0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500" b="1" i="0" u="none" strike="noStrike" kern="1200" cap="none" spc="50" normalizeH="0" baseline="0" noProof="0" dirty="0" err="1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dụng</a:t>
            </a:r>
            <a:r>
              <a:rPr kumimoji="0" lang="en-US" sz="4500" b="1" i="0" u="none" strike="noStrike" kern="1200" cap="none" spc="50" normalizeH="0" baseline="0" noProof="0" dirty="0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4500" b="1" i="0" u="none" strike="noStrike" kern="1200" cap="none" spc="50" normalizeH="0" baseline="0" noProof="0" dirty="0" err="1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Phát</a:t>
            </a:r>
            <a:r>
              <a:rPr kumimoji="0" lang="en-US" sz="4500" b="1" i="0" u="none" strike="noStrike" kern="1200" cap="none" spc="50" normalizeH="0" baseline="0" noProof="0" dirty="0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500" b="1" i="0" u="none" strike="noStrike" kern="1200" cap="none" spc="50" normalizeH="0" baseline="0" noProof="0" dirty="0" err="1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triển</a:t>
            </a:r>
            <a:endParaRPr kumimoji="0" lang="en-US" sz="4500" b="1" i="0" u="none" strike="noStrike" kern="1200" cap="none" spc="50" normalizeH="0" baseline="0" noProof="0" dirty="0">
              <a:ln w="9525" cmpd="sng">
                <a:solidFill>
                  <a:srgbClr val="4F81BD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4F81BD"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146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9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4488857"/>
            <a:ext cx="9144000" cy="654644"/>
          </a:xfrm>
          <a:prstGeom prst="rect">
            <a:avLst/>
          </a:prstGeom>
          <a:solidFill>
            <a:srgbClr val="FFFAEA"/>
          </a:solid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5801028">
            <a:off x="4522531" y="3795590"/>
            <a:ext cx="1436771" cy="1376687"/>
          </a:xfrm>
          <a:custGeom>
            <a:avLst/>
            <a:gdLst/>
            <a:ahLst/>
            <a:cxnLst/>
            <a:rect l="l" t="t" r="r" b="b"/>
            <a:pathLst>
              <a:path w="2873541" h="2753374">
                <a:moveTo>
                  <a:pt x="0" y="0"/>
                </a:moveTo>
                <a:lnTo>
                  <a:pt x="2873540" y="0"/>
                </a:lnTo>
                <a:lnTo>
                  <a:pt x="2873540" y="2753375"/>
                </a:lnTo>
                <a:lnTo>
                  <a:pt x="0" y="27533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4670288" y="959483"/>
            <a:ext cx="4171713" cy="4057939"/>
          </a:xfrm>
          <a:custGeom>
            <a:avLst/>
            <a:gdLst/>
            <a:ahLst/>
            <a:cxnLst/>
            <a:rect l="l" t="t" r="r" b="b"/>
            <a:pathLst>
              <a:path w="8343426" h="8115878">
                <a:moveTo>
                  <a:pt x="0" y="0"/>
                </a:moveTo>
                <a:lnTo>
                  <a:pt x="8343426" y="0"/>
                </a:lnTo>
                <a:lnTo>
                  <a:pt x="8343426" y="8115878"/>
                </a:lnTo>
                <a:lnTo>
                  <a:pt x="0" y="81158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-7061700">
            <a:off x="8262868" y="-385564"/>
            <a:ext cx="733564" cy="1272745"/>
          </a:xfrm>
          <a:custGeom>
            <a:avLst/>
            <a:gdLst/>
            <a:ahLst/>
            <a:cxnLst/>
            <a:rect l="l" t="t" r="r" b="b"/>
            <a:pathLst>
              <a:path w="1467128" h="2545490">
                <a:moveTo>
                  <a:pt x="0" y="0"/>
                </a:moveTo>
                <a:lnTo>
                  <a:pt x="1467128" y="0"/>
                </a:lnTo>
                <a:lnTo>
                  <a:pt x="1467128" y="2545490"/>
                </a:lnTo>
                <a:lnTo>
                  <a:pt x="0" y="25454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7054319" y="548280"/>
            <a:ext cx="695306" cy="822405"/>
          </a:xfrm>
          <a:custGeom>
            <a:avLst/>
            <a:gdLst/>
            <a:ahLst/>
            <a:cxnLst/>
            <a:rect l="l" t="t" r="r" b="b"/>
            <a:pathLst>
              <a:path w="1390612" h="1644809">
                <a:moveTo>
                  <a:pt x="0" y="0"/>
                </a:moveTo>
                <a:lnTo>
                  <a:pt x="1390611" y="0"/>
                </a:lnTo>
                <a:lnTo>
                  <a:pt x="1390611" y="1644810"/>
                </a:lnTo>
                <a:lnTo>
                  <a:pt x="0" y="164481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1448769">
            <a:off x="8289837" y="4287105"/>
            <a:ext cx="1104328" cy="1058147"/>
          </a:xfrm>
          <a:custGeom>
            <a:avLst/>
            <a:gdLst/>
            <a:ahLst/>
            <a:cxnLst/>
            <a:rect l="l" t="t" r="r" b="b"/>
            <a:pathLst>
              <a:path w="2208655" h="2116293">
                <a:moveTo>
                  <a:pt x="0" y="0"/>
                </a:moveTo>
                <a:lnTo>
                  <a:pt x="2208655" y="0"/>
                </a:lnTo>
                <a:lnTo>
                  <a:pt x="2208655" y="2116293"/>
                </a:lnTo>
                <a:lnTo>
                  <a:pt x="0" y="21162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rot="-1566839">
            <a:off x="-375714" y="-421934"/>
            <a:ext cx="1404206" cy="1345485"/>
          </a:xfrm>
          <a:custGeom>
            <a:avLst/>
            <a:gdLst/>
            <a:ahLst/>
            <a:cxnLst/>
            <a:rect l="l" t="t" r="r" b="b"/>
            <a:pathLst>
              <a:path w="2808411" h="2690969">
                <a:moveTo>
                  <a:pt x="0" y="0"/>
                </a:moveTo>
                <a:lnTo>
                  <a:pt x="2808412" y="0"/>
                </a:lnTo>
                <a:lnTo>
                  <a:pt x="2808412" y="2690968"/>
                </a:lnTo>
                <a:lnTo>
                  <a:pt x="0" y="26909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9CB0DC-FFCB-F3AD-7EEA-2EF175D1A2FB}"/>
              </a:ext>
            </a:extLst>
          </p:cNvPr>
          <p:cNvSpPr txBox="1"/>
          <p:nvPr/>
        </p:nvSpPr>
        <p:spPr>
          <a:xfrm>
            <a:off x="1706469" y="194419"/>
            <a:ext cx="51396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#9Slide07 SVNSalty Sans" panose="02000000000000000000" pitchFamily="2" charset="0"/>
              </a:rPr>
              <a:t>CHỦ ĐỀ 1:</a:t>
            </a:r>
          </a:p>
          <a:p>
            <a:pPr algn="ctr"/>
            <a:r>
              <a:rPr lang="en-US" sz="6000" dirty="0">
                <a:solidFill>
                  <a:schemeClr val="bg1"/>
                </a:solidFill>
                <a:latin typeface="#9Slide07 SVNSalty Sans" panose="02000000000000000000" pitchFamily="2" charset="0"/>
              </a:rPr>
              <a:t>GIA ĐÌNH VUI VẺ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20B012-BF99-6C7A-DBF5-42E252BF7830}"/>
              </a:ext>
            </a:extLst>
          </p:cNvPr>
          <p:cNvSpPr txBox="1"/>
          <p:nvPr/>
        </p:nvSpPr>
        <p:spPr>
          <a:xfrm>
            <a:off x="0" y="2047339"/>
            <a:ext cx="92238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 TRANH XÉ DÁN GIẤY MÀU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396ECB-7155-F41E-D22F-4D9823202C3C}"/>
              </a:ext>
            </a:extLst>
          </p:cNvPr>
          <p:cNvSpPr txBox="1"/>
          <p:nvPr/>
        </p:nvSpPr>
        <p:spPr>
          <a:xfrm>
            <a:off x="3693111" y="3061464"/>
            <a:ext cx="2795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9E71747-7758-730B-C5AA-A28C6885B791}"/>
              </a:ext>
            </a:extLst>
          </p:cNvPr>
          <p:cNvGrpSpPr/>
          <p:nvPr/>
        </p:nvGrpSpPr>
        <p:grpSpPr>
          <a:xfrm rot="9621159">
            <a:off x="-22910" y="2897406"/>
            <a:ext cx="1220295" cy="1751358"/>
            <a:chOff x="723915" y="1780451"/>
            <a:chExt cx="1335182" cy="2310827"/>
          </a:xfrm>
        </p:grpSpPr>
        <p:sp>
          <p:nvSpPr>
            <p:cNvPr id="8" name="Freeform 13">
              <a:extLst>
                <a:ext uri="{FF2B5EF4-FFF2-40B4-BE49-F238E27FC236}">
                  <a16:creationId xmlns:a16="http://schemas.microsoft.com/office/drawing/2014/main" id="{6DD7FF18-1ABE-8B07-329C-98A3731BB040}"/>
                </a:ext>
              </a:extLst>
            </p:cNvPr>
            <p:cNvSpPr/>
            <p:nvPr/>
          </p:nvSpPr>
          <p:spPr>
            <a:xfrm rot="19316046">
              <a:off x="842347" y="1780451"/>
              <a:ext cx="1216750" cy="2111080"/>
            </a:xfrm>
            <a:custGeom>
              <a:avLst/>
              <a:gdLst/>
              <a:ahLst/>
              <a:cxnLst/>
              <a:rect l="l" t="t" r="r" b="b"/>
              <a:pathLst>
                <a:path w="2433499" h="4222160">
                  <a:moveTo>
                    <a:pt x="0" y="0"/>
                  </a:moveTo>
                  <a:lnTo>
                    <a:pt x="2433499" y="0"/>
                  </a:lnTo>
                  <a:lnTo>
                    <a:pt x="2433499" y="4222159"/>
                  </a:lnTo>
                  <a:lnTo>
                    <a:pt x="0" y="42221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457200">
                <a:buClrTx/>
              </a:pPr>
              <a:endParaRPr lang="en-US"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eeform 15">
              <a:extLst>
                <a:ext uri="{FF2B5EF4-FFF2-40B4-BE49-F238E27FC236}">
                  <a16:creationId xmlns:a16="http://schemas.microsoft.com/office/drawing/2014/main" id="{9AEA1424-4E26-B8E6-55C8-EBD9B65C79FE}"/>
                </a:ext>
              </a:extLst>
            </p:cNvPr>
            <p:cNvSpPr/>
            <p:nvPr/>
          </p:nvSpPr>
          <p:spPr>
            <a:xfrm rot="17205970">
              <a:off x="873102" y="3059851"/>
              <a:ext cx="882240" cy="1180613"/>
            </a:xfrm>
            <a:custGeom>
              <a:avLst/>
              <a:gdLst/>
              <a:ahLst/>
              <a:cxnLst/>
              <a:rect l="l" t="t" r="r" b="b"/>
              <a:pathLst>
                <a:path w="1764479" h="2361226">
                  <a:moveTo>
                    <a:pt x="0" y="0"/>
                  </a:moveTo>
                  <a:lnTo>
                    <a:pt x="1764479" y="0"/>
                  </a:lnTo>
                  <a:lnTo>
                    <a:pt x="1764479" y="2361226"/>
                  </a:lnTo>
                  <a:lnTo>
                    <a:pt x="0" y="23612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457200">
                <a:buClrTx/>
              </a:pPr>
              <a:endParaRPr lang="en-US"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9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4679" y="750827"/>
            <a:ext cx="3197232" cy="4103797"/>
            <a:chOff x="-190525" y="-4"/>
            <a:chExt cx="6305739" cy="16332416"/>
          </a:xfrm>
        </p:grpSpPr>
        <p:sp>
          <p:nvSpPr>
            <p:cNvPr id="3" name="Freeform 3"/>
            <p:cNvSpPr/>
            <p:nvPr/>
          </p:nvSpPr>
          <p:spPr>
            <a:xfrm>
              <a:off x="1" y="-4"/>
              <a:ext cx="6115213" cy="5911206"/>
            </a:xfrm>
            <a:custGeom>
              <a:avLst/>
              <a:gdLst/>
              <a:ahLst/>
              <a:cxnLst/>
              <a:rect l="l" t="t" r="r" b="b"/>
              <a:pathLst>
                <a:path w="6115214" h="5094351">
                  <a:moveTo>
                    <a:pt x="5990754" y="5094351"/>
                  </a:moveTo>
                  <a:lnTo>
                    <a:pt x="124460" y="5094351"/>
                  </a:lnTo>
                  <a:cubicBezTo>
                    <a:pt x="55880" y="5094351"/>
                    <a:pt x="0" y="5038471"/>
                    <a:pt x="0" y="496989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990754" y="0"/>
                  </a:lnTo>
                  <a:cubicBezTo>
                    <a:pt x="6059334" y="0"/>
                    <a:pt x="6115214" y="55880"/>
                    <a:pt x="6115214" y="124460"/>
                  </a:cubicBezTo>
                  <a:lnTo>
                    <a:pt x="6115214" y="4969891"/>
                  </a:lnTo>
                  <a:cubicBezTo>
                    <a:pt x="6115214" y="5038471"/>
                    <a:pt x="6059334" y="5094351"/>
                    <a:pt x="5990754" y="5094351"/>
                  </a:cubicBezTo>
                  <a:close/>
                </a:path>
              </a:pathLst>
            </a:custGeom>
            <a:solidFill>
              <a:srgbClr val="FFFAEA"/>
            </a:solidFill>
          </p:spPr>
          <p:txBody>
            <a:bodyPr/>
            <a:lstStyle/>
            <a:p>
              <a:pPr algn="dist" defTabSz="457200">
                <a:buClrTx/>
              </a:pP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Nêu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được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cách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xé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dán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giấy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màu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tạo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sản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phẩm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mĩ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thuật</a:t>
              </a:r>
              <a:endParaRPr 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5" name="Freeform 3">
              <a:extLst>
                <a:ext uri="{FF2B5EF4-FFF2-40B4-BE49-F238E27FC236}">
                  <a16:creationId xmlns:a16="http://schemas.microsoft.com/office/drawing/2014/main" id="{9A004A4A-4118-AAD6-08FA-C51770926EE2}"/>
                </a:ext>
              </a:extLst>
            </p:cNvPr>
            <p:cNvSpPr/>
            <p:nvPr/>
          </p:nvSpPr>
          <p:spPr>
            <a:xfrm>
              <a:off x="-190525" y="8559043"/>
              <a:ext cx="6115213" cy="7773369"/>
            </a:xfrm>
            <a:custGeom>
              <a:avLst/>
              <a:gdLst/>
              <a:ahLst/>
              <a:cxnLst/>
              <a:rect l="l" t="t" r="r" b="b"/>
              <a:pathLst>
                <a:path w="6115214" h="5094351">
                  <a:moveTo>
                    <a:pt x="5990754" y="5094351"/>
                  </a:moveTo>
                  <a:lnTo>
                    <a:pt x="124460" y="5094351"/>
                  </a:lnTo>
                  <a:cubicBezTo>
                    <a:pt x="55880" y="5094351"/>
                    <a:pt x="0" y="5038471"/>
                    <a:pt x="0" y="496989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990754" y="0"/>
                  </a:lnTo>
                  <a:cubicBezTo>
                    <a:pt x="6059334" y="0"/>
                    <a:pt x="6115214" y="55880"/>
                    <a:pt x="6115214" y="124460"/>
                  </a:cubicBezTo>
                  <a:lnTo>
                    <a:pt x="6115214" y="4969891"/>
                  </a:lnTo>
                  <a:cubicBezTo>
                    <a:pt x="6115214" y="5038471"/>
                    <a:pt x="6059334" y="5094351"/>
                    <a:pt x="5990754" y="5094351"/>
                  </a:cubicBezTo>
                  <a:close/>
                </a:path>
              </a:pathLst>
            </a:custGeom>
            <a:solidFill>
              <a:srgbClr val="FFFAEA"/>
            </a:solidFill>
          </p:spPr>
          <p:txBody>
            <a:bodyPr/>
            <a:lstStyle/>
            <a:p>
              <a:pPr algn="dist" defTabSz="457200">
                <a:buClrTx/>
              </a:pPr>
              <a:r>
                <a:rPr lang="en-US" sz="2800" b="1" kern="12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</a:t>
              </a:r>
              <a:r>
                <a:rPr lang="en-US" sz="2800" b="1" kern="12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Tạo</a:t>
              </a:r>
              <a:r>
                <a:rPr lang="en-US" sz="2800" b="1" kern="12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được</a:t>
              </a:r>
              <a:r>
                <a:rPr lang="en-US" sz="2800" b="1" kern="12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bức</a:t>
              </a:r>
              <a:r>
                <a:rPr lang="en-US" sz="2800" b="1" kern="12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tranh</a:t>
              </a:r>
              <a:r>
                <a:rPr lang="en-US" sz="2800" b="1" kern="12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về</a:t>
              </a:r>
              <a:r>
                <a:rPr lang="en-US" sz="2800" b="1" kern="12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hoạt</a:t>
              </a:r>
              <a:r>
                <a:rPr lang="en-US" sz="2800" b="1" kern="12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động</a:t>
              </a:r>
              <a:r>
                <a:rPr lang="en-US" sz="2800" b="1" kern="12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của</a:t>
              </a:r>
              <a:r>
                <a:rPr lang="en-US" sz="2800" b="1" kern="12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gia</a:t>
              </a:r>
              <a:r>
                <a:rPr lang="en-US" sz="2800" b="1" kern="12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đình</a:t>
              </a:r>
              <a:r>
                <a:rPr lang="en-US" sz="2800" b="1" kern="12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bằng</a:t>
              </a:r>
              <a:r>
                <a:rPr lang="en-US" sz="2800" b="1" kern="12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hình</a:t>
              </a:r>
              <a:r>
                <a:rPr lang="en-US" sz="2800" b="1" kern="12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thức</a:t>
              </a:r>
              <a:r>
                <a:rPr lang="en-US" sz="2800" b="1" kern="12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xé</a:t>
              </a:r>
              <a:r>
                <a:rPr lang="en-US" sz="2800" b="1" kern="12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dán</a:t>
              </a:r>
              <a:endParaRPr lang="en-US" sz="2800" b="1" kern="1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4964724" y="732512"/>
            <a:ext cx="3304375" cy="1953191"/>
            <a:chOff x="0" y="-237639"/>
            <a:chExt cx="6115214" cy="5662345"/>
          </a:xfrm>
        </p:grpSpPr>
        <p:sp>
          <p:nvSpPr>
            <p:cNvPr id="5" name="Freeform 5"/>
            <p:cNvSpPr/>
            <p:nvPr/>
          </p:nvSpPr>
          <p:spPr>
            <a:xfrm>
              <a:off x="0" y="-237639"/>
              <a:ext cx="6115214" cy="5662345"/>
            </a:xfrm>
            <a:custGeom>
              <a:avLst/>
              <a:gdLst/>
              <a:ahLst/>
              <a:cxnLst/>
              <a:rect l="l" t="t" r="r" b="b"/>
              <a:pathLst>
                <a:path w="6115214" h="5094351">
                  <a:moveTo>
                    <a:pt x="5990754" y="5094351"/>
                  </a:moveTo>
                  <a:lnTo>
                    <a:pt x="124460" y="5094351"/>
                  </a:lnTo>
                  <a:cubicBezTo>
                    <a:pt x="55880" y="5094351"/>
                    <a:pt x="0" y="5038471"/>
                    <a:pt x="0" y="496989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990754" y="0"/>
                  </a:lnTo>
                  <a:cubicBezTo>
                    <a:pt x="6059334" y="0"/>
                    <a:pt x="6115214" y="55880"/>
                    <a:pt x="6115214" y="124460"/>
                  </a:cubicBezTo>
                  <a:lnTo>
                    <a:pt x="6115214" y="4969891"/>
                  </a:lnTo>
                  <a:cubicBezTo>
                    <a:pt x="6115214" y="5038471"/>
                    <a:pt x="6059334" y="5094351"/>
                    <a:pt x="5990754" y="5094351"/>
                  </a:cubicBezTo>
                  <a:close/>
                </a:path>
              </a:pathLst>
            </a:custGeom>
            <a:solidFill>
              <a:srgbClr val="FFFAEA">
                <a:alpha val="49804"/>
              </a:srgbClr>
            </a:solidFill>
          </p:spPr>
          <p:txBody>
            <a:bodyPr/>
            <a:lstStyle/>
            <a:p>
              <a:pPr algn="just" defTabSz="457200">
                <a:buClrTx/>
              </a:pPr>
              <a:r>
                <a:rPr lang="en-US" sz="2800" b="1" kern="1200" dirty="0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</a:t>
              </a:r>
              <a:r>
                <a:rPr lang="en-US" sz="2800" b="1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Chỉ</a:t>
              </a:r>
              <a:r>
                <a:rPr lang="en-US" sz="2800" b="1" kern="1200" dirty="0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ra</a:t>
              </a:r>
              <a:r>
                <a:rPr lang="en-US" sz="2800" b="1" kern="1200" dirty="0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được</a:t>
              </a:r>
              <a:r>
                <a:rPr lang="en-US" sz="2800" b="1" kern="1200" dirty="0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màu</a:t>
              </a:r>
              <a:r>
                <a:rPr lang="en-US" sz="2800" b="1" kern="1200" dirty="0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nóng</a:t>
              </a:r>
              <a:r>
                <a:rPr lang="en-US" sz="2800" b="1" kern="1200" dirty="0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</a:t>
              </a:r>
              <a:r>
                <a:rPr lang="en-US" sz="2800" b="1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lạnh</a:t>
              </a:r>
              <a:r>
                <a:rPr lang="en-US" sz="2800" b="1" kern="1200" dirty="0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và</a:t>
              </a:r>
              <a:r>
                <a:rPr lang="en-US" sz="2800" b="1" kern="1200" dirty="0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chất</a:t>
              </a:r>
              <a:r>
                <a:rPr lang="en-US" sz="2800" b="1" kern="1200" dirty="0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cảm</a:t>
              </a:r>
              <a:r>
                <a:rPr lang="en-US" sz="2800" b="1" kern="1200" dirty="0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có</a:t>
              </a:r>
              <a:r>
                <a:rPr lang="en-US" sz="2800" b="1" kern="1200" dirty="0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trong</a:t>
              </a:r>
              <a:r>
                <a:rPr lang="en-US" sz="2800" b="1" kern="1200" dirty="0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sản</a:t>
              </a:r>
              <a:r>
                <a:rPr lang="en-US" sz="2800" b="1" kern="1200" dirty="0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phẩm</a:t>
              </a:r>
              <a:r>
                <a:rPr lang="en-US" sz="2800" b="1" kern="1200" dirty="0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mĩ</a:t>
              </a:r>
              <a:r>
                <a:rPr lang="en-US" sz="2800" b="1" kern="1200" dirty="0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thuật</a:t>
              </a:r>
              <a:endParaRPr lang="en-US" sz="2800" b="1" kern="1200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355065" y="1093099"/>
            <a:ext cx="131192" cy="131192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pPr defTabSz="457200">
                <a:buClrTx/>
              </a:pPr>
              <a:endParaRPr lang="en-US"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573242" y="2550377"/>
            <a:ext cx="71463" cy="71463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AEA"/>
            </a:solidFill>
          </p:spPr>
          <p:txBody>
            <a:bodyPr/>
            <a:lstStyle/>
            <a:p>
              <a:pPr defTabSz="457200">
                <a:buClrTx/>
              </a:pPr>
              <a:endParaRPr lang="en-US"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Freeform 16"/>
          <p:cNvSpPr/>
          <p:nvPr/>
        </p:nvSpPr>
        <p:spPr>
          <a:xfrm>
            <a:off x="3773662" y="2152519"/>
            <a:ext cx="1729697" cy="2543672"/>
          </a:xfrm>
          <a:custGeom>
            <a:avLst/>
            <a:gdLst/>
            <a:ahLst/>
            <a:cxnLst/>
            <a:rect l="l" t="t" r="r" b="b"/>
            <a:pathLst>
              <a:path w="3459394" h="5087344">
                <a:moveTo>
                  <a:pt x="0" y="0"/>
                </a:moveTo>
                <a:lnTo>
                  <a:pt x="3459394" y="0"/>
                </a:lnTo>
                <a:lnTo>
                  <a:pt x="3459394" y="5087344"/>
                </a:lnTo>
                <a:lnTo>
                  <a:pt x="0" y="50873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 rot="10329446">
            <a:off x="-347168" y="-12777"/>
            <a:ext cx="1216750" cy="2111080"/>
          </a:xfrm>
          <a:custGeom>
            <a:avLst/>
            <a:gdLst/>
            <a:ahLst/>
            <a:cxnLst/>
            <a:rect l="l" t="t" r="r" b="b"/>
            <a:pathLst>
              <a:path w="2433499" h="4222160">
                <a:moveTo>
                  <a:pt x="0" y="0"/>
                </a:moveTo>
                <a:lnTo>
                  <a:pt x="2433499" y="0"/>
                </a:lnTo>
                <a:lnTo>
                  <a:pt x="2433499" y="4222160"/>
                </a:lnTo>
                <a:lnTo>
                  <a:pt x="0" y="42221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 rot="557952">
            <a:off x="8170880" y="2968218"/>
            <a:ext cx="1334557" cy="2315477"/>
          </a:xfrm>
          <a:custGeom>
            <a:avLst/>
            <a:gdLst/>
            <a:ahLst/>
            <a:cxnLst/>
            <a:rect l="l" t="t" r="r" b="b"/>
            <a:pathLst>
              <a:path w="2669113" h="4630953">
                <a:moveTo>
                  <a:pt x="0" y="0"/>
                </a:moveTo>
                <a:lnTo>
                  <a:pt x="2669113" y="0"/>
                </a:lnTo>
                <a:lnTo>
                  <a:pt x="2669113" y="4630954"/>
                </a:lnTo>
                <a:lnTo>
                  <a:pt x="0" y="46309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 rot="8219370">
            <a:off x="342632" y="-180271"/>
            <a:ext cx="902497" cy="1216695"/>
          </a:xfrm>
          <a:custGeom>
            <a:avLst/>
            <a:gdLst/>
            <a:ahLst/>
            <a:cxnLst/>
            <a:rect l="l" t="t" r="r" b="b"/>
            <a:pathLst>
              <a:path w="1764479" h="2361226">
                <a:moveTo>
                  <a:pt x="0" y="0"/>
                </a:moveTo>
                <a:lnTo>
                  <a:pt x="1764479" y="0"/>
                </a:lnTo>
                <a:lnTo>
                  <a:pt x="1764479" y="2361226"/>
                </a:lnTo>
                <a:lnTo>
                  <a:pt x="0" y="23612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0" name="Freeform 20"/>
          <p:cNvSpPr/>
          <p:nvPr/>
        </p:nvSpPr>
        <p:spPr>
          <a:xfrm rot="-1552123">
            <a:off x="7427979" y="3981690"/>
            <a:ext cx="967659" cy="1294921"/>
          </a:xfrm>
          <a:custGeom>
            <a:avLst/>
            <a:gdLst/>
            <a:ahLst/>
            <a:cxnLst/>
            <a:rect l="l" t="t" r="r" b="b"/>
            <a:pathLst>
              <a:path w="1935318" h="2589842">
                <a:moveTo>
                  <a:pt x="0" y="0"/>
                </a:moveTo>
                <a:lnTo>
                  <a:pt x="1935318" y="0"/>
                </a:lnTo>
                <a:lnTo>
                  <a:pt x="1935318" y="2589842"/>
                </a:lnTo>
                <a:lnTo>
                  <a:pt x="0" y="25898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1" name="Freeform 21"/>
          <p:cNvSpPr/>
          <p:nvPr/>
        </p:nvSpPr>
        <p:spPr>
          <a:xfrm rot="-504509">
            <a:off x="838780" y="4666109"/>
            <a:ext cx="553612" cy="654810"/>
          </a:xfrm>
          <a:custGeom>
            <a:avLst/>
            <a:gdLst/>
            <a:ahLst/>
            <a:cxnLst/>
            <a:rect l="l" t="t" r="r" b="b"/>
            <a:pathLst>
              <a:path w="1107224" h="1309620">
                <a:moveTo>
                  <a:pt x="0" y="0"/>
                </a:moveTo>
                <a:lnTo>
                  <a:pt x="1107225" y="0"/>
                </a:lnTo>
                <a:lnTo>
                  <a:pt x="1107225" y="1309620"/>
                </a:lnTo>
                <a:lnTo>
                  <a:pt x="0" y="130962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2" name="Freeform 22"/>
          <p:cNvSpPr/>
          <p:nvPr/>
        </p:nvSpPr>
        <p:spPr>
          <a:xfrm rot="-532637">
            <a:off x="2288448" y="-137133"/>
            <a:ext cx="475715" cy="562674"/>
          </a:xfrm>
          <a:custGeom>
            <a:avLst/>
            <a:gdLst/>
            <a:ahLst/>
            <a:cxnLst/>
            <a:rect l="l" t="t" r="r" b="b"/>
            <a:pathLst>
              <a:path w="951430" h="1125348">
                <a:moveTo>
                  <a:pt x="0" y="0"/>
                </a:moveTo>
                <a:lnTo>
                  <a:pt x="951430" y="0"/>
                </a:lnTo>
                <a:lnTo>
                  <a:pt x="951430" y="1125348"/>
                </a:lnTo>
                <a:lnTo>
                  <a:pt x="0" y="11253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3" name="Freeform 23"/>
          <p:cNvSpPr/>
          <p:nvPr/>
        </p:nvSpPr>
        <p:spPr>
          <a:xfrm rot="211682">
            <a:off x="7931226" y="298827"/>
            <a:ext cx="547829" cy="647970"/>
          </a:xfrm>
          <a:custGeom>
            <a:avLst/>
            <a:gdLst/>
            <a:ahLst/>
            <a:cxnLst/>
            <a:rect l="l" t="t" r="r" b="b"/>
            <a:pathLst>
              <a:path w="1095658" h="1295940">
                <a:moveTo>
                  <a:pt x="0" y="0"/>
                </a:moveTo>
                <a:lnTo>
                  <a:pt x="1095658" y="0"/>
                </a:lnTo>
                <a:lnTo>
                  <a:pt x="1095658" y="1295940"/>
                </a:lnTo>
                <a:lnTo>
                  <a:pt x="0" y="12959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26" name="Group 4">
            <a:extLst>
              <a:ext uri="{FF2B5EF4-FFF2-40B4-BE49-F238E27FC236}">
                <a16:creationId xmlns:a16="http://schemas.microsoft.com/office/drawing/2014/main" id="{DBD2929A-5755-C893-2E45-6CDFB078455A}"/>
              </a:ext>
            </a:extLst>
          </p:cNvPr>
          <p:cNvGrpSpPr/>
          <p:nvPr/>
        </p:nvGrpSpPr>
        <p:grpSpPr>
          <a:xfrm>
            <a:off x="5009239" y="2970993"/>
            <a:ext cx="3215343" cy="1844776"/>
            <a:chOff x="-109086" y="32160"/>
            <a:chExt cx="6115214" cy="5094351"/>
          </a:xfrm>
        </p:grpSpPr>
        <p:sp>
          <p:nvSpPr>
            <p:cNvPr id="27" name="Freeform 5">
              <a:extLst>
                <a:ext uri="{FF2B5EF4-FFF2-40B4-BE49-F238E27FC236}">
                  <a16:creationId xmlns:a16="http://schemas.microsoft.com/office/drawing/2014/main" id="{FBBA68BD-7906-D88A-3F0E-2443476380A2}"/>
                </a:ext>
              </a:extLst>
            </p:cNvPr>
            <p:cNvSpPr/>
            <p:nvPr/>
          </p:nvSpPr>
          <p:spPr>
            <a:xfrm>
              <a:off x="-109086" y="32160"/>
              <a:ext cx="6115214" cy="5094351"/>
            </a:xfrm>
            <a:custGeom>
              <a:avLst/>
              <a:gdLst/>
              <a:ahLst/>
              <a:cxnLst/>
              <a:rect l="l" t="t" r="r" b="b"/>
              <a:pathLst>
                <a:path w="6115214" h="5094351">
                  <a:moveTo>
                    <a:pt x="5990754" y="5094351"/>
                  </a:moveTo>
                  <a:lnTo>
                    <a:pt x="124460" y="5094351"/>
                  </a:lnTo>
                  <a:cubicBezTo>
                    <a:pt x="55880" y="5094351"/>
                    <a:pt x="0" y="5038471"/>
                    <a:pt x="0" y="496989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990754" y="0"/>
                  </a:lnTo>
                  <a:cubicBezTo>
                    <a:pt x="6059334" y="0"/>
                    <a:pt x="6115214" y="55880"/>
                    <a:pt x="6115214" y="124460"/>
                  </a:cubicBezTo>
                  <a:lnTo>
                    <a:pt x="6115214" y="4969891"/>
                  </a:lnTo>
                  <a:cubicBezTo>
                    <a:pt x="6115214" y="5038471"/>
                    <a:pt x="6059334" y="5094351"/>
                    <a:pt x="5990754" y="5094351"/>
                  </a:cubicBezTo>
                  <a:close/>
                </a:path>
              </a:pathLst>
            </a:custGeom>
            <a:solidFill>
              <a:srgbClr val="FFFAEA">
                <a:alpha val="49804"/>
              </a:srgbClr>
            </a:solidFill>
          </p:spPr>
          <p:txBody>
            <a:bodyPr/>
            <a:lstStyle/>
            <a:p>
              <a:pPr algn="dist" defTabSz="457200">
                <a:buClrTx/>
              </a:pP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Chia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sẻ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tình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yêu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thương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trách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nhiệm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mỗi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cá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nhân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trong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gia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đình</a:t>
              </a:r>
              <a:endParaRPr 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2063470" y="121482"/>
            <a:ext cx="5242799" cy="6516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5400"/>
              </a:lnSpc>
              <a:spcBef>
                <a:spcPct val="0"/>
              </a:spcBef>
              <a:buClrTx/>
            </a:pPr>
            <a:r>
              <a:rPr lang="en-US" sz="36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 CẦU CẦN ĐẠT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D8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2573242" y="2550377"/>
            <a:ext cx="71463" cy="71463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AEA"/>
            </a:solidFill>
          </p:spPr>
          <p:txBody>
            <a:bodyPr/>
            <a:lstStyle/>
            <a:p>
              <a:pPr defTabSz="457200">
                <a:buClrTx/>
              </a:pPr>
              <a:endParaRPr lang="en-US"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2144019" y="281537"/>
            <a:ext cx="5663953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5400"/>
              </a:lnSpc>
              <a:spcBef>
                <a:spcPct val="0"/>
              </a:spcBef>
              <a:buClrTx/>
            </a:pPr>
            <a:r>
              <a:rPr lang="en-US" sz="4500" b="1" kern="12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22605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 DÙNG HỌC TẬP</a:t>
            </a:r>
          </a:p>
        </p:txBody>
      </p:sp>
      <p:sp>
        <p:nvSpPr>
          <p:cNvPr id="15" name="Freeform 15"/>
          <p:cNvSpPr/>
          <p:nvPr/>
        </p:nvSpPr>
        <p:spPr>
          <a:xfrm>
            <a:off x="7528979" y="2926702"/>
            <a:ext cx="1547220" cy="2233520"/>
          </a:xfrm>
          <a:custGeom>
            <a:avLst/>
            <a:gdLst/>
            <a:ahLst/>
            <a:cxnLst/>
            <a:rect l="l" t="t" r="r" b="b"/>
            <a:pathLst>
              <a:path w="3094440" h="4467040">
                <a:moveTo>
                  <a:pt x="0" y="0"/>
                </a:moveTo>
                <a:lnTo>
                  <a:pt x="3094441" y="0"/>
                </a:lnTo>
                <a:lnTo>
                  <a:pt x="3094441" y="4467040"/>
                </a:lnTo>
                <a:lnTo>
                  <a:pt x="0" y="44670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 rot="-2231307" flipH="1">
            <a:off x="275473" y="-443523"/>
            <a:ext cx="1301893" cy="1994648"/>
          </a:xfrm>
          <a:custGeom>
            <a:avLst/>
            <a:gdLst/>
            <a:ahLst/>
            <a:cxnLst/>
            <a:rect l="l" t="t" r="r" b="b"/>
            <a:pathLst>
              <a:path w="3377516" h="5277368">
                <a:moveTo>
                  <a:pt x="3377516" y="0"/>
                </a:moveTo>
                <a:lnTo>
                  <a:pt x="0" y="0"/>
                </a:lnTo>
                <a:lnTo>
                  <a:pt x="0" y="5277368"/>
                </a:lnTo>
                <a:lnTo>
                  <a:pt x="3377516" y="5277368"/>
                </a:lnTo>
                <a:lnTo>
                  <a:pt x="337751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 rot="-1719433">
            <a:off x="477710" y="3537373"/>
            <a:ext cx="537747" cy="621327"/>
          </a:xfrm>
          <a:custGeom>
            <a:avLst/>
            <a:gdLst/>
            <a:ahLst/>
            <a:cxnLst/>
            <a:rect l="l" t="t" r="r" b="b"/>
            <a:pathLst>
              <a:path w="1075494" h="1272089">
                <a:moveTo>
                  <a:pt x="0" y="0"/>
                </a:moveTo>
                <a:lnTo>
                  <a:pt x="1075494" y="0"/>
                </a:lnTo>
                <a:lnTo>
                  <a:pt x="1075494" y="1272089"/>
                </a:lnTo>
                <a:lnTo>
                  <a:pt x="0" y="12720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 rot="996730">
            <a:off x="7449533" y="1163634"/>
            <a:ext cx="537747" cy="636045"/>
          </a:xfrm>
          <a:custGeom>
            <a:avLst/>
            <a:gdLst/>
            <a:ahLst/>
            <a:cxnLst/>
            <a:rect l="l" t="t" r="r" b="b"/>
            <a:pathLst>
              <a:path w="1075494" h="1272089">
                <a:moveTo>
                  <a:pt x="0" y="0"/>
                </a:moveTo>
                <a:lnTo>
                  <a:pt x="1075493" y="0"/>
                </a:lnTo>
                <a:lnTo>
                  <a:pt x="1075493" y="1272089"/>
                </a:lnTo>
                <a:lnTo>
                  <a:pt x="0" y="12720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-481214" y="896108"/>
            <a:ext cx="1407634" cy="1348769"/>
          </a:xfrm>
          <a:custGeom>
            <a:avLst/>
            <a:gdLst/>
            <a:ahLst/>
            <a:cxnLst/>
            <a:rect l="l" t="t" r="r" b="b"/>
            <a:pathLst>
              <a:path w="2815267" h="2697538">
                <a:moveTo>
                  <a:pt x="0" y="0"/>
                </a:moveTo>
                <a:lnTo>
                  <a:pt x="2815267" y="0"/>
                </a:lnTo>
                <a:lnTo>
                  <a:pt x="2815267" y="2697538"/>
                </a:lnTo>
                <a:lnTo>
                  <a:pt x="0" y="26975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825C442-700A-CA55-F401-3079D65C5D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625" b="92625" l="2250" r="98875">
                        <a14:foregroundMark x1="11375" y1="32375" x2="7375" y2="61000"/>
                        <a14:foregroundMark x1="2250" y1="45500" x2="5500" y2="60250"/>
                        <a14:foregroundMark x1="4000" y1="84250" x2="15000" y2="90000"/>
                        <a14:foregroundMark x1="15000" y1="90000" x2="17750" y2="92625"/>
                        <a14:foregroundMark x1="74000" y1="49375" x2="88750" y2="72500"/>
                        <a14:foregroundMark x1="92000" y1="29875" x2="98875" y2="55625"/>
                        <a14:foregroundMark x1="98875" y1="55625" x2="92875" y2="80625"/>
                        <a14:foregroundMark x1="59875" y1="9500" x2="62625" y2="9125"/>
                        <a14:foregroundMark x1="41875" y1="9125" x2="42625" y2="8875"/>
                        <a14:foregroundMark x1="61500" y1="8125" x2="63375" y2="66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50637" y="974034"/>
            <a:ext cx="2627626" cy="26276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097E6CD-F903-D5C9-AA41-D4F66C49D2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23600" y1="64900" x2="23600" y2="64900"/>
                        <a14:foregroundMark x1="23900" y1="63900" x2="23900" y2="63900"/>
                        <a14:foregroundMark x1="23900" y1="63900" x2="23900" y2="639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73401" y="987824"/>
            <a:ext cx="3527806" cy="35278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F74CF6E-FB5A-D483-0F2F-37D16650E00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000" b="96500" l="4000" r="97000">
                        <a14:foregroundMark x1="4333" y1="43500" x2="4333" y2="43500"/>
                        <a14:foregroundMark x1="30333" y1="11000" x2="30333" y2="11000"/>
                        <a14:foregroundMark x1="37667" y1="7500" x2="37667" y2="7500"/>
                        <a14:foregroundMark x1="45333" y1="7500" x2="45333" y2="7500"/>
                        <a14:foregroundMark x1="48000" y1="6500" x2="48000" y2="6500"/>
                        <a14:foregroundMark x1="43000" y1="6000" x2="43000" y2="6000"/>
                        <a14:foregroundMark x1="28000" y1="9500" x2="28000" y2="9500"/>
                        <a14:foregroundMark x1="29333" y1="9000" x2="29333" y2="9000"/>
                        <a14:foregroundMark x1="16333" y1="16500" x2="16333" y2="16500"/>
                        <a14:foregroundMark x1="24000" y1="12500" x2="24000" y2="12500"/>
                        <a14:foregroundMark x1="25667" y1="11000" x2="25667" y2="11000"/>
                        <a14:foregroundMark x1="74000" y1="22000" x2="74000" y2="22000"/>
                        <a14:foregroundMark x1="71667" y1="18000" x2="79333" y2="26000"/>
                        <a14:foregroundMark x1="78667" y1="23500" x2="93333" y2="40500"/>
                        <a14:foregroundMark x1="92000" y1="49000" x2="96333" y2="56000"/>
                        <a14:foregroundMark x1="96333" y1="56000" x2="96333" y2="56000"/>
                        <a14:foregroundMark x1="94333" y1="73000" x2="97333" y2="74500"/>
                        <a14:foregroundMark x1="22333" y1="84000" x2="38333" y2="87500"/>
                        <a14:foregroundMark x1="31667" y1="89000" x2="34333" y2="92000"/>
                        <a14:foregroundMark x1="62667" y1="92500" x2="65667" y2="92500"/>
                        <a14:foregroundMark x1="72000" y1="91000" x2="74667" y2="84500"/>
                        <a14:foregroundMark x1="63333" y1="95500" x2="64667" y2="96500"/>
                        <a14:foregroundMark x1="71000" y1="94000" x2="69000" y2="9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9199" y="1008371"/>
            <a:ext cx="3258105" cy="21720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1B49ABC-40BA-9927-1A3A-09056442E3F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000" b="94400" l="7000" r="95000">
                        <a14:foregroundMark x1="86200" y1="11000" x2="92600" y2="6800"/>
                        <a14:foregroundMark x1="95000" y1="4000" x2="93000" y2="5000"/>
                        <a14:foregroundMark x1="9800" y1="90600" x2="7000" y2="94400"/>
                        <a14:foregroundMark x1="8400" y1="90600" x2="7200" y2="922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280858">
            <a:off x="1393037" y="2465090"/>
            <a:ext cx="2147395" cy="21473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D10040E-2413-17A0-C132-41D2006C787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3375" r="98500">
                        <a14:foregroundMark x1="6375" y1="56125" x2="7250" y2="65750"/>
                        <a14:foregroundMark x1="7250" y1="65750" x2="11125" y2="71625"/>
                        <a14:foregroundMark x1="3375" y1="54375" x2="4125" y2="58625"/>
                        <a14:foregroundMark x1="93625" y1="34125" x2="92625" y2="51750"/>
                        <a14:foregroundMark x1="98500" y1="38375" x2="98500" y2="383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2867" y="3410440"/>
            <a:ext cx="1879435" cy="18794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D8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4488857"/>
            <a:ext cx="9144000" cy="654644"/>
          </a:xfrm>
          <a:prstGeom prst="rect">
            <a:avLst/>
          </a:prstGeom>
          <a:solidFill>
            <a:srgbClr val="FFFAEA"/>
          </a:solid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462995" y="2173104"/>
            <a:ext cx="4218011" cy="2768549"/>
          </a:xfrm>
          <a:custGeom>
            <a:avLst/>
            <a:gdLst/>
            <a:ahLst/>
            <a:cxnLst/>
            <a:rect l="l" t="t" r="r" b="b"/>
            <a:pathLst>
              <a:path w="8436022" h="5537098">
                <a:moveTo>
                  <a:pt x="0" y="0"/>
                </a:moveTo>
                <a:lnTo>
                  <a:pt x="8436022" y="0"/>
                </a:lnTo>
                <a:lnTo>
                  <a:pt x="8436022" y="5537098"/>
                </a:lnTo>
                <a:lnTo>
                  <a:pt x="0" y="55370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-2339143">
            <a:off x="-146372" y="-361695"/>
            <a:ext cx="1554148" cy="2069689"/>
          </a:xfrm>
          <a:custGeom>
            <a:avLst/>
            <a:gdLst/>
            <a:ahLst/>
            <a:cxnLst/>
            <a:rect l="l" t="t" r="r" b="b"/>
            <a:pathLst>
              <a:path w="3108296" h="4139378">
                <a:moveTo>
                  <a:pt x="0" y="0"/>
                </a:moveTo>
                <a:lnTo>
                  <a:pt x="3108296" y="0"/>
                </a:lnTo>
                <a:lnTo>
                  <a:pt x="3108296" y="4139377"/>
                </a:lnTo>
                <a:lnTo>
                  <a:pt x="0" y="41393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2014036" flipH="1">
            <a:off x="7936754" y="-314994"/>
            <a:ext cx="1385792" cy="1845486"/>
          </a:xfrm>
          <a:custGeom>
            <a:avLst/>
            <a:gdLst/>
            <a:ahLst/>
            <a:cxnLst/>
            <a:rect l="l" t="t" r="r" b="b"/>
            <a:pathLst>
              <a:path w="2771584" h="3690972">
                <a:moveTo>
                  <a:pt x="2771584" y="0"/>
                </a:moveTo>
                <a:lnTo>
                  <a:pt x="0" y="0"/>
                </a:lnTo>
                <a:lnTo>
                  <a:pt x="0" y="3690972"/>
                </a:lnTo>
                <a:lnTo>
                  <a:pt x="2771584" y="3690972"/>
                </a:lnTo>
                <a:lnTo>
                  <a:pt x="277158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7452456" y="1966415"/>
            <a:ext cx="555455" cy="656990"/>
          </a:xfrm>
          <a:custGeom>
            <a:avLst/>
            <a:gdLst/>
            <a:ahLst/>
            <a:cxnLst/>
            <a:rect l="l" t="t" r="r" b="b"/>
            <a:pathLst>
              <a:path w="1110909" h="1313979">
                <a:moveTo>
                  <a:pt x="0" y="0"/>
                </a:moveTo>
                <a:lnTo>
                  <a:pt x="1110910" y="0"/>
                </a:lnTo>
                <a:lnTo>
                  <a:pt x="1110910" y="1313979"/>
                </a:lnTo>
                <a:lnTo>
                  <a:pt x="0" y="13139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rot="-617587">
            <a:off x="1093616" y="2211427"/>
            <a:ext cx="480095" cy="567854"/>
          </a:xfrm>
          <a:custGeom>
            <a:avLst/>
            <a:gdLst/>
            <a:ahLst/>
            <a:cxnLst/>
            <a:rect l="l" t="t" r="r" b="b"/>
            <a:pathLst>
              <a:path w="960189" h="1135708">
                <a:moveTo>
                  <a:pt x="0" y="0"/>
                </a:moveTo>
                <a:lnTo>
                  <a:pt x="960189" y="0"/>
                </a:lnTo>
                <a:lnTo>
                  <a:pt x="960189" y="1135707"/>
                </a:lnTo>
                <a:lnTo>
                  <a:pt x="0" y="11357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3761479" y="-94279"/>
            <a:ext cx="349493" cy="413378"/>
          </a:xfrm>
          <a:custGeom>
            <a:avLst/>
            <a:gdLst/>
            <a:ahLst/>
            <a:cxnLst/>
            <a:rect l="l" t="t" r="r" b="b"/>
            <a:pathLst>
              <a:path w="698985" h="826756">
                <a:moveTo>
                  <a:pt x="0" y="0"/>
                </a:moveTo>
                <a:lnTo>
                  <a:pt x="698984" y="0"/>
                </a:lnTo>
                <a:lnTo>
                  <a:pt x="698984" y="826756"/>
                </a:lnTo>
                <a:lnTo>
                  <a:pt x="0" y="8267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6751041" y="3062991"/>
            <a:ext cx="349493" cy="413378"/>
          </a:xfrm>
          <a:custGeom>
            <a:avLst/>
            <a:gdLst/>
            <a:ahLst/>
            <a:cxnLst/>
            <a:rect l="l" t="t" r="r" b="b"/>
            <a:pathLst>
              <a:path w="698985" h="826756">
                <a:moveTo>
                  <a:pt x="0" y="0"/>
                </a:moveTo>
                <a:lnTo>
                  <a:pt x="698985" y="0"/>
                </a:lnTo>
                <a:lnTo>
                  <a:pt x="698985" y="826756"/>
                </a:lnTo>
                <a:lnTo>
                  <a:pt x="0" y="8267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820774" y="1160615"/>
            <a:ext cx="7502451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5400"/>
              </a:lnSpc>
              <a:spcBef>
                <a:spcPct val="0"/>
              </a:spcBef>
              <a:buClrTx/>
            </a:pPr>
            <a:r>
              <a:rPr lang="en-US" sz="4500" b="1" kern="120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lang="en-US" sz="4500" b="1" kern="12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500" b="1" kern="120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lang="en-US" sz="4500" b="1" kern="12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 </a:t>
            </a:r>
            <a:r>
              <a:rPr lang="en-US" sz="4500" b="1" kern="120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Khám</a:t>
            </a:r>
            <a:r>
              <a:rPr lang="en-US" sz="4500" b="1" kern="12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500" b="1" kern="120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</a:t>
            </a:r>
            <a:endParaRPr lang="en-US" sz="4500" b="1" kern="1200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9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3"/>
          <p:cNvSpPr/>
          <p:nvPr/>
        </p:nvSpPr>
        <p:spPr>
          <a:xfrm rot="-2283954">
            <a:off x="8179943" y="1614909"/>
            <a:ext cx="1216750" cy="2111080"/>
          </a:xfrm>
          <a:custGeom>
            <a:avLst/>
            <a:gdLst/>
            <a:ahLst/>
            <a:cxnLst/>
            <a:rect l="l" t="t" r="r" b="b"/>
            <a:pathLst>
              <a:path w="2433499" h="4222160">
                <a:moveTo>
                  <a:pt x="0" y="0"/>
                </a:moveTo>
                <a:lnTo>
                  <a:pt x="2433499" y="0"/>
                </a:lnTo>
                <a:lnTo>
                  <a:pt x="2433499" y="4222159"/>
                </a:lnTo>
                <a:lnTo>
                  <a:pt x="0" y="42221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 rot="205189">
            <a:off x="1121244" y="1218092"/>
            <a:ext cx="585474" cy="692497"/>
          </a:xfrm>
          <a:custGeom>
            <a:avLst/>
            <a:gdLst/>
            <a:ahLst/>
            <a:cxnLst/>
            <a:rect l="l" t="t" r="r" b="b"/>
            <a:pathLst>
              <a:path w="1170948" h="1384993">
                <a:moveTo>
                  <a:pt x="0" y="0"/>
                </a:moveTo>
                <a:lnTo>
                  <a:pt x="1170948" y="0"/>
                </a:lnTo>
                <a:lnTo>
                  <a:pt x="1170948" y="1384992"/>
                </a:lnTo>
                <a:lnTo>
                  <a:pt x="0" y="13849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7966502" y="682309"/>
            <a:ext cx="71463" cy="71463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pPr defTabSz="457200">
                <a:buClrTx/>
              </a:pPr>
              <a:endParaRPr lang="en-US"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458754" y="1571898"/>
            <a:ext cx="8500828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457200">
              <a:spcBef>
                <a:spcPct val="0"/>
              </a:spcBef>
              <a:buClrTx/>
            </a:pP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nóng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tạo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giác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ấm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áp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nóng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bức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sắc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sắc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gần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đỏ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vàng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2" name="Freeform 12"/>
          <p:cNvSpPr/>
          <p:nvPr/>
        </p:nvSpPr>
        <p:spPr>
          <a:xfrm rot="9817612">
            <a:off x="-421332" y="-345766"/>
            <a:ext cx="1216750" cy="2111080"/>
          </a:xfrm>
          <a:custGeom>
            <a:avLst/>
            <a:gdLst/>
            <a:ahLst/>
            <a:cxnLst/>
            <a:rect l="l" t="t" r="r" b="b"/>
            <a:pathLst>
              <a:path w="2433499" h="4222160">
                <a:moveTo>
                  <a:pt x="0" y="0"/>
                </a:moveTo>
                <a:lnTo>
                  <a:pt x="2433499" y="0"/>
                </a:lnTo>
                <a:lnTo>
                  <a:pt x="2433499" y="4222160"/>
                </a:lnTo>
                <a:lnTo>
                  <a:pt x="0" y="42221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8219370">
            <a:off x="347861" y="-182330"/>
            <a:ext cx="882240" cy="1180613"/>
          </a:xfrm>
          <a:custGeom>
            <a:avLst/>
            <a:gdLst/>
            <a:ahLst/>
            <a:cxnLst/>
            <a:rect l="l" t="t" r="r" b="b"/>
            <a:pathLst>
              <a:path w="1764479" h="2361226">
                <a:moveTo>
                  <a:pt x="0" y="0"/>
                </a:moveTo>
                <a:lnTo>
                  <a:pt x="1764479" y="0"/>
                </a:lnTo>
                <a:lnTo>
                  <a:pt x="1764479" y="2361226"/>
                </a:lnTo>
                <a:lnTo>
                  <a:pt x="0" y="23612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 rot="-4394030">
            <a:off x="8210698" y="2894309"/>
            <a:ext cx="882240" cy="1180613"/>
          </a:xfrm>
          <a:custGeom>
            <a:avLst/>
            <a:gdLst/>
            <a:ahLst/>
            <a:cxnLst/>
            <a:rect l="l" t="t" r="r" b="b"/>
            <a:pathLst>
              <a:path w="1764479" h="2361226">
                <a:moveTo>
                  <a:pt x="0" y="0"/>
                </a:moveTo>
                <a:lnTo>
                  <a:pt x="1764479" y="0"/>
                </a:lnTo>
                <a:lnTo>
                  <a:pt x="1764479" y="2361226"/>
                </a:lnTo>
                <a:lnTo>
                  <a:pt x="0" y="23612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 rot="393160">
            <a:off x="8391793" y="1173864"/>
            <a:ext cx="475715" cy="562674"/>
          </a:xfrm>
          <a:custGeom>
            <a:avLst/>
            <a:gdLst/>
            <a:ahLst/>
            <a:cxnLst/>
            <a:rect l="l" t="t" r="r" b="b"/>
            <a:pathLst>
              <a:path w="951430" h="1125348">
                <a:moveTo>
                  <a:pt x="0" y="0"/>
                </a:moveTo>
                <a:lnTo>
                  <a:pt x="951430" y="0"/>
                </a:lnTo>
                <a:lnTo>
                  <a:pt x="951430" y="1125348"/>
                </a:lnTo>
                <a:lnTo>
                  <a:pt x="0" y="11253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 rot="658282">
            <a:off x="4753203" y="4712513"/>
            <a:ext cx="425801" cy="503636"/>
          </a:xfrm>
          <a:custGeom>
            <a:avLst/>
            <a:gdLst/>
            <a:ahLst/>
            <a:cxnLst/>
            <a:rect l="l" t="t" r="r" b="b"/>
            <a:pathLst>
              <a:path w="851602" h="1007271">
                <a:moveTo>
                  <a:pt x="0" y="0"/>
                </a:moveTo>
                <a:lnTo>
                  <a:pt x="851602" y="0"/>
                </a:lnTo>
                <a:lnTo>
                  <a:pt x="851602" y="1007271"/>
                </a:lnTo>
                <a:lnTo>
                  <a:pt x="0" y="10072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1E68B4-8EDB-48FE-ACD3-52CBBBAFDFC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281" t="41401" r="2690" b="-4448"/>
          <a:stretch/>
        </p:blipFill>
        <p:spPr>
          <a:xfrm>
            <a:off x="824673" y="466676"/>
            <a:ext cx="7368657" cy="10609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BECA50A-2F47-69FB-9444-9ABF2D38A94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893" t="7354" r="6505" b="36694"/>
          <a:stretch/>
        </p:blipFill>
        <p:spPr>
          <a:xfrm>
            <a:off x="753288" y="4125373"/>
            <a:ext cx="7440042" cy="9235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1">
            <a:extLst>
              <a:ext uri="{FF2B5EF4-FFF2-40B4-BE49-F238E27FC236}">
                <a16:creationId xmlns:a16="http://schemas.microsoft.com/office/drawing/2014/main" id="{9B0DB534-3AD8-56DA-DF59-13F702D9C345}"/>
              </a:ext>
            </a:extLst>
          </p:cNvPr>
          <p:cNvSpPr txBox="1"/>
          <p:nvPr/>
        </p:nvSpPr>
        <p:spPr>
          <a:xfrm>
            <a:off x="352347" y="2855161"/>
            <a:ext cx="8439306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457200">
              <a:spcBef>
                <a:spcPct val="0"/>
              </a:spcBef>
              <a:buClrTx/>
            </a:pP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lạnh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tạo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giác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mát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dịu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lạnh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lẽo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sắc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sắc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gần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lam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xanh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9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777668" y="4557688"/>
            <a:ext cx="71463" cy="71463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AEA"/>
            </a:solidFill>
          </p:spPr>
          <p:txBody>
            <a:bodyPr/>
            <a:lstStyle/>
            <a:p>
              <a:pPr defTabSz="457200">
                <a:buClrTx/>
              </a:pPr>
              <a:endParaRPr lang="en-US"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 rot="1131235">
            <a:off x="7823283" y="-388915"/>
            <a:ext cx="1402046" cy="2190697"/>
          </a:xfrm>
          <a:custGeom>
            <a:avLst/>
            <a:gdLst/>
            <a:ahLst/>
            <a:cxnLst/>
            <a:rect l="l" t="t" r="r" b="b"/>
            <a:pathLst>
              <a:path w="2804091" h="4381393">
                <a:moveTo>
                  <a:pt x="0" y="0"/>
                </a:moveTo>
                <a:lnTo>
                  <a:pt x="2804091" y="0"/>
                </a:lnTo>
                <a:lnTo>
                  <a:pt x="2804091" y="4381392"/>
                </a:lnTo>
                <a:lnTo>
                  <a:pt x="0" y="43813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-2231307" flipH="1">
            <a:off x="200827" y="-804992"/>
            <a:ext cx="1688758" cy="2638684"/>
          </a:xfrm>
          <a:custGeom>
            <a:avLst/>
            <a:gdLst/>
            <a:ahLst/>
            <a:cxnLst/>
            <a:rect l="l" t="t" r="r" b="b"/>
            <a:pathLst>
              <a:path w="3377516" h="5277368">
                <a:moveTo>
                  <a:pt x="3377516" y="0"/>
                </a:moveTo>
                <a:lnTo>
                  <a:pt x="0" y="0"/>
                </a:lnTo>
                <a:lnTo>
                  <a:pt x="0" y="5277368"/>
                </a:lnTo>
                <a:lnTo>
                  <a:pt x="3377516" y="5277368"/>
                </a:lnTo>
                <a:lnTo>
                  <a:pt x="3377516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 rot="536687">
            <a:off x="7555851" y="1773353"/>
            <a:ext cx="805291" cy="952494"/>
          </a:xfrm>
          <a:custGeom>
            <a:avLst/>
            <a:gdLst/>
            <a:ahLst/>
            <a:cxnLst/>
            <a:rect l="l" t="t" r="r" b="b"/>
            <a:pathLst>
              <a:path w="1610581" h="1904988">
                <a:moveTo>
                  <a:pt x="0" y="0"/>
                </a:moveTo>
                <a:lnTo>
                  <a:pt x="1610582" y="0"/>
                </a:lnTo>
                <a:lnTo>
                  <a:pt x="1610582" y="1904988"/>
                </a:lnTo>
                <a:lnTo>
                  <a:pt x="0" y="19049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 rot="-263175">
            <a:off x="22150" y="4392767"/>
            <a:ext cx="658992" cy="779452"/>
          </a:xfrm>
          <a:custGeom>
            <a:avLst/>
            <a:gdLst/>
            <a:ahLst/>
            <a:cxnLst/>
            <a:rect l="l" t="t" r="r" b="b"/>
            <a:pathLst>
              <a:path w="1317983" h="1558904">
                <a:moveTo>
                  <a:pt x="0" y="0"/>
                </a:moveTo>
                <a:lnTo>
                  <a:pt x="1317982" y="0"/>
                </a:lnTo>
                <a:lnTo>
                  <a:pt x="1317982" y="1558904"/>
                </a:lnTo>
                <a:lnTo>
                  <a:pt x="0" y="15589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 rot="996730">
            <a:off x="8662885" y="4701064"/>
            <a:ext cx="537747" cy="636045"/>
          </a:xfrm>
          <a:custGeom>
            <a:avLst/>
            <a:gdLst/>
            <a:ahLst/>
            <a:cxnLst/>
            <a:rect l="l" t="t" r="r" b="b"/>
            <a:pathLst>
              <a:path w="1075494" h="1272089">
                <a:moveTo>
                  <a:pt x="0" y="0"/>
                </a:moveTo>
                <a:lnTo>
                  <a:pt x="1075494" y="0"/>
                </a:lnTo>
                <a:lnTo>
                  <a:pt x="1075494" y="1272089"/>
                </a:lnTo>
                <a:lnTo>
                  <a:pt x="0" y="12720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 rot="-952863">
            <a:off x="7151380" y="-681318"/>
            <a:ext cx="1287579" cy="1233735"/>
          </a:xfrm>
          <a:custGeom>
            <a:avLst/>
            <a:gdLst/>
            <a:ahLst/>
            <a:cxnLst/>
            <a:rect l="l" t="t" r="r" b="b"/>
            <a:pathLst>
              <a:path w="2575157" h="2467469">
                <a:moveTo>
                  <a:pt x="0" y="0"/>
                </a:moveTo>
                <a:lnTo>
                  <a:pt x="2575157" y="0"/>
                </a:lnTo>
                <a:lnTo>
                  <a:pt x="2575157" y="2467469"/>
                </a:lnTo>
                <a:lnTo>
                  <a:pt x="0" y="24674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-481214" y="896108"/>
            <a:ext cx="1407634" cy="1348769"/>
          </a:xfrm>
          <a:custGeom>
            <a:avLst/>
            <a:gdLst/>
            <a:ahLst/>
            <a:cxnLst/>
            <a:rect l="l" t="t" r="r" b="b"/>
            <a:pathLst>
              <a:path w="2815267" h="2697538">
                <a:moveTo>
                  <a:pt x="0" y="0"/>
                </a:moveTo>
                <a:lnTo>
                  <a:pt x="2815267" y="0"/>
                </a:lnTo>
                <a:lnTo>
                  <a:pt x="2815267" y="2697538"/>
                </a:lnTo>
                <a:lnTo>
                  <a:pt x="0" y="26975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AC81227-BE65-9EDA-8FD1-03F6D18CA135}"/>
              </a:ext>
            </a:extLst>
          </p:cNvPr>
          <p:cNvSpPr txBox="1"/>
          <p:nvPr/>
        </p:nvSpPr>
        <p:spPr>
          <a:xfrm>
            <a:off x="373740" y="1001948"/>
            <a:ext cx="42297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 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4925C7-A4DD-2FCC-2616-C989022F448A}"/>
              </a:ext>
            </a:extLst>
          </p:cNvPr>
          <p:cNvSpPr txBox="1"/>
          <p:nvPr/>
        </p:nvSpPr>
        <p:spPr>
          <a:xfrm>
            <a:off x="424941" y="1878921"/>
            <a:ext cx="40965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1FD2F7D-D559-A537-9E43-244576D30E12}"/>
              </a:ext>
            </a:extLst>
          </p:cNvPr>
          <p:cNvSpPr txBox="1"/>
          <p:nvPr/>
        </p:nvSpPr>
        <p:spPr>
          <a:xfrm>
            <a:off x="343515" y="2682909"/>
            <a:ext cx="42599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-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8A27D08-C6BE-0D09-E62B-45192F99A86E}"/>
              </a:ext>
            </a:extLst>
          </p:cNvPr>
          <p:cNvSpPr txBox="1"/>
          <p:nvPr/>
        </p:nvSpPr>
        <p:spPr>
          <a:xfrm>
            <a:off x="781006" y="3387768"/>
            <a:ext cx="2168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                                     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04B8019-52B8-45D8-B552-556BD3BFC843}"/>
              </a:ext>
            </a:extLst>
          </p:cNvPr>
          <p:cNvSpPr txBox="1"/>
          <p:nvPr/>
        </p:nvSpPr>
        <p:spPr>
          <a:xfrm>
            <a:off x="312013" y="3763705"/>
            <a:ext cx="42599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-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57EF30C-91C9-F7A7-823B-CCF5EDA1080B}"/>
              </a:ext>
            </a:extLst>
          </p:cNvPr>
          <p:cNvSpPr txBox="1"/>
          <p:nvPr/>
        </p:nvSpPr>
        <p:spPr>
          <a:xfrm>
            <a:off x="4890703" y="3582164"/>
            <a:ext cx="38005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-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C7620A-6478-D8B5-7ECF-0C73003EB8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72322" y="745089"/>
            <a:ext cx="3710866" cy="26613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107944-BF6B-91D8-99FC-C366FB8B572B}"/>
              </a:ext>
            </a:extLst>
          </p:cNvPr>
          <p:cNvSpPr txBox="1"/>
          <p:nvPr/>
        </p:nvSpPr>
        <p:spPr>
          <a:xfrm>
            <a:off x="2767275" y="195579"/>
            <a:ext cx="42297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THẢO LUẬN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D8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195461" y="2010239"/>
            <a:ext cx="4086593" cy="3180112"/>
          </a:xfrm>
          <a:custGeom>
            <a:avLst/>
            <a:gdLst/>
            <a:ahLst/>
            <a:cxnLst/>
            <a:rect l="l" t="t" r="r" b="b"/>
            <a:pathLst>
              <a:path w="8173185" h="6360224">
                <a:moveTo>
                  <a:pt x="0" y="0"/>
                </a:moveTo>
                <a:lnTo>
                  <a:pt x="8173185" y="0"/>
                </a:lnTo>
                <a:lnTo>
                  <a:pt x="8173185" y="6360224"/>
                </a:lnTo>
                <a:lnTo>
                  <a:pt x="0" y="63602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010519" y="734944"/>
            <a:ext cx="7702858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5400"/>
              </a:lnSpc>
              <a:spcBef>
                <a:spcPct val="0"/>
              </a:spcBef>
              <a:buClrTx/>
            </a:pPr>
            <a:r>
              <a:rPr lang="en-US" sz="4500" b="1" kern="120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lang="en-US" sz="4500" b="1" kern="12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500" b="1" kern="120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lang="en-US" sz="4500" b="1" kern="12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2: </a:t>
            </a:r>
          </a:p>
          <a:p>
            <a:pPr algn="ctr" defTabSz="457200">
              <a:lnSpc>
                <a:spcPts val="5400"/>
              </a:lnSpc>
              <a:spcBef>
                <a:spcPct val="0"/>
              </a:spcBef>
              <a:buClrTx/>
            </a:pPr>
            <a:r>
              <a:rPr lang="en-US" sz="4500" b="1" kern="120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Kiến</a:t>
            </a:r>
            <a:r>
              <a:rPr lang="en-US" sz="4500" b="1" kern="12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500" b="1" kern="120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tạo</a:t>
            </a:r>
            <a:r>
              <a:rPr lang="en-US" sz="4500" b="1" kern="12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500" b="1" kern="120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kiến</a:t>
            </a:r>
            <a:r>
              <a:rPr lang="en-US" sz="4500" b="1" kern="12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500" b="1" kern="120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lang="en-US" sz="4500" b="1" kern="12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lang="en-US" sz="4500" b="1" kern="120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Kĩ</a:t>
            </a:r>
            <a:r>
              <a:rPr lang="en-US" sz="4500" b="1" kern="12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500" b="1" kern="120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năng</a:t>
            </a:r>
            <a:endParaRPr lang="en-US" sz="4500" b="1" kern="1200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Freeform 10"/>
          <p:cNvSpPr/>
          <p:nvPr/>
        </p:nvSpPr>
        <p:spPr>
          <a:xfrm rot="1423609">
            <a:off x="7831993" y="-380469"/>
            <a:ext cx="1321674" cy="2065115"/>
          </a:xfrm>
          <a:custGeom>
            <a:avLst/>
            <a:gdLst/>
            <a:ahLst/>
            <a:cxnLst/>
            <a:rect l="l" t="t" r="r" b="b"/>
            <a:pathLst>
              <a:path w="2643347" h="4130230">
                <a:moveTo>
                  <a:pt x="0" y="0"/>
                </a:moveTo>
                <a:lnTo>
                  <a:pt x="2643347" y="0"/>
                </a:lnTo>
                <a:lnTo>
                  <a:pt x="2643347" y="4130230"/>
                </a:lnTo>
                <a:lnTo>
                  <a:pt x="0" y="41302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-1113830" flipH="1">
            <a:off x="-86575" y="-641854"/>
            <a:ext cx="1535019" cy="2398467"/>
          </a:xfrm>
          <a:custGeom>
            <a:avLst/>
            <a:gdLst/>
            <a:ahLst/>
            <a:cxnLst/>
            <a:rect l="l" t="t" r="r" b="b"/>
            <a:pathLst>
              <a:path w="3070038" h="4796934">
                <a:moveTo>
                  <a:pt x="3070038" y="0"/>
                </a:moveTo>
                <a:lnTo>
                  <a:pt x="0" y="0"/>
                </a:lnTo>
                <a:lnTo>
                  <a:pt x="0" y="4796934"/>
                </a:lnTo>
                <a:lnTo>
                  <a:pt x="3070038" y="4796934"/>
                </a:lnTo>
                <a:lnTo>
                  <a:pt x="307003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rot="-1719433">
            <a:off x="837162" y="3704621"/>
            <a:ext cx="537747" cy="636045"/>
          </a:xfrm>
          <a:custGeom>
            <a:avLst/>
            <a:gdLst/>
            <a:ahLst/>
            <a:cxnLst/>
            <a:rect l="l" t="t" r="r" b="b"/>
            <a:pathLst>
              <a:path w="1075494" h="1272089">
                <a:moveTo>
                  <a:pt x="0" y="0"/>
                </a:moveTo>
                <a:lnTo>
                  <a:pt x="1075494" y="0"/>
                </a:lnTo>
                <a:lnTo>
                  <a:pt x="1075494" y="1272089"/>
                </a:lnTo>
                <a:lnTo>
                  <a:pt x="0" y="12720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-1323035">
            <a:off x="2591776" y="156031"/>
            <a:ext cx="537747" cy="636045"/>
          </a:xfrm>
          <a:custGeom>
            <a:avLst/>
            <a:gdLst/>
            <a:ahLst/>
            <a:cxnLst/>
            <a:rect l="l" t="t" r="r" b="b"/>
            <a:pathLst>
              <a:path w="1075494" h="1272089">
                <a:moveTo>
                  <a:pt x="0" y="0"/>
                </a:moveTo>
                <a:lnTo>
                  <a:pt x="1075493" y="0"/>
                </a:lnTo>
                <a:lnTo>
                  <a:pt x="1075493" y="1272089"/>
                </a:lnTo>
                <a:lnTo>
                  <a:pt x="0" y="12720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1858557">
            <a:off x="8352781" y="3299034"/>
            <a:ext cx="428507" cy="506836"/>
          </a:xfrm>
          <a:custGeom>
            <a:avLst/>
            <a:gdLst/>
            <a:ahLst/>
            <a:cxnLst/>
            <a:rect l="l" t="t" r="r" b="b"/>
            <a:pathLst>
              <a:path w="857014" h="1013672">
                <a:moveTo>
                  <a:pt x="0" y="0"/>
                </a:moveTo>
                <a:lnTo>
                  <a:pt x="857014" y="0"/>
                </a:lnTo>
                <a:lnTo>
                  <a:pt x="857014" y="1013672"/>
                </a:lnTo>
                <a:lnTo>
                  <a:pt x="0" y="10136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3">
            <a:extLst>
              <a:ext uri="{FF2B5EF4-FFF2-40B4-BE49-F238E27FC236}">
                <a16:creationId xmlns:a16="http://schemas.microsoft.com/office/drawing/2014/main" id="{29122D54-5D76-3B67-027E-AAE935A1476A}"/>
              </a:ext>
            </a:extLst>
          </p:cNvPr>
          <p:cNvSpPr/>
          <p:nvPr/>
        </p:nvSpPr>
        <p:spPr>
          <a:xfrm rot="-1323035">
            <a:off x="4510832" y="2705539"/>
            <a:ext cx="537747" cy="636045"/>
          </a:xfrm>
          <a:custGeom>
            <a:avLst/>
            <a:gdLst/>
            <a:ahLst/>
            <a:cxnLst/>
            <a:rect l="l" t="t" r="r" b="b"/>
            <a:pathLst>
              <a:path w="1075494" h="1272089">
                <a:moveTo>
                  <a:pt x="0" y="0"/>
                </a:moveTo>
                <a:lnTo>
                  <a:pt x="1075493" y="0"/>
                </a:lnTo>
                <a:lnTo>
                  <a:pt x="1075493" y="1272089"/>
                </a:lnTo>
                <a:lnTo>
                  <a:pt x="0" y="12720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3">
            <a:extLst>
              <a:ext uri="{FF2B5EF4-FFF2-40B4-BE49-F238E27FC236}">
                <a16:creationId xmlns:a16="http://schemas.microsoft.com/office/drawing/2014/main" id="{8830DF47-E07A-804A-4C70-92D7C6F99E31}"/>
              </a:ext>
            </a:extLst>
          </p:cNvPr>
          <p:cNvSpPr/>
          <p:nvPr/>
        </p:nvSpPr>
        <p:spPr>
          <a:xfrm rot="-1323035">
            <a:off x="5998607" y="3677974"/>
            <a:ext cx="537747" cy="636045"/>
          </a:xfrm>
          <a:custGeom>
            <a:avLst/>
            <a:gdLst/>
            <a:ahLst/>
            <a:cxnLst/>
            <a:rect l="l" t="t" r="r" b="b"/>
            <a:pathLst>
              <a:path w="1075494" h="1272089">
                <a:moveTo>
                  <a:pt x="0" y="0"/>
                </a:moveTo>
                <a:lnTo>
                  <a:pt x="1075493" y="0"/>
                </a:lnTo>
                <a:lnTo>
                  <a:pt x="1075493" y="1272089"/>
                </a:lnTo>
                <a:lnTo>
                  <a:pt x="0" y="12720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3">
            <a:extLst>
              <a:ext uri="{FF2B5EF4-FFF2-40B4-BE49-F238E27FC236}">
                <a16:creationId xmlns:a16="http://schemas.microsoft.com/office/drawing/2014/main" id="{21693FF2-78FD-F127-12CA-2E02185E50E4}"/>
              </a:ext>
            </a:extLst>
          </p:cNvPr>
          <p:cNvSpPr/>
          <p:nvPr/>
        </p:nvSpPr>
        <p:spPr>
          <a:xfrm rot="-2283954">
            <a:off x="8024800" y="3353016"/>
            <a:ext cx="1216750" cy="2111080"/>
          </a:xfrm>
          <a:custGeom>
            <a:avLst/>
            <a:gdLst/>
            <a:ahLst/>
            <a:cxnLst/>
            <a:rect l="l" t="t" r="r" b="b"/>
            <a:pathLst>
              <a:path w="2433499" h="4222160">
                <a:moveTo>
                  <a:pt x="0" y="0"/>
                </a:moveTo>
                <a:lnTo>
                  <a:pt x="2433499" y="0"/>
                </a:lnTo>
                <a:lnTo>
                  <a:pt x="2433499" y="4222159"/>
                </a:lnTo>
                <a:lnTo>
                  <a:pt x="0" y="42221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D8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2573242" y="2550377"/>
            <a:ext cx="71463" cy="71463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AEA"/>
            </a:solidFill>
          </p:spPr>
          <p:txBody>
            <a:bodyPr/>
            <a:lstStyle/>
            <a:p>
              <a:pPr defTabSz="457200">
                <a:buClrTx/>
              </a:pPr>
              <a:endParaRPr lang="en-US"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577049" y="-75237"/>
            <a:ext cx="8460419" cy="5915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5400"/>
              </a:lnSpc>
              <a:spcBef>
                <a:spcPct val="0"/>
              </a:spcBef>
              <a:buClrTx/>
            </a:pPr>
            <a:r>
              <a:rPr lang="en-US" sz="2400" b="1" kern="12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BƯỚC THỰC HIỆN TRANH XÉ DÁN</a:t>
            </a:r>
          </a:p>
        </p:txBody>
      </p:sp>
      <p:sp>
        <p:nvSpPr>
          <p:cNvPr id="15" name="Freeform 15"/>
          <p:cNvSpPr/>
          <p:nvPr/>
        </p:nvSpPr>
        <p:spPr>
          <a:xfrm>
            <a:off x="8096908" y="3951635"/>
            <a:ext cx="1135627" cy="1245170"/>
          </a:xfrm>
          <a:custGeom>
            <a:avLst/>
            <a:gdLst/>
            <a:ahLst/>
            <a:cxnLst/>
            <a:rect l="l" t="t" r="r" b="b"/>
            <a:pathLst>
              <a:path w="3094440" h="4467040">
                <a:moveTo>
                  <a:pt x="0" y="0"/>
                </a:moveTo>
                <a:lnTo>
                  <a:pt x="3094441" y="0"/>
                </a:lnTo>
                <a:lnTo>
                  <a:pt x="3094441" y="4467040"/>
                </a:lnTo>
                <a:lnTo>
                  <a:pt x="0" y="44670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 rot="-2231307" flipH="1">
            <a:off x="-10762" y="-715787"/>
            <a:ext cx="1301893" cy="1994648"/>
          </a:xfrm>
          <a:custGeom>
            <a:avLst/>
            <a:gdLst/>
            <a:ahLst/>
            <a:cxnLst/>
            <a:rect l="l" t="t" r="r" b="b"/>
            <a:pathLst>
              <a:path w="3377516" h="5277368">
                <a:moveTo>
                  <a:pt x="3377516" y="0"/>
                </a:moveTo>
                <a:lnTo>
                  <a:pt x="0" y="0"/>
                </a:lnTo>
                <a:lnTo>
                  <a:pt x="0" y="5277368"/>
                </a:lnTo>
                <a:lnTo>
                  <a:pt x="3377516" y="5277368"/>
                </a:lnTo>
                <a:lnTo>
                  <a:pt x="337751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 rot="-1719433">
            <a:off x="477710" y="3537373"/>
            <a:ext cx="537747" cy="621327"/>
          </a:xfrm>
          <a:custGeom>
            <a:avLst/>
            <a:gdLst/>
            <a:ahLst/>
            <a:cxnLst/>
            <a:rect l="l" t="t" r="r" b="b"/>
            <a:pathLst>
              <a:path w="1075494" h="1272089">
                <a:moveTo>
                  <a:pt x="0" y="0"/>
                </a:moveTo>
                <a:lnTo>
                  <a:pt x="1075494" y="0"/>
                </a:lnTo>
                <a:lnTo>
                  <a:pt x="1075494" y="1272089"/>
                </a:lnTo>
                <a:lnTo>
                  <a:pt x="0" y="12720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 rot="996730">
            <a:off x="8176606" y="1000462"/>
            <a:ext cx="537747" cy="636045"/>
          </a:xfrm>
          <a:custGeom>
            <a:avLst/>
            <a:gdLst/>
            <a:ahLst/>
            <a:cxnLst/>
            <a:rect l="l" t="t" r="r" b="b"/>
            <a:pathLst>
              <a:path w="1075494" h="1272089">
                <a:moveTo>
                  <a:pt x="0" y="0"/>
                </a:moveTo>
                <a:lnTo>
                  <a:pt x="1075493" y="0"/>
                </a:lnTo>
                <a:lnTo>
                  <a:pt x="1075493" y="1272089"/>
                </a:lnTo>
                <a:lnTo>
                  <a:pt x="0" y="12720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-276128" y="3848036"/>
            <a:ext cx="1407634" cy="1348769"/>
          </a:xfrm>
          <a:custGeom>
            <a:avLst/>
            <a:gdLst/>
            <a:ahLst/>
            <a:cxnLst/>
            <a:rect l="l" t="t" r="r" b="b"/>
            <a:pathLst>
              <a:path w="2815267" h="2697538">
                <a:moveTo>
                  <a:pt x="0" y="0"/>
                </a:moveTo>
                <a:lnTo>
                  <a:pt x="2815267" y="0"/>
                </a:lnTo>
                <a:lnTo>
                  <a:pt x="2815267" y="2697538"/>
                </a:lnTo>
                <a:lnTo>
                  <a:pt x="0" y="26975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6EE50BC-E31B-CC0C-2D5E-E35969C4EA7D}"/>
              </a:ext>
            </a:extLst>
          </p:cNvPr>
          <p:cNvGrpSpPr/>
          <p:nvPr/>
        </p:nvGrpSpPr>
        <p:grpSpPr>
          <a:xfrm>
            <a:off x="1177250" y="642390"/>
            <a:ext cx="2863445" cy="2111545"/>
            <a:chOff x="1177250" y="642390"/>
            <a:chExt cx="2863445" cy="211154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6269C76-E578-04C9-2A87-0813E83324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282427" y="642390"/>
              <a:ext cx="2348542" cy="151964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8918251-527F-8E17-E92D-CC9CEA0DD672}"/>
                </a:ext>
              </a:extLst>
            </p:cNvPr>
            <p:cNvSpPr txBox="1"/>
            <p:nvPr/>
          </p:nvSpPr>
          <p:spPr>
            <a:xfrm>
              <a:off x="1177250" y="2169160"/>
              <a:ext cx="286344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1: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Xé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dán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nền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tạo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gian</a:t>
              </a:r>
              <a:endParaRPr lang="en-US" sz="16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F266A6C-4F0A-C989-ED08-62DF2E304E29}"/>
              </a:ext>
            </a:extLst>
          </p:cNvPr>
          <p:cNvGrpSpPr/>
          <p:nvPr/>
        </p:nvGrpSpPr>
        <p:grpSpPr>
          <a:xfrm>
            <a:off x="5246650" y="636666"/>
            <a:ext cx="3293668" cy="2095980"/>
            <a:chOff x="5246650" y="636666"/>
            <a:chExt cx="3293668" cy="209598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94A9D8D-1E0B-EC6F-CC96-AF75DB3717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0800000" flipV="1">
              <a:off x="5415381" y="636666"/>
              <a:ext cx="2348541" cy="149352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2AF3325-6A8B-F7E5-B511-5E4EDCAD0185}"/>
                </a:ext>
              </a:extLst>
            </p:cNvPr>
            <p:cNvSpPr txBox="1"/>
            <p:nvPr/>
          </p:nvSpPr>
          <p:spPr>
            <a:xfrm>
              <a:off x="5246650" y="2147871"/>
              <a:ext cx="329366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2: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Xé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dán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tạo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gian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endParaRPr lang="en-US" sz="16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D8573C5-FD89-A349-E91D-18F560841243}"/>
              </a:ext>
            </a:extLst>
          </p:cNvPr>
          <p:cNvGrpSpPr/>
          <p:nvPr/>
        </p:nvGrpSpPr>
        <p:grpSpPr>
          <a:xfrm>
            <a:off x="1098243" y="2762919"/>
            <a:ext cx="2863445" cy="2180609"/>
            <a:chOff x="1098243" y="2762919"/>
            <a:chExt cx="2863445" cy="2180609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0AF0024-D8DF-0C19-A9E9-A4B7B00CF1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238027" y="2762919"/>
              <a:ext cx="2392942" cy="158158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0A35B9B-5B8A-97EE-270E-6008D977811C}"/>
                </a:ext>
              </a:extLst>
            </p:cNvPr>
            <p:cNvSpPr txBox="1"/>
            <p:nvPr/>
          </p:nvSpPr>
          <p:spPr>
            <a:xfrm>
              <a:off x="1098243" y="4358753"/>
              <a:ext cx="286344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3: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Sắp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xếp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gian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endParaRPr lang="en-US" sz="16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3C61F03-D572-4EB7-F48B-2D431E3FB608}"/>
              </a:ext>
            </a:extLst>
          </p:cNvPr>
          <p:cNvGrpSpPr/>
          <p:nvPr/>
        </p:nvGrpSpPr>
        <p:grpSpPr>
          <a:xfrm>
            <a:off x="5189521" y="2762919"/>
            <a:ext cx="2863445" cy="2226838"/>
            <a:chOff x="5189521" y="2762919"/>
            <a:chExt cx="2863445" cy="222683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98922D-E8C9-8745-FF61-4426652A48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415381" y="2762919"/>
              <a:ext cx="2348541" cy="162746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CD74E2B-C8F5-D75A-0FA7-AE8C2F72747C}"/>
                </a:ext>
              </a:extLst>
            </p:cNvPr>
            <p:cNvSpPr txBox="1"/>
            <p:nvPr/>
          </p:nvSpPr>
          <p:spPr>
            <a:xfrm>
              <a:off x="5189521" y="4404982"/>
              <a:ext cx="286344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4: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Xé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dán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thêm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chi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hoàn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thiện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bức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endParaRPr lang="en-US" sz="16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54282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</TotalTime>
  <Words>502</Words>
  <Application>Microsoft Office PowerPoint</Application>
  <PresentationFormat>On-screen Show (16:9)</PresentationFormat>
  <Paragraphs>46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Times New Roman</vt:lpstr>
      <vt:lpstr>Calibri</vt:lpstr>
      <vt:lpstr>#9Slide07 SVNSalty Sans</vt:lpstr>
      <vt:lpstr>#9Slide03 Maven Pro Black</vt:lpstr>
      <vt:lpstr>Pacifico</vt:lpstr>
      <vt:lpstr>Arial</vt:lpstr>
      <vt:lpstr>Didact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học sinh</dc:title>
  <cp:lastModifiedBy>Admin</cp:lastModifiedBy>
  <cp:revision>15</cp:revision>
  <dcterms:modified xsi:type="dcterms:W3CDTF">2024-10-23T13:35:24Z</dcterms:modified>
</cp:coreProperties>
</file>