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1" r:id="rId2"/>
    <p:sldId id="469" r:id="rId3"/>
    <p:sldId id="1158" r:id="rId4"/>
    <p:sldId id="299" r:id="rId5"/>
    <p:sldId id="1148" r:id="rId6"/>
    <p:sldId id="285" r:id="rId7"/>
    <p:sldId id="1134" r:id="rId8"/>
    <p:sldId id="1135" r:id="rId9"/>
    <p:sldId id="1136" r:id="rId10"/>
    <p:sldId id="1137" r:id="rId11"/>
    <p:sldId id="1159" r:id="rId12"/>
    <p:sldId id="1149" r:id="rId13"/>
    <p:sldId id="643" r:id="rId14"/>
    <p:sldId id="488" r:id="rId15"/>
    <p:sldId id="645" r:id="rId16"/>
    <p:sldId id="646" r:id="rId17"/>
    <p:sldId id="647" r:id="rId18"/>
    <p:sldId id="648" r:id="rId19"/>
    <p:sldId id="644" r:id="rId20"/>
    <p:sldId id="1160" r:id="rId21"/>
    <p:sldId id="472" r:id="rId22"/>
    <p:sldId id="402" r:id="rId23"/>
    <p:sldId id="1153" r:id="rId24"/>
    <p:sldId id="1154" r:id="rId25"/>
    <p:sldId id="1155" r:id="rId26"/>
    <p:sldId id="1156" r:id="rId27"/>
    <p:sldId id="1157" r:id="rId28"/>
    <p:sldId id="1142" r:id="rId29"/>
    <p:sldId id="321" r:id="rId30"/>
    <p:sldId id="323" r:id="rId31"/>
    <p:sldId id="324" r:id="rId32"/>
    <p:sldId id="322" r:id="rId33"/>
    <p:sldId id="325" r:id="rId34"/>
    <p:sldId id="327" r:id="rId35"/>
    <p:sldId id="326" r:id="rId36"/>
    <p:sldId id="328" r:id="rId37"/>
    <p:sldId id="331" r:id="rId38"/>
    <p:sldId id="1150" r:id="rId39"/>
    <p:sldId id="1140" r:id="rId40"/>
    <p:sldId id="366" r:id="rId41"/>
    <p:sldId id="1151" r:id="rId42"/>
    <p:sldId id="1152" r:id="rId43"/>
    <p:sldId id="34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47"/>
    <a:srgbClr val="FEF5E7"/>
    <a:srgbClr val="FFFFFF"/>
    <a:srgbClr val="FF6600"/>
    <a:srgbClr val="0099CC"/>
    <a:srgbClr val="0072C8"/>
    <a:srgbClr val="FDBE68"/>
    <a:srgbClr val="7DBDED"/>
    <a:srgbClr val="FF8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167EE77-C1D9-4F58-95D7-43D5FA6D5F6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32850F-A69E-4900-B0CF-AC85846CB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2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2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07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3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4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7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8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0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151396C5-A83D-292B-9428-1D7791E7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0B907-A8A4-1CB9-42E8-DC5675F0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B0393-38FE-A635-ABEB-F4FFBF081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2A626-7596-E98E-9758-09765C74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1796-A9C3-4E86-AFF2-557FFB6B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574E7-55F0-3E37-1142-355A93D1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EBE1025-5E2A-DD8E-A151-4DB20722A2EB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570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9C4C-2B76-052B-79E9-15895681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8950E-B9DB-CCFA-CEF4-5E49794B4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A6D3-0F71-F1D5-3F05-560E1A0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FE18-340D-473E-5852-05E47E95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F5AB-2184-ACCC-8D4E-94DE7E89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642BDE3-0127-0FE2-1F49-FAD542ABEF60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6362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83D6A2-1952-C9DA-63B7-F2B0567B8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416A0-7366-BDA6-F0F8-9535067D9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25545-E2A5-62B4-77B0-D3769387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53901-C37E-F6D6-ECFA-2D493FAF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569C-8FD1-E54C-3056-0313B652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A66D3F6-0484-E545-EFA6-3734B3E594B3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67513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EA147D6-0827-875D-8758-092623973F0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58538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321829-3AD3-9A9D-5D98-9D8D44E4386B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C0AAB90-3EBD-7465-5A33-1A081F409F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A9C9D405-97CD-AAF3-2279-C8F4ECCA2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7F359F2-A3D1-1DE2-3E67-894E94A08B0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035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69D6BC-FAF3-D76E-B00F-FD9A752A3CC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421982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4BC3A2-D064-853B-6054-A93A3B03A84F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9140F7-0E35-2A70-9AFD-8466D3609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C70E1A5B-91F2-8283-9E83-8809B5FBF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E4DED70-C3EF-00DC-062F-020309CF9E6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42030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A5B9BB89-28DB-AAA6-C0F1-AC6979D39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3A3EC-9881-CC25-4F02-58151A7A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4ECB-501A-C429-F669-5396CFCA7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B8288-BC56-9647-69FE-2BFCA0DC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EE204-FDD5-F653-F179-0049E8FE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002D7-22FD-6085-0E53-62E09F2E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CF8C1ED-0F97-75E2-D1EE-F4F737DD2EB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100936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5ABF054E-2257-EBB1-CD7E-1E59EA4D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8416E-26EC-B2B9-D741-270FC46C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56AA9-2FC6-FFF3-BE46-5A445241E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90C49-AE52-408C-7F31-9A4CE480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08682-7C02-8A5A-8473-200630B0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6D762-8B42-1CCE-980E-CD559642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70CDFE4-8FB8-2BEF-6DF4-D30A41B49A4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16283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">
            <a:extLst>
              <a:ext uri="{FF2B5EF4-FFF2-40B4-BE49-F238E27FC236}">
                <a16:creationId xmlns:a16="http://schemas.microsoft.com/office/drawing/2014/main" id="{875A61E8-8079-B75B-C261-0907F715E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3BCC2-2832-219E-1291-DC0F23A1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CEE71-3161-DFAB-AF9F-CF45E68D5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608EC-4087-9988-972B-EB672E991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96E65-39F5-F02B-D653-4B7BA859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72465-D0B1-DEB4-C821-ED9BAA41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03352-B052-AE60-27D7-6D26B14B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B8C088E-684A-559A-C86D-1E9D37E22DDD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6701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">
            <a:extLst>
              <a:ext uri="{FF2B5EF4-FFF2-40B4-BE49-F238E27FC236}">
                <a16:creationId xmlns:a16="http://schemas.microsoft.com/office/drawing/2014/main" id="{B3D0A5E0-4114-EF73-5D43-496D6668CF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A318C-18AA-CABB-9C38-0E1736A7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89A41-F78C-6EDC-01E1-3C9B6E7B0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02F84-F419-D438-32C5-0ECAA3043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A80ED-224F-7A41-948F-884B505B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AA6C4-3C55-7C27-0EC8-9FC755E1C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4BB52-2155-183F-A07E-5C2F6C07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90F09B-2FE8-97B4-700A-1AB37C22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9BA07-1ED3-F5D8-525A-855F6488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554E0D-F592-8316-314F-A63E69195FCF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142690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9F06-7A4A-FEB9-2E45-98E04EE6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646DD-BAF1-0932-E1AF-275D97DA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77037-4342-44B5-CC7A-65ED7D3B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784A5-CF3E-8EC2-B71A-6B768F42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DD93498-1BEB-8683-E18D-D6A212955C9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0317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2376F-614E-6E2A-C425-33D9E149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19870-87BB-B380-07BC-FDAC77A7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4B13-8166-F074-D622-1B4C6FAD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9C503CB-B3DA-D218-B2FF-8E1CAE5E1DB0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76724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3768-559E-CDDC-337F-10FC44AE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30D9-5EA4-2B86-FB77-480266538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DA9B7-F757-F4FB-04C0-CB88DF0D8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5FE75-D50F-9E35-7B42-245357CF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47BBB-71F8-14AA-3142-7ED3506D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3DF0-6AC6-1098-40A7-9A2CE09E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F146E0B-2664-435A-90E0-6D72B7F9181A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98972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28F6-4F5D-472D-257A-49F09F0C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0DAE-2671-8BB8-B036-B0E27BEAF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FC49A-FE1F-CB5F-0992-33FF1912C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FB9A7-67E3-47DF-7BD7-65BFB4E7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19514-4957-BC5A-0BDA-FAFB7582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54C68-91AE-094D-02F0-B2DF226B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51D1C58-1818-55B5-DB8A-14EE7E0EF5CA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97388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>
            <a:extLst>
              <a:ext uri="{FF2B5EF4-FFF2-40B4-BE49-F238E27FC236}">
                <a16:creationId xmlns:a16="http://schemas.microsoft.com/office/drawing/2014/main" id="{585E5CC7-870A-00FB-A9B5-254EEBEDD9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B4962FC-F808-FC7A-FB4F-D41F8FBA37C6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966569-CFB5-E5E6-9C7C-2D006201C007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C5B37DE-A83C-3BDB-6B23-A515B00AF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2D14AD42-041D-E400-966A-2C81E8A1A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031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9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2.wav"/><Relationship Id="rId11" Type="http://schemas.openxmlformats.org/officeDocument/2006/relationships/image" Target="../media/image25.png"/><Relationship Id="rId5" Type="http://schemas.openxmlformats.org/officeDocument/2006/relationships/audio" Target="../media/audio11.wav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27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5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4.pn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F46B102-4FB9-EED1-EFE7-97F97A2D43D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634D095-C0FA-95C7-343B-A34236754D49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935970" y="1571577"/>
            <a:ext cx="2581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1</a:t>
            </a:r>
            <a:endParaRPr lang="zh-CN" altLang="en-US" sz="5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Snap ITC" panose="04040A07060A02020202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487672" y="2426606"/>
            <a:ext cx="974497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My friends</a:t>
            </a:r>
            <a:endParaRPr lang="en-US" sz="13800" b="1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3051109" y="4710898"/>
            <a:ext cx="723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4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Lesson 2</a:t>
            </a:r>
            <a:endParaRPr lang="zh-CN" altLang="en-US" sz="4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87AD150A-62FD-95F1-8331-41027442AAA0}"/>
              </a:ext>
            </a:extLst>
          </p:cNvPr>
          <p:cNvGrpSpPr/>
          <p:nvPr/>
        </p:nvGrpSpPr>
        <p:grpSpPr>
          <a:xfrm>
            <a:off x="7428580" y="182726"/>
            <a:ext cx="3631342" cy="2777702"/>
            <a:chOff x="8451667" y="1990594"/>
            <a:chExt cx="3952719" cy="3023530"/>
          </a:xfrm>
        </p:grpSpPr>
        <p:pic>
          <p:nvPicPr>
            <p:cNvPr id="7" name="MsPham-09360827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102EEF-D530-90F3-8258-697C1E7F8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036" y="1990594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F2D9448B-1F8C-7249-D2EC-C7D42F238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667" y="2333805"/>
              <a:ext cx="3028191" cy="2680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18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34DAA8B-9611-A9BA-14D2-490A3ACC6CA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49AB68C-4147-A8E1-7A3C-7ACC878ACB7F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9CAA118-C359-6FF5-32AF-6561C87BE120}"/>
              </a:ext>
            </a:extLst>
          </p:cNvPr>
          <p:cNvSpPr txBox="1"/>
          <p:nvPr/>
        </p:nvSpPr>
        <p:spPr>
          <a:xfrm>
            <a:off x="6911521" y="3998801"/>
            <a:ext cx="3875314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/peɪntɪŋ</a:t>
            </a:r>
            <a:r>
              <a:rPr lang="en-US" sz="32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bằng cọ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6911521" y="25303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750B020-38E7-1EC7-5445-DD2D2D21CA4D}"/>
              </a:ext>
            </a:extLst>
          </p:cNvPr>
          <p:cNvSpPr/>
          <p:nvPr/>
        </p:nvSpPr>
        <p:spPr>
          <a:xfrm>
            <a:off x="476701" y="143197"/>
            <a:ext cx="3967480" cy="625395"/>
          </a:xfrm>
          <a:prstGeom prst="hexagon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2634E-7975-D1C9-ACC9-171F497C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94" y="1579945"/>
            <a:ext cx="4572396" cy="4145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8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7D2CCC51-8797-F365-5826-B7B90D7F40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505FC85A-27A9-C787-3625-679ADDD7E267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sPham-0936082789"/>
          <p:cNvSpPr txBox="1"/>
          <p:nvPr/>
        </p:nvSpPr>
        <p:spPr>
          <a:xfrm>
            <a:off x="2978914" y="2511171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 txBox="1"/>
          <p:nvPr/>
        </p:nvSpPr>
        <p:spPr>
          <a:xfrm>
            <a:off x="2978914" y="2904465"/>
            <a:ext cx="2743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/dænsɪŋ/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nhảy, nhảy múa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/>
          <p:cNvSpPr txBox="1"/>
          <p:nvPr/>
        </p:nvSpPr>
        <p:spPr>
          <a:xfrm>
            <a:off x="7069809" y="2511171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/>
          <p:cNvSpPr txBox="1"/>
          <p:nvPr/>
        </p:nvSpPr>
        <p:spPr>
          <a:xfrm>
            <a:off x="1460027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/>
          <p:cNvSpPr txBox="1"/>
          <p:nvPr/>
        </p:nvSpPr>
        <p:spPr>
          <a:xfrm>
            <a:off x="5144164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 txBox="1"/>
          <p:nvPr/>
        </p:nvSpPr>
        <p:spPr>
          <a:xfrm>
            <a:off x="8816638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/>
          <p:cNvSpPr txBox="1"/>
          <p:nvPr/>
        </p:nvSpPr>
        <p:spPr>
          <a:xfrm>
            <a:off x="7069809" y="2904465"/>
            <a:ext cx="2743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/sɪŋɪŋ/</a:t>
            </a:r>
            <a:endParaRPr lang="en-US" sz="20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hát, ca hát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/>
          <p:cNvSpPr txBox="1"/>
          <p:nvPr/>
        </p:nvSpPr>
        <p:spPr>
          <a:xfrm>
            <a:off x="1448365" y="5776761"/>
            <a:ext cx="27665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/drɑːɪŋ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/>
          <p:cNvSpPr txBox="1"/>
          <p:nvPr/>
        </p:nvSpPr>
        <p:spPr>
          <a:xfrm>
            <a:off x="5144164" y="5776761"/>
            <a:ext cx="27432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/riːdɪŋ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 txBox="1"/>
          <p:nvPr/>
        </p:nvSpPr>
        <p:spPr>
          <a:xfrm>
            <a:off x="8816638" y="5776761"/>
            <a:ext cx="27432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/peɪntɪŋ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bằng cọ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point. Repeat.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137F0429-9EF2-5634-D74B-8D387F8D7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721" y="931494"/>
            <a:ext cx="1686636" cy="1540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41B11BAF-B62B-F585-C5DF-752B8B7BB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1856" y="942926"/>
            <a:ext cx="1683829" cy="1529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7E1E2FD-6C1A-B9A7-A4AE-C111D918C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9871" y="3871552"/>
            <a:ext cx="1678218" cy="1532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B06B1785-D598-231E-50E3-9803BAF43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6733" y="3829191"/>
            <a:ext cx="1683830" cy="1535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467CB6FB-FE1C-8D60-0C54-41877286D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5685" y="3829191"/>
            <a:ext cx="1683830" cy="1526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0B314E3-7EB1-5C7E-24AC-3A761F2276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420" y="594946"/>
            <a:ext cx="695960" cy="6959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89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1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7713D-5237-FF99-F22A-1CFB872A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15" y="1599216"/>
            <a:ext cx="11120043" cy="3822514"/>
          </a:xfrm>
          <a:prstGeom prst="roundRect">
            <a:avLst>
              <a:gd name="adj" fmla="val 7445"/>
            </a:avLst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150944C-7006-BAEB-8BCD-63182A66C1B9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Play SLOW MOTION.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ABFA973-A0B3-D020-6CD3-09EF66C73A2B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DF8DD22-0001-232D-A93C-22B7391119E2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AAA8980-DC60-BFAC-372F-F482FD58D00E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5638799" y="5712615"/>
            <a:ext cx="1144973" cy="45798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51" name="MsPham-09360827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842695" y="687395"/>
            <a:ext cx="2506611" cy="784916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90D129C-BE1D-DB27-7178-1D1191BE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3" y="1889626"/>
            <a:ext cx="7443861" cy="3078747"/>
          </a:xfrm>
          <a:prstGeom prst="rect">
            <a:avLst/>
          </a:prstGeom>
        </p:spPr>
      </p:pic>
      <p:sp>
        <p:nvSpPr>
          <p:cNvPr id="149" name="MsPham-0936082789"/>
          <p:cNvSpPr/>
          <p:nvPr/>
        </p:nvSpPr>
        <p:spPr>
          <a:xfrm>
            <a:off x="2541145" y="2639235"/>
            <a:ext cx="7371169" cy="178158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sz="4400" b="1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BRICK WALL GAME</a:t>
            </a:r>
          </a:p>
        </p:txBody>
      </p:sp>
    </p:spTree>
    <p:extLst>
      <p:ext uri="{BB962C8B-B14F-4D97-AF65-F5344CB8AC3E}">
        <p14:creationId xmlns:p14="http://schemas.microsoft.com/office/powerpoint/2010/main" val="25776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A8E9DE5-914E-8D32-AEE0-538BD5823C93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780D0C4-7A94-BA14-53B8-3C2E5E65ABBC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55BCE1-9D39-993B-EBD6-0E86EE8EA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4" y="1576135"/>
            <a:ext cx="4572396" cy="4153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4" y="4714415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6" y="2722780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89" y="2722780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5" y="4352320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0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2" y="4895500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89" y="1081267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7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5" y="1081267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213972" y="1961126"/>
            <a:ext cx="4335317" cy="1873144"/>
          </a:xfrm>
          <a:prstGeom prst="roundRect">
            <a:avLst/>
          </a:prstGeom>
          <a:solidFill>
            <a:srgbClr val="FEF5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singing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3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6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 animBg="1"/>
      <p:bldP spid="115" grpId="0" animBg="1"/>
      <p:bldP spid="1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05E55F5-7870-4DEA-ED9B-EBB58B092621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C4BCC9F-B692-06CA-76E3-D41E5A0D8ACE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BD138-D27F-8C88-9008-019C4B15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14" y="1572324"/>
            <a:ext cx="4557155" cy="4160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4" y="4714415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6" y="2722780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89" y="2722780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5" y="4352320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0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2" y="4895500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89" y="1081267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7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5" y="1081267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162524" y="1889065"/>
            <a:ext cx="4335317" cy="1874520"/>
          </a:xfrm>
          <a:prstGeom prst="roundRect">
            <a:avLst/>
          </a:prstGeom>
          <a:solidFill>
            <a:srgbClr val="FEF5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drawing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3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6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 animBg="1"/>
      <p:bldP spid="115" grpId="0" animBg="1"/>
      <p:bldP spid="1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F9942-8402-522C-FB05-AB777A4E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4" y="1568514"/>
            <a:ext cx="4572396" cy="4168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4" y="4714415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6" y="2722780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89" y="2722780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5" y="4352320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0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2" y="4895500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89" y="1081267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7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5" y="1081267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189273" y="1772535"/>
            <a:ext cx="4335317" cy="1874520"/>
          </a:xfrm>
          <a:prstGeom prst="roundRect">
            <a:avLst/>
          </a:prstGeom>
          <a:solidFill>
            <a:srgbClr val="FEF5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3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6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 animBg="1"/>
      <p:bldP spid="115" grpId="0" animBg="1"/>
      <p:bldP spid="1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A4E739C-6A2C-739D-655E-B806B4345A50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E566959-C8C3-DE9B-83EB-1CD9A5F05DC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CD49E0-DCC1-83F9-D1AF-A33C6F52C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4" y="1579945"/>
            <a:ext cx="4572396" cy="4145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4" y="4714415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6" y="2722780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89" y="2722780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5" y="4352320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0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2" y="4895500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89" y="1081267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7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5" y="1081267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203694" y="2079142"/>
            <a:ext cx="4335317" cy="1874520"/>
          </a:xfrm>
          <a:prstGeom prst="roundRect">
            <a:avLst/>
          </a:prstGeom>
          <a:solidFill>
            <a:srgbClr val="FEF5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painting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3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6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 animBg="1"/>
      <p:bldP spid="115" grpId="0" animBg="1"/>
      <p:bldP spid="1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AAA6D6B-1838-3E31-F3C7-AC07816AF309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AE6BDEE-2607-37E9-CB77-7487426AE0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5AB2BB-3464-1743-059E-71E6ACABC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83" y="1560893"/>
            <a:ext cx="4580017" cy="4183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4" y="4714415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6" y="2722780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89" y="2722780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0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5" y="4352320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0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2" y="4895500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89" y="1081267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7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5" y="1081267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191582" y="1959062"/>
            <a:ext cx="4335317" cy="1874520"/>
          </a:xfrm>
          <a:prstGeom prst="roundRect">
            <a:avLst/>
          </a:prstGeom>
          <a:solidFill>
            <a:srgbClr val="FEF5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dancing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3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6" y="4827269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 animBg="1"/>
      <p:bldP spid="115" grpId="0" animBg="1"/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5678AEF-89A2-FA74-D3A7-89DE999BBAD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A8F1537-ACE3-EDD2-6F63-F406906B303C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2" name="MsPham-0936082789">
            <a:hlinkClick r:id="" action="ppaction://hlinkshowjump?jump=nextslide"/>
          </p:cNvPr>
          <p:cNvSpPr/>
          <p:nvPr/>
        </p:nvSpPr>
        <p:spPr>
          <a:xfrm>
            <a:off x="5952466" y="5509935"/>
            <a:ext cx="1047774" cy="69253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67394B3-1C95-E87C-AE02-808220FD4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490" y="1588135"/>
            <a:ext cx="8743319" cy="362335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4"/>
          <a:srcRect b="20748"/>
          <a:stretch/>
        </p:blipFill>
        <p:spPr>
          <a:xfrm>
            <a:off x="2501797" y="2419087"/>
            <a:ext cx="7370703" cy="23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60621" y="3948669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MsPham-0936082789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2" y="1941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7D2CCC51-8797-F365-5826-B7B90D7F40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505FC85A-27A9-C787-3625-679ADDD7E267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sPham-0936082789"/>
          <p:cNvSpPr txBox="1"/>
          <p:nvPr/>
        </p:nvSpPr>
        <p:spPr>
          <a:xfrm>
            <a:off x="2978914" y="2511171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 txBox="1"/>
          <p:nvPr/>
        </p:nvSpPr>
        <p:spPr>
          <a:xfrm>
            <a:off x="2978914" y="2904465"/>
            <a:ext cx="2743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/dænsɪŋ/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nhảy, nhảy múa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/>
          <p:cNvSpPr txBox="1"/>
          <p:nvPr/>
        </p:nvSpPr>
        <p:spPr>
          <a:xfrm>
            <a:off x="7069809" y="2511171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/>
          <p:cNvSpPr txBox="1"/>
          <p:nvPr/>
        </p:nvSpPr>
        <p:spPr>
          <a:xfrm>
            <a:off x="1460027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/>
          <p:cNvSpPr txBox="1"/>
          <p:nvPr/>
        </p:nvSpPr>
        <p:spPr>
          <a:xfrm>
            <a:off x="5144164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 txBox="1"/>
          <p:nvPr/>
        </p:nvSpPr>
        <p:spPr>
          <a:xfrm>
            <a:off x="8816638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/>
          <p:cNvSpPr txBox="1"/>
          <p:nvPr/>
        </p:nvSpPr>
        <p:spPr>
          <a:xfrm>
            <a:off x="7069809" y="2904465"/>
            <a:ext cx="2743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/sɪŋɪŋ/</a:t>
            </a:r>
            <a:endParaRPr lang="en-US" sz="20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hát, ca hát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/>
          <p:cNvSpPr txBox="1"/>
          <p:nvPr/>
        </p:nvSpPr>
        <p:spPr>
          <a:xfrm>
            <a:off x="1448365" y="5776761"/>
            <a:ext cx="27665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/drɑːɪŋ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/>
          <p:cNvSpPr txBox="1"/>
          <p:nvPr/>
        </p:nvSpPr>
        <p:spPr>
          <a:xfrm>
            <a:off x="5144164" y="5776761"/>
            <a:ext cx="27432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/riːdɪŋ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 txBox="1"/>
          <p:nvPr/>
        </p:nvSpPr>
        <p:spPr>
          <a:xfrm>
            <a:off x="8816638" y="5776761"/>
            <a:ext cx="27432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/peɪntɪŋ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bằng cọ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>
            <a:off x="586234" y="158790"/>
            <a:ext cx="3081855" cy="677151"/>
          </a:xfrm>
          <a:prstGeom prst="hexagon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Vocabulary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137F0429-9EF2-5634-D74B-8D387F8D7E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721" y="931494"/>
            <a:ext cx="1686636" cy="1540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41B11BAF-B62B-F585-C5DF-752B8B7BB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1856" y="942926"/>
            <a:ext cx="1683829" cy="1529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7E1E2FD-6C1A-B9A7-A4AE-C111D918C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9871" y="3871552"/>
            <a:ext cx="1678218" cy="1532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B06B1785-D598-231E-50E3-9803BAF430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6733" y="3829191"/>
            <a:ext cx="1683830" cy="1535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467CB6FB-FE1C-8D60-0C54-41877286DB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5685" y="3829191"/>
            <a:ext cx="1683830" cy="1526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4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Structure 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8226" y="2272456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7A1D1E5-A4D0-8B17-50CD-C20AB50C4C49}"/>
              </a:ext>
            </a:extLst>
          </p:cNvPr>
          <p:cNvSpPr txBox="1"/>
          <p:nvPr/>
        </p:nvSpPr>
        <p:spPr>
          <a:xfrm>
            <a:off x="3507098" y="6852361"/>
            <a:ext cx="6125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vi-VN"/>
              <a:t>Click on each sentence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35CBE-599A-7FFF-D711-6D943CC7F7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7" y="1313928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7517-CEA4-56F6-DCB4-CF7A5BFCDF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30" y="2019245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80A442-3D29-6C05-3EA2-D589E7C48327}"/>
              </a:ext>
            </a:extLst>
          </p:cNvPr>
          <p:cNvSpPr/>
          <p:nvPr/>
        </p:nvSpPr>
        <p:spPr>
          <a:xfrm>
            <a:off x="685506" y="1042432"/>
            <a:ext cx="5649836" cy="809297"/>
          </a:xfrm>
          <a:prstGeom prst="wedgeRoundRectCallout">
            <a:avLst>
              <a:gd name="adj1" fmla="val 54529"/>
              <a:gd name="adj2" fmla="val -2824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like </a:t>
            </a:r>
            <a:r>
              <a:rPr lang="en-US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4407C91-0EDF-662C-1522-6B248F2D48D4}"/>
              </a:ext>
            </a:extLst>
          </p:cNvPr>
          <p:cNvSpPr/>
          <p:nvPr/>
        </p:nvSpPr>
        <p:spPr>
          <a:xfrm>
            <a:off x="8398532" y="1448885"/>
            <a:ext cx="3082801" cy="886155"/>
          </a:xfrm>
          <a:prstGeom prst="wedgeRoundRectCallout">
            <a:avLst>
              <a:gd name="adj1" fmla="val -60386"/>
              <a:gd name="adj2" fmla="val 39948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34808FF-0173-A6A8-5E24-392A7187F986}"/>
              </a:ext>
            </a:extLst>
          </p:cNvPr>
          <p:cNvSpPr/>
          <p:nvPr/>
        </p:nvSpPr>
        <p:spPr>
          <a:xfrm>
            <a:off x="8242696" y="2817459"/>
            <a:ext cx="3238637" cy="972208"/>
          </a:xfrm>
          <a:prstGeom prst="wedgeRoundRectCallout">
            <a:avLst>
              <a:gd name="adj1" fmla="val -58418"/>
              <a:gd name="adj2" fmla="val -5282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don’t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D3DB1-CB08-4AFF-1A7F-548222B8E4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316" y="2542955"/>
            <a:ext cx="3688165" cy="3616251"/>
          </a:xfrm>
          <a:prstGeom prst="rect">
            <a:avLst/>
          </a:prstGeom>
          <a:effectLst/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BC1F8EF3-CCB5-691B-A98C-C2F36447EA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3008" y="1587923"/>
            <a:ext cx="504018" cy="502878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39D5548D-90B3-AD12-2AB8-595970A79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4121" y="3082846"/>
            <a:ext cx="498549" cy="502878"/>
          </a:xfrm>
          <a:prstGeom prst="rect">
            <a:avLst/>
          </a:prstGeom>
        </p:spPr>
      </p:pic>
      <p:pic>
        <p:nvPicPr>
          <p:cNvPr id="16" name="MsPham-0936082789" descr="Icon&#10;&#10;Description automatically generated">
            <a:extLst>
              <a:ext uri="{FF2B5EF4-FFF2-40B4-BE49-F238E27FC236}">
                <a16:creationId xmlns:a16="http://schemas.microsoft.com/office/drawing/2014/main" id="{87B07271-4A62-C093-475E-7FD0EABFAA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73" y="5530318"/>
            <a:ext cx="695960" cy="695960"/>
          </a:xfrm>
          <a:prstGeom prst="ellipse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6E51AA4-86D7-08A2-5589-C54A831B2DE8}"/>
              </a:ext>
            </a:extLst>
          </p:cNvPr>
          <p:cNvSpPr txBox="1"/>
          <p:nvPr/>
        </p:nvSpPr>
        <p:spPr>
          <a:xfrm>
            <a:off x="802429" y="1127891"/>
            <a:ext cx="5372745" cy="646331"/>
          </a:xfrm>
          <a:prstGeom prst="rect">
            <a:avLst/>
          </a:prstGeom>
          <a:solidFill>
            <a:srgbClr val="FF7C47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E3DBC3A-DB38-3C74-D5C4-A8E870AD5235}"/>
              </a:ext>
            </a:extLst>
          </p:cNvPr>
          <p:cNvSpPr txBox="1"/>
          <p:nvPr/>
        </p:nvSpPr>
        <p:spPr>
          <a:xfrm>
            <a:off x="8398532" y="1546379"/>
            <a:ext cx="3082801" cy="707886"/>
          </a:xfrm>
          <a:prstGeom prst="rect">
            <a:avLst/>
          </a:prstGeom>
          <a:solidFill>
            <a:srgbClr val="FF7C47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587B73F-5CF9-828D-D24C-DFE5600AC6CB}"/>
              </a:ext>
            </a:extLst>
          </p:cNvPr>
          <p:cNvSpPr txBox="1"/>
          <p:nvPr/>
        </p:nvSpPr>
        <p:spPr>
          <a:xfrm>
            <a:off x="8315017" y="2957068"/>
            <a:ext cx="3082801" cy="707886"/>
          </a:xfrm>
          <a:prstGeom prst="rect">
            <a:avLst/>
          </a:prstGeom>
          <a:solidFill>
            <a:srgbClr val="FF7C47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-TRACK 2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 2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-TRACK 2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-TRACK 2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-TRACK 2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 2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-TRACK 2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35CBE-599A-7FFF-D711-6D943CC7F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7" y="1313928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7517-CEA4-56F6-DCB4-CF7A5BFCD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30" y="2019245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80A442-3D29-6C05-3EA2-D589E7C48327}"/>
              </a:ext>
            </a:extLst>
          </p:cNvPr>
          <p:cNvSpPr/>
          <p:nvPr/>
        </p:nvSpPr>
        <p:spPr>
          <a:xfrm>
            <a:off x="358815" y="1042432"/>
            <a:ext cx="5976527" cy="809297"/>
          </a:xfrm>
          <a:prstGeom prst="wedgeRoundRectCallout">
            <a:avLst>
              <a:gd name="adj1" fmla="val 54529"/>
              <a:gd name="adj2" fmla="val -2824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4407C91-0EDF-662C-1522-6B248F2D48D4}"/>
              </a:ext>
            </a:extLst>
          </p:cNvPr>
          <p:cNvSpPr/>
          <p:nvPr/>
        </p:nvSpPr>
        <p:spPr>
          <a:xfrm>
            <a:off x="8398532" y="1448885"/>
            <a:ext cx="3082801" cy="886155"/>
          </a:xfrm>
          <a:prstGeom prst="wedgeRoundRectCallout">
            <a:avLst>
              <a:gd name="adj1" fmla="val -60386"/>
              <a:gd name="adj2" fmla="val 39948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E00D2-36D0-1C03-A946-B13B990B063C}"/>
              </a:ext>
            </a:extLst>
          </p:cNvPr>
          <p:cNvSpPr/>
          <p:nvPr/>
        </p:nvSpPr>
        <p:spPr>
          <a:xfrm>
            <a:off x="4109197" y="1076173"/>
            <a:ext cx="1880926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A26369-EC32-0D33-0F71-8F411FF1A2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651" y="2576696"/>
            <a:ext cx="3688165" cy="3616251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43BAD57F-E8D7-6CE9-FC7D-49840BC6C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788" y="3989440"/>
            <a:ext cx="999107" cy="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35CBE-599A-7FFF-D711-6D943CC7F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7" y="1313928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7517-CEA4-56F6-DCB4-CF7A5BFCD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17" y="1845668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80A442-3D29-6C05-3EA2-D589E7C48327}"/>
              </a:ext>
            </a:extLst>
          </p:cNvPr>
          <p:cNvSpPr/>
          <p:nvPr/>
        </p:nvSpPr>
        <p:spPr>
          <a:xfrm>
            <a:off x="358815" y="1042432"/>
            <a:ext cx="5976527" cy="809297"/>
          </a:xfrm>
          <a:prstGeom prst="wedgeRoundRectCallout">
            <a:avLst>
              <a:gd name="adj1" fmla="val 54529"/>
              <a:gd name="adj2" fmla="val -2824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34808FF-0173-A6A8-5E24-392A7187F986}"/>
              </a:ext>
            </a:extLst>
          </p:cNvPr>
          <p:cNvSpPr/>
          <p:nvPr/>
        </p:nvSpPr>
        <p:spPr>
          <a:xfrm>
            <a:off x="8407329" y="1246102"/>
            <a:ext cx="3238637" cy="746931"/>
          </a:xfrm>
          <a:prstGeom prst="wedgeRoundRectCallout">
            <a:avLst>
              <a:gd name="adj1" fmla="val -58418"/>
              <a:gd name="adj2" fmla="val 4469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don’t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E00D2-36D0-1C03-A946-B13B990B063C}"/>
              </a:ext>
            </a:extLst>
          </p:cNvPr>
          <p:cNvSpPr/>
          <p:nvPr/>
        </p:nvSpPr>
        <p:spPr>
          <a:xfrm>
            <a:off x="4109197" y="1076173"/>
            <a:ext cx="1880926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D4AB1-DD27-CB02-FE98-D1ADB4E70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164" y="3121424"/>
            <a:ext cx="4144836" cy="269414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D03FD1D5-E3B4-80C6-AE57-6E5682312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94" y="4095026"/>
            <a:ext cx="988266" cy="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35CBE-599A-7FFF-D711-6D943CC7F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7" y="1313928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7517-CEA4-56F6-DCB4-CF7A5BFCD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30" y="2019245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80A442-3D29-6C05-3EA2-D589E7C48327}"/>
              </a:ext>
            </a:extLst>
          </p:cNvPr>
          <p:cNvSpPr/>
          <p:nvPr/>
        </p:nvSpPr>
        <p:spPr>
          <a:xfrm>
            <a:off x="358815" y="1042432"/>
            <a:ext cx="5976527" cy="809297"/>
          </a:xfrm>
          <a:prstGeom prst="wedgeRoundRectCallout">
            <a:avLst>
              <a:gd name="adj1" fmla="val 54529"/>
              <a:gd name="adj2" fmla="val -2824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4407C91-0EDF-662C-1522-6B248F2D48D4}"/>
              </a:ext>
            </a:extLst>
          </p:cNvPr>
          <p:cNvSpPr/>
          <p:nvPr/>
        </p:nvSpPr>
        <p:spPr>
          <a:xfrm>
            <a:off x="8398532" y="1448885"/>
            <a:ext cx="3082801" cy="886155"/>
          </a:xfrm>
          <a:prstGeom prst="wedgeRoundRectCallout">
            <a:avLst>
              <a:gd name="adj1" fmla="val -60386"/>
              <a:gd name="adj2" fmla="val 39948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E00D2-36D0-1C03-A946-B13B990B063C}"/>
              </a:ext>
            </a:extLst>
          </p:cNvPr>
          <p:cNvSpPr/>
          <p:nvPr/>
        </p:nvSpPr>
        <p:spPr>
          <a:xfrm>
            <a:off x="4109197" y="1076173"/>
            <a:ext cx="1880926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6D9DA-CC4F-2E0E-307C-F8F64DBC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874" y="3165894"/>
            <a:ext cx="3710122" cy="284108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389E1F8-9DAE-326D-45BE-7CE3043C1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788" y="3989440"/>
            <a:ext cx="999107" cy="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35CBE-599A-7FFF-D711-6D943CC7F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7" y="1313928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7517-CEA4-56F6-DCB4-CF7A5BFCD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17" y="1845668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80A442-3D29-6C05-3EA2-D589E7C48327}"/>
              </a:ext>
            </a:extLst>
          </p:cNvPr>
          <p:cNvSpPr/>
          <p:nvPr/>
        </p:nvSpPr>
        <p:spPr>
          <a:xfrm>
            <a:off x="358815" y="1042432"/>
            <a:ext cx="5976527" cy="809297"/>
          </a:xfrm>
          <a:prstGeom prst="wedgeRoundRectCallout">
            <a:avLst>
              <a:gd name="adj1" fmla="val 54529"/>
              <a:gd name="adj2" fmla="val -2824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34808FF-0173-A6A8-5E24-392A7187F986}"/>
              </a:ext>
            </a:extLst>
          </p:cNvPr>
          <p:cNvSpPr/>
          <p:nvPr/>
        </p:nvSpPr>
        <p:spPr>
          <a:xfrm>
            <a:off x="8407329" y="1246102"/>
            <a:ext cx="3238637" cy="746931"/>
          </a:xfrm>
          <a:prstGeom prst="wedgeRoundRectCallout">
            <a:avLst>
              <a:gd name="adj1" fmla="val -58418"/>
              <a:gd name="adj2" fmla="val 4469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don’t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E00D2-36D0-1C03-A946-B13B990B063C}"/>
              </a:ext>
            </a:extLst>
          </p:cNvPr>
          <p:cNvSpPr/>
          <p:nvPr/>
        </p:nvSpPr>
        <p:spPr>
          <a:xfrm>
            <a:off x="4109197" y="1076173"/>
            <a:ext cx="1880926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3CFFB-FFF6-8847-C404-3C680BCDB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941" y="2839424"/>
            <a:ext cx="3316511" cy="322506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DF69D119-306E-196E-10FA-1F1BCB0DE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94" y="4095026"/>
            <a:ext cx="988266" cy="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35CBE-599A-7FFF-D711-6D943CC7F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7" y="1313928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7517-CEA4-56F6-DCB4-CF7A5BFCD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17" y="1845668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80A442-3D29-6C05-3EA2-D589E7C48327}"/>
              </a:ext>
            </a:extLst>
          </p:cNvPr>
          <p:cNvSpPr/>
          <p:nvPr/>
        </p:nvSpPr>
        <p:spPr>
          <a:xfrm>
            <a:off x="358815" y="1042432"/>
            <a:ext cx="5976527" cy="809297"/>
          </a:xfrm>
          <a:prstGeom prst="wedgeRoundRectCallout">
            <a:avLst>
              <a:gd name="adj1" fmla="val 54529"/>
              <a:gd name="adj2" fmla="val -2824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34808FF-0173-A6A8-5E24-392A7187F986}"/>
              </a:ext>
            </a:extLst>
          </p:cNvPr>
          <p:cNvSpPr/>
          <p:nvPr/>
        </p:nvSpPr>
        <p:spPr>
          <a:xfrm>
            <a:off x="8407329" y="1246102"/>
            <a:ext cx="3238637" cy="746931"/>
          </a:xfrm>
          <a:prstGeom prst="wedgeRoundRectCallout">
            <a:avLst>
              <a:gd name="adj1" fmla="val -58418"/>
              <a:gd name="adj2" fmla="val 4469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don’t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E00D2-36D0-1C03-A946-B13B990B063C}"/>
              </a:ext>
            </a:extLst>
          </p:cNvPr>
          <p:cNvSpPr/>
          <p:nvPr/>
        </p:nvSpPr>
        <p:spPr>
          <a:xfrm>
            <a:off x="4109197" y="1076173"/>
            <a:ext cx="1880926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DED81-787E-F906-B004-95F926DE7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574" y="3007985"/>
            <a:ext cx="4205549" cy="280758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FE1EE4C-67DB-D317-B493-FB1E2EED1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94" y="4095026"/>
            <a:ext cx="988266" cy="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5F5C78C-74EB-5CFF-53F9-79EBC9B03A99}"/>
              </a:ext>
            </a:extLst>
          </p:cNvPr>
          <p:cNvSpPr txBox="1"/>
          <p:nvPr/>
        </p:nvSpPr>
        <p:spPr>
          <a:xfrm>
            <a:off x="615646" y="189496"/>
            <a:ext cx="5125575" cy="7694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Structure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7C502A7-63D2-215C-D9FE-E22469EA6A69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E92FA08-B0EE-6A27-EFF1-EAFF2BA29DB3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2232AABB-D2FF-CA99-AD9C-102C37F115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391" y="987141"/>
            <a:ext cx="998966" cy="993756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FE7CDD52-D75C-EC48-E517-36CC1A9AC1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190" y="1085566"/>
            <a:ext cx="988266" cy="993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8592C8F-1454-A521-0EDD-C42AE7F019AA}"/>
              </a:ext>
            </a:extLst>
          </p:cNvPr>
          <p:cNvSpPr/>
          <p:nvPr/>
        </p:nvSpPr>
        <p:spPr>
          <a:xfrm>
            <a:off x="3221649" y="929794"/>
            <a:ext cx="3515942" cy="1202090"/>
          </a:xfrm>
          <a:prstGeom prst="wedgeRoundRectCallout">
            <a:avLst>
              <a:gd name="adj1" fmla="val -61203"/>
              <a:gd name="adj2" fmla="val -4092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</a:t>
            </a:r>
          </a:p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4C37D26-E2EC-F479-14D3-6FA8AE5874A2}"/>
              </a:ext>
            </a:extLst>
          </p:cNvPr>
          <p:cNvSpPr/>
          <p:nvPr/>
        </p:nvSpPr>
        <p:spPr>
          <a:xfrm>
            <a:off x="8127802" y="711602"/>
            <a:ext cx="3082801" cy="644440"/>
          </a:xfrm>
          <a:prstGeom prst="wedgeRoundRectCallout">
            <a:avLst>
              <a:gd name="adj1" fmla="val -60386"/>
              <a:gd name="adj2" fmla="val 39948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E26861B6-BFEA-C9E8-1DF6-01200D4E2C5D}"/>
              </a:ext>
            </a:extLst>
          </p:cNvPr>
          <p:cNvSpPr/>
          <p:nvPr/>
        </p:nvSpPr>
        <p:spPr>
          <a:xfrm>
            <a:off x="8046692" y="1893722"/>
            <a:ext cx="3238637" cy="707020"/>
          </a:xfrm>
          <a:prstGeom prst="wedgeRoundRectCallout">
            <a:avLst>
              <a:gd name="adj1" fmla="val -58418"/>
              <a:gd name="adj2" fmla="val -5282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don’t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DC2D3AD3-2E8D-5164-96F1-1438E3C0EF53}"/>
              </a:ext>
            </a:extLst>
          </p:cNvPr>
          <p:cNvSpPr txBox="1"/>
          <p:nvPr/>
        </p:nvSpPr>
        <p:spPr>
          <a:xfrm>
            <a:off x="-19294" y="4765060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E65666A6-2CC2-84FA-DE05-11A541FF5662}"/>
              </a:ext>
            </a:extLst>
          </p:cNvPr>
          <p:cNvSpPr txBox="1"/>
          <p:nvPr/>
        </p:nvSpPr>
        <p:spPr>
          <a:xfrm>
            <a:off x="2007441" y="600391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EE10691A-CF33-5E55-E830-6C57FBCA710B}"/>
              </a:ext>
            </a:extLst>
          </p:cNvPr>
          <p:cNvSpPr txBox="1"/>
          <p:nvPr/>
        </p:nvSpPr>
        <p:spPr>
          <a:xfrm>
            <a:off x="4681391" y="600391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5C3F9E89-5C05-F7BC-EE5A-F994A78D63D0}"/>
              </a:ext>
            </a:extLst>
          </p:cNvPr>
          <p:cNvSpPr txBox="1"/>
          <p:nvPr/>
        </p:nvSpPr>
        <p:spPr>
          <a:xfrm>
            <a:off x="7210805" y="600391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21580DF2-0ADA-C873-8465-449BC827F083}"/>
              </a:ext>
            </a:extLst>
          </p:cNvPr>
          <p:cNvSpPr txBox="1"/>
          <p:nvPr/>
        </p:nvSpPr>
        <p:spPr>
          <a:xfrm>
            <a:off x="9340324" y="4796060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AF0C13E-60B8-0A2A-2936-05A31966F5B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040754" y="2131884"/>
            <a:ext cx="2938866" cy="1818476"/>
          </a:xfrm>
          <a:prstGeom prst="straightConnector1">
            <a:avLst/>
          </a:prstGeom>
          <a:ln w="12700">
            <a:solidFill>
              <a:srgbClr val="0072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MsPham-0936082789">
            <a:extLst>
              <a:ext uri="{FF2B5EF4-FFF2-40B4-BE49-F238E27FC236}">
                <a16:creationId xmlns:a16="http://schemas.microsoft.com/office/drawing/2014/main" id="{A827CA03-F17E-7714-A336-798DDC479A15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476988" y="2131884"/>
            <a:ext cx="1502632" cy="2546370"/>
          </a:xfrm>
          <a:prstGeom prst="straightConnector1">
            <a:avLst/>
          </a:prstGeom>
          <a:ln w="12700">
            <a:solidFill>
              <a:srgbClr val="0072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MsPham-0936082789">
            <a:extLst>
              <a:ext uri="{FF2B5EF4-FFF2-40B4-BE49-F238E27FC236}">
                <a16:creationId xmlns:a16="http://schemas.microsoft.com/office/drawing/2014/main" id="{323F29E4-16AB-D621-9458-16B5D770F6EA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979620" y="2131884"/>
            <a:ext cx="1079549" cy="2546370"/>
          </a:xfrm>
          <a:prstGeom prst="straightConnector1">
            <a:avLst/>
          </a:prstGeom>
          <a:ln w="12700">
            <a:solidFill>
              <a:srgbClr val="0072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MsPham-0936082789">
            <a:extLst>
              <a:ext uri="{FF2B5EF4-FFF2-40B4-BE49-F238E27FC236}">
                <a16:creationId xmlns:a16="http://schemas.microsoft.com/office/drawing/2014/main" id="{FA6AEEF1-84CA-19A9-A6D2-EE066D59FB29}"/>
              </a:ext>
            </a:extLst>
          </p:cNvPr>
          <p:cNvCxnSpPr>
            <a:cxnSpLocks/>
            <a:stCxn id="23" idx="2"/>
            <a:endCxn id="5" idx="0"/>
          </p:cNvCxnSpPr>
          <p:nvPr/>
        </p:nvCxnSpPr>
        <p:spPr>
          <a:xfrm>
            <a:off x="4979620" y="2131884"/>
            <a:ext cx="3602785" cy="2678343"/>
          </a:xfrm>
          <a:prstGeom prst="straightConnector1">
            <a:avLst/>
          </a:prstGeom>
          <a:ln w="12700">
            <a:solidFill>
              <a:srgbClr val="0072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MsPham-0936082789">
            <a:extLst>
              <a:ext uri="{FF2B5EF4-FFF2-40B4-BE49-F238E27FC236}">
                <a16:creationId xmlns:a16="http://schemas.microsoft.com/office/drawing/2014/main" id="{2C48186C-6A3D-4B24-8CA9-AF8F73AAE708}"/>
              </a:ext>
            </a:extLst>
          </p:cNvPr>
          <p:cNvCxnSpPr>
            <a:cxnSpLocks/>
          </p:cNvCxnSpPr>
          <p:nvPr/>
        </p:nvCxnSpPr>
        <p:spPr>
          <a:xfrm>
            <a:off x="4979620" y="2131884"/>
            <a:ext cx="4927747" cy="1746672"/>
          </a:xfrm>
          <a:prstGeom prst="straightConnector1">
            <a:avLst/>
          </a:prstGeom>
          <a:ln w="12700">
            <a:solidFill>
              <a:srgbClr val="0072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MsPham-0936082789">
            <a:extLst>
              <a:ext uri="{FF2B5EF4-FFF2-40B4-BE49-F238E27FC236}">
                <a16:creationId xmlns:a16="http://schemas.microsoft.com/office/drawing/2014/main" id="{8D2CB3AE-B8AC-FDBD-E442-1A6DCA330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793" y="648390"/>
            <a:ext cx="504018" cy="502878"/>
          </a:xfrm>
          <a:prstGeom prst="rect">
            <a:avLst/>
          </a:prstGeom>
        </p:spPr>
      </p:pic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D006AF76-6C87-1DC4-5375-BF36012DC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906" y="2143313"/>
            <a:ext cx="498549" cy="502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B22135-39DC-8A5D-4626-38EC15FB0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459" y="4724864"/>
            <a:ext cx="1949065" cy="130117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F2088-277B-2C53-D03E-736A278F8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3404" y="3320807"/>
            <a:ext cx="1537040" cy="149465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3A2CC-069C-9468-9E40-E14F8A920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9312" y="4729152"/>
            <a:ext cx="1719459" cy="131670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58A1C-6D8D-5DAC-44A9-812390DAD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1941" y="4810227"/>
            <a:ext cx="1920928" cy="124860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FBC532-9BE4-9F9A-D9BD-70A80A9E827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59" y="3428035"/>
            <a:ext cx="1376895" cy="13500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211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C12B3D2-170F-21A7-8336-25DA6FF24A8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4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8D613D6-F8C5-8930-6AD5-F95BE462B8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21D660-2A98-0A15-D43F-5BF5F393771A}"/>
              </a:ext>
            </a:extLst>
          </p:cNvPr>
          <p:cNvSpPr txBox="1"/>
          <p:nvPr/>
        </p:nvSpPr>
        <p:spPr>
          <a:xfrm>
            <a:off x="3317631" y="6087180"/>
            <a:ext cx="611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https://www.youtube.com/watch?v=Y-g1pJ0FUTY</a:t>
            </a:r>
          </a:p>
        </p:txBody>
      </p:sp>
      <p:pic>
        <p:nvPicPr>
          <p:cNvPr id="4" name="Your hobby song for kids - What do you like to do- English class in kindergarten">
            <a:hlinkClick r:id="" action="ppaction://media"/>
            <a:extLst>
              <a:ext uri="{FF2B5EF4-FFF2-40B4-BE49-F238E27FC236}">
                <a16:creationId xmlns:a16="http://schemas.microsoft.com/office/drawing/2014/main" id="{A2BBCA47-A107-D636-F457-577937696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429" y="633045"/>
            <a:ext cx="9199141" cy="5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painting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44C02-8175-F5E4-1ADA-CB39D3352EA0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9E2F02-C92A-059D-5641-B83127B576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4906" y="4378103"/>
            <a:ext cx="1885782" cy="183378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961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B8C80-C595-D896-1705-88CCC3714DF7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D211EF-E177-E25F-CBEB-4CEFE7F5B1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2414" y="4544060"/>
            <a:ext cx="2892883" cy="1880375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5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2AF00F-A206-0190-FE00-D80FC21C3514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38E2E-5E40-76F2-773B-FFE239129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3710" y="4522106"/>
            <a:ext cx="2935257" cy="195954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862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painting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4DFDE-9FF2-7829-514F-1153F04ABCCC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6FFF5-95E7-E706-3724-AE4E3E735F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8954" y="4675185"/>
            <a:ext cx="2231267" cy="170862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7444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26F9CF-71FD-5762-A883-D6AAC7D9B349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57C53-EFFC-5C96-A674-61FFE7A8EE6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285" y="4434500"/>
            <a:ext cx="1786736" cy="175189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506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No, they don’t.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Yes, they don’t.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B3FBD0-C76C-9E63-64ED-BE5FDC4EEB06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9F94699-5C68-5E55-8119-0E077F7746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8297" y="4655416"/>
            <a:ext cx="1039399" cy="103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8CFFBE-166C-FFF3-E7EE-935DA9AB99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672" y="4358911"/>
            <a:ext cx="2892883" cy="1880375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7827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they do.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they don’t.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C30C5D-B1B9-5625-2169-15C514E70E2D}"/>
              </a:ext>
            </a:extLst>
          </p:cNvPr>
          <p:cNvSpPr/>
          <p:nvPr/>
        </p:nvSpPr>
        <p:spPr>
          <a:xfrm>
            <a:off x="653930" y="3678196"/>
            <a:ext cx="6161313" cy="8092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friends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3F36264-C81E-55BC-6ECC-62EC57F5B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573" y="4761053"/>
            <a:ext cx="1028121" cy="1037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3CD29-2BCF-9F49-95AE-C285DF7286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2557" y="4514274"/>
            <a:ext cx="2231267" cy="170862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577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F3F1600-FF42-C293-37A5-441FA3A1A81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A20B3B-A020-9A77-1322-1A708FB160F2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62A449-C30C-67C1-A739-B9C268ECDE43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Look and match. Practice.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D0F68DF-3B84-89C9-0651-E90DC615F85D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F685DDF-2DF8-B50C-7977-F5F19E15B880}"/>
              </a:ext>
            </a:extLst>
          </p:cNvPr>
          <p:cNvSpPr/>
          <p:nvPr/>
        </p:nvSpPr>
        <p:spPr>
          <a:xfrm>
            <a:off x="13248421" y="3482025"/>
            <a:ext cx="3082801" cy="886155"/>
          </a:xfrm>
          <a:prstGeom prst="wedgeRoundRectCallout">
            <a:avLst>
              <a:gd name="adj1" fmla="val -61375"/>
              <a:gd name="adj2" fmla="val 3650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7B36FE4-E593-C503-00F7-6CAA932C6787}"/>
              </a:ext>
            </a:extLst>
          </p:cNvPr>
          <p:cNvSpPr/>
          <p:nvPr/>
        </p:nvSpPr>
        <p:spPr>
          <a:xfrm>
            <a:off x="12739878" y="1616076"/>
            <a:ext cx="3434284" cy="972208"/>
          </a:xfrm>
          <a:prstGeom prst="wedgeRoundRectCallout">
            <a:avLst>
              <a:gd name="adj1" fmla="val -59830"/>
              <a:gd name="adj2" fmla="val -5125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5660AFC-427D-EE4F-F611-870F617F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3" y="1518161"/>
            <a:ext cx="11144424" cy="3821678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8A1B1DA-7718-22C3-0F20-726B563FE0C0}"/>
              </a:ext>
            </a:extLst>
          </p:cNvPr>
          <p:cNvSpPr txBox="1"/>
          <p:nvPr/>
        </p:nvSpPr>
        <p:spPr>
          <a:xfrm>
            <a:off x="4368587" y="1874074"/>
            <a:ext cx="135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</a:rPr>
              <a:t>like</a:t>
            </a:r>
          </a:p>
        </p:txBody>
      </p: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A26519CF-E951-4789-5E7F-B366A5BEBB77}"/>
              </a:ext>
            </a:extLst>
          </p:cNvPr>
          <p:cNvCxnSpPr/>
          <p:nvPr/>
        </p:nvCxnSpPr>
        <p:spPr>
          <a:xfrm>
            <a:off x="7695992" y="3017589"/>
            <a:ext cx="1779237" cy="1432633"/>
          </a:xfrm>
          <a:prstGeom prst="line">
            <a:avLst/>
          </a:prstGeom>
          <a:ln w="38100">
            <a:solidFill>
              <a:srgbClr val="007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E96614F-1DF6-5F25-2F97-38A6737C9658}"/>
              </a:ext>
            </a:extLst>
          </p:cNvPr>
          <p:cNvSpPr txBox="1"/>
          <p:nvPr/>
        </p:nvSpPr>
        <p:spPr>
          <a:xfrm>
            <a:off x="2606114" y="2747977"/>
            <a:ext cx="135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</a:rPr>
              <a:t>they</a:t>
            </a:r>
          </a:p>
        </p:txBody>
      </p: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8B33B1BD-F52F-F080-E5AA-0BFDBA11332E}"/>
              </a:ext>
            </a:extLst>
          </p:cNvPr>
          <p:cNvCxnSpPr>
            <a:cxnSpLocks/>
          </p:cNvCxnSpPr>
          <p:nvPr/>
        </p:nvCxnSpPr>
        <p:spPr>
          <a:xfrm flipV="1">
            <a:off x="7695992" y="3121570"/>
            <a:ext cx="1779237" cy="785636"/>
          </a:xfrm>
          <a:prstGeom prst="line">
            <a:avLst/>
          </a:prstGeom>
          <a:ln w="38100">
            <a:solidFill>
              <a:srgbClr val="007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CFD3E30-4613-6DE2-F592-769B0FE08F46}"/>
              </a:ext>
            </a:extLst>
          </p:cNvPr>
          <p:cNvSpPr txBox="1"/>
          <p:nvPr/>
        </p:nvSpPr>
        <p:spPr>
          <a:xfrm>
            <a:off x="2496921" y="3620106"/>
            <a:ext cx="135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</a:rPr>
              <a:t>your</a:t>
            </a: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48C5FD62-03EF-2C20-426B-8D95C6818A19}"/>
              </a:ext>
            </a:extLst>
          </p:cNvPr>
          <p:cNvCxnSpPr>
            <a:cxnSpLocks/>
          </p:cNvCxnSpPr>
          <p:nvPr/>
        </p:nvCxnSpPr>
        <p:spPr>
          <a:xfrm flipV="1">
            <a:off x="7695994" y="2502000"/>
            <a:ext cx="1779235" cy="2250067"/>
          </a:xfrm>
          <a:prstGeom prst="line">
            <a:avLst/>
          </a:prstGeom>
          <a:ln w="38100">
            <a:solidFill>
              <a:srgbClr val="007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C27FC9D3-ECBA-AFFA-7794-ACD051C4885E}"/>
              </a:ext>
            </a:extLst>
          </p:cNvPr>
          <p:cNvSpPr txBox="1"/>
          <p:nvPr/>
        </p:nvSpPr>
        <p:spPr>
          <a:xfrm>
            <a:off x="3281993" y="4466495"/>
            <a:ext cx="135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7161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Practice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FF2E8B-1B67-10D3-42F9-A3EFDB51AECC}"/>
              </a:ext>
            </a:extLst>
          </p:cNvPr>
          <p:cNvSpPr txBox="1"/>
          <p:nvPr/>
        </p:nvSpPr>
        <p:spPr>
          <a:xfrm>
            <a:off x="340360" y="5478702"/>
            <a:ext cx="1151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Workbook 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136945C-19CC-681B-579B-BED137DD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80" y="274320"/>
            <a:ext cx="5483439" cy="43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432560" y="285943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lines. </a:t>
            </a: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(P.12)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495625" y="238370"/>
            <a:ext cx="936935" cy="644029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4A252D69-852E-539B-D8D1-1876A36FA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212" y="1145487"/>
            <a:ext cx="11311576" cy="4567025"/>
          </a:xfrm>
          <a:custGeom>
            <a:avLst/>
            <a:gdLst>
              <a:gd name="connsiteX0" fmla="*/ 0 w 11311576"/>
              <a:gd name="connsiteY0" fmla="*/ 0 h 4567025"/>
              <a:gd name="connsiteX1" fmla="*/ 11311576 w 11311576"/>
              <a:gd name="connsiteY1" fmla="*/ 0 h 4567025"/>
              <a:gd name="connsiteX2" fmla="*/ 11311576 w 11311576"/>
              <a:gd name="connsiteY2" fmla="*/ 4567025 h 4567025"/>
              <a:gd name="connsiteX3" fmla="*/ 345217 w 11311576"/>
              <a:gd name="connsiteY3" fmla="*/ 4567025 h 4567025"/>
              <a:gd name="connsiteX4" fmla="*/ 325285 w 11311576"/>
              <a:gd name="connsiteY4" fmla="*/ 4491236 h 4567025"/>
              <a:gd name="connsiteX5" fmla="*/ 0 w 11311576"/>
              <a:gd name="connsiteY5" fmla="*/ 4236741 h 4567025"/>
              <a:gd name="connsiteX6" fmla="*/ 0 w 11311576"/>
              <a:gd name="connsiteY6" fmla="*/ 0 h 456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1576" h="4567025">
                <a:moveTo>
                  <a:pt x="0" y="0"/>
                </a:moveTo>
                <a:lnTo>
                  <a:pt x="11311576" y="0"/>
                </a:lnTo>
                <a:lnTo>
                  <a:pt x="11311576" y="4567025"/>
                </a:lnTo>
                <a:lnTo>
                  <a:pt x="345217" y="4567025"/>
                </a:lnTo>
                <a:lnTo>
                  <a:pt x="325285" y="4491236"/>
                </a:lnTo>
                <a:cubicBezTo>
                  <a:pt x="271693" y="4341680"/>
                  <a:pt x="146229" y="4236741"/>
                  <a:pt x="0" y="4236741"/>
                </a:cubicBez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67AB032E-1788-7048-1BCA-D9D9C25E573B}"/>
              </a:ext>
            </a:extLst>
          </p:cNvPr>
          <p:cNvCxnSpPr>
            <a:cxnSpLocks/>
          </p:cNvCxnSpPr>
          <p:nvPr/>
        </p:nvCxnSpPr>
        <p:spPr>
          <a:xfrm flipH="1">
            <a:off x="1689904" y="3495105"/>
            <a:ext cx="2209660" cy="14009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6BF4F7F2-4848-112A-4FDA-2A5A1F57DEE4}"/>
              </a:ext>
            </a:extLst>
          </p:cNvPr>
          <p:cNvCxnSpPr>
            <a:cxnSpLocks/>
          </p:cNvCxnSpPr>
          <p:nvPr/>
        </p:nvCxnSpPr>
        <p:spPr>
          <a:xfrm flipH="1">
            <a:off x="3856184" y="3576577"/>
            <a:ext cx="2239816" cy="131951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MsPham-0936082789">
            <a:extLst>
              <a:ext uri="{FF2B5EF4-FFF2-40B4-BE49-F238E27FC236}">
                <a16:creationId xmlns:a16="http://schemas.microsoft.com/office/drawing/2014/main" id="{5FD1E9BF-94DB-0DBA-60AF-9366EFAF9AF0}"/>
              </a:ext>
            </a:extLst>
          </p:cNvPr>
          <p:cNvCxnSpPr>
            <a:cxnSpLocks/>
          </p:cNvCxnSpPr>
          <p:nvPr/>
        </p:nvCxnSpPr>
        <p:spPr>
          <a:xfrm flipH="1">
            <a:off x="6065117" y="3576577"/>
            <a:ext cx="2197163" cy="14236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6735399C-BAF3-921F-6955-E4247FD40322}"/>
              </a:ext>
            </a:extLst>
          </p:cNvPr>
          <p:cNvCxnSpPr>
            <a:cxnSpLocks/>
          </p:cNvCxnSpPr>
          <p:nvPr/>
        </p:nvCxnSpPr>
        <p:spPr>
          <a:xfrm>
            <a:off x="10458060" y="3576577"/>
            <a:ext cx="0" cy="14236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7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MsPham-0936082789">
            <a:extLst>
              <a:ext uri="{FF2B5EF4-FFF2-40B4-BE49-F238E27FC236}">
                <a16:creationId xmlns:a16="http://schemas.microsoft.com/office/drawing/2014/main" id="{7F3AF63C-34CE-C579-5782-9F3863E5E5B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0F208C9-3280-9E14-A467-76015F5B07F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FC9DE2F3-BED6-47FF-69CE-35D08F3AE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610" y="647904"/>
            <a:ext cx="8315665" cy="5797798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432560" y="285943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write </a:t>
            </a: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(P.12)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495625" y="238370"/>
            <a:ext cx="936935" cy="644029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C859DC-83B9-C948-FA97-CD3375141EB6}"/>
              </a:ext>
            </a:extLst>
          </p:cNvPr>
          <p:cNvSpPr/>
          <p:nvPr/>
        </p:nvSpPr>
        <p:spPr>
          <a:xfrm>
            <a:off x="4249485" y="583044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0EDCD4-CC1A-3427-88E9-42F7D3B06E74}"/>
              </a:ext>
            </a:extLst>
          </p:cNvPr>
          <p:cNvSpPr/>
          <p:nvPr/>
        </p:nvSpPr>
        <p:spPr>
          <a:xfrm>
            <a:off x="7408718" y="407927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5B57D3-5524-D891-7125-4A9981242044}"/>
              </a:ext>
            </a:extLst>
          </p:cNvPr>
          <p:cNvSpPr/>
          <p:nvPr/>
        </p:nvSpPr>
        <p:spPr>
          <a:xfrm>
            <a:off x="7408589" y="116240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AAC91C-9AE3-4F9B-BA36-193BD417F3BE}"/>
              </a:ext>
            </a:extLst>
          </p:cNvPr>
          <p:cNvSpPr/>
          <p:nvPr/>
        </p:nvSpPr>
        <p:spPr>
          <a:xfrm>
            <a:off x="7408589" y="233195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761AB6-5A47-D016-691C-220B1551070B}"/>
              </a:ext>
            </a:extLst>
          </p:cNvPr>
          <p:cNvSpPr/>
          <p:nvPr/>
        </p:nvSpPr>
        <p:spPr>
          <a:xfrm>
            <a:off x="7408589" y="2916732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B55940-61D6-5C83-69E9-1B97734F4C9C}"/>
              </a:ext>
            </a:extLst>
          </p:cNvPr>
          <p:cNvSpPr/>
          <p:nvPr/>
        </p:nvSpPr>
        <p:spPr>
          <a:xfrm>
            <a:off x="7408589" y="350150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2039C3-4BC2-5793-C58E-3767821CEFA1}"/>
              </a:ext>
            </a:extLst>
          </p:cNvPr>
          <p:cNvSpPr/>
          <p:nvPr/>
        </p:nvSpPr>
        <p:spPr>
          <a:xfrm>
            <a:off x="7408589" y="466089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15173C-09A6-8900-839F-6573F8454934}"/>
              </a:ext>
            </a:extLst>
          </p:cNvPr>
          <p:cNvSpPr/>
          <p:nvPr/>
        </p:nvSpPr>
        <p:spPr>
          <a:xfrm>
            <a:off x="9930644" y="1162656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B3996F-4284-DE6F-8A95-AFB4C765F0CB}"/>
              </a:ext>
            </a:extLst>
          </p:cNvPr>
          <p:cNvSpPr/>
          <p:nvPr/>
        </p:nvSpPr>
        <p:spPr>
          <a:xfrm>
            <a:off x="9930644" y="2332206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3E265-769E-A6E6-6A21-9410B39FFFD9}"/>
              </a:ext>
            </a:extLst>
          </p:cNvPr>
          <p:cNvSpPr/>
          <p:nvPr/>
        </p:nvSpPr>
        <p:spPr>
          <a:xfrm>
            <a:off x="9930644" y="2916981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3C19D9-0633-B0B3-9BC5-915416D03F37}"/>
              </a:ext>
            </a:extLst>
          </p:cNvPr>
          <p:cNvSpPr/>
          <p:nvPr/>
        </p:nvSpPr>
        <p:spPr>
          <a:xfrm>
            <a:off x="9930644" y="3501756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55C961-9858-53B0-948E-077163CEE399}"/>
              </a:ext>
            </a:extLst>
          </p:cNvPr>
          <p:cNvSpPr/>
          <p:nvPr/>
        </p:nvSpPr>
        <p:spPr>
          <a:xfrm>
            <a:off x="9930644" y="4086531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D63BA5-97CD-105C-4B05-2BD6A4C8B185}"/>
              </a:ext>
            </a:extLst>
          </p:cNvPr>
          <p:cNvSpPr/>
          <p:nvPr/>
        </p:nvSpPr>
        <p:spPr>
          <a:xfrm>
            <a:off x="9930644" y="4671306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760CB2-AB43-4C27-C62A-91E3AB96753C}"/>
              </a:ext>
            </a:extLst>
          </p:cNvPr>
          <p:cNvSpPr/>
          <p:nvPr/>
        </p:nvSpPr>
        <p:spPr>
          <a:xfrm>
            <a:off x="8045028" y="407927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D2D1C0-EB2E-7338-AF47-9A8738A33B92}"/>
              </a:ext>
            </a:extLst>
          </p:cNvPr>
          <p:cNvSpPr/>
          <p:nvPr/>
        </p:nvSpPr>
        <p:spPr>
          <a:xfrm>
            <a:off x="6777489" y="407927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997AF7-642E-5CDB-1405-6D90F15E6C3F}"/>
              </a:ext>
            </a:extLst>
          </p:cNvPr>
          <p:cNvSpPr/>
          <p:nvPr/>
        </p:nvSpPr>
        <p:spPr>
          <a:xfrm>
            <a:off x="6141180" y="407927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D99735-4536-A2B0-DB31-0FCE23565C93}"/>
              </a:ext>
            </a:extLst>
          </p:cNvPr>
          <p:cNvSpPr/>
          <p:nvPr/>
        </p:nvSpPr>
        <p:spPr>
          <a:xfrm>
            <a:off x="5504871" y="407927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64ED87-F23F-7D63-3286-E33BB9D8C0A0}"/>
              </a:ext>
            </a:extLst>
          </p:cNvPr>
          <p:cNvSpPr/>
          <p:nvPr/>
        </p:nvSpPr>
        <p:spPr>
          <a:xfrm>
            <a:off x="4883802" y="407927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A3CB36-8AB3-DFF0-F6E5-EE96998FCB6B}"/>
              </a:ext>
            </a:extLst>
          </p:cNvPr>
          <p:cNvSpPr/>
          <p:nvPr/>
        </p:nvSpPr>
        <p:spPr>
          <a:xfrm>
            <a:off x="4249485" y="4076122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11E44C-4CD3-EE17-63F8-3B5DEEDB788E}"/>
              </a:ext>
            </a:extLst>
          </p:cNvPr>
          <p:cNvSpPr/>
          <p:nvPr/>
        </p:nvSpPr>
        <p:spPr>
          <a:xfrm>
            <a:off x="4249485" y="466089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DA848D-7BBA-071E-E2A3-D1C10F4AE1F2}"/>
              </a:ext>
            </a:extLst>
          </p:cNvPr>
          <p:cNvSpPr/>
          <p:nvPr/>
        </p:nvSpPr>
        <p:spPr>
          <a:xfrm>
            <a:off x="4249485" y="5245672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71765EC-60F8-42AC-CA9B-C8318D93552A}"/>
              </a:ext>
            </a:extLst>
          </p:cNvPr>
          <p:cNvSpPr/>
          <p:nvPr/>
        </p:nvSpPr>
        <p:spPr>
          <a:xfrm>
            <a:off x="4249485" y="232179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405691-F071-F519-DD58-9870BB2ADF1A}"/>
              </a:ext>
            </a:extLst>
          </p:cNvPr>
          <p:cNvSpPr/>
          <p:nvPr/>
        </p:nvSpPr>
        <p:spPr>
          <a:xfrm>
            <a:off x="4249485" y="2906572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1B329C-B42D-ED84-4401-D010EA451CD8}"/>
              </a:ext>
            </a:extLst>
          </p:cNvPr>
          <p:cNvSpPr/>
          <p:nvPr/>
        </p:nvSpPr>
        <p:spPr>
          <a:xfrm>
            <a:off x="4249485" y="3491347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05" name="MsPham-0936082789">
            <a:extLst>
              <a:ext uri="{FF2B5EF4-FFF2-40B4-BE49-F238E27FC236}">
                <a16:creationId xmlns:a16="http://schemas.microsoft.com/office/drawing/2014/main" id="{D4867F34-A375-1C59-F008-1D00C9258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518" y="3768433"/>
            <a:ext cx="1190047" cy="1087081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MsPham-0936082789">
            <a:extLst>
              <a:ext uri="{FF2B5EF4-FFF2-40B4-BE49-F238E27FC236}">
                <a16:creationId xmlns:a16="http://schemas.microsoft.com/office/drawing/2014/main" id="{BCB8CF85-7BA2-039D-0F0F-D77FDDE45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74" y="5072355"/>
            <a:ext cx="1188067" cy="1079161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MsPham-0936082789">
            <a:extLst>
              <a:ext uri="{FF2B5EF4-FFF2-40B4-BE49-F238E27FC236}">
                <a16:creationId xmlns:a16="http://schemas.microsoft.com/office/drawing/2014/main" id="{B11538EE-8B23-3DCF-0C3A-34676CA6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055" y="1930869"/>
            <a:ext cx="1184108" cy="1081142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8" name="MsPham-0936082789">
            <a:extLst>
              <a:ext uri="{FF2B5EF4-FFF2-40B4-BE49-F238E27FC236}">
                <a16:creationId xmlns:a16="http://schemas.microsoft.com/office/drawing/2014/main" id="{66A55A8E-506B-A89A-EFCB-FCAC801C3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547" y="3738630"/>
            <a:ext cx="1188067" cy="1083122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9" name="MsPham-0936082789">
            <a:extLst>
              <a:ext uri="{FF2B5EF4-FFF2-40B4-BE49-F238E27FC236}">
                <a16:creationId xmlns:a16="http://schemas.microsoft.com/office/drawing/2014/main" id="{48C17209-5DFC-F366-6DE0-D1F5984E05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898" y="1934829"/>
            <a:ext cx="1188068" cy="1077182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0" name="MsPham-0936082789">
            <a:extLst>
              <a:ext uri="{FF2B5EF4-FFF2-40B4-BE49-F238E27FC236}">
                <a16:creationId xmlns:a16="http://schemas.microsoft.com/office/drawing/2014/main" id="{996095BA-739A-E39E-9BF3-1695FDAA23B1}"/>
              </a:ext>
            </a:extLst>
          </p:cNvPr>
          <p:cNvSpPr/>
          <p:nvPr/>
        </p:nvSpPr>
        <p:spPr>
          <a:xfrm rot="16200000">
            <a:off x="1342197" y="491635"/>
            <a:ext cx="732213" cy="1814357"/>
          </a:xfrm>
          <a:prstGeom prst="downArrow">
            <a:avLst>
              <a:gd name="adj1" fmla="val 61619"/>
              <a:gd name="adj2" fmla="val 62547"/>
            </a:avLst>
          </a:prstGeom>
          <a:solidFill>
            <a:srgbClr val="0099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MsPham-0936082789">
            <a:extLst>
              <a:ext uri="{FF2B5EF4-FFF2-40B4-BE49-F238E27FC236}">
                <a16:creationId xmlns:a16="http://schemas.microsoft.com/office/drawing/2014/main" id="{D0994826-6407-002C-CC60-227066D1BB69}"/>
              </a:ext>
            </a:extLst>
          </p:cNvPr>
          <p:cNvSpPr/>
          <p:nvPr/>
        </p:nvSpPr>
        <p:spPr>
          <a:xfrm>
            <a:off x="252853" y="3738630"/>
            <a:ext cx="725705" cy="1488321"/>
          </a:xfrm>
          <a:prstGeom prst="downArrow">
            <a:avLst>
              <a:gd name="adj1" fmla="val 65380"/>
              <a:gd name="adj2" fmla="val 48291"/>
            </a:avLst>
          </a:prstGeom>
          <a:solidFill>
            <a:srgbClr val="0099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MsPham-0936082789">
            <a:extLst>
              <a:ext uri="{FF2B5EF4-FFF2-40B4-BE49-F238E27FC236}">
                <a16:creationId xmlns:a16="http://schemas.microsoft.com/office/drawing/2014/main" id="{4F2D64D8-8F62-24B8-01AB-01450652A2C7}"/>
              </a:ext>
            </a:extLst>
          </p:cNvPr>
          <p:cNvSpPr/>
          <p:nvPr/>
        </p:nvSpPr>
        <p:spPr>
          <a:xfrm>
            <a:off x="572524" y="1764920"/>
            <a:ext cx="365760" cy="365760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MsPham-0936082789">
            <a:extLst>
              <a:ext uri="{FF2B5EF4-FFF2-40B4-BE49-F238E27FC236}">
                <a16:creationId xmlns:a16="http://schemas.microsoft.com/office/drawing/2014/main" id="{E6ED3666-9C62-BAC0-91B1-B9FD062C1BD7}"/>
              </a:ext>
            </a:extLst>
          </p:cNvPr>
          <p:cNvSpPr/>
          <p:nvPr/>
        </p:nvSpPr>
        <p:spPr>
          <a:xfrm>
            <a:off x="2201819" y="1745514"/>
            <a:ext cx="365760" cy="365760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>
            <a:extLst>
              <a:ext uri="{FF2B5EF4-FFF2-40B4-BE49-F238E27FC236}">
                <a16:creationId xmlns:a16="http://schemas.microsoft.com/office/drawing/2014/main" id="{4CC25AAB-CEC6-8868-5ABA-95E7EB4281BA}"/>
              </a:ext>
            </a:extLst>
          </p:cNvPr>
          <p:cNvSpPr/>
          <p:nvPr/>
        </p:nvSpPr>
        <p:spPr>
          <a:xfrm>
            <a:off x="956947" y="3616640"/>
            <a:ext cx="365760" cy="365760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B69B7573-3BC6-E26E-7154-CF85999678FC}"/>
              </a:ext>
            </a:extLst>
          </p:cNvPr>
          <p:cNvSpPr/>
          <p:nvPr/>
        </p:nvSpPr>
        <p:spPr>
          <a:xfrm>
            <a:off x="2338664" y="3642384"/>
            <a:ext cx="365760" cy="365760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MsPham-0936082789">
            <a:extLst>
              <a:ext uri="{FF2B5EF4-FFF2-40B4-BE49-F238E27FC236}">
                <a16:creationId xmlns:a16="http://schemas.microsoft.com/office/drawing/2014/main" id="{D8B388C8-B461-17FB-31F2-EEFD4A10D5DF}"/>
              </a:ext>
            </a:extLst>
          </p:cNvPr>
          <p:cNvSpPr/>
          <p:nvPr/>
        </p:nvSpPr>
        <p:spPr>
          <a:xfrm>
            <a:off x="1683233" y="5038593"/>
            <a:ext cx="365760" cy="365760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MsPham-0936082789">
            <a:extLst>
              <a:ext uri="{FF2B5EF4-FFF2-40B4-BE49-F238E27FC236}">
                <a16:creationId xmlns:a16="http://schemas.microsoft.com/office/drawing/2014/main" id="{4AF1B18F-BBF6-CDAF-FF7C-D73C4C11BC5E}"/>
              </a:ext>
            </a:extLst>
          </p:cNvPr>
          <p:cNvSpPr/>
          <p:nvPr/>
        </p:nvSpPr>
        <p:spPr>
          <a:xfrm>
            <a:off x="3603885" y="4122545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9" name="MsPham-0936082789">
            <a:extLst>
              <a:ext uri="{FF2B5EF4-FFF2-40B4-BE49-F238E27FC236}">
                <a16:creationId xmlns:a16="http://schemas.microsoft.com/office/drawing/2014/main" id="{50A5A260-7027-ABBD-E4EF-C088DC8E1FF6}"/>
              </a:ext>
            </a:extLst>
          </p:cNvPr>
          <p:cNvSpPr/>
          <p:nvPr/>
        </p:nvSpPr>
        <p:spPr>
          <a:xfrm>
            <a:off x="4250023" y="1715702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0" name="MsPham-0936082789">
            <a:extLst>
              <a:ext uri="{FF2B5EF4-FFF2-40B4-BE49-F238E27FC236}">
                <a16:creationId xmlns:a16="http://schemas.microsoft.com/office/drawing/2014/main" id="{3EBDB229-697C-462C-D930-C1295D6365F8}"/>
              </a:ext>
            </a:extLst>
          </p:cNvPr>
          <p:cNvSpPr/>
          <p:nvPr/>
        </p:nvSpPr>
        <p:spPr>
          <a:xfrm>
            <a:off x="7393279" y="575101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MsPham-0936082789">
            <a:extLst>
              <a:ext uri="{FF2B5EF4-FFF2-40B4-BE49-F238E27FC236}">
                <a16:creationId xmlns:a16="http://schemas.microsoft.com/office/drawing/2014/main" id="{EBE15DEA-FC88-5B58-84FC-47825A4633C9}"/>
              </a:ext>
            </a:extLst>
          </p:cNvPr>
          <p:cNvSpPr/>
          <p:nvPr/>
        </p:nvSpPr>
        <p:spPr>
          <a:xfrm>
            <a:off x="9930643" y="545930"/>
            <a:ext cx="632749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7A2F60B4-266E-55B6-86B4-CECBD01EF498}"/>
              </a:ext>
            </a:extLst>
          </p:cNvPr>
          <p:cNvCxnSpPr>
            <a:cxnSpLocks/>
            <a:endCxn id="121" idx="1"/>
          </p:cNvCxnSpPr>
          <p:nvPr/>
        </p:nvCxnSpPr>
        <p:spPr>
          <a:xfrm>
            <a:off x="8677777" y="-277792"/>
            <a:ext cx="1252866" cy="11161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2C61CEB-D411-80A8-3998-5B5100B83261}"/>
              </a:ext>
            </a:extLst>
          </p:cNvPr>
          <p:cNvSpPr txBox="1"/>
          <p:nvPr/>
        </p:nvSpPr>
        <p:spPr>
          <a:xfrm>
            <a:off x="8910397" y="-369332"/>
            <a:ext cx="312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Click the each number to open.</a:t>
            </a:r>
          </a:p>
        </p:txBody>
      </p:sp>
    </p:spTree>
    <p:extLst>
      <p:ext uri="{BB962C8B-B14F-4D97-AF65-F5344CB8AC3E}">
        <p14:creationId xmlns:p14="http://schemas.microsoft.com/office/powerpoint/2010/main" val="6782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39" grpId="0" animBg="1"/>
      <p:bldP spid="23" grpId="0" animBg="1"/>
      <p:bldP spid="23" grpId="1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646BA90-1995-4053-DA9B-88889DE486D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8AA2A3-BFE2-7F3D-4AFB-FBCCDFBB62D9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432560" y="285943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 </a:t>
            </a: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(P.13)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495625" y="238370"/>
            <a:ext cx="936935" cy="644029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AD5C0-0751-3FA4-AE51-29D184CEC8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" y="1067965"/>
            <a:ext cx="4280281" cy="2630494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86A12-E753-6F7C-4842-D9FD9D0A7D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570" y="1067966"/>
            <a:ext cx="4353604" cy="2630494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99FAD-F6C8-72CE-4A78-0790D4292F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" y="3801866"/>
            <a:ext cx="4280281" cy="2493011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5AC23E-93D3-D66D-179E-3225D5DBCB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318" y="3778951"/>
            <a:ext cx="4326108" cy="2538839"/>
          </a:xfrm>
          <a:prstGeom prst="rect">
            <a:avLst/>
          </a:prstGeom>
          <a:effectLst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6C8E287-07B3-43F7-8AEA-F04DAE206D59}"/>
              </a:ext>
            </a:extLst>
          </p:cNvPr>
          <p:cNvSpPr/>
          <p:nvPr/>
        </p:nvSpPr>
        <p:spPr>
          <a:xfrm>
            <a:off x="7482129" y="3243572"/>
            <a:ext cx="2785242" cy="55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4A77C3-1791-1CB9-5DBE-045E47030314}"/>
              </a:ext>
            </a:extLst>
          </p:cNvPr>
          <p:cNvSpPr/>
          <p:nvPr/>
        </p:nvSpPr>
        <p:spPr>
          <a:xfrm>
            <a:off x="2527167" y="5839990"/>
            <a:ext cx="2785242" cy="55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71DFAB-D49C-BC0E-8D3F-4946C0DFFD84}"/>
              </a:ext>
            </a:extLst>
          </p:cNvPr>
          <p:cNvSpPr/>
          <p:nvPr/>
        </p:nvSpPr>
        <p:spPr>
          <a:xfrm>
            <a:off x="7482129" y="5281696"/>
            <a:ext cx="2785242" cy="55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TRACK 09">
            <a:hlinkClick r:id="" action="ppaction://media"/>
            <a:extLst>
              <a:ext uri="{FF2B5EF4-FFF2-40B4-BE49-F238E27FC236}">
                <a16:creationId xmlns:a16="http://schemas.microsoft.com/office/drawing/2014/main" id="{9D66B04A-AABB-0ECD-E570-8E2BB7377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8375" y="11275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4728DF-567A-1BAF-8AEB-E9F4FBAF72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816" y="251785"/>
            <a:ext cx="695004" cy="69500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9B41F37-A425-863F-59AA-870BC11FE9D2}"/>
              </a:ext>
            </a:extLst>
          </p:cNvPr>
          <p:cNvSpPr/>
          <p:nvPr/>
        </p:nvSpPr>
        <p:spPr>
          <a:xfrm>
            <a:off x="8796579" y="1018010"/>
            <a:ext cx="1922595" cy="17212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0A34B1-B1D0-9BF1-F145-641E31DE794C}"/>
              </a:ext>
            </a:extLst>
          </p:cNvPr>
          <p:cNvSpPr/>
          <p:nvPr/>
        </p:nvSpPr>
        <p:spPr>
          <a:xfrm>
            <a:off x="3826458" y="3698459"/>
            <a:ext cx="1922595" cy="17212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D31C1-5B67-78A5-EEF2-505618E7CD8A}"/>
              </a:ext>
            </a:extLst>
          </p:cNvPr>
          <p:cNvSpPr/>
          <p:nvPr/>
        </p:nvSpPr>
        <p:spPr>
          <a:xfrm>
            <a:off x="6889318" y="3692897"/>
            <a:ext cx="1922595" cy="17212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5A2EFF8-64E9-8148-9CA0-24D7B3592B1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8AEE903-9B76-8FA8-44F7-5D219F48F6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MsPham-0936082789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MsPham-093608278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7D2CCC51-8797-F365-5826-B7B90D7F40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505FC85A-27A9-C787-3625-679ADDD7E267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sPham-0936082789"/>
          <p:cNvSpPr txBox="1"/>
          <p:nvPr/>
        </p:nvSpPr>
        <p:spPr>
          <a:xfrm>
            <a:off x="2978914" y="2511171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 txBox="1"/>
          <p:nvPr/>
        </p:nvSpPr>
        <p:spPr>
          <a:xfrm>
            <a:off x="2978914" y="2904465"/>
            <a:ext cx="2743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/dænsɪŋ/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nhảy, nhảy múa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/>
          <p:cNvSpPr txBox="1"/>
          <p:nvPr/>
        </p:nvSpPr>
        <p:spPr>
          <a:xfrm>
            <a:off x="7069809" y="2511171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/>
          <p:cNvSpPr txBox="1"/>
          <p:nvPr/>
        </p:nvSpPr>
        <p:spPr>
          <a:xfrm>
            <a:off x="1460027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/>
          <p:cNvSpPr txBox="1"/>
          <p:nvPr/>
        </p:nvSpPr>
        <p:spPr>
          <a:xfrm>
            <a:off x="5144164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 txBox="1"/>
          <p:nvPr/>
        </p:nvSpPr>
        <p:spPr>
          <a:xfrm>
            <a:off x="8816638" y="5355863"/>
            <a:ext cx="2743200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/>
          <p:cNvSpPr txBox="1"/>
          <p:nvPr/>
        </p:nvSpPr>
        <p:spPr>
          <a:xfrm>
            <a:off x="7069809" y="2904465"/>
            <a:ext cx="2743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/sɪŋɪŋ/</a:t>
            </a:r>
            <a:endParaRPr lang="en-US" sz="20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hát, ca hát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/>
          <p:cNvSpPr txBox="1"/>
          <p:nvPr/>
        </p:nvSpPr>
        <p:spPr>
          <a:xfrm>
            <a:off x="1448365" y="5776761"/>
            <a:ext cx="27665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/drɑːɪŋ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/>
          <p:cNvSpPr txBox="1"/>
          <p:nvPr/>
        </p:nvSpPr>
        <p:spPr>
          <a:xfrm>
            <a:off x="5144164" y="5776761"/>
            <a:ext cx="27432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/riːdɪŋ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 txBox="1"/>
          <p:nvPr/>
        </p:nvSpPr>
        <p:spPr>
          <a:xfrm>
            <a:off x="8816638" y="5776761"/>
            <a:ext cx="27432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/peɪntɪŋ</a:t>
            </a:r>
            <a:r>
              <a:rPr lang="en-US" sz="2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bằng cọ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point. Repeat.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137F0429-9EF2-5634-D74B-8D387F8D7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721" y="931494"/>
            <a:ext cx="1686636" cy="1540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41B11BAF-B62B-F585-C5DF-752B8B7BB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1856" y="942926"/>
            <a:ext cx="1683829" cy="1529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7E1E2FD-6C1A-B9A7-A4AE-C111D918C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9871" y="3871552"/>
            <a:ext cx="1678218" cy="1532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B06B1785-D598-231E-50E3-9803BAF43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6733" y="3829191"/>
            <a:ext cx="1683830" cy="1535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467CB6FB-FE1C-8D60-0C54-41877286D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5685" y="3829191"/>
            <a:ext cx="1683830" cy="1526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0B314E3-7EB1-5C7E-24AC-3A761F2276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420" y="594946"/>
            <a:ext cx="695960" cy="6959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1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34DAA8B-9611-A9BA-14D2-490A3ACC6CA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49AB68C-4147-A8E1-7A3C-7ACC878ACB7F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6911521" y="25303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 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DD763EE-2343-399B-7133-A5B3B216D1C7}"/>
              </a:ext>
            </a:extLst>
          </p:cNvPr>
          <p:cNvSpPr/>
          <p:nvPr/>
        </p:nvSpPr>
        <p:spPr>
          <a:xfrm>
            <a:off x="476701" y="143197"/>
            <a:ext cx="3967480" cy="625395"/>
          </a:xfrm>
          <a:prstGeom prst="hexagon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84C2B89-14BD-CE16-11D1-801773CC841D}"/>
              </a:ext>
            </a:extLst>
          </p:cNvPr>
          <p:cNvSpPr txBox="1"/>
          <p:nvPr/>
        </p:nvSpPr>
        <p:spPr>
          <a:xfrm>
            <a:off x="6911521" y="3998801"/>
            <a:ext cx="3875314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/dænsɪŋ/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nhảy, nhảy múa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DD2B7-58C8-3792-9A62-E3016D3AF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83" y="1560893"/>
            <a:ext cx="4580017" cy="4183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34DAA8B-9611-A9BA-14D2-490A3ACC6CA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49AB68C-4147-A8E1-7A3C-7ACC878ACB7F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6911521" y="25303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7847688-A1E8-47AC-5718-A4F2423BD8C7}"/>
              </a:ext>
            </a:extLst>
          </p:cNvPr>
          <p:cNvSpPr/>
          <p:nvPr/>
        </p:nvSpPr>
        <p:spPr>
          <a:xfrm>
            <a:off x="476701" y="143197"/>
            <a:ext cx="3967480" cy="625395"/>
          </a:xfrm>
          <a:prstGeom prst="hexagon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9179EB5-FEC7-E4B2-6154-29DD4D76497C}"/>
              </a:ext>
            </a:extLst>
          </p:cNvPr>
          <p:cNvSpPr txBox="1"/>
          <p:nvPr/>
        </p:nvSpPr>
        <p:spPr>
          <a:xfrm>
            <a:off x="6911521" y="3998801"/>
            <a:ext cx="387531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/sɪŋɪŋ/</a:t>
            </a:r>
            <a:endParaRPr lang="en-US" sz="32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hát, ca hát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1E36F-5FBF-3711-9052-81CD4A729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94" y="1576135"/>
            <a:ext cx="4572396" cy="4153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6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34DAA8B-9611-A9BA-14D2-490A3ACC6CA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49AB68C-4147-A8E1-7A3C-7ACC878ACB7F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6911521" y="25303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7D047EA-7916-59CC-746F-20228DDA504B}"/>
              </a:ext>
            </a:extLst>
          </p:cNvPr>
          <p:cNvSpPr/>
          <p:nvPr/>
        </p:nvSpPr>
        <p:spPr>
          <a:xfrm>
            <a:off x="476701" y="143197"/>
            <a:ext cx="3967480" cy="625395"/>
          </a:xfrm>
          <a:prstGeom prst="hexagon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5626A25-518A-E6AF-0817-B71B18A48B1A}"/>
              </a:ext>
            </a:extLst>
          </p:cNvPr>
          <p:cNvSpPr txBox="1"/>
          <p:nvPr/>
        </p:nvSpPr>
        <p:spPr>
          <a:xfrm>
            <a:off x="6911521" y="3998801"/>
            <a:ext cx="387531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/drɑːɪŋ</a:t>
            </a:r>
            <a:r>
              <a:rPr lang="en-US" sz="32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7FFF0-58AB-DAA0-99BC-C4A6966B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414" y="1572324"/>
            <a:ext cx="4557155" cy="4160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34DAA8B-9611-A9BA-14D2-490A3ACC6CA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49AB68C-4147-A8E1-7A3C-7ACC878ACB7F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6911521" y="25303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3722C32-2084-B7F4-CF8D-1C475C0E4AFB}"/>
              </a:ext>
            </a:extLst>
          </p:cNvPr>
          <p:cNvSpPr/>
          <p:nvPr/>
        </p:nvSpPr>
        <p:spPr>
          <a:xfrm>
            <a:off x="476701" y="143197"/>
            <a:ext cx="3967480" cy="625395"/>
          </a:xfrm>
          <a:prstGeom prst="hexagon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ACD682-0AAD-4269-81BE-45FA260B3C86}"/>
              </a:ext>
            </a:extLst>
          </p:cNvPr>
          <p:cNvSpPr txBox="1"/>
          <p:nvPr/>
        </p:nvSpPr>
        <p:spPr>
          <a:xfrm>
            <a:off x="6894472" y="3998801"/>
            <a:ext cx="390826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/riːdɪŋ</a:t>
            </a:r>
            <a:r>
              <a:rPr lang="en-US" sz="32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11B0A-E1AF-5EDE-9CB4-A8637103F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94" y="1568514"/>
            <a:ext cx="4572396" cy="4168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2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a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614</Words>
  <Application>Microsoft Office PowerPoint</Application>
  <PresentationFormat>Widescreen</PresentationFormat>
  <Paragraphs>305</Paragraphs>
  <Slides>43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.VnBlack</vt:lpstr>
      <vt:lpstr>.VnCooper</vt:lpstr>
      <vt:lpstr>Arial</vt:lpstr>
      <vt:lpstr>Arial Black</vt:lpstr>
      <vt:lpstr>Britannic Bold</vt:lpstr>
      <vt:lpstr>Calibri</vt:lpstr>
      <vt:lpstr>Calibri Light</vt:lpstr>
      <vt:lpstr>Century Gothic</vt:lpstr>
      <vt:lpstr>Cooper Black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106</cp:revision>
  <dcterms:created xsi:type="dcterms:W3CDTF">2022-09-11T07:56:52Z</dcterms:created>
  <dcterms:modified xsi:type="dcterms:W3CDTF">2024-09-19T07:34:00Z</dcterms:modified>
</cp:coreProperties>
</file>