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ppt/tags/tag9.xml" ContentType="application/vnd.openxmlformats-officedocument.presentationml.tags+xml"/>
  <Override PartName="/ppt/notesSlides/notesSlide7.xml" ContentType="application/vnd.openxmlformats-officedocument.presentationml.notesSlide+xml"/>
  <Override PartName="/ppt/tags/tag10.xml" ContentType="application/vnd.openxmlformats-officedocument.presentationml.tags+xml"/>
  <Override PartName="/ppt/notesSlides/notesSlide8.xml" ContentType="application/vnd.openxmlformats-officedocument.presentationml.notesSlide+xml"/>
  <Override PartName="/ppt/tags/tag11.xml" ContentType="application/vnd.openxmlformats-officedocument.presentationml.tags+xml"/>
  <Override PartName="/ppt/notesSlides/notesSlide9.xml" ContentType="application/vnd.openxmlformats-officedocument.presentationml.notesSlide+xml"/>
  <Override PartName="/ppt/tags/tag12.xml" ContentType="application/vnd.openxmlformats-officedocument.presentationml.tags+xml"/>
  <Override PartName="/ppt/notesSlides/notesSlide10.xml" ContentType="application/vnd.openxmlformats-officedocument.presentationml.notesSlide+xml"/>
  <Override PartName="/ppt/tags/tag13.xml" ContentType="application/vnd.openxmlformats-officedocument.presentationml.tags+xml"/>
  <Override PartName="/ppt/notesSlides/notesSlide11.xml" ContentType="application/vnd.openxmlformats-officedocument.presentationml.notesSlide+xml"/>
  <Override PartName="/ppt/tags/tag14.xml" ContentType="application/vnd.openxmlformats-officedocument.presentationml.tags+xml"/>
  <Override PartName="/ppt/notesSlides/notesSlide12.xml" ContentType="application/vnd.openxmlformats-officedocument.presentationml.notesSlide+xml"/>
  <Override PartName="/ppt/tags/tag15.xml" ContentType="application/vnd.openxmlformats-officedocument.presentationml.tags+xml"/>
  <Override PartName="/ppt/notesSlides/notesSlide13.xml" ContentType="application/vnd.openxmlformats-officedocument.presentationml.notesSlide+xml"/>
  <Override PartName="/ppt/tags/tag16.xml" ContentType="application/vnd.openxmlformats-officedocument.presentationml.tags+xml"/>
  <Override PartName="/ppt/notesSlides/notesSlide14.xml" ContentType="application/vnd.openxmlformats-officedocument.presentationml.notesSlide+xml"/>
  <Override PartName="/ppt/tags/tag17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ppt/tags/tag27.xml" ContentType="application/vnd.openxmlformats-officedocument.presentationml.tags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796" r:id="rId2"/>
    <p:sldId id="797" r:id="rId3"/>
    <p:sldId id="1253" r:id="rId4"/>
    <p:sldId id="1252" r:id="rId5"/>
    <p:sldId id="1254" r:id="rId6"/>
    <p:sldId id="1256" r:id="rId7"/>
    <p:sldId id="1257" r:id="rId8"/>
    <p:sldId id="1258" r:id="rId9"/>
    <p:sldId id="1255" r:id="rId10"/>
    <p:sldId id="1259" r:id="rId11"/>
    <p:sldId id="1261" r:id="rId12"/>
    <p:sldId id="1260" r:id="rId13"/>
    <p:sldId id="1262" r:id="rId14"/>
    <p:sldId id="1263" r:id="rId15"/>
    <p:sldId id="1264" r:id="rId16"/>
    <p:sldId id="536" r:id="rId17"/>
    <p:sldId id="306" r:id="rId18"/>
    <p:sldId id="537" r:id="rId19"/>
    <p:sldId id="538" r:id="rId20"/>
    <p:sldId id="539" r:id="rId21"/>
    <p:sldId id="540" r:id="rId22"/>
    <p:sldId id="541" r:id="rId23"/>
    <p:sldId id="542" r:id="rId24"/>
    <p:sldId id="793" r:id="rId25"/>
    <p:sldId id="1215" r:id="rId26"/>
    <p:sldId id="559" r:id="rId27"/>
    <p:sldId id="560" r:id="rId28"/>
    <p:sldId id="798" r:id="rId29"/>
    <p:sldId id="557" r:id="rId30"/>
    <p:sldId id="1204" r:id="rId31"/>
    <p:sldId id="1232" r:id="rId32"/>
    <p:sldId id="1233" r:id="rId33"/>
    <p:sldId id="1246" r:id="rId34"/>
    <p:sldId id="1247" r:id="rId35"/>
    <p:sldId id="1248" r:id="rId36"/>
    <p:sldId id="1251" r:id="rId37"/>
    <p:sldId id="1249" r:id="rId38"/>
    <p:sldId id="1250" r:id="rId39"/>
    <p:sldId id="1234" r:id="rId40"/>
    <p:sldId id="1245" r:id="rId41"/>
    <p:sldId id="1214" r:id="rId42"/>
    <p:sldId id="558" r:id="rId43"/>
    <p:sldId id="1231" r:id="rId44"/>
    <p:sldId id="795" r:id="rId45"/>
    <p:sldId id="344" r:id="rId46"/>
  </p:sldIdLst>
  <p:sldSz cx="12192000" cy="6858000"/>
  <p:notesSz cx="6858000" cy="9144000"/>
  <p:custDataLst>
    <p:tags r:id="rId48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F11FF"/>
    <a:srgbClr val="D0016C"/>
    <a:srgbClr val="C50062"/>
    <a:srgbClr val="C90065"/>
    <a:srgbClr val="03A84E"/>
    <a:srgbClr val="C46DFF"/>
    <a:srgbClr val="7030A0"/>
    <a:srgbClr val="FF9409"/>
    <a:srgbClr val="8EBC4C"/>
    <a:srgbClr val="7FB7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50" d="100"/>
          <a:sy n="50" d="100"/>
        </p:scale>
        <p:origin x="1272" y="7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gs" Target="tags/tag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257262-CA5B-41CB-B033-67CCF35F8904}" type="datetimeFigureOut">
              <a:rPr lang="zh-CN" altLang="en-US" smtClean="0"/>
              <a:t>2023/7/13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854285-8A2F-4A13-99AC-D41DAEA8FB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18553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13443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46BD41-3D0E-45B9-AEBC-8ED4542F70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9064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46BD41-3D0E-45B9-AEBC-8ED4542F70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5690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46BD41-3D0E-45B9-AEBC-8ED4542F70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25378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46BD41-3D0E-45B9-AEBC-8ED4542F70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13079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46BD41-3D0E-45B9-AEBC-8ED4542F70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19349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22A2B024-87D4-8773-1F2D-F8C344A837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0167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1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 bài giảng </a:t>
            </a:r>
            <a:r>
              <a:rPr lang="en-US" sz="1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learn Smart start 4 </a:t>
            </a:r>
            <a:r>
              <a:rPr lang="en-US" sz="1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 được biên soạn bởi MsPham, là công sức lao động và là tâm huyết của MsPham. Vì vậy, khi đăng kí nhận bài giảng, quý thầy cô được tùy ý chỉnh sửa cho phù hợp mục đích giảng dạy của mình.  </a:t>
            </a:r>
          </a:p>
          <a:p>
            <a:pPr marL="342900" indent="-3429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1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 hình thức chia sẻ, trao đổi, mua bán bộ bài giảng này đều là ăn cắp. </a:t>
            </a:r>
          </a:p>
          <a:p>
            <a:pPr algn="just">
              <a:spcBef>
                <a:spcPts val="1200"/>
              </a:spcBef>
            </a:pPr>
            <a:r>
              <a:rPr lang="en-US" sz="11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Trân trọng! </a:t>
            </a:r>
          </a:p>
          <a:p>
            <a:pPr algn="just">
              <a:spcAft>
                <a:spcPts val="600"/>
              </a:spcAft>
            </a:pPr>
            <a:r>
              <a:rPr lang="en-US" sz="11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 MsPham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854285-8A2F-4A13-99AC-D41DAEA8FB83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56677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59456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5E27A86D-8CA1-3C43-AE79-D7AF09EBEF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73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79221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1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 bài giảng </a:t>
            </a:r>
            <a:r>
              <a:rPr lang="en-US" sz="1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learn Smart start 4 </a:t>
            </a:r>
            <a:r>
              <a:rPr lang="en-US" sz="1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 được biên soạn bởi MsPham, là công sức lao động và là tâm huyết của MsPham. Vì vậy, khi đăng kí nhận bài giảng, quý thầy cô được tùy ý chỉnh sửa cho phù hợp mục đích giảng dạy của mình.  </a:t>
            </a:r>
          </a:p>
          <a:p>
            <a:pPr marL="342900" indent="-3429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1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 hình thức chia sẻ, trao đổi, mua bán bộ bài giảng này đều là ăn cắp. </a:t>
            </a:r>
          </a:p>
          <a:p>
            <a:pPr algn="just">
              <a:spcBef>
                <a:spcPts val="1200"/>
              </a:spcBef>
            </a:pPr>
            <a:r>
              <a:rPr lang="en-US" sz="11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Trân trọng! </a:t>
            </a:r>
          </a:p>
          <a:p>
            <a:pPr algn="just">
              <a:spcAft>
                <a:spcPts val="600"/>
              </a:spcAft>
            </a:pPr>
            <a:r>
              <a:rPr lang="en-US" sz="11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 MsPham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854285-8A2F-4A13-99AC-D41DAEA8FB83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598850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16DFB37D-D202-2C27-1108-39B65C11D7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28660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87142C49-D09D-C1C8-775B-067667DAF6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83426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932165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46BD41-3D0E-45B9-AEBC-8ED4542F70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858617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46BD41-3D0E-45B9-AEBC-8ED4542F70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15527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46BD41-3D0E-45B9-AEBC-8ED4542F70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632552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46BD41-3D0E-45B9-AEBC-8ED4542F70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386044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1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 bài giảng </a:t>
            </a:r>
            <a:r>
              <a:rPr lang="en-US" sz="1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learn Smart start 4 </a:t>
            </a:r>
            <a:r>
              <a:rPr lang="en-US" sz="1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 được biên soạn bởi MsPham, là công sức lao động và là tâm huyết của MsPham. Vì vậy, khi đăng kí nhận bài giảng, quý thầy cô được tùy ý chỉnh sửa cho phù hợp mục đích giảng dạy của mình.  </a:t>
            </a:r>
          </a:p>
          <a:p>
            <a:pPr marL="342900" indent="-3429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1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 hình thức chia sẻ, trao đổi, mua bán bộ bài giảng này đều là ăn cắp. </a:t>
            </a:r>
          </a:p>
          <a:p>
            <a:pPr algn="just">
              <a:spcBef>
                <a:spcPts val="1200"/>
              </a:spcBef>
            </a:pPr>
            <a:r>
              <a:rPr lang="en-US" sz="11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Trân trọng! </a:t>
            </a:r>
          </a:p>
          <a:p>
            <a:pPr algn="just">
              <a:spcAft>
                <a:spcPts val="600"/>
              </a:spcAft>
            </a:pPr>
            <a:r>
              <a:rPr lang="en-US" sz="11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 MsPham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854285-8A2F-4A13-99AC-D41DAEA8FB83}" type="slidenum">
              <a:rPr lang="zh-CN" altLang="en-US" smtClean="0"/>
              <a:t>43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65781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46BD41-3D0E-45B9-AEBC-8ED4542F70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26534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46BD41-3D0E-45B9-AEBC-8ED4542F70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60140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46BD41-3D0E-45B9-AEBC-8ED4542F70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82605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46BD41-3D0E-45B9-AEBC-8ED4542F70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75371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46BD41-3D0E-45B9-AEBC-8ED4542F70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74198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46BD41-3D0E-45B9-AEBC-8ED4542F70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57435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46BD41-3D0E-45B9-AEBC-8ED4542F70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1881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21439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08318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10677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843328-2421-4B93-B770-3A2669E25A6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99212-C788-4927-9C93-E46A87B0EB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90493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79DC14-7B02-CA4B-0D01-20F0BC85A3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DAFA5F-61D5-4B39-6172-9DE444A9C3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AADADF-3271-2216-2328-7AEBF383AA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DC5B76-E0B7-4DBD-AB66-6E49F381079E}" type="datetimeFigureOut">
              <a:rPr lang="en-US" smtClean="0"/>
              <a:t>7/13/2023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9C0F99-4161-1639-A9C7-8D25F08341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4C1F24-21A5-0F5C-0EC4-94920494E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B308D7-9BC9-4E66-8992-310B7162AC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3697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A8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29028" y="0"/>
            <a:ext cx="12229636" cy="704149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5" r:id="rId4"/>
    <p:sldLayoutId id="2147483657" r:id="rId5"/>
    <p:sldLayoutId id="2147483658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4.xml"/><Relationship Id="rId7" Type="http://schemas.openxmlformats.org/officeDocument/2006/relationships/image" Target="../media/image3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2.xml"/><Relationship Id="rId5" Type="http://schemas.openxmlformats.org/officeDocument/2006/relationships/image" Target="../media/image7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3.xml"/><Relationship Id="rId5" Type="http://schemas.openxmlformats.org/officeDocument/2006/relationships/image" Target="../media/image7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4.xml"/><Relationship Id="rId5" Type="http://schemas.openxmlformats.org/officeDocument/2006/relationships/image" Target="../media/image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5.xml"/><Relationship Id="rId5" Type="http://schemas.openxmlformats.org/officeDocument/2006/relationships/image" Target="../media/image7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6.xml"/><Relationship Id="rId5" Type="http://schemas.openxmlformats.org/officeDocument/2006/relationships/image" Target="../media/image7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33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" Type="http://schemas.openxmlformats.org/officeDocument/2006/relationships/slideLayout" Target="../slideLayouts/slideLayout5.xml"/><Relationship Id="rId16" Type="http://schemas.openxmlformats.org/officeDocument/2006/relationships/image" Target="../media/image31.png"/><Relationship Id="rId1" Type="http://schemas.openxmlformats.org/officeDocument/2006/relationships/tags" Target="../tags/tag17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4" Type="http://schemas.openxmlformats.org/officeDocument/2006/relationships/audio" Target="../media/audio3.wav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8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audio" Target="../media/audio4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9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audio" Target="../media/audio5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0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audio" Target="../media/audio6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audio" Target="../media/audio7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audio" Target="../media/audio8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3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audio" Target="../media/audio9.wav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.png"/><Relationship Id="rId7" Type="http://schemas.openxmlformats.org/officeDocument/2006/relationships/image" Target="../media/image3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png"/><Relationship Id="rId5" Type="http://schemas.openxmlformats.org/officeDocument/2006/relationships/image" Target="../media/image42.png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4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53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5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audio" Target="../media/audio14.wav"/><Relationship Id="rId13" Type="http://schemas.openxmlformats.org/officeDocument/2006/relationships/image" Target="../media/image59.png"/><Relationship Id="rId18" Type="http://schemas.openxmlformats.org/officeDocument/2006/relationships/image" Target="../media/image64.png"/><Relationship Id="rId3" Type="http://schemas.openxmlformats.org/officeDocument/2006/relationships/notesSlide" Target="../notesSlides/notesSlide25.xml"/><Relationship Id="rId7" Type="http://schemas.openxmlformats.org/officeDocument/2006/relationships/audio" Target="../media/audio13.wav"/><Relationship Id="rId12" Type="http://schemas.openxmlformats.org/officeDocument/2006/relationships/image" Target="../media/image58.png"/><Relationship Id="rId17" Type="http://schemas.openxmlformats.org/officeDocument/2006/relationships/image" Target="../media/image63.png"/><Relationship Id="rId2" Type="http://schemas.openxmlformats.org/officeDocument/2006/relationships/slideLayout" Target="../slideLayouts/slideLayout4.xml"/><Relationship Id="rId16" Type="http://schemas.openxmlformats.org/officeDocument/2006/relationships/image" Target="../media/image62.png"/><Relationship Id="rId1" Type="http://schemas.openxmlformats.org/officeDocument/2006/relationships/tags" Target="../tags/tag26.xml"/><Relationship Id="rId6" Type="http://schemas.openxmlformats.org/officeDocument/2006/relationships/audio" Target="../media/audio12.wav"/><Relationship Id="rId11" Type="http://schemas.openxmlformats.org/officeDocument/2006/relationships/image" Target="../media/image57.png"/><Relationship Id="rId5" Type="http://schemas.openxmlformats.org/officeDocument/2006/relationships/audio" Target="../media/audio11.wav"/><Relationship Id="rId15" Type="http://schemas.openxmlformats.org/officeDocument/2006/relationships/image" Target="../media/image61.png"/><Relationship Id="rId10" Type="http://schemas.openxmlformats.org/officeDocument/2006/relationships/image" Target="../media/image56.png"/><Relationship Id="rId4" Type="http://schemas.openxmlformats.org/officeDocument/2006/relationships/audio" Target="../media/audio10.wav"/><Relationship Id="rId9" Type="http://schemas.openxmlformats.org/officeDocument/2006/relationships/audio" Target="../media/audio15.wav"/><Relationship Id="rId14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audio" Target="../media/audio1.wav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9.png"/><Relationship Id="rId7" Type="http://schemas.openxmlformats.org/officeDocument/2006/relationships/image" Target="../media/image7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70.png"/><Relationship Id="rId10" Type="http://schemas.openxmlformats.org/officeDocument/2006/relationships/image" Target="../media/image36.png"/><Relationship Id="rId4" Type="http://schemas.openxmlformats.org/officeDocument/2006/relationships/image" Target="../media/image66.png"/><Relationship Id="rId9" Type="http://schemas.openxmlformats.org/officeDocument/2006/relationships/image" Target="../media/image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9.png"/><Relationship Id="rId7" Type="http://schemas.openxmlformats.org/officeDocument/2006/relationships/image" Target="../media/image7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70.png"/><Relationship Id="rId10" Type="http://schemas.openxmlformats.org/officeDocument/2006/relationships/image" Target="../media/image7.png"/><Relationship Id="rId4" Type="http://schemas.openxmlformats.org/officeDocument/2006/relationships/image" Target="../media/image66.png"/><Relationship Id="rId9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9.png"/><Relationship Id="rId7" Type="http://schemas.openxmlformats.org/officeDocument/2006/relationships/image" Target="../media/image7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70.png"/><Relationship Id="rId10" Type="http://schemas.openxmlformats.org/officeDocument/2006/relationships/image" Target="../media/image7.png"/><Relationship Id="rId4" Type="http://schemas.openxmlformats.org/officeDocument/2006/relationships/image" Target="../media/image66.png"/><Relationship Id="rId9" Type="http://schemas.openxmlformats.org/officeDocument/2006/relationships/image" Target="../media/image39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9.png"/><Relationship Id="rId7" Type="http://schemas.openxmlformats.org/officeDocument/2006/relationships/image" Target="../media/image7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70.png"/><Relationship Id="rId10" Type="http://schemas.openxmlformats.org/officeDocument/2006/relationships/image" Target="../media/image7.png"/><Relationship Id="rId4" Type="http://schemas.openxmlformats.org/officeDocument/2006/relationships/image" Target="../media/image66.png"/><Relationship Id="rId9" Type="http://schemas.openxmlformats.org/officeDocument/2006/relationships/image" Target="../media/image4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9.png"/><Relationship Id="rId7" Type="http://schemas.openxmlformats.org/officeDocument/2006/relationships/image" Target="../media/image7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70.png"/><Relationship Id="rId10" Type="http://schemas.openxmlformats.org/officeDocument/2006/relationships/image" Target="../media/image7.png"/><Relationship Id="rId4" Type="http://schemas.openxmlformats.org/officeDocument/2006/relationships/image" Target="../media/image66.png"/><Relationship Id="rId9" Type="http://schemas.openxmlformats.org/officeDocument/2006/relationships/image" Target="../media/image45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9.png"/><Relationship Id="rId7" Type="http://schemas.openxmlformats.org/officeDocument/2006/relationships/image" Target="../media/image7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70.png"/><Relationship Id="rId10" Type="http://schemas.openxmlformats.org/officeDocument/2006/relationships/image" Target="../media/image7.png"/><Relationship Id="rId4" Type="http://schemas.openxmlformats.org/officeDocument/2006/relationships/image" Target="../media/image66.png"/><Relationship Id="rId9" Type="http://schemas.openxmlformats.org/officeDocument/2006/relationships/image" Target="../media/image47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9.png"/><Relationship Id="rId7" Type="http://schemas.openxmlformats.org/officeDocument/2006/relationships/image" Target="../media/image7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70.png"/><Relationship Id="rId10" Type="http://schemas.openxmlformats.org/officeDocument/2006/relationships/image" Target="../media/image36.png"/><Relationship Id="rId4" Type="http://schemas.openxmlformats.org/officeDocument/2006/relationships/image" Target="../media/image66.png"/><Relationship Id="rId9" Type="http://schemas.openxmlformats.org/officeDocument/2006/relationships/image" Target="../media/image7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9.png"/><Relationship Id="rId7" Type="http://schemas.openxmlformats.org/officeDocument/2006/relationships/image" Target="../media/image7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70.png"/><Relationship Id="rId10" Type="http://schemas.openxmlformats.org/officeDocument/2006/relationships/image" Target="../media/image7.png"/><Relationship Id="rId4" Type="http://schemas.openxmlformats.org/officeDocument/2006/relationships/image" Target="../media/image66.png"/><Relationship Id="rId9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6.xml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4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7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7.png"/><Relationship Id="rId7" Type="http://schemas.openxmlformats.org/officeDocument/2006/relationships/image" Target="../media/image38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png"/><Relationship Id="rId11" Type="http://schemas.openxmlformats.org/officeDocument/2006/relationships/image" Target="../media/image2.png"/><Relationship Id="rId5" Type="http://schemas.openxmlformats.org/officeDocument/2006/relationships/image" Target="../media/image36.png"/><Relationship Id="rId10" Type="http://schemas.openxmlformats.org/officeDocument/2006/relationships/image" Target="../media/image80.png"/><Relationship Id="rId4" Type="http://schemas.openxmlformats.org/officeDocument/2006/relationships/image" Target="../media/image45.png"/><Relationship Id="rId9" Type="http://schemas.openxmlformats.org/officeDocument/2006/relationships/image" Target="../media/image7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4.png"/><Relationship Id="rId5" Type="http://schemas.openxmlformats.org/officeDocument/2006/relationships/hyperlink" Target="https://www.facebook.com/msphampowerpoint" TargetMode="External"/><Relationship Id="rId4" Type="http://schemas.openxmlformats.org/officeDocument/2006/relationships/image" Target="../media/image8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7.xml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8.xml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9.xml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0.xml"/><Relationship Id="rId5" Type="http://schemas.openxmlformats.org/officeDocument/2006/relationships/image" Target="../media/image7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1.xml"/><Relationship Id="rId5" Type="http://schemas.openxmlformats.org/officeDocument/2006/relationships/image" Target="../media/image7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spham-0936082789"/>
          <p:cNvSpPr/>
          <p:nvPr>
            <p:custDataLst>
              <p:tags r:id="rId1"/>
            </p:custDataLst>
          </p:nvPr>
        </p:nvSpPr>
        <p:spPr>
          <a:xfrm>
            <a:off x="4782317" y="1437794"/>
            <a:ext cx="914400" cy="914400"/>
          </a:xfrm>
          <a:prstGeom prst="ellipse">
            <a:avLst/>
          </a:prstGeom>
          <a:solidFill>
            <a:srgbClr val="03A84E"/>
          </a:solidFill>
          <a:ln w="31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altLang="zh-CN" sz="5400" b="1">
                <a:solidFill>
                  <a:schemeClr val="bg1"/>
                </a:solidFill>
                <a:latin typeface=".VnAristote" panose="020B7200000000000000" pitchFamily="34" charset="0"/>
                <a:ea typeface="印品黑体" panose="000005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1</a:t>
            </a:r>
            <a:endParaRPr lang="zh-CN" altLang="en-US" sz="5400" b="1" dirty="0">
              <a:solidFill>
                <a:schemeClr val="bg1"/>
              </a:solidFill>
              <a:latin typeface=".VnAristote" panose="020B7200000000000000" pitchFamily="34" charset="0"/>
              <a:ea typeface="印品黑体" panose="00000500000000000000" pitchFamily="2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7" name="Mspham-0936082789"/>
          <p:cNvSpPr/>
          <p:nvPr>
            <p:custDataLst>
              <p:tags r:id="rId2"/>
            </p:custDataLst>
          </p:nvPr>
        </p:nvSpPr>
        <p:spPr>
          <a:xfrm>
            <a:off x="2809134" y="1378676"/>
            <a:ext cx="3113256" cy="932368"/>
          </a:xfrm>
          <a:prstGeom prst="rect">
            <a:avLst/>
          </a:prstGeom>
          <a:noFill/>
          <a:ln w="31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r>
              <a:rPr lang="en-US" altLang="zh-CN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3A84E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Aristote" panose="020B7200000000000000" pitchFamily="34" charset="0"/>
                <a:ea typeface="印品黑体" panose="000005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Unit  </a:t>
            </a:r>
            <a:endParaRPr lang="zh-CN" altLang="en-US" sz="72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3A84E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.VnAristote" panose="020B7200000000000000" pitchFamily="34" charset="0"/>
              <a:ea typeface="印品黑体" panose="00000500000000000000" pitchFamily="2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Mspham-0936082789"/>
          <p:cNvSpPr/>
          <p:nvPr/>
        </p:nvSpPr>
        <p:spPr>
          <a:xfrm>
            <a:off x="1461486" y="3429000"/>
            <a:ext cx="9534019" cy="1126142"/>
          </a:xfrm>
          <a:prstGeom prst="rect">
            <a:avLst/>
          </a:prstGeom>
          <a:noFill/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spAutoFit/>
          </a:bodyPr>
          <a:lstStyle/>
          <a:p>
            <a:pPr algn="ctr">
              <a:lnSpc>
                <a:spcPts val="7300"/>
              </a:lnSpc>
            </a:pPr>
            <a:r>
              <a:rPr lang="en-US" sz="13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D0016C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oper Black" panose="0208090404030B020404" pitchFamily="18" charset="0"/>
              </a:rPr>
              <a:t>Animals</a:t>
            </a:r>
            <a:endParaRPr lang="en-US" sz="13800" b="1" dirty="0">
              <a:ln w="9525">
                <a:solidFill>
                  <a:schemeClr val="bg1"/>
                </a:solidFill>
                <a:prstDash val="solid"/>
              </a:ln>
              <a:solidFill>
                <a:srgbClr val="D0016C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oper Black" panose="0208090404030B020404" pitchFamily="18" charset="0"/>
            </a:endParaRPr>
          </a:p>
        </p:txBody>
      </p:sp>
      <p:sp>
        <p:nvSpPr>
          <p:cNvPr id="8" name="Mspham-0936082789"/>
          <p:cNvSpPr/>
          <p:nvPr>
            <p:custDataLst>
              <p:tags r:id="rId3"/>
            </p:custDataLst>
          </p:nvPr>
        </p:nvSpPr>
        <p:spPr>
          <a:xfrm>
            <a:off x="4206843" y="4655412"/>
            <a:ext cx="4513996" cy="932368"/>
          </a:xfrm>
          <a:prstGeom prst="rect">
            <a:avLst/>
          </a:prstGeom>
          <a:noFill/>
          <a:ln w="31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altLang="zh-CN" sz="66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3A84E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Aristote" panose="020B7200000000000000" pitchFamily="34" charset="0"/>
                <a:ea typeface="印品黑体" panose="000005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Lesson 3.1</a:t>
            </a:r>
            <a:endParaRPr lang="zh-CN" altLang="en-US" sz="66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3A84E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.VnAristote" panose="020B7200000000000000" pitchFamily="34" charset="0"/>
              <a:ea typeface="印品黑体" panose="00000500000000000000" pitchFamily="2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1847C04-78A2-D6EC-1986-FB7C10153F07}"/>
              </a:ext>
            </a:extLst>
          </p:cNvPr>
          <p:cNvGrpSpPr/>
          <p:nvPr/>
        </p:nvGrpSpPr>
        <p:grpSpPr>
          <a:xfrm>
            <a:off x="1671128" y="789567"/>
            <a:ext cx="8873921" cy="1192962"/>
            <a:chOff x="3763860" y="2151374"/>
            <a:chExt cx="5815288" cy="781776"/>
          </a:xfrm>
        </p:grpSpPr>
        <p:sp>
          <p:nvSpPr>
            <p:cNvPr id="7" name="Mspham-0936082789">
              <a:extLst>
                <a:ext uri="{FF2B5EF4-FFF2-40B4-BE49-F238E27FC236}">
                  <a16:creationId xmlns:a16="http://schemas.microsoft.com/office/drawing/2014/main" id="{6B935F7E-6C2F-CCE2-21C7-6BD9ECCEEEB3}"/>
                </a:ext>
              </a:extLst>
            </p:cNvPr>
            <p:cNvSpPr txBox="1"/>
            <p:nvPr/>
          </p:nvSpPr>
          <p:spPr>
            <a:xfrm>
              <a:off x="8806831" y="2151374"/>
              <a:ext cx="772317" cy="342878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cap="none" spc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400" b="1" cap="none" spc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9" name="MsPham-0936082789">
              <a:extLst>
                <a:ext uri="{FF2B5EF4-FFF2-40B4-BE49-F238E27FC236}">
                  <a16:creationId xmlns:a16="http://schemas.microsoft.com/office/drawing/2014/main" id="{929CA9E1-69E3-39B7-5B22-5B18A8C7D8E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763860" y="2654052"/>
              <a:ext cx="279098" cy="279098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4" name="Mspham-093608278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854751">
            <a:off x="8931767" y="146584"/>
            <a:ext cx="1994332" cy="2178311"/>
          </a:xfrm>
          <a:prstGeom prst="rect">
            <a:avLst/>
          </a:prstGeom>
        </p:spPr>
      </p:pic>
      <p:pic>
        <p:nvPicPr>
          <p:cNvPr id="3" name="Mspham-093608278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3738" y="260719"/>
            <a:ext cx="3113257" cy="3268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79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7" grpId="0"/>
      <p:bldP spid="2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>
            <a:extLst>
              <a:ext uri="{FF2B5EF4-FFF2-40B4-BE49-F238E27FC236}">
                <a16:creationId xmlns:a16="http://schemas.microsoft.com/office/drawing/2014/main" id="{58BBB9DF-D4B8-7855-073B-DFB215CBC93C}"/>
              </a:ext>
            </a:extLst>
          </p:cNvPr>
          <p:cNvSpPr/>
          <p:nvPr/>
        </p:nvSpPr>
        <p:spPr>
          <a:xfrm>
            <a:off x="1219419" y="1889212"/>
            <a:ext cx="4082295" cy="4082295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8856FB5-B28A-ABEB-7ECC-B732C3EE765A}"/>
              </a:ext>
            </a:extLst>
          </p:cNvPr>
          <p:cNvSpPr txBox="1"/>
          <p:nvPr/>
        </p:nvSpPr>
        <p:spPr>
          <a:xfrm>
            <a:off x="1219419" y="432207"/>
            <a:ext cx="987083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Look at the picture and say aloud: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These are / Those are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A81B99B-52E3-B205-4BF2-6493D19A237E}"/>
              </a:ext>
            </a:extLst>
          </p:cNvPr>
          <p:cNvGrpSpPr/>
          <p:nvPr/>
        </p:nvGrpSpPr>
        <p:grpSpPr>
          <a:xfrm>
            <a:off x="2637430" y="3820962"/>
            <a:ext cx="2872512" cy="2150545"/>
            <a:chOff x="2297847" y="4346494"/>
            <a:chExt cx="1592490" cy="1192239"/>
          </a:xfrm>
        </p:grpSpPr>
        <p:pic>
          <p:nvPicPr>
            <p:cNvPr id="22" name="Mspham-0936082789">
              <a:extLst>
                <a:ext uri="{FF2B5EF4-FFF2-40B4-BE49-F238E27FC236}">
                  <a16:creationId xmlns:a16="http://schemas.microsoft.com/office/drawing/2014/main" id="{06E7E326-FFCC-0EE0-5F5A-82EC02E75B2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97847" y="4346494"/>
              <a:ext cx="1001685" cy="1181131"/>
            </a:xfrm>
            <a:prstGeom prst="rect">
              <a:avLst/>
            </a:prstGeom>
          </p:spPr>
        </p:pic>
        <p:pic>
          <p:nvPicPr>
            <p:cNvPr id="23" name="Mspham-0936082789">
              <a:extLst>
                <a:ext uri="{FF2B5EF4-FFF2-40B4-BE49-F238E27FC236}">
                  <a16:creationId xmlns:a16="http://schemas.microsoft.com/office/drawing/2014/main" id="{2C5B6F46-394D-CD56-FD08-02A4B12EE1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888652" y="4357602"/>
              <a:ext cx="1001685" cy="1181131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CE4502F9-123F-5AF9-2E06-CED6E9618716}"/>
              </a:ext>
            </a:extLst>
          </p:cNvPr>
          <p:cNvSpPr txBox="1"/>
          <p:nvPr/>
        </p:nvSpPr>
        <p:spPr>
          <a:xfrm>
            <a:off x="5904513" y="2267250"/>
            <a:ext cx="575408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>
              <a:defRPr/>
            </a:pP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Those are monkeys.</a:t>
            </a:r>
          </a:p>
        </p:txBody>
      </p:sp>
      <p:pic>
        <p:nvPicPr>
          <p:cNvPr id="5" name="Picture 4" descr="A picture containing clipart, sketch, drawing, art&#10;&#10;Description automatically generated">
            <a:extLst>
              <a:ext uri="{FF2B5EF4-FFF2-40B4-BE49-F238E27FC236}">
                <a16:creationId xmlns:a16="http://schemas.microsoft.com/office/drawing/2014/main" id="{E45EC54A-1DA3-909E-CB7A-F2895CB87FC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71384">
            <a:off x="1348769" y="1935673"/>
            <a:ext cx="1067999" cy="10679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17836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>
            <a:extLst>
              <a:ext uri="{FF2B5EF4-FFF2-40B4-BE49-F238E27FC236}">
                <a16:creationId xmlns:a16="http://schemas.microsoft.com/office/drawing/2014/main" id="{58BBB9DF-D4B8-7855-073B-DFB215CBC93C}"/>
              </a:ext>
            </a:extLst>
          </p:cNvPr>
          <p:cNvSpPr/>
          <p:nvPr/>
        </p:nvSpPr>
        <p:spPr>
          <a:xfrm>
            <a:off x="1219419" y="1889212"/>
            <a:ext cx="4082295" cy="4082295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8856FB5-B28A-ABEB-7ECC-B732C3EE765A}"/>
              </a:ext>
            </a:extLst>
          </p:cNvPr>
          <p:cNvSpPr txBox="1"/>
          <p:nvPr/>
        </p:nvSpPr>
        <p:spPr>
          <a:xfrm>
            <a:off x="1219419" y="432207"/>
            <a:ext cx="987083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Look at the picture and say aloud: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These are / Those are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14553E7-43E0-D16F-08DF-8877B7E09A75}"/>
              </a:ext>
            </a:extLst>
          </p:cNvPr>
          <p:cNvGrpSpPr/>
          <p:nvPr/>
        </p:nvGrpSpPr>
        <p:grpSpPr>
          <a:xfrm>
            <a:off x="2669006" y="4031522"/>
            <a:ext cx="2724020" cy="1939985"/>
            <a:chOff x="4265849" y="4766755"/>
            <a:chExt cx="1510168" cy="1075507"/>
          </a:xfrm>
        </p:grpSpPr>
        <p:pic>
          <p:nvPicPr>
            <p:cNvPr id="19" name="Mspham-0936082789">
              <a:extLst>
                <a:ext uri="{FF2B5EF4-FFF2-40B4-BE49-F238E27FC236}">
                  <a16:creationId xmlns:a16="http://schemas.microsoft.com/office/drawing/2014/main" id="{7B0681C0-AD15-609E-D3E5-54C0FFB7CD6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265849" y="4820607"/>
              <a:ext cx="1033818" cy="1021655"/>
            </a:xfrm>
            <a:prstGeom prst="rect">
              <a:avLst/>
            </a:prstGeom>
          </p:spPr>
        </p:pic>
        <p:pic>
          <p:nvPicPr>
            <p:cNvPr id="20" name="Mspham-0936082789">
              <a:extLst>
                <a:ext uri="{FF2B5EF4-FFF2-40B4-BE49-F238E27FC236}">
                  <a16:creationId xmlns:a16="http://schemas.microsoft.com/office/drawing/2014/main" id="{6D2E5199-AB4D-F27E-45F5-8ABE87C758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742199" y="4766755"/>
              <a:ext cx="1033818" cy="1021655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CE4502F9-123F-5AF9-2E06-CED6E9618716}"/>
              </a:ext>
            </a:extLst>
          </p:cNvPr>
          <p:cNvSpPr txBox="1"/>
          <p:nvPr/>
        </p:nvSpPr>
        <p:spPr>
          <a:xfrm>
            <a:off x="5904513" y="2267250"/>
            <a:ext cx="575408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Those are horses </a:t>
            </a:r>
          </a:p>
        </p:txBody>
      </p:sp>
      <p:pic>
        <p:nvPicPr>
          <p:cNvPr id="5" name="Picture 4" descr="A picture containing clipart, sketch, drawing, art&#10;&#10;Description automatically generated">
            <a:extLst>
              <a:ext uri="{FF2B5EF4-FFF2-40B4-BE49-F238E27FC236}">
                <a16:creationId xmlns:a16="http://schemas.microsoft.com/office/drawing/2014/main" id="{F175C73C-C677-112F-5BDC-BDCD3835519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71384">
            <a:off x="1348769" y="1935673"/>
            <a:ext cx="1067999" cy="10679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718572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>
            <a:extLst>
              <a:ext uri="{FF2B5EF4-FFF2-40B4-BE49-F238E27FC236}">
                <a16:creationId xmlns:a16="http://schemas.microsoft.com/office/drawing/2014/main" id="{58BBB9DF-D4B8-7855-073B-DFB215CBC93C}"/>
              </a:ext>
            </a:extLst>
          </p:cNvPr>
          <p:cNvSpPr/>
          <p:nvPr/>
        </p:nvSpPr>
        <p:spPr>
          <a:xfrm>
            <a:off x="1219419" y="1889212"/>
            <a:ext cx="4082295" cy="4082295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8856FB5-B28A-ABEB-7ECC-B732C3EE765A}"/>
              </a:ext>
            </a:extLst>
          </p:cNvPr>
          <p:cNvSpPr txBox="1"/>
          <p:nvPr/>
        </p:nvSpPr>
        <p:spPr>
          <a:xfrm>
            <a:off x="1219419" y="432207"/>
            <a:ext cx="987083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Look at the picture and say aloud: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These are / Those are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A27F4DB-C7B4-AD4B-2B28-9CCD97C9683C}"/>
              </a:ext>
            </a:extLst>
          </p:cNvPr>
          <p:cNvGrpSpPr/>
          <p:nvPr/>
        </p:nvGrpSpPr>
        <p:grpSpPr>
          <a:xfrm>
            <a:off x="1917630" y="2669156"/>
            <a:ext cx="2716681" cy="2319628"/>
            <a:chOff x="6049963" y="4658573"/>
            <a:chExt cx="1506099" cy="1285977"/>
          </a:xfrm>
        </p:grpSpPr>
        <p:pic>
          <p:nvPicPr>
            <p:cNvPr id="16" name="Mspham-0936082789">
              <a:extLst>
                <a:ext uri="{FF2B5EF4-FFF2-40B4-BE49-F238E27FC236}">
                  <a16:creationId xmlns:a16="http://schemas.microsoft.com/office/drawing/2014/main" id="{5CC88C4B-8EF1-E249-9C74-01937EB424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049963" y="4905450"/>
              <a:ext cx="1064038" cy="1039100"/>
            </a:xfrm>
            <a:prstGeom prst="rect">
              <a:avLst/>
            </a:prstGeom>
          </p:spPr>
        </p:pic>
        <p:pic>
          <p:nvPicPr>
            <p:cNvPr id="17" name="Mspham-0936082789">
              <a:extLst>
                <a:ext uri="{FF2B5EF4-FFF2-40B4-BE49-F238E27FC236}">
                  <a16:creationId xmlns:a16="http://schemas.microsoft.com/office/drawing/2014/main" id="{020FDFB1-FD08-E3BC-0DFC-18CE88452B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492024" y="4658573"/>
              <a:ext cx="1064038" cy="1039100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CE4502F9-123F-5AF9-2E06-CED6E9618716}"/>
              </a:ext>
            </a:extLst>
          </p:cNvPr>
          <p:cNvSpPr txBox="1"/>
          <p:nvPr/>
        </p:nvSpPr>
        <p:spPr>
          <a:xfrm>
            <a:off x="5904513" y="2267250"/>
            <a:ext cx="575408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These are camels. </a:t>
            </a:r>
          </a:p>
        </p:txBody>
      </p:sp>
      <p:pic>
        <p:nvPicPr>
          <p:cNvPr id="5" name="Picture 4" descr="A picture containing clipart, sketch, drawing, art&#10;&#10;Description automatically generated">
            <a:extLst>
              <a:ext uri="{FF2B5EF4-FFF2-40B4-BE49-F238E27FC236}">
                <a16:creationId xmlns:a16="http://schemas.microsoft.com/office/drawing/2014/main" id="{F6FAA23C-C9AC-24A6-FC61-A9C3177FA8C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71384">
            <a:off x="1348769" y="1935673"/>
            <a:ext cx="1067999" cy="10679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590326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>
            <a:extLst>
              <a:ext uri="{FF2B5EF4-FFF2-40B4-BE49-F238E27FC236}">
                <a16:creationId xmlns:a16="http://schemas.microsoft.com/office/drawing/2014/main" id="{58BBB9DF-D4B8-7855-073B-DFB215CBC93C}"/>
              </a:ext>
            </a:extLst>
          </p:cNvPr>
          <p:cNvSpPr/>
          <p:nvPr/>
        </p:nvSpPr>
        <p:spPr>
          <a:xfrm>
            <a:off x="1219419" y="1889212"/>
            <a:ext cx="4082295" cy="4082295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8856FB5-B28A-ABEB-7ECC-B732C3EE765A}"/>
              </a:ext>
            </a:extLst>
          </p:cNvPr>
          <p:cNvSpPr txBox="1"/>
          <p:nvPr/>
        </p:nvSpPr>
        <p:spPr>
          <a:xfrm>
            <a:off x="1219419" y="432207"/>
            <a:ext cx="987083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Look at the picture and say aloud: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These are / Those are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58E87AE-DDD8-6B59-D1E5-DC933B36C89B}"/>
              </a:ext>
            </a:extLst>
          </p:cNvPr>
          <p:cNvGrpSpPr/>
          <p:nvPr/>
        </p:nvGrpSpPr>
        <p:grpSpPr>
          <a:xfrm>
            <a:off x="1838022" y="2932699"/>
            <a:ext cx="2875897" cy="1792543"/>
            <a:chOff x="9652522" y="4002047"/>
            <a:chExt cx="1594367" cy="993767"/>
          </a:xfrm>
        </p:grpSpPr>
        <p:pic>
          <p:nvPicPr>
            <p:cNvPr id="4" name="Mspham-0936082789">
              <a:extLst>
                <a:ext uri="{FF2B5EF4-FFF2-40B4-BE49-F238E27FC236}">
                  <a16:creationId xmlns:a16="http://schemas.microsoft.com/office/drawing/2014/main" id="{F7534A06-1A19-4833-1611-48E642E767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652522" y="4002047"/>
              <a:ext cx="1325087" cy="771981"/>
            </a:xfrm>
            <a:prstGeom prst="rect">
              <a:avLst/>
            </a:prstGeom>
          </p:spPr>
        </p:pic>
        <p:pic>
          <p:nvPicPr>
            <p:cNvPr id="6" name="Mspham-0936082789">
              <a:extLst>
                <a:ext uri="{FF2B5EF4-FFF2-40B4-BE49-F238E27FC236}">
                  <a16:creationId xmlns:a16="http://schemas.microsoft.com/office/drawing/2014/main" id="{68637D95-9815-E5D8-81C5-E73DB0CB17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921802" y="4223833"/>
              <a:ext cx="1325087" cy="771981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CE4502F9-123F-5AF9-2E06-CED6E9618716}"/>
              </a:ext>
            </a:extLst>
          </p:cNvPr>
          <p:cNvSpPr txBox="1"/>
          <p:nvPr/>
        </p:nvSpPr>
        <p:spPr>
          <a:xfrm>
            <a:off x="5904513" y="2267250"/>
            <a:ext cx="575408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These are rhinos. </a:t>
            </a:r>
          </a:p>
        </p:txBody>
      </p:sp>
      <p:pic>
        <p:nvPicPr>
          <p:cNvPr id="5" name="Picture 4" descr="A picture containing clipart, sketch, drawing, art&#10;&#10;Description automatically generated">
            <a:extLst>
              <a:ext uri="{FF2B5EF4-FFF2-40B4-BE49-F238E27FC236}">
                <a16:creationId xmlns:a16="http://schemas.microsoft.com/office/drawing/2014/main" id="{FE9485D3-B06B-E914-F4FA-BD83CFB81E0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71384">
            <a:off x="1348769" y="1935673"/>
            <a:ext cx="1067999" cy="10679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832155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>
            <a:extLst>
              <a:ext uri="{FF2B5EF4-FFF2-40B4-BE49-F238E27FC236}">
                <a16:creationId xmlns:a16="http://schemas.microsoft.com/office/drawing/2014/main" id="{58BBB9DF-D4B8-7855-073B-DFB215CBC93C}"/>
              </a:ext>
            </a:extLst>
          </p:cNvPr>
          <p:cNvSpPr/>
          <p:nvPr/>
        </p:nvSpPr>
        <p:spPr>
          <a:xfrm>
            <a:off x="1219419" y="1889212"/>
            <a:ext cx="4082295" cy="4082295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8856FB5-B28A-ABEB-7ECC-B732C3EE765A}"/>
              </a:ext>
            </a:extLst>
          </p:cNvPr>
          <p:cNvSpPr txBox="1"/>
          <p:nvPr/>
        </p:nvSpPr>
        <p:spPr>
          <a:xfrm>
            <a:off x="1219419" y="432207"/>
            <a:ext cx="987083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Look at the picture and say aloud: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These are / Those are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807EECD-F855-A4BB-E49E-14517196D99F}"/>
              </a:ext>
            </a:extLst>
          </p:cNvPr>
          <p:cNvGrpSpPr/>
          <p:nvPr/>
        </p:nvGrpSpPr>
        <p:grpSpPr>
          <a:xfrm>
            <a:off x="1887653" y="2913581"/>
            <a:ext cx="2826266" cy="1855066"/>
            <a:chOff x="7865307" y="4572325"/>
            <a:chExt cx="1566852" cy="1028429"/>
          </a:xfrm>
        </p:grpSpPr>
        <p:pic>
          <p:nvPicPr>
            <p:cNvPr id="10" name="Mspham-0936082789">
              <a:extLst>
                <a:ext uri="{FF2B5EF4-FFF2-40B4-BE49-F238E27FC236}">
                  <a16:creationId xmlns:a16="http://schemas.microsoft.com/office/drawing/2014/main" id="{72E7DC09-F366-8D7A-69C7-D0AC121ECC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865307" y="4572325"/>
              <a:ext cx="1151184" cy="866550"/>
            </a:xfrm>
            <a:prstGeom prst="rect">
              <a:avLst/>
            </a:prstGeom>
          </p:spPr>
        </p:pic>
        <p:pic>
          <p:nvPicPr>
            <p:cNvPr id="12" name="Mspham-0936082789">
              <a:extLst>
                <a:ext uri="{FF2B5EF4-FFF2-40B4-BE49-F238E27FC236}">
                  <a16:creationId xmlns:a16="http://schemas.microsoft.com/office/drawing/2014/main" id="{68ABFB03-D709-98A1-DEF2-A831B75341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280975" y="4734204"/>
              <a:ext cx="1151184" cy="866550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CE4502F9-123F-5AF9-2E06-CED6E9618716}"/>
              </a:ext>
            </a:extLst>
          </p:cNvPr>
          <p:cNvSpPr txBox="1"/>
          <p:nvPr/>
        </p:nvSpPr>
        <p:spPr>
          <a:xfrm>
            <a:off x="5904513" y="2267250"/>
            <a:ext cx="575408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These are hippos. </a:t>
            </a:r>
          </a:p>
        </p:txBody>
      </p:sp>
      <p:pic>
        <p:nvPicPr>
          <p:cNvPr id="5" name="Picture 4" descr="A picture containing clipart, sketch, drawing, art&#10;&#10;Description automatically generated">
            <a:extLst>
              <a:ext uri="{FF2B5EF4-FFF2-40B4-BE49-F238E27FC236}">
                <a16:creationId xmlns:a16="http://schemas.microsoft.com/office/drawing/2014/main" id="{C7D6D8D8-BD2D-5D91-E36C-EF8FCF09857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71384">
            <a:off x="1348769" y="1935673"/>
            <a:ext cx="1067999" cy="10679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546329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ooking good GIF - Find on GIFER">
            <a:extLst>
              <a:ext uri="{FF2B5EF4-FFF2-40B4-BE49-F238E27FC236}">
                <a16:creationId xmlns:a16="http://schemas.microsoft.com/office/drawing/2014/main" id="{4BC978F8-B298-C5CF-F7A9-664963B29A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2428" y="1094422"/>
            <a:ext cx="6447144" cy="4669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8473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2" name="applause.wav"/>
          </p:stSnd>
        </p:sndAc>
      </p:transition>
    </mc:Choice>
    <mc:Fallback>
      <p:transition spd="slow">
        <p:sndAc>
          <p:stSnd>
            <p:snd r:embed="rId2" name="applause.wav"/>
          </p:stSnd>
        </p:sndAc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d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2183" y="583078"/>
            <a:ext cx="4514097" cy="462576"/>
          </a:xfrm>
          <a:prstGeom prst="rect">
            <a:avLst/>
          </a:prstGeom>
          <a:effectLst/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ED0FDADD-26A5-E10E-1F24-977E7516BC93}"/>
              </a:ext>
            </a:extLst>
          </p:cNvPr>
          <p:cNvGrpSpPr/>
          <p:nvPr/>
        </p:nvGrpSpPr>
        <p:grpSpPr>
          <a:xfrm>
            <a:off x="660935" y="1511318"/>
            <a:ext cx="10870130" cy="2553755"/>
            <a:chOff x="25107" y="1511297"/>
            <a:chExt cx="12071091" cy="28359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CBD4B50-2C33-F882-6352-9D7C8A3A9A6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5107" y="1511297"/>
              <a:ext cx="2054155" cy="2793150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02C18B23-0387-5537-02F0-629FED09604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091042" y="1566342"/>
              <a:ext cx="2016302" cy="2692477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BE4A4010-85F7-8D12-E0B6-5B435464ED9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100087" y="1603785"/>
              <a:ext cx="2005546" cy="2723890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28906E64-2954-653F-2666-C0FADD14B3F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135601" y="1603785"/>
              <a:ext cx="1890232" cy="2616644"/>
            </a:xfrm>
            <a:prstGeom prst="rect">
              <a:avLst/>
            </a:prstGeom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CC69CAB3-1BA2-9428-50C0-B0B22C4AB2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126846" y="1571720"/>
              <a:ext cx="2001308" cy="2775477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7F022E7-ADBC-567D-D228-060A52315C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188880" y="1678234"/>
              <a:ext cx="1907318" cy="2488132"/>
            </a:xfrm>
            <a:prstGeom prst="rect">
              <a:avLst/>
            </a:prstGeom>
          </p:spPr>
        </p:pic>
      </p:grpSp>
      <p:pic>
        <p:nvPicPr>
          <p:cNvPr id="8" name="MsPham-0936082789" descr="A picture containing logo, symbol, graphics, circle&#10;&#10;Description automatically generated">
            <a:extLst>
              <a:ext uri="{FF2B5EF4-FFF2-40B4-BE49-F238E27FC236}">
                <a16:creationId xmlns:a16="http://schemas.microsoft.com/office/drawing/2014/main" id="{3A1540EA-27C9-036F-7BF5-29A68B7B9B7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3124" y="552369"/>
            <a:ext cx="632467" cy="62706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B77360FE-D638-7F20-4772-0930AC66E489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6774" y="3471389"/>
            <a:ext cx="1376011" cy="40867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7F65018E-43ED-9F64-DA52-B8FA4515305E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81214" y="3448050"/>
            <a:ext cx="697227" cy="39352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D08E5789-5688-288D-9FCA-4739724C5BB5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3619" y="3522604"/>
            <a:ext cx="931972" cy="443204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3A5C1D11-B3C7-EA4A-D947-7465467217CA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47603" y="3439406"/>
            <a:ext cx="1207480" cy="35551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3817F32-67F5-9C10-FA2D-E46B33EF3918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80794" y="3566309"/>
            <a:ext cx="1226754" cy="3557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887C908-66BB-E369-EE23-EA86561FCEAE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15550" y="3373650"/>
            <a:ext cx="1143001" cy="38531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0843918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D1 TRACK 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D1 TRACK 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40A77C38-22C8-DBE6-A1B6-0628252067D0}"/>
              </a:ext>
            </a:extLst>
          </p:cNvPr>
          <p:cNvGrpSpPr/>
          <p:nvPr/>
        </p:nvGrpSpPr>
        <p:grpSpPr>
          <a:xfrm>
            <a:off x="5709494" y="2446121"/>
            <a:ext cx="1178528" cy="949113"/>
            <a:chOff x="3517251" y="2654052"/>
            <a:chExt cx="772317" cy="621976"/>
          </a:xfrm>
        </p:grpSpPr>
        <p:sp>
          <p:nvSpPr>
            <p:cNvPr id="5" name="Mspham-0936082789">
              <a:extLst>
                <a:ext uri="{FF2B5EF4-FFF2-40B4-BE49-F238E27FC236}">
                  <a16:creationId xmlns:a16="http://schemas.microsoft.com/office/drawing/2014/main" id="{360F8199-DCBA-F39E-AC19-265B1C760C04}"/>
                </a:ext>
              </a:extLst>
            </p:cNvPr>
            <p:cNvSpPr txBox="1"/>
            <p:nvPr/>
          </p:nvSpPr>
          <p:spPr>
            <a:xfrm>
              <a:off x="3517251" y="2933150"/>
              <a:ext cx="772317" cy="342878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cap="none" spc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400" b="1" cap="none" spc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" name="MsPham-0936082789">
              <a:extLst>
                <a:ext uri="{FF2B5EF4-FFF2-40B4-BE49-F238E27FC236}">
                  <a16:creationId xmlns:a16="http://schemas.microsoft.com/office/drawing/2014/main" id="{598D4B8C-C4E4-C8BE-2D61-68BF18C9BC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63860" y="2654052"/>
              <a:ext cx="279098" cy="279098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3" name="Mspham-0936082789"/>
          <p:cNvSpPr/>
          <p:nvPr/>
        </p:nvSpPr>
        <p:spPr>
          <a:xfrm>
            <a:off x="2059781" y="3867305"/>
            <a:ext cx="8072437" cy="1661316"/>
          </a:xfrm>
          <a:prstGeom prst="rect">
            <a:avLst/>
          </a:prstGeom>
          <a:noFill/>
          <a:ln w="31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96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3A84E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  <a:ea typeface="印品黑体" panose="00000500000000000000" pitchFamily="2" charset="-122"/>
                <a:cs typeface="Arial" panose="020B0604020202020204" pitchFamily="34" charset="0"/>
              </a:rPr>
              <a:t>New words</a:t>
            </a:r>
            <a:endParaRPr lang="en-US" sz="96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3A84E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.VnCooper" panose="020B7200000000000000" pitchFamily="34" charset="0"/>
              <a:ea typeface="印品黑体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2" name="Mspham-0936082789">
            <a:extLst>
              <a:ext uri="{FF2B5EF4-FFF2-40B4-BE49-F238E27FC236}">
                <a16:creationId xmlns:a16="http://schemas.microsoft.com/office/drawing/2014/main" id="{32C6ACD3-30E1-9AA5-04EF-8A04B62F461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16178" y="1024937"/>
            <a:ext cx="4959644" cy="2842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023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spham-0936082789">
            <a:extLst>
              <a:ext uri="{FF2B5EF4-FFF2-40B4-BE49-F238E27FC236}">
                <a16:creationId xmlns:a16="http://schemas.microsoft.com/office/drawing/2014/main" id="{2A9B0B4E-C30B-101D-0E2C-9C54876327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95215" y="2463584"/>
            <a:ext cx="3536195" cy="1050258"/>
          </a:xfrm>
          <a:prstGeom prst="rect">
            <a:avLst/>
          </a:prstGeom>
        </p:spPr>
      </p:pic>
      <p:sp>
        <p:nvSpPr>
          <p:cNvPr id="6" name="Mspham-0936082789">
            <a:extLst>
              <a:ext uri="{FF2B5EF4-FFF2-40B4-BE49-F238E27FC236}">
                <a16:creationId xmlns:a16="http://schemas.microsoft.com/office/drawing/2014/main" id="{E69B056F-FE09-9C99-8BA2-B8324BBBF9EC}"/>
              </a:ext>
            </a:extLst>
          </p:cNvPr>
          <p:cNvSpPr txBox="1"/>
          <p:nvPr/>
        </p:nvSpPr>
        <p:spPr>
          <a:xfrm>
            <a:off x="7365256" y="3177135"/>
            <a:ext cx="2996111" cy="19093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/ˈkrɑːkədaɪl/</a:t>
            </a:r>
          </a:p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</a:rPr>
              <a:t>con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cá sấu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3" name="Mspham-0936082789">
            <a:extLst>
              <a:ext uri="{FF2B5EF4-FFF2-40B4-BE49-F238E27FC236}">
                <a16:creationId xmlns:a16="http://schemas.microsoft.com/office/drawing/2014/main" id="{D8FFA93C-4786-5EF9-FF20-81BF9E64D1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34084" y="2029173"/>
            <a:ext cx="4472828" cy="31031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3485375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rocodi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rocodi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spham-0936082789">
            <a:extLst>
              <a:ext uri="{FF2B5EF4-FFF2-40B4-BE49-F238E27FC236}">
                <a16:creationId xmlns:a16="http://schemas.microsoft.com/office/drawing/2014/main" id="{6871F699-94F4-D4A1-E144-11D0AEDB61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94872" y="2426287"/>
            <a:ext cx="1723172" cy="972588"/>
          </a:xfrm>
          <a:prstGeom prst="rect">
            <a:avLst/>
          </a:prstGeom>
        </p:spPr>
      </p:pic>
      <p:sp>
        <p:nvSpPr>
          <p:cNvPr id="5" name="Mspham-0936082789">
            <a:extLst>
              <a:ext uri="{FF2B5EF4-FFF2-40B4-BE49-F238E27FC236}">
                <a16:creationId xmlns:a16="http://schemas.microsoft.com/office/drawing/2014/main" id="{E4D33E5C-EA1A-9BC2-BA33-FFA18BECCE47}"/>
              </a:ext>
            </a:extLst>
          </p:cNvPr>
          <p:cNvSpPr txBox="1"/>
          <p:nvPr/>
        </p:nvSpPr>
        <p:spPr>
          <a:xfrm>
            <a:off x="7650296" y="3398875"/>
            <a:ext cx="2812324" cy="190930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algn="ctr" defTabSz="914400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defRPr>
            </a:lvl1pPr>
          </a:lstStyle>
          <a:p>
            <a:r>
              <a:rPr lang="en-US"/>
              <a:t>/bæt/</a:t>
            </a:r>
          </a:p>
          <a:p>
            <a:r>
              <a:rPr lang="en-US"/>
              <a:t>con dơi</a:t>
            </a:r>
            <a:endParaRPr lang="en-US" dirty="0"/>
          </a:p>
        </p:txBody>
      </p:sp>
      <p:pic>
        <p:nvPicPr>
          <p:cNvPr id="3" name="Mspham-0936082789">
            <a:extLst>
              <a:ext uri="{FF2B5EF4-FFF2-40B4-BE49-F238E27FC236}">
                <a16:creationId xmlns:a16="http://schemas.microsoft.com/office/drawing/2014/main" id="{E27138C3-4557-6810-7A1E-084A051641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69195" y="2429105"/>
            <a:ext cx="4118355" cy="292427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8673478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3EDC4AE-C425-430F-3A4D-210017D73170}"/>
              </a:ext>
            </a:extLst>
          </p:cNvPr>
          <p:cNvGrpSpPr/>
          <p:nvPr/>
        </p:nvGrpSpPr>
        <p:grpSpPr>
          <a:xfrm>
            <a:off x="1671128" y="789567"/>
            <a:ext cx="8873921" cy="1192962"/>
            <a:chOff x="3763860" y="2151374"/>
            <a:chExt cx="5815288" cy="781776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8C9B44B9-8D8E-22A2-2F99-5F98F76BFC43}"/>
                </a:ext>
              </a:extLst>
            </p:cNvPr>
            <p:cNvSpPr txBox="1"/>
            <p:nvPr/>
          </p:nvSpPr>
          <p:spPr>
            <a:xfrm>
              <a:off x="8806831" y="2151374"/>
              <a:ext cx="772317" cy="342878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cap="none" spc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400" b="1" cap="none" spc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5" name="MsPham-0936082789">
              <a:extLst>
                <a:ext uri="{FF2B5EF4-FFF2-40B4-BE49-F238E27FC236}">
                  <a16:creationId xmlns:a16="http://schemas.microsoft.com/office/drawing/2014/main" id="{4F83D7E7-76EF-5EC1-9EFB-7258491A11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63860" y="2654052"/>
              <a:ext cx="279098" cy="279098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9844178-9D84-46DF-D740-57F8BDA0C47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15" b="1064"/>
          <a:stretch/>
        </p:blipFill>
        <p:spPr>
          <a:xfrm>
            <a:off x="-1" y="0"/>
            <a:ext cx="12192001" cy="6858000"/>
          </a:xfrm>
          <a:custGeom>
            <a:avLst/>
            <a:gdLst>
              <a:gd name="connsiteX0" fmla="*/ 0 w 12192001"/>
              <a:gd name="connsiteY0" fmla="*/ 0 h 6858000"/>
              <a:gd name="connsiteX1" fmla="*/ 12192001 w 12192001"/>
              <a:gd name="connsiteY1" fmla="*/ 0 h 6858000"/>
              <a:gd name="connsiteX2" fmla="*/ 12192001 w 12192001"/>
              <a:gd name="connsiteY2" fmla="*/ 6858000 h 6858000"/>
              <a:gd name="connsiteX3" fmla="*/ 0 w 12192001"/>
              <a:gd name="connsiteY3" fmla="*/ 6858000 h 6858000"/>
              <a:gd name="connsiteX4" fmla="*/ 0 w 12192001"/>
              <a:gd name="connsiteY4" fmla="*/ 0 h 6858000"/>
              <a:gd name="connsiteX5" fmla="*/ 3426107 w 12192001"/>
              <a:gd name="connsiteY5" fmla="*/ 879676 h 6858000"/>
              <a:gd name="connsiteX6" fmla="*/ 3426107 w 12192001"/>
              <a:gd name="connsiteY6" fmla="*/ 3622876 h 6858000"/>
              <a:gd name="connsiteX7" fmla="*/ 8681014 w 12192001"/>
              <a:gd name="connsiteY7" fmla="*/ 3622876 h 6858000"/>
              <a:gd name="connsiteX8" fmla="*/ 8681014 w 12192001"/>
              <a:gd name="connsiteY8" fmla="*/ 879676 h 6858000"/>
              <a:gd name="connsiteX9" fmla="*/ 3426107 w 12192001"/>
              <a:gd name="connsiteY9" fmla="*/ 879676 h 6858000"/>
              <a:gd name="connsiteX10" fmla="*/ 5220183 w 12192001"/>
              <a:gd name="connsiteY10" fmla="*/ 3622877 h 6858000"/>
              <a:gd name="connsiteX11" fmla="*/ 5220183 w 12192001"/>
              <a:gd name="connsiteY11" fmla="*/ 4305783 h 6858000"/>
              <a:gd name="connsiteX12" fmla="*/ 7037409 w 12192001"/>
              <a:gd name="connsiteY12" fmla="*/ 4305783 h 6858000"/>
              <a:gd name="connsiteX13" fmla="*/ 7037409 w 12192001"/>
              <a:gd name="connsiteY13" fmla="*/ 3622877 h 6858000"/>
              <a:gd name="connsiteX14" fmla="*/ 5220183 w 12192001"/>
              <a:gd name="connsiteY14" fmla="*/ 36228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1" h="6858000">
                <a:moveTo>
                  <a:pt x="0" y="0"/>
                </a:moveTo>
                <a:lnTo>
                  <a:pt x="12192001" y="0"/>
                </a:lnTo>
                <a:lnTo>
                  <a:pt x="12192001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426107" y="879676"/>
                </a:moveTo>
                <a:lnTo>
                  <a:pt x="3426107" y="3622876"/>
                </a:lnTo>
                <a:lnTo>
                  <a:pt x="8681014" y="3622876"/>
                </a:lnTo>
                <a:lnTo>
                  <a:pt x="8681014" y="879676"/>
                </a:lnTo>
                <a:lnTo>
                  <a:pt x="3426107" y="879676"/>
                </a:lnTo>
                <a:close/>
                <a:moveTo>
                  <a:pt x="5220183" y="3622877"/>
                </a:moveTo>
                <a:lnTo>
                  <a:pt x="5220183" y="4305783"/>
                </a:lnTo>
                <a:lnTo>
                  <a:pt x="7037409" y="4305783"/>
                </a:lnTo>
                <a:lnTo>
                  <a:pt x="7037409" y="3622877"/>
                </a:lnTo>
                <a:lnTo>
                  <a:pt x="5220183" y="3622877"/>
                </a:lnTo>
                <a:close/>
              </a:path>
            </a:pathLst>
          </a:custGeom>
        </p:spPr>
      </p:pic>
      <p:sp>
        <p:nvSpPr>
          <p:cNvPr id="3" name="Mspham-0936082789"/>
          <p:cNvSpPr/>
          <p:nvPr/>
        </p:nvSpPr>
        <p:spPr>
          <a:xfrm>
            <a:off x="3159888" y="1691305"/>
            <a:ext cx="6041985" cy="1243447"/>
          </a:xfrm>
          <a:prstGeom prst="rect">
            <a:avLst/>
          </a:prstGeom>
          <a:noFill/>
          <a:ln w="31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prstTxWarp prst="textInflate">
              <a:avLst/>
            </a:prstTxWarp>
            <a:noAutofit/>
          </a:bodyPr>
          <a:lstStyle/>
          <a:p>
            <a:pPr algn="ctr"/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3A84E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  <a:ea typeface="印品黑体" panose="00000500000000000000" pitchFamily="2" charset="-122"/>
                <a:cs typeface="Arial" panose="020B0604020202020204" pitchFamily="34" charset="0"/>
              </a:rPr>
              <a:t>Warm-up</a:t>
            </a:r>
            <a:endParaRPr lang="en-US" sz="4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3A84E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.VnCooper" panose="020B7200000000000000" pitchFamily="34" charset="0"/>
              <a:ea typeface="印品黑体" panose="00000500000000000000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9820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spham-0936082789">
            <a:extLst>
              <a:ext uri="{FF2B5EF4-FFF2-40B4-BE49-F238E27FC236}">
                <a16:creationId xmlns:a16="http://schemas.microsoft.com/office/drawing/2014/main" id="{1E868582-7952-EB14-6848-765D78C845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33484" y="1656781"/>
            <a:ext cx="4372221" cy="3824135"/>
          </a:xfrm>
          <a:prstGeom prst="rect">
            <a:avLst/>
          </a:prstGeom>
        </p:spPr>
      </p:pic>
      <p:pic>
        <p:nvPicPr>
          <p:cNvPr id="4" name="Mspham-0936082789">
            <a:extLst>
              <a:ext uri="{FF2B5EF4-FFF2-40B4-BE49-F238E27FC236}">
                <a16:creationId xmlns:a16="http://schemas.microsoft.com/office/drawing/2014/main" id="{CA86DAA8-48FA-F9F4-069A-2E8F77E7347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30623" y="2257745"/>
            <a:ext cx="1976019" cy="939705"/>
          </a:xfrm>
          <a:prstGeom prst="rect">
            <a:avLst/>
          </a:prstGeom>
        </p:spPr>
      </p:pic>
      <p:sp>
        <p:nvSpPr>
          <p:cNvPr id="5" name="Mspham-0936082789">
            <a:extLst>
              <a:ext uri="{FF2B5EF4-FFF2-40B4-BE49-F238E27FC236}">
                <a16:creationId xmlns:a16="http://schemas.microsoft.com/office/drawing/2014/main" id="{0646A46C-E2B8-DACD-7E2C-3F9C1A75CA59}"/>
              </a:ext>
            </a:extLst>
          </p:cNvPr>
          <p:cNvSpPr txBox="1"/>
          <p:nvPr/>
        </p:nvSpPr>
        <p:spPr>
          <a:xfrm>
            <a:off x="7698211" y="3396799"/>
            <a:ext cx="2515832" cy="190930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algn="ctr" defTabSz="914400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defRPr>
            </a:lvl1pPr>
          </a:lstStyle>
          <a:p>
            <a:r>
              <a:rPr lang="en-US" dirty="0"/>
              <a:t>/</a:t>
            </a:r>
            <a:r>
              <a:rPr lang="en-US" dirty="0" err="1"/>
              <a:t>ʃɑːrk</a:t>
            </a:r>
            <a:r>
              <a:rPr lang="en-US" dirty="0"/>
              <a:t>/</a:t>
            </a:r>
          </a:p>
          <a:p>
            <a:r>
              <a:rPr lang="en-US" dirty="0" err="1"/>
              <a:t>cá</a:t>
            </a:r>
            <a:r>
              <a:rPr lang="en-US" dirty="0"/>
              <a:t> </a:t>
            </a:r>
            <a:r>
              <a:rPr lang="en-US" dirty="0" err="1"/>
              <a:t>mập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5701162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h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h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>
            <a:extLst>
              <a:ext uri="{FF2B5EF4-FFF2-40B4-BE49-F238E27FC236}">
                <a16:creationId xmlns:a16="http://schemas.microsoft.com/office/drawing/2014/main" id="{73B9FC7B-DDDC-7AC7-AB54-2C880F05C9D7}"/>
              </a:ext>
            </a:extLst>
          </p:cNvPr>
          <p:cNvSpPr txBox="1"/>
          <p:nvPr/>
        </p:nvSpPr>
        <p:spPr>
          <a:xfrm>
            <a:off x="6637016" y="3455035"/>
            <a:ext cx="3400409" cy="190930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algn="ctr" defTabSz="914400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defRPr>
            </a:lvl1pPr>
          </a:lstStyle>
          <a:p>
            <a:r>
              <a:rPr lang="en-US" dirty="0"/>
              <a:t>/ˈ</a:t>
            </a:r>
            <a:r>
              <a:rPr lang="en-US" dirty="0" err="1"/>
              <a:t>peŋɡwɪn</a:t>
            </a:r>
            <a:r>
              <a:rPr lang="en-US" dirty="0"/>
              <a:t>/</a:t>
            </a:r>
          </a:p>
          <a:p>
            <a:r>
              <a:rPr lang="en-US" dirty="0" err="1"/>
              <a:t>chim</a:t>
            </a:r>
            <a:r>
              <a:rPr lang="en-US" dirty="0"/>
              <a:t> </a:t>
            </a:r>
            <a:r>
              <a:rPr lang="en-US" dirty="0" err="1"/>
              <a:t>cánh</a:t>
            </a:r>
            <a:r>
              <a:rPr lang="en-US" dirty="0"/>
              <a:t> </a:t>
            </a:r>
            <a:r>
              <a:rPr lang="en-US" dirty="0" err="1"/>
              <a:t>cụt</a:t>
            </a:r>
            <a:endParaRPr lang="en-US" dirty="0"/>
          </a:p>
        </p:txBody>
      </p:sp>
      <p:pic>
        <p:nvPicPr>
          <p:cNvPr id="5" name="Mspham-0936082789">
            <a:extLst>
              <a:ext uri="{FF2B5EF4-FFF2-40B4-BE49-F238E27FC236}">
                <a16:creationId xmlns:a16="http://schemas.microsoft.com/office/drawing/2014/main" id="{D2FC4780-B924-08BC-3CB4-B9A82A5E881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08665" y="2771040"/>
            <a:ext cx="3113673" cy="903057"/>
          </a:xfrm>
          <a:prstGeom prst="rect">
            <a:avLst/>
          </a:prstGeom>
        </p:spPr>
      </p:pic>
      <p:pic>
        <p:nvPicPr>
          <p:cNvPr id="4" name="Mspham-0936082789">
            <a:extLst>
              <a:ext uri="{FF2B5EF4-FFF2-40B4-BE49-F238E27FC236}">
                <a16:creationId xmlns:a16="http://schemas.microsoft.com/office/drawing/2014/main" id="{E83CE74E-CC9D-B915-84BC-34E2BC7A0E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54575" y="1857435"/>
            <a:ext cx="2334098" cy="391934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1795593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engu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engu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spham-0936082789">
            <a:extLst>
              <a:ext uri="{FF2B5EF4-FFF2-40B4-BE49-F238E27FC236}">
                <a16:creationId xmlns:a16="http://schemas.microsoft.com/office/drawing/2014/main" id="{CB660B43-0775-2D8C-7888-B93748BF04B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28263" y="2572770"/>
            <a:ext cx="3323373" cy="978496"/>
          </a:xfrm>
          <a:prstGeom prst="rect">
            <a:avLst/>
          </a:prstGeom>
        </p:spPr>
      </p:pic>
      <p:sp>
        <p:nvSpPr>
          <p:cNvPr id="5" name="Mspham-0936082789">
            <a:extLst>
              <a:ext uri="{FF2B5EF4-FFF2-40B4-BE49-F238E27FC236}">
                <a16:creationId xmlns:a16="http://schemas.microsoft.com/office/drawing/2014/main" id="{4BFADF00-7B60-36A9-1488-32BA4DB857AB}"/>
              </a:ext>
            </a:extLst>
          </p:cNvPr>
          <p:cNvSpPr txBox="1"/>
          <p:nvPr/>
        </p:nvSpPr>
        <p:spPr>
          <a:xfrm>
            <a:off x="6681584" y="3287597"/>
            <a:ext cx="3570052" cy="190930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algn="ctr" defTabSz="914400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defRPr>
            </a:lvl1pPr>
          </a:lstStyle>
          <a:p>
            <a:r>
              <a:rPr lang="en-US"/>
              <a:t>/ˌkæŋɡəˈruː/</a:t>
            </a:r>
          </a:p>
          <a:p>
            <a:r>
              <a:rPr lang="en-US"/>
              <a:t>con chuột túi</a:t>
            </a:r>
            <a:endParaRPr lang="en-US" dirty="0"/>
          </a:p>
        </p:txBody>
      </p:sp>
      <p:pic>
        <p:nvPicPr>
          <p:cNvPr id="7" name="Mspham-0936082789" descr="Cartoon kangaroo with a black background&#10;&#10;Description automatically generated">
            <a:extLst>
              <a:ext uri="{FF2B5EF4-FFF2-40B4-BE49-F238E27FC236}">
                <a16:creationId xmlns:a16="http://schemas.microsoft.com/office/drawing/2014/main" id="{5073B5A1-5B53-284F-2931-ADB6F55638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275" y="1212878"/>
            <a:ext cx="4848225" cy="46767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7297518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angar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angar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spham-0936082789">
            <a:extLst>
              <a:ext uri="{FF2B5EF4-FFF2-40B4-BE49-F238E27FC236}">
                <a16:creationId xmlns:a16="http://schemas.microsoft.com/office/drawing/2014/main" id="{D2A3716D-A2F4-6520-9D2D-C3DDB124E4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02956" y="1547333"/>
            <a:ext cx="4665699" cy="4031918"/>
          </a:xfrm>
          <a:prstGeom prst="rect">
            <a:avLst/>
          </a:prstGeom>
        </p:spPr>
      </p:pic>
      <p:pic>
        <p:nvPicPr>
          <p:cNvPr id="4" name="Mspham-0936082789">
            <a:extLst>
              <a:ext uri="{FF2B5EF4-FFF2-40B4-BE49-F238E27FC236}">
                <a16:creationId xmlns:a16="http://schemas.microsoft.com/office/drawing/2014/main" id="{92BC76E7-F293-1726-310E-7D4D9CC0770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19811" y="2459177"/>
            <a:ext cx="2876872" cy="969823"/>
          </a:xfrm>
          <a:prstGeom prst="rect">
            <a:avLst/>
          </a:prstGeom>
        </p:spPr>
      </p:pic>
      <p:sp>
        <p:nvSpPr>
          <p:cNvPr id="5" name="Mspham-0936082789">
            <a:extLst>
              <a:ext uri="{FF2B5EF4-FFF2-40B4-BE49-F238E27FC236}">
                <a16:creationId xmlns:a16="http://schemas.microsoft.com/office/drawing/2014/main" id="{4CF6F6AD-37D8-6EA5-0117-42568EA7A0F1}"/>
              </a:ext>
            </a:extLst>
          </p:cNvPr>
          <p:cNvSpPr txBox="1"/>
          <p:nvPr/>
        </p:nvSpPr>
        <p:spPr>
          <a:xfrm>
            <a:off x="7825558" y="3165649"/>
            <a:ext cx="2665379" cy="190930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algn="ctr" defTabSz="914400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defRPr>
            </a:lvl1pPr>
          </a:lstStyle>
          <a:p>
            <a:r>
              <a:rPr lang="en-US"/>
              <a:t>/ˈeləfənt/</a:t>
            </a:r>
          </a:p>
          <a:p>
            <a:r>
              <a:rPr lang="en-US"/>
              <a:t>con voi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3497976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lephan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lephan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spham-0936082789" descr="Cartoon kangaroo with a black background&#10;&#10;Description automatically generated">
            <a:extLst>
              <a:ext uri="{FF2B5EF4-FFF2-40B4-BE49-F238E27FC236}">
                <a16:creationId xmlns:a16="http://schemas.microsoft.com/office/drawing/2014/main" id="{FF0135BA-D850-F566-BA9B-97EA1BDA357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8548" y="4628803"/>
            <a:ext cx="947922" cy="91440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20B7D98B-ED46-825C-3556-8EEAB193BDCD}"/>
              </a:ext>
            </a:extLst>
          </p:cNvPr>
          <p:cNvGrpSpPr/>
          <p:nvPr/>
        </p:nvGrpSpPr>
        <p:grpSpPr>
          <a:xfrm>
            <a:off x="2210392" y="1518177"/>
            <a:ext cx="825867" cy="4561761"/>
            <a:chOff x="3021891" y="2190704"/>
            <a:chExt cx="541210" cy="2989431"/>
          </a:xfrm>
        </p:grpSpPr>
        <p:sp>
          <p:nvSpPr>
            <p:cNvPr id="22" name="Mspham-0936082789">
              <a:extLst>
                <a:ext uri="{FF2B5EF4-FFF2-40B4-BE49-F238E27FC236}">
                  <a16:creationId xmlns:a16="http://schemas.microsoft.com/office/drawing/2014/main" id="{053C2731-B649-9C1C-3573-735DB4EE2E84}"/>
                </a:ext>
              </a:extLst>
            </p:cNvPr>
            <p:cNvSpPr txBox="1"/>
            <p:nvPr/>
          </p:nvSpPr>
          <p:spPr>
            <a:xfrm>
              <a:off x="3021891" y="4938103"/>
              <a:ext cx="541210" cy="242032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00" b="1" cap="none" spc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900" b="1" cap="none" spc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3" name="MsPham-0936082789">
              <a:extLst>
                <a:ext uri="{FF2B5EF4-FFF2-40B4-BE49-F238E27FC236}">
                  <a16:creationId xmlns:a16="http://schemas.microsoft.com/office/drawing/2014/main" id="{0B99DD6A-B263-0B2E-1043-460106700C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35326" y="2190704"/>
              <a:ext cx="161564" cy="161563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B4E2B5B5-BC41-2BAF-21BC-E80FBBD651F0}"/>
              </a:ext>
            </a:extLst>
          </p:cNvPr>
          <p:cNvSpPr/>
          <p:nvPr/>
        </p:nvSpPr>
        <p:spPr>
          <a:xfrm>
            <a:off x="1184570" y="364072"/>
            <a:ext cx="8072437" cy="775815"/>
          </a:xfrm>
          <a:prstGeom prst="rect">
            <a:avLst/>
          </a:prstGeom>
          <a:noFill/>
          <a:ln w="31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r>
              <a:rPr lang="en-US" sz="4000" b="1">
                <a:solidFill>
                  <a:srgbClr val="03A84E"/>
                </a:solidFill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rPr>
              <a:t>1. New words</a:t>
            </a:r>
            <a:endParaRPr lang="en-US" sz="4000" b="1" dirty="0">
              <a:solidFill>
                <a:srgbClr val="03A84E"/>
              </a:solidFill>
              <a:latin typeface="Arial" panose="020B0604020202020204" pitchFamily="34" charset="0"/>
              <a:ea typeface="印品黑体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D4C449EE-5078-DB0E-CDB2-904B6EA3B17F}"/>
              </a:ext>
            </a:extLst>
          </p:cNvPr>
          <p:cNvSpPr txBox="1"/>
          <p:nvPr/>
        </p:nvSpPr>
        <p:spPr>
          <a:xfrm>
            <a:off x="3204620" y="1208545"/>
            <a:ext cx="3236820" cy="646331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>
            <a:defPPr>
              <a:defRPr lang="en-US"/>
            </a:defPPr>
            <a:lvl1pPr lvl="0" algn="ctr" defTabSz="914400">
              <a:lnSpc>
                <a:spcPct val="150000"/>
              </a:lnSpc>
              <a:defRPr sz="4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3600" b="1"/>
              <a:t>crocodile</a:t>
            </a:r>
            <a:endParaRPr lang="en-US" sz="3600" b="1" dirty="0"/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573A7421-E24D-4FBD-545F-F2DFBA0DE7A2}"/>
              </a:ext>
            </a:extLst>
          </p:cNvPr>
          <p:cNvSpPr txBox="1"/>
          <p:nvPr/>
        </p:nvSpPr>
        <p:spPr>
          <a:xfrm>
            <a:off x="3204620" y="2112054"/>
            <a:ext cx="3236820" cy="646331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>
            <a:defPPr>
              <a:defRPr lang="en-US"/>
            </a:defPPr>
            <a:lvl1pPr lvl="0" algn="ctr" defTabSz="914400">
              <a:lnSpc>
                <a:spcPct val="150000"/>
              </a:lnSpc>
              <a:defRPr sz="4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3600" b="1"/>
              <a:t>bat</a:t>
            </a:r>
            <a:endParaRPr lang="en-US" sz="3600" b="1" dirty="0"/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70CD727B-B759-C89B-2B33-EDF35104DDAA}"/>
              </a:ext>
            </a:extLst>
          </p:cNvPr>
          <p:cNvSpPr txBox="1"/>
          <p:nvPr/>
        </p:nvSpPr>
        <p:spPr>
          <a:xfrm>
            <a:off x="3204620" y="3015563"/>
            <a:ext cx="3236820" cy="646331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>
            <a:defPPr>
              <a:defRPr lang="en-US"/>
            </a:defPPr>
            <a:lvl1pPr lvl="0" algn="ctr" defTabSz="914400">
              <a:lnSpc>
                <a:spcPct val="150000"/>
              </a:lnSpc>
              <a:defRPr sz="4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3600" b="1"/>
              <a:t>shark</a:t>
            </a:r>
            <a:endParaRPr lang="en-US" sz="3600" b="1" dirty="0"/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9C040050-A848-8609-6802-D41A4956DA72}"/>
              </a:ext>
            </a:extLst>
          </p:cNvPr>
          <p:cNvSpPr txBox="1"/>
          <p:nvPr/>
        </p:nvSpPr>
        <p:spPr>
          <a:xfrm>
            <a:off x="3204620" y="3919072"/>
            <a:ext cx="3236820" cy="646331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>
            <a:defPPr>
              <a:defRPr lang="en-US"/>
            </a:defPPr>
            <a:lvl1pPr lvl="0" algn="ctr" defTabSz="914400">
              <a:lnSpc>
                <a:spcPct val="150000"/>
              </a:lnSpc>
              <a:defRPr sz="4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3600" b="1"/>
              <a:t>penguin</a:t>
            </a:r>
            <a:endParaRPr lang="en-US" sz="3600" b="1" dirty="0"/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D6C27B2F-1A8A-A413-BAE3-88DA50BB7A8A}"/>
              </a:ext>
            </a:extLst>
          </p:cNvPr>
          <p:cNvSpPr txBox="1"/>
          <p:nvPr/>
        </p:nvSpPr>
        <p:spPr>
          <a:xfrm>
            <a:off x="3204620" y="4822581"/>
            <a:ext cx="3236820" cy="646331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>
            <a:defPPr>
              <a:defRPr lang="en-US"/>
            </a:defPPr>
            <a:lvl1pPr lvl="0" algn="ctr" defTabSz="914400">
              <a:lnSpc>
                <a:spcPct val="150000"/>
              </a:lnSpc>
              <a:defRPr sz="4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3600" b="1"/>
              <a:t>kangaroo</a:t>
            </a:r>
            <a:endParaRPr lang="en-US" sz="3600" b="1" dirty="0"/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65682694-B334-EA36-CBCD-FB31BF7E9ECA}"/>
              </a:ext>
            </a:extLst>
          </p:cNvPr>
          <p:cNvSpPr txBox="1"/>
          <p:nvPr/>
        </p:nvSpPr>
        <p:spPr>
          <a:xfrm>
            <a:off x="3204620" y="5726090"/>
            <a:ext cx="3236820" cy="646331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>
            <a:defPPr>
              <a:defRPr lang="en-US"/>
            </a:defPPr>
            <a:lvl1pPr lvl="0" algn="ctr" defTabSz="914400">
              <a:lnSpc>
                <a:spcPct val="150000"/>
              </a:lnSpc>
              <a:defRPr sz="4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3600" b="1"/>
              <a:t>elephant</a:t>
            </a:r>
            <a:endParaRPr lang="en-US" sz="3600" b="1" dirty="0"/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48CCE73A-1126-2280-D685-321DE8493FED}"/>
              </a:ext>
            </a:extLst>
          </p:cNvPr>
          <p:cNvSpPr txBox="1"/>
          <p:nvPr/>
        </p:nvSpPr>
        <p:spPr>
          <a:xfrm>
            <a:off x="6577740" y="1159693"/>
            <a:ext cx="3236820" cy="646331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>
            <a:defPPr>
              <a:defRPr lang="en-US"/>
            </a:defPPr>
            <a:lvl1pPr lvl="0" algn="ctr" defTabSz="914400">
              <a:lnSpc>
                <a:spcPct val="150000"/>
              </a:lnSpc>
              <a:defRPr sz="4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3600"/>
              <a:t>: con cá sấu</a:t>
            </a:r>
            <a:endParaRPr lang="en-US" sz="3600" dirty="0"/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6DDA38D1-4702-D70B-920B-E86C9AD535E0}"/>
              </a:ext>
            </a:extLst>
          </p:cNvPr>
          <p:cNvSpPr txBox="1"/>
          <p:nvPr/>
        </p:nvSpPr>
        <p:spPr>
          <a:xfrm>
            <a:off x="6577740" y="2063202"/>
            <a:ext cx="5029542" cy="646331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>
            <a:defPPr>
              <a:defRPr lang="en-US"/>
            </a:defPPr>
            <a:lvl1pPr lvl="0" algn="ctr" defTabSz="914400">
              <a:lnSpc>
                <a:spcPct val="150000"/>
              </a:lnSpc>
              <a:defRPr sz="4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3600"/>
              <a:t>: con dơi</a:t>
            </a:r>
            <a:endParaRPr lang="en-US" sz="3600" dirty="0"/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8C23AB50-9EE3-0EAA-E14D-D33F5D8157D3}"/>
              </a:ext>
            </a:extLst>
          </p:cNvPr>
          <p:cNvSpPr txBox="1"/>
          <p:nvPr/>
        </p:nvSpPr>
        <p:spPr>
          <a:xfrm>
            <a:off x="6577740" y="2966711"/>
            <a:ext cx="3236820" cy="646331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>
            <a:defPPr>
              <a:defRPr lang="en-US"/>
            </a:defPPr>
            <a:lvl1pPr lvl="0" algn="ctr" defTabSz="914400">
              <a:lnSpc>
                <a:spcPct val="150000"/>
              </a:lnSpc>
              <a:defRPr sz="4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3600"/>
              <a:t>: con cá mập</a:t>
            </a:r>
            <a:endParaRPr lang="en-US" sz="3600" dirty="0"/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983A1CD5-6FEC-24EC-A55B-51EA07149903}"/>
              </a:ext>
            </a:extLst>
          </p:cNvPr>
          <p:cNvSpPr txBox="1"/>
          <p:nvPr/>
        </p:nvSpPr>
        <p:spPr>
          <a:xfrm>
            <a:off x="6577739" y="3870220"/>
            <a:ext cx="5177485" cy="646331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>
            <a:defPPr>
              <a:defRPr lang="en-US"/>
            </a:defPPr>
            <a:lvl1pPr lvl="0" algn="ctr" defTabSz="914400">
              <a:lnSpc>
                <a:spcPct val="150000"/>
              </a:lnSpc>
              <a:defRPr sz="4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3600"/>
              <a:t>: con chim cánh cụt</a:t>
            </a:r>
            <a:endParaRPr lang="en-US" sz="3600" dirty="0"/>
          </a:p>
        </p:txBody>
      </p:sp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6E5A907E-3E42-123E-A1E7-32685F4E0D77}"/>
              </a:ext>
            </a:extLst>
          </p:cNvPr>
          <p:cNvSpPr txBox="1"/>
          <p:nvPr/>
        </p:nvSpPr>
        <p:spPr>
          <a:xfrm>
            <a:off x="6577740" y="4773729"/>
            <a:ext cx="3236820" cy="646331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>
            <a:defPPr>
              <a:defRPr lang="en-US"/>
            </a:defPPr>
            <a:lvl1pPr lvl="0" algn="ctr" defTabSz="914400">
              <a:lnSpc>
                <a:spcPct val="150000"/>
              </a:lnSpc>
              <a:defRPr sz="4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3600"/>
              <a:t>: con chuột túi</a:t>
            </a:r>
            <a:endParaRPr lang="en-US" sz="3600" dirty="0"/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37FC6A1A-C137-29AA-9D08-7DECF2C99931}"/>
              </a:ext>
            </a:extLst>
          </p:cNvPr>
          <p:cNvSpPr txBox="1"/>
          <p:nvPr/>
        </p:nvSpPr>
        <p:spPr>
          <a:xfrm>
            <a:off x="6577739" y="5677238"/>
            <a:ext cx="4012505" cy="646331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>
            <a:defPPr>
              <a:defRPr lang="en-US"/>
            </a:defPPr>
            <a:lvl1pPr lvl="0" algn="ctr" defTabSz="914400">
              <a:lnSpc>
                <a:spcPct val="150000"/>
              </a:lnSpc>
              <a:defRPr sz="4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3600"/>
              <a:t>: con voi</a:t>
            </a:r>
            <a:endParaRPr lang="en-US" sz="3600" dirty="0"/>
          </a:p>
        </p:txBody>
      </p:sp>
      <p:pic>
        <p:nvPicPr>
          <p:cNvPr id="3" name="Mspham-0936082789">
            <a:extLst>
              <a:ext uri="{FF2B5EF4-FFF2-40B4-BE49-F238E27FC236}">
                <a16:creationId xmlns:a16="http://schemas.microsoft.com/office/drawing/2014/main" id="{53F067B0-2731-6EF0-53E4-F2538B2FFD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78335" y="5543203"/>
            <a:ext cx="1058135" cy="914400"/>
          </a:xfrm>
          <a:prstGeom prst="rect">
            <a:avLst/>
          </a:prstGeom>
        </p:spPr>
      </p:pic>
      <p:pic>
        <p:nvPicPr>
          <p:cNvPr id="5" name="Mspham-0936082789">
            <a:extLst>
              <a:ext uri="{FF2B5EF4-FFF2-40B4-BE49-F238E27FC236}">
                <a16:creationId xmlns:a16="http://schemas.microsoft.com/office/drawing/2014/main" id="{62C5F78E-BE22-6390-92F6-A2C7CA24F0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81671" y="3785037"/>
            <a:ext cx="544555" cy="914400"/>
          </a:xfrm>
          <a:prstGeom prst="rect">
            <a:avLst/>
          </a:prstGeom>
        </p:spPr>
      </p:pic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AB5AEEE2-BC1F-22A8-B209-C265F17F3F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58944" y="2747494"/>
            <a:ext cx="1045454" cy="914400"/>
          </a:xfrm>
          <a:prstGeom prst="rect">
            <a:avLst/>
          </a:prstGeom>
        </p:spPr>
      </p:pic>
      <p:pic>
        <p:nvPicPr>
          <p:cNvPr id="7" name="Mspham-0936082789">
            <a:extLst>
              <a:ext uri="{FF2B5EF4-FFF2-40B4-BE49-F238E27FC236}">
                <a16:creationId xmlns:a16="http://schemas.microsoft.com/office/drawing/2014/main" id="{39E6522F-3917-3916-5373-B30E46B4202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43528" y="2156240"/>
            <a:ext cx="1287781" cy="914400"/>
          </a:xfrm>
          <a:prstGeom prst="rect">
            <a:avLst/>
          </a:prstGeom>
        </p:spPr>
      </p:pic>
      <p:pic>
        <p:nvPicPr>
          <p:cNvPr id="8" name="Mspham-0936082789">
            <a:extLst>
              <a:ext uri="{FF2B5EF4-FFF2-40B4-BE49-F238E27FC236}">
                <a16:creationId xmlns:a16="http://schemas.microsoft.com/office/drawing/2014/main" id="{0CC1B05C-6056-E33A-7DC9-70F8AFED53C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86598" y="1147393"/>
            <a:ext cx="1318022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405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36CDE95-6DF0-8BDE-B96A-132B6BA511B4}"/>
              </a:ext>
            </a:extLst>
          </p:cNvPr>
          <p:cNvGrpSpPr/>
          <p:nvPr/>
        </p:nvGrpSpPr>
        <p:grpSpPr>
          <a:xfrm>
            <a:off x="4917470" y="2353049"/>
            <a:ext cx="1178528" cy="949113"/>
            <a:chOff x="3517251" y="2654052"/>
            <a:chExt cx="772317" cy="621976"/>
          </a:xfrm>
        </p:grpSpPr>
        <p:sp>
          <p:nvSpPr>
            <p:cNvPr id="5" name="Mspham-0936082789">
              <a:extLst>
                <a:ext uri="{FF2B5EF4-FFF2-40B4-BE49-F238E27FC236}">
                  <a16:creationId xmlns:a16="http://schemas.microsoft.com/office/drawing/2014/main" id="{7595CE75-F42D-E828-09F1-C17F0C680543}"/>
                </a:ext>
              </a:extLst>
            </p:cNvPr>
            <p:cNvSpPr txBox="1"/>
            <p:nvPr/>
          </p:nvSpPr>
          <p:spPr>
            <a:xfrm>
              <a:off x="3517251" y="2933150"/>
              <a:ext cx="772317" cy="342878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cap="none" spc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400" b="1" cap="none" spc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" name="MsPham-0936082789">
              <a:extLst>
                <a:ext uri="{FF2B5EF4-FFF2-40B4-BE49-F238E27FC236}">
                  <a16:creationId xmlns:a16="http://schemas.microsoft.com/office/drawing/2014/main" id="{D2B6BDA1-D753-749A-E140-D91C1E3ADA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63860" y="2654052"/>
              <a:ext cx="279098" cy="279098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3" name="Mspham-0936082789"/>
          <p:cNvSpPr/>
          <p:nvPr/>
        </p:nvSpPr>
        <p:spPr>
          <a:xfrm>
            <a:off x="2059780" y="4171746"/>
            <a:ext cx="8072437" cy="1661316"/>
          </a:xfrm>
          <a:prstGeom prst="rect">
            <a:avLst/>
          </a:prstGeom>
          <a:noFill/>
          <a:ln w="31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96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8EBC4C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  <a:ea typeface="印品黑体" panose="00000500000000000000" pitchFamily="2" charset="-122"/>
                <a:cs typeface="Arial" panose="020B0604020202020204" pitchFamily="34" charset="0"/>
              </a:rPr>
              <a:t>Workbook</a:t>
            </a:r>
            <a:endParaRPr lang="en-US" sz="9600" b="1" dirty="0">
              <a:ln w="9525">
                <a:solidFill>
                  <a:schemeClr val="bg1"/>
                </a:solidFill>
                <a:prstDash val="solid"/>
              </a:ln>
              <a:solidFill>
                <a:srgbClr val="8EBC4C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.VnCooper" panose="020B7200000000000000" pitchFamily="34" charset="0"/>
              <a:ea typeface="印品黑体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2" name="Mspham-0936082789">
            <a:extLst>
              <a:ext uri="{FF2B5EF4-FFF2-40B4-BE49-F238E27FC236}">
                <a16:creationId xmlns:a16="http://schemas.microsoft.com/office/drawing/2014/main" id="{32C6ACD3-30E1-9AA5-04EF-8A04B62F461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16176" y="1152757"/>
            <a:ext cx="4959644" cy="2842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605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AB45430-E7D1-E9ED-C822-5FB1C634130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9895" y="603741"/>
            <a:ext cx="2654573" cy="58845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2F6FF4B-E3C6-44CD-72C7-74CC6B48FCF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370" y="1621773"/>
            <a:ext cx="10851199" cy="3795179"/>
          </a:xfrm>
          <a:prstGeom prst="rect">
            <a:avLst/>
          </a:prstGeom>
        </p:spPr>
      </p:pic>
      <p:cxnSp>
        <p:nvCxnSpPr>
          <p:cNvPr id="3" name="MsPham-0936082789">
            <a:extLst>
              <a:ext uri="{FF2B5EF4-FFF2-40B4-BE49-F238E27FC236}">
                <a16:creationId xmlns:a16="http://schemas.microsoft.com/office/drawing/2014/main" id="{A7043D23-A3C3-19A2-3915-8C6FC389F63C}"/>
              </a:ext>
            </a:extLst>
          </p:cNvPr>
          <p:cNvCxnSpPr>
            <a:cxnSpLocks/>
          </p:cNvCxnSpPr>
          <p:nvPr/>
        </p:nvCxnSpPr>
        <p:spPr>
          <a:xfrm>
            <a:off x="3368351" y="3498980"/>
            <a:ext cx="7128588" cy="1082351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MsPham-0936082789">
            <a:extLst>
              <a:ext uri="{FF2B5EF4-FFF2-40B4-BE49-F238E27FC236}">
                <a16:creationId xmlns:a16="http://schemas.microsoft.com/office/drawing/2014/main" id="{695F6630-BA7B-7932-66B7-0627ECC34616}"/>
              </a:ext>
            </a:extLst>
          </p:cNvPr>
          <p:cNvCxnSpPr>
            <a:cxnSpLocks/>
          </p:cNvCxnSpPr>
          <p:nvPr/>
        </p:nvCxnSpPr>
        <p:spPr>
          <a:xfrm>
            <a:off x="5165889" y="3498980"/>
            <a:ext cx="3563332" cy="1082351"/>
          </a:xfrm>
          <a:prstGeom prst="line">
            <a:avLst/>
          </a:prstGeom>
          <a:ln w="19050">
            <a:solidFill>
              <a:srgbClr val="9F11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MsPham-0936082789">
            <a:extLst>
              <a:ext uri="{FF2B5EF4-FFF2-40B4-BE49-F238E27FC236}">
                <a16:creationId xmlns:a16="http://schemas.microsoft.com/office/drawing/2014/main" id="{59EA6044-4C9F-C840-B620-60D671A3996C}"/>
              </a:ext>
            </a:extLst>
          </p:cNvPr>
          <p:cNvCxnSpPr>
            <a:cxnSpLocks/>
          </p:cNvCxnSpPr>
          <p:nvPr/>
        </p:nvCxnSpPr>
        <p:spPr>
          <a:xfrm flipH="1">
            <a:off x="1574276" y="3498980"/>
            <a:ext cx="5389151" cy="1082351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MsPham-0936082789">
            <a:extLst>
              <a:ext uri="{FF2B5EF4-FFF2-40B4-BE49-F238E27FC236}">
                <a16:creationId xmlns:a16="http://schemas.microsoft.com/office/drawing/2014/main" id="{B5E2393B-E437-C50B-A27F-86789D5C168B}"/>
              </a:ext>
            </a:extLst>
          </p:cNvPr>
          <p:cNvCxnSpPr>
            <a:cxnSpLocks/>
          </p:cNvCxnSpPr>
          <p:nvPr/>
        </p:nvCxnSpPr>
        <p:spPr>
          <a:xfrm flipH="1">
            <a:off x="6963427" y="3498980"/>
            <a:ext cx="1765794" cy="1082351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MsPham-0936082789">
            <a:extLst>
              <a:ext uri="{FF2B5EF4-FFF2-40B4-BE49-F238E27FC236}">
                <a16:creationId xmlns:a16="http://schemas.microsoft.com/office/drawing/2014/main" id="{2DEBC873-241C-BC95-E81D-8CED31CCA797}"/>
              </a:ext>
            </a:extLst>
          </p:cNvPr>
          <p:cNvCxnSpPr>
            <a:cxnSpLocks/>
          </p:cNvCxnSpPr>
          <p:nvPr/>
        </p:nvCxnSpPr>
        <p:spPr>
          <a:xfrm flipH="1">
            <a:off x="3368351" y="3498980"/>
            <a:ext cx="7128588" cy="1082351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96410237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95ACA22-1076-5633-FC10-4E98E6188C3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6997" y="492094"/>
            <a:ext cx="3895753" cy="4476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0EA8A8-9DB4-719C-FA76-A03289F135F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6062" y="1118202"/>
            <a:ext cx="6579875" cy="499306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9601E58-752E-7BBC-4BBF-09B47A2E49C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26466" y="2073396"/>
            <a:ext cx="477971" cy="53170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3CD1AFE-E67E-54AA-8C45-D04AF12B61F9}"/>
              </a:ext>
            </a:extLst>
          </p:cNvPr>
          <p:cNvSpPr txBox="1"/>
          <p:nvPr/>
        </p:nvSpPr>
        <p:spPr>
          <a:xfrm>
            <a:off x="8130417" y="2038671"/>
            <a:ext cx="16791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kangaroo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37FAFEF-1109-1229-BC79-05F83DFF8152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19400" y="2919223"/>
            <a:ext cx="316649" cy="53170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E8FD44E-3DDA-1176-28F8-4A00ACC08AD9}"/>
              </a:ext>
            </a:extLst>
          </p:cNvPr>
          <p:cNvSpPr txBox="1"/>
          <p:nvPr/>
        </p:nvSpPr>
        <p:spPr>
          <a:xfrm>
            <a:off x="8138748" y="2877765"/>
            <a:ext cx="16791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penguin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E8F42C2-117C-27BE-0D32-B00303875458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41030" y="3751584"/>
            <a:ext cx="477971" cy="41805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687A27D-DAA6-4B3A-5E2B-6F860DCE76FD}"/>
              </a:ext>
            </a:extLst>
          </p:cNvPr>
          <p:cNvSpPr txBox="1"/>
          <p:nvPr/>
        </p:nvSpPr>
        <p:spPr>
          <a:xfrm>
            <a:off x="8130417" y="3695202"/>
            <a:ext cx="16791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shark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84EB44E-FADD-98C1-CFF5-C6E84226F548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29668" y="4547364"/>
            <a:ext cx="316649" cy="531708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EC36D77A-6BBE-E4D8-797D-58313042FCC8}"/>
              </a:ext>
            </a:extLst>
          </p:cNvPr>
          <p:cNvSpPr txBox="1"/>
          <p:nvPr/>
        </p:nvSpPr>
        <p:spPr>
          <a:xfrm>
            <a:off x="8130417" y="4512639"/>
            <a:ext cx="16791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penguin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48E43BD2-7364-20C7-950D-32049E66A09D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83705" y="5557121"/>
            <a:ext cx="477971" cy="339387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6CA78FCA-CA15-29C1-A61F-37D91A26165C}"/>
              </a:ext>
            </a:extLst>
          </p:cNvPr>
          <p:cNvSpPr txBox="1"/>
          <p:nvPr/>
        </p:nvSpPr>
        <p:spPr>
          <a:xfrm>
            <a:off x="8189840" y="5351733"/>
            <a:ext cx="16791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bat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3917871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18" grpId="0"/>
      <p:bldP spid="25" grpId="0"/>
      <p:bldP spid="2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117A1FF-A3FC-8682-B4B5-D66A117DF8E9}"/>
              </a:ext>
            </a:extLst>
          </p:cNvPr>
          <p:cNvGrpSpPr/>
          <p:nvPr/>
        </p:nvGrpSpPr>
        <p:grpSpPr>
          <a:xfrm>
            <a:off x="5335868" y="2353050"/>
            <a:ext cx="1178528" cy="949113"/>
            <a:chOff x="3517251" y="2654052"/>
            <a:chExt cx="772317" cy="621976"/>
          </a:xfrm>
        </p:grpSpPr>
        <p:sp>
          <p:nvSpPr>
            <p:cNvPr id="5" name="Mspham-0936082789">
              <a:extLst>
                <a:ext uri="{FF2B5EF4-FFF2-40B4-BE49-F238E27FC236}">
                  <a16:creationId xmlns:a16="http://schemas.microsoft.com/office/drawing/2014/main" id="{7991A9A6-694B-64CD-D8E8-AD4441FE1D60}"/>
                </a:ext>
              </a:extLst>
            </p:cNvPr>
            <p:cNvSpPr txBox="1"/>
            <p:nvPr/>
          </p:nvSpPr>
          <p:spPr>
            <a:xfrm>
              <a:off x="3517251" y="2933150"/>
              <a:ext cx="772317" cy="342878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cap="none" spc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400" b="1" cap="none" spc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" name="MsPham-0936082789">
              <a:extLst>
                <a:ext uri="{FF2B5EF4-FFF2-40B4-BE49-F238E27FC236}">
                  <a16:creationId xmlns:a16="http://schemas.microsoft.com/office/drawing/2014/main" id="{50D08E7D-1DFD-9830-5786-F6DCD034B36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63860" y="2654052"/>
              <a:ext cx="279098" cy="279098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3" name="Mspham-0936082789"/>
          <p:cNvSpPr/>
          <p:nvPr/>
        </p:nvSpPr>
        <p:spPr>
          <a:xfrm>
            <a:off x="2059781" y="3867305"/>
            <a:ext cx="8072437" cy="1661316"/>
          </a:xfrm>
          <a:prstGeom prst="rect">
            <a:avLst/>
          </a:prstGeom>
          <a:noFill/>
          <a:ln w="31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96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3A84E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  <a:ea typeface="印品黑体" panose="00000500000000000000" pitchFamily="2" charset="-122"/>
                <a:cs typeface="Arial" panose="020B0604020202020204" pitchFamily="34" charset="0"/>
              </a:rPr>
              <a:t>Structure</a:t>
            </a:r>
            <a:endParaRPr lang="en-US" sz="96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3A84E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.VnCooper" panose="020B7200000000000000" pitchFamily="34" charset="0"/>
              <a:ea typeface="印品黑体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2" name="Mspham-0936082789">
            <a:extLst>
              <a:ext uri="{FF2B5EF4-FFF2-40B4-BE49-F238E27FC236}">
                <a16:creationId xmlns:a16="http://schemas.microsoft.com/office/drawing/2014/main" id="{32C6ACD3-30E1-9AA5-04EF-8A04B62F461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16177" y="1024938"/>
            <a:ext cx="4959644" cy="2842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157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A8ECD91-D1DF-BA05-499D-3D92240D6966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50400" y="3749206"/>
            <a:ext cx="3664828" cy="927854"/>
          </a:xfrm>
          <a:prstGeom prst="roundRect">
            <a:avLst/>
          </a:prstGeom>
        </p:spPr>
      </p:pic>
      <p:pic>
        <p:nvPicPr>
          <p:cNvPr id="5" name="cd1">
            <a:extLst>
              <a:ext uri="{FF2B5EF4-FFF2-40B4-BE49-F238E27FC236}">
                <a16:creationId xmlns:a16="http://schemas.microsoft.com/office/drawing/2014/main" id="{2923B3BB-E35D-A3DB-6B8F-C6DDA7B54E97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8390" y="522517"/>
            <a:ext cx="4521711" cy="522453"/>
          </a:xfrm>
          <a:prstGeom prst="rect">
            <a:avLst/>
          </a:prstGeom>
          <a:effectLst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C3AE9E3-ED9F-727C-73E4-7CD13EA0DA85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8615" y="1461168"/>
            <a:ext cx="3071785" cy="25723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921960-0EAE-8847-6172-DF156E3C1808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49111" y="1281588"/>
            <a:ext cx="3590990" cy="780185"/>
          </a:xfrm>
          <a:prstGeom prst="round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3AE5D8-5ABE-BF7F-6B7A-6B2B9594CD4A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3374" y="4546826"/>
            <a:ext cx="3334711" cy="16972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57F17F8-AEF1-9D64-220C-1BC9148AB9CF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90211" y="1163992"/>
            <a:ext cx="1356138" cy="13897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980F929-17C3-810D-5B6D-E5DB1590EDA0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77377" y="4542939"/>
            <a:ext cx="1261249" cy="123078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CBF24D4-A4A8-2D61-17E6-E4B46B099859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6468" y="1281588"/>
            <a:ext cx="3733743" cy="860614"/>
          </a:xfrm>
          <a:prstGeom prst="round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08FDF4E-E794-756E-DE6B-BD01E6E43467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2292" y="5329183"/>
            <a:ext cx="3925452" cy="720785"/>
          </a:xfrm>
          <a:prstGeom prst="round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E32C7FF-3688-0169-DA3C-A7540E7A72E6}"/>
              </a:ext>
            </a:extLst>
          </p:cNvPr>
          <p:cNvCxnSpPr>
            <a:cxnSpLocks/>
          </p:cNvCxnSpPr>
          <p:nvPr/>
        </p:nvCxnSpPr>
        <p:spPr>
          <a:xfrm flipV="1">
            <a:off x="1908934" y="2705221"/>
            <a:ext cx="436749" cy="29159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CC8FFB8-03A1-6BD2-670C-467017150BC0}"/>
              </a:ext>
            </a:extLst>
          </p:cNvPr>
          <p:cNvCxnSpPr>
            <a:cxnSpLocks/>
          </p:cNvCxnSpPr>
          <p:nvPr/>
        </p:nvCxnSpPr>
        <p:spPr>
          <a:xfrm flipV="1">
            <a:off x="2314507" y="5036612"/>
            <a:ext cx="1137690" cy="60207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49558629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coi-canh-ba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coi-canh-ba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D1 TRACK 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at are the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heyre penguin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hat are th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heyre bat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>
            <a:extLst>
              <a:ext uri="{FF2B5EF4-FFF2-40B4-BE49-F238E27FC236}">
                <a16:creationId xmlns:a16="http://schemas.microsoft.com/office/drawing/2014/main" id="{58BBB9DF-D4B8-7855-073B-DFB215CBC93C}"/>
              </a:ext>
            </a:extLst>
          </p:cNvPr>
          <p:cNvSpPr/>
          <p:nvPr/>
        </p:nvSpPr>
        <p:spPr>
          <a:xfrm>
            <a:off x="1219419" y="1889212"/>
            <a:ext cx="4082295" cy="4082295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8856FB5-B28A-ABEB-7ECC-B732C3EE765A}"/>
              </a:ext>
            </a:extLst>
          </p:cNvPr>
          <p:cNvSpPr txBox="1"/>
          <p:nvPr/>
        </p:nvSpPr>
        <p:spPr>
          <a:xfrm>
            <a:off x="1219419" y="432207"/>
            <a:ext cx="987083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Look at the picture and say aloud: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These are / Those are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143C5313-05C4-2477-A07E-71514FB2BC46}"/>
              </a:ext>
            </a:extLst>
          </p:cNvPr>
          <p:cNvGrpSpPr/>
          <p:nvPr/>
        </p:nvGrpSpPr>
        <p:grpSpPr>
          <a:xfrm flipH="1">
            <a:off x="1687356" y="2788921"/>
            <a:ext cx="3396959" cy="2677100"/>
            <a:chOff x="11597072" y="2076122"/>
            <a:chExt cx="1883238" cy="1375783"/>
          </a:xfrm>
        </p:grpSpPr>
        <p:pic>
          <p:nvPicPr>
            <p:cNvPr id="32" name="Mspham-0936082789">
              <a:extLst>
                <a:ext uri="{FF2B5EF4-FFF2-40B4-BE49-F238E27FC236}">
                  <a16:creationId xmlns:a16="http://schemas.microsoft.com/office/drawing/2014/main" id="{9B87C360-FE16-93B8-E684-CD1B36C8F96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155978" y="2076122"/>
              <a:ext cx="1324332" cy="1242380"/>
            </a:xfrm>
            <a:prstGeom prst="rect">
              <a:avLst/>
            </a:prstGeom>
          </p:spPr>
        </p:pic>
        <p:pic>
          <p:nvPicPr>
            <p:cNvPr id="43" name="Mspham-0936082789">
              <a:extLst>
                <a:ext uri="{FF2B5EF4-FFF2-40B4-BE49-F238E27FC236}">
                  <a16:creationId xmlns:a16="http://schemas.microsoft.com/office/drawing/2014/main" id="{CB1A8508-2509-0A90-3026-37F80AD87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597072" y="2209525"/>
              <a:ext cx="1324332" cy="1242380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5BCA7AE-0769-BC07-D87A-49A519A1CDC6}"/>
              </a:ext>
            </a:extLst>
          </p:cNvPr>
          <p:cNvSpPr txBox="1"/>
          <p:nvPr/>
        </p:nvSpPr>
        <p:spPr>
          <a:xfrm>
            <a:off x="5904513" y="2267250"/>
            <a:ext cx="575408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These are zebras. </a:t>
            </a:r>
          </a:p>
        </p:txBody>
      </p:sp>
      <p:pic>
        <p:nvPicPr>
          <p:cNvPr id="7" name="Picture 6" descr="A picture containing clipart, sketch, drawing, art&#10;&#10;Description automatically generated">
            <a:extLst>
              <a:ext uri="{FF2B5EF4-FFF2-40B4-BE49-F238E27FC236}">
                <a16:creationId xmlns:a16="http://schemas.microsoft.com/office/drawing/2014/main" id="{95A227C8-8CD1-C902-2B6F-8E7DF906D46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71384">
            <a:off x="1494376" y="2038117"/>
            <a:ext cx="1067999" cy="10679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066264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D8A40372-41BA-AD64-0D98-0ED7919E5374}"/>
              </a:ext>
            </a:extLst>
          </p:cNvPr>
          <p:cNvGrpSpPr/>
          <p:nvPr/>
        </p:nvGrpSpPr>
        <p:grpSpPr>
          <a:xfrm>
            <a:off x="14670052" y="1774740"/>
            <a:ext cx="1178528" cy="949113"/>
            <a:chOff x="3517251" y="2654052"/>
            <a:chExt cx="772317" cy="621976"/>
          </a:xfrm>
        </p:grpSpPr>
        <p:sp>
          <p:nvSpPr>
            <p:cNvPr id="14" name="Mspham-0936082789">
              <a:extLst>
                <a:ext uri="{FF2B5EF4-FFF2-40B4-BE49-F238E27FC236}">
                  <a16:creationId xmlns:a16="http://schemas.microsoft.com/office/drawing/2014/main" id="{3B110CDE-788A-2F3E-396C-F27D6AC98F54}"/>
                </a:ext>
              </a:extLst>
            </p:cNvPr>
            <p:cNvSpPr txBox="1"/>
            <p:nvPr/>
          </p:nvSpPr>
          <p:spPr>
            <a:xfrm>
              <a:off x="3517251" y="2933150"/>
              <a:ext cx="772317" cy="342878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cap="none" spc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400" b="1" cap="none" spc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5" name="MsPham-0936082789">
              <a:extLst>
                <a:ext uri="{FF2B5EF4-FFF2-40B4-BE49-F238E27FC236}">
                  <a16:creationId xmlns:a16="http://schemas.microsoft.com/office/drawing/2014/main" id="{22168E53-8978-DC1E-4DE2-03819B230B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63860" y="2654052"/>
              <a:ext cx="279098" cy="279098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E30BE362-609D-9EEF-5459-F0A32E86F06A}"/>
              </a:ext>
            </a:extLst>
          </p:cNvPr>
          <p:cNvSpPr/>
          <p:nvPr/>
        </p:nvSpPr>
        <p:spPr>
          <a:xfrm>
            <a:off x="1053941" y="362105"/>
            <a:ext cx="8072437" cy="775815"/>
          </a:xfrm>
          <a:prstGeom prst="rect">
            <a:avLst/>
          </a:prstGeom>
          <a:noFill/>
          <a:ln w="31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r>
              <a:rPr lang="en-US" sz="4000" b="1">
                <a:solidFill>
                  <a:srgbClr val="03A84E"/>
                </a:solidFill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rPr>
              <a:t>2. Structrure</a:t>
            </a:r>
            <a:endParaRPr lang="en-US" sz="4000" b="1" dirty="0">
              <a:solidFill>
                <a:srgbClr val="03A84E"/>
              </a:solidFill>
              <a:latin typeface="Arial" panose="020B0604020202020204" pitchFamily="34" charset="0"/>
              <a:ea typeface="印品黑体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B7D4A106-8451-7E45-DCE1-4A23A822807C}"/>
              </a:ext>
            </a:extLst>
          </p:cNvPr>
          <p:cNvSpPr txBox="1"/>
          <p:nvPr/>
        </p:nvSpPr>
        <p:spPr>
          <a:xfrm>
            <a:off x="1544070" y="1251520"/>
            <a:ext cx="7512541" cy="5232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>
            <a:defPPr>
              <a:defRPr lang="en-US"/>
            </a:defPPr>
            <a:lvl1pPr lvl="0" algn="ctr" defTabSz="914400">
              <a:lnSpc>
                <a:spcPct val="150000"/>
              </a:lnSpc>
              <a:defRPr sz="4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457200" indent="-457200" algn="l"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en-US" sz="2800" b="1"/>
              <a:t>Cách hỏi nhiều người / nhiều vật  ở gần.</a:t>
            </a:r>
            <a:endParaRPr lang="en-US" sz="2800" b="1" dirty="0"/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FC36A6E0-7620-E17C-F44E-843F75162FD7}"/>
              </a:ext>
            </a:extLst>
          </p:cNvPr>
          <p:cNvSpPr txBox="1"/>
          <p:nvPr/>
        </p:nvSpPr>
        <p:spPr>
          <a:xfrm>
            <a:off x="2531930" y="1745336"/>
            <a:ext cx="6776433" cy="73975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>
            <a:defPPr>
              <a:defRPr lang="en-US"/>
            </a:defPPr>
            <a:lvl1pPr lvl="0" algn="ctr" defTabSz="914400">
              <a:lnSpc>
                <a:spcPct val="150000"/>
              </a:lnSpc>
              <a:defRPr sz="4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en-US" sz="3200" b="1">
                <a:solidFill>
                  <a:srgbClr val="0070C0"/>
                </a:solidFill>
              </a:rPr>
              <a:t>What are these?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CD18D44B-9A12-A189-A367-BF3E6988A3F9}"/>
              </a:ext>
            </a:extLst>
          </p:cNvPr>
          <p:cNvSpPr txBox="1"/>
          <p:nvPr/>
        </p:nvSpPr>
        <p:spPr>
          <a:xfrm>
            <a:off x="1544071" y="3735644"/>
            <a:ext cx="7512541" cy="5232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>
            <a:defPPr>
              <a:defRPr lang="en-US"/>
            </a:defPPr>
            <a:lvl1pPr lvl="0" algn="ctr" defTabSz="914400">
              <a:lnSpc>
                <a:spcPct val="150000"/>
              </a:lnSpc>
              <a:defRPr sz="4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457200" indent="-457200" algn="l"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en-US" sz="2800" b="1"/>
              <a:t>Cách hỏi nhiều người / nhiều vật ở xa.</a:t>
            </a:r>
            <a:endParaRPr lang="en-US" sz="2800" b="1" dirty="0"/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1E5EA0D8-8A07-6F61-79DC-7A96BE795C42}"/>
              </a:ext>
            </a:extLst>
          </p:cNvPr>
          <p:cNvSpPr txBox="1"/>
          <p:nvPr/>
        </p:nvSpPr>
        <p:spPr>
          <a:xfrm>
            <a:off x="2579436" y="2481230"/>
            <a:ext cx="4428707" cy="73975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>
            <a:defPPr>
              <a:defRPr lang="en-US"/>
            </a:defPPr>
            <a:lvl1pPr lvl="0" algn="ctr" defTabSz="914400">
              <a:lnSpc>
                <a:spcPct val="150000"/>
              </a:lnSpc>
              <a:defRPr sz="4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en-US" sz="3200" b="1">
                <a:solidFill>
                  <a:srgbClr val="0070C0"/>
                </a:solidFill>
              </a:rPr>
              <a:t>They’re _______</a:t>
            </a:r>
            <a:r>
              <a:rPr lang="en-US" sz="3200" b="1">
                <a:solidFill>
                  <a:srgbClr val="FF0000"/>
                </a:solidFill>
              </a:rPr>
              <a:t>s</a:t>
            </a:r>
            <a:r>
              <a:rPr lang="en-US" sz="3200" b="1">
                <a:solidFill>
                  <a:srgbClr val="0070C0"/>
                </a:solidFill>
              </a:rPr>
              <a:t>.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BC86EBA6-4BE7-3E64-F6A2-64B030968376}"/>
              </a:ext>
            </a:extLst>
          </p:cNvPr>
          <p:cNvSpPr txBox="1"/>
          <p:nvPr/>
        </p:nvSpPr>
        <p:spPr>
          <a:xfrm>
            <a:off x="2695178" y="4465510"/>
            <a:ext cx="6776433" cy="73975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>
            <a:defPPr>
              <a:defRPr lang="en-US"/>
            </a:defPPr>
            <a:lvl1pPr lvl="0" algn="ctr" defTabSz="914400">
              <a:lnSpc>
                <a:spcPct val="150000"/>
              </a:lnSpc>
              <a:defRPr sz="4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en-US" sz="3200" b="1">
                <a:solidFill>
                  <a:srgbClr val="0070C0"/>
                </a:solidFill>
              </a:rPr>
              <a:t>What are those?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DA716404-56C3-2ACB-CAF7-8AEF43F70069}"/>
              </a:ext>
            </a:extLst>
          </p:cNvPr>
          <p:cNvSpPr txBox="1"/>
          <p:nvPr/>
        </p:nvSpPr>
        <p:spPr>
          <a:xfrm>
            <a:off x="2695178" y="5300394"/>
            <a:ext cx="4428707" cy="73975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>
            <a:defPPr>
              <a:defRPr lang="en-US"/>
            </a:defPPr>
            <a:lvl1pPr lvl="0" algn="ctr" defTabSz="914400">
              <a:lnSpc>
                <a:spcPct val="150000"/>
              </a:lnSpc>
              <a:defRPr sz="4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en-US" sz="3200" b="1">
                <a:solidFill>
                  <a:srgbClr val="0070C0"/>
                </a:solidFill>
              </a:rPr>
              <a:t>They’re _______</a:t>
            </a:r>
            <a:r>
              <a:rPr lang="en-US" sz="3200" b="1">
                <a:solidFill>
                  <a:srgbClr val="FF0000"/>
                </a:solidFill>
              </a:rPr>
              <a:t>s</a:t>
            </a:r>
            <a:r>
              <a:rPr lang="en-US" sz="3200" b="1">
                <a:solidFill>
                  <a:srgbClr val="0070C0"/>
                </a:solidFill>
              </a:rPr>
              <a:t>.</a:t>
            </a:r>
            <a:endParaRPr lang="en-US" sz="3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418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16" grpId="0"/>
      <p:bldP spid="17" grpId="0"/>
      <p:bldP spid="1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sPham-0936082789">
            <a:extLst>
              <a:ext uri="{FF2B5EF4-FFF2-40B4-BE49-F238E27FC236}">
                <a16:creationId xmlns:a16="http://schemas.microsoft.com/office/drawing/2014/main" id="{B69A358F-4139-1BD9-EE8A-A753586AB978}"/>
              </a:ext>
            </a:extLst>
          </p:cNvPr>
          <p:cNvSpPr/>
          <p:nvPr/>
        </p:nvSpPr>
        <p:spPr>
          <a:xfrm>
            <a:off x="3893733" y="2896754"/>
            <a:ext cx="452448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FF0000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MsPham-0936082789</a:t>
            </a:r>
            <a:endParaRPr lang="en-US" sz="4800" dirty="0">
              <a:ln w="0"/>
              <a:solidFill>
                <a:srgbClr val="FF0000"/>
              </a:solidFill>
              <a:latin typeface="Arial Black" panose="020B0A04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C24E1B0C-0F2E-FDE5-FDBF-E0F168AFBD12}"/>
              </a:ext>
            </a:extLst>
          </p:cNvPr>
          <p:cNvSpPr/>
          <p:nvPr/>
        </p:nvSpPr>
        <p:spPr>
          <a:xfrm>
            <a:off x="-11676519" y="3284010"/>
            <a:ext cx="452448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F0F0F0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MsPham-0936082789</a:t>
            </a:r>
            <a:endParaRPr lang="en-US" sz="4800" dirty="0">
              <a:ln w="0"/>
              <a:solidFill>
                <a:srgbClr val="F0F0F0"/>
              </a:solidFill>
              <a:latin typeface="Arial Black" panose="020B0A04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E1A9B584-5A31-AFA6-CF83-05990160904A}"/>
              </a:ext>
            </a:extLst>
          </p:cNvPr>
          <p:cNvSpPr/>
          <p:nvPr/>
        </p:nvSpPr>
        <p:spPr>
          <a:xfrm>
            <a:off x="21851134" y="2471145"/>
            <a:ext cx="452448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F0F0F0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MsPham-0936082789</a:t>
            </a:r>
            <a:endParaRPr lang="en-US" sz="4800" dirty="0">
              <a:ln w="0"/>
              <a:solidFill>
                <a:srgbClr val="F0F0F0"/>
              </a:solidFill>
              <a:latin typeface="Arial Black" panose="020B0A04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8339BD6D-506C-1A33-9A30-C95C32FEAF99}"/>
              </a:ext>
            </a:extLst>
          </p:cNvPr>
          <p:cNvSpPr/>
          <p:nvPr/>
        </p:nvSpPr>
        <p:spPr>
          <a:xfrm>
            <a:off x="4236441" y="-4558024"/>
            <a:ext cx="452448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F0F0F0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MsPham-0936082789</a:t>
            </a:r>
            <a:endParaRPr lang="en-US" sz="4800" dirty="0">
              <a:ln w="0"/>
              <a:solidFill>
                <a:srgbClr val="F0F0F0"/>
              </a:solidFill>
              <a:latin typeface="Arial Black" panose="020B0A04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81FF93CD-3CC1-0559-300E-B8FBB36EF026}"/>
              </a:ext>
            </a:extLst>
          </p:cNvPr>
          <p:cNvSpPr/>
          <p:nvPr/>
        </p:nvSpPr>
        <p:spPr>
          <a:xfrm>
            <a:off x="4827286" y="15318714"/>
            <a:ext cx="452448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F0F0F0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MsPham-0936082789</a:t>
            </a:r>
            <a:endParaRPr lang="en-US" sz="4800" dirty="0">
              <a:ln w="0"/>
              <a:solidFill>
                <a:srgbClr val="F0F0F0"/>
              </a:solidFill>
              <a:latin typeface="Arial Black" panose="020B0A04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9825"/>
          <a:stretch/>
        </p:blipFill>
        <p:spPr>
          <a:xfrm>
            <a:off x="-122459" y="1"/>
            <a:ext cx="12436918" cy="683895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4450" y="623343"/>
            <a:ext cx="2692264" cy="2692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7880" y="5203686"/>
            <a:ext cx="2036240" cy="9388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3756" y="3315607"/>
            <a:ext cx="9504488" cy="162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948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70833E-6 1.48148E-6 L 0.27045 -0.0023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16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9627DBDA-2820-A0BB-97B1-AAAC01958BE1}"/>
              </a:ext>
            </a:extLst>
          </p:cNvPr>
          <p:cNvSpPr/>
          <p:nvPr/>
        </p:nvSpPr>
        <p:spPr>
          <a:xfrm>
            <a:off x="3893733" y="2896754"/>
            <a:ext cx="452448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FF0000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MsPham-0936082789</a:t>
            </a:r>
            <a:endParaRPr lang="en-US" sz="4800" dirty="0">
              <a:ln w="0"/>
              <a:solidFill>
                <a:srgbClr val="FF0000"/>
              </a:solidFill>
              <a:latin typeface="Arial Black" panose="020B0A04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940B190-FA9C-13B7-16DB-CB4772854E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0" r="886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3030654" y="467274"/>
            <a:ext cx="6172200" cy="2480917"/>
          </a:xfrm>
          <a:prstGeom prst="roundRect">
            <a:avLst>
              <a:gd name="adj" fmla="val 8988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00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endParaRPr lang="en-US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6363FBA9-BF41-0C8A-8635-960835D608BB}"/>
              </a:ext>
            </a:extLst>
          </p:cNvPr>
          <p:cNvSpPr/>
          <p:nvPr/>
        </p:nvSpPr>
        <p:spPr>
          <a:xfrm>
            <a:off x="-11676519" y="3284010"/>
            <a:ext cx="452448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F0F0F0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MsPham-0936082789</a:t>
            </a:r>
            <a:endParaRPr lang="en-US" sz="4800" dirty="0">
              <a:ln w="0"/>
              <a:solidFill>
                <a:srgbClr val="F0F0F0"/>
              </a:solidFill>
              <a:latin typeface="Arial Black" panose="020B0A04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58846B65-835B-A193-779C-D5F4FAB31933}"/>
              </a:ext>
            </a:extLst>
          </p:cNvPr>
          <p:cNvSpPr/>
          <p:nvPr/>
        </p:nvSpPr>
        <p:spPr>
          <a:xfrm>
            <a:off x="21851134" y="2471145"/>
            <a:ext cx="452448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F0F0F0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MsPham-0936082789</a:t>
            </a:r>
            <a:endParaRPr lang="en-US" sz="4800" dirty="0">
              <a:ln w="0"/>
              <a:solidFill>
                <a:srgbClr val="F0F0F0"/>
              </a:solidFill>
              <a:latin typeface="Arial Black" panose="020B0A04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DC7FD047-4C0E-3729-BE5A-4B7AFA272A18}"/>
              </a:ext>
            </a:extLst>
          </p:cNvPr>
          <p:cNvSpPr/>
          <p:nvPr/>
        </p:nvSpPr>
        <p:spPr>
          <a:xfrm>
            <a:off x="4236441" y="-4558024"/>
            <a:ext cx="452448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F0F0F0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MsPham-0936082789</a:t>
            </a:r>
            <a:endParaRPr lang="en-US" sz="4800" dirty="0">
              <a:ln w="0"/>
              <a:solidFill>
                <a:srgbClr val="F0F0F0"/>
              </a:solidFill>
              <a:latin typeface="Arial Black" panose="020B0A04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B86BFBAD-A586-5423-0D8E-49DECBCFC67A}"/>
              </a:ext>
            </a:extLst>
          </p:cNvPr>
          <p:cNvSpPr/>
          <p:nvPr/>
        </p:nvSpPr>
        <p:spPr>
          <a:xfrm>
            <a:off x="4827286" y="15318714"/>
            <a:ext cx="452448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F0F0F0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MsPham-0936082789</a:t>
            </a:r>
            <a:endParaRPr lang="en-US" sz="4800" dirty="0">
              <a:ln w="0"/>
              <a:solidFill>
                <a:srgbClr val="F0F0F0"/>
              </a:solidFill>
              <a:latin typeface="Arial Black" panose="020B0A04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509"/>
          <a:stretch/>
        </p:blipFill>
        <p:spPr bwMode="auto">
          <a:xfrm rot="21286990" flipH="1">
            <a:off x="4636580" y="3973551"/>
            <a:ext cx="2629600" cy="1432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Heart 17"/>
          <p:cNvSpPr/>
          <p:nvPr/>
        </p:nvSpPr>
        <p:spPr>
          <a:xfrm>
            <a:off x="12492544" y="4396470"/>
            <a:ext cx="914400" cy="9144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293801" y="3966606"/>
            <a:ext cx="3423969" cy="227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8D87742A-896A-F619-079C-115A75CAB41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6" t="13149" b="23340"/>
          <a:stretch/>
        </p:blipFill>
        <p:spPr>
          <a:xfrm>
            <a:off x="10706650" y="3608510"/>
            <a:ext cx="948011" cy="945553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C0F15F21-951C-9152-45DE-1EE7B2E1FAF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4" r="50386" b="20821"/>
          <a:stretch/>
        </p:blipFill>
        <p:spPr>
          <a:xfrm>
            <a:off x="445983" y="3593905"/>
            <a:ext cx="948011" cy="101289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DF1C441-596A-504E-7662-28DD47110B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832" t="78379" r="39251"/>
          <a:stretch/>
        </p:blipFill>
        <p:spPr>
          <a:xfrm>
            <a:off x="4719412" y="5375192"/>
            <a:ext cx="2716803" cy="1482807"/>
          </a:xfrm>
          <a:prstGeom prst="rect">
            <a:avLst/>
          </a:prstGeom>
        </p:spPr>
      </p:pic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07210" y="5601899"/>
            <a:ext cx="1502844" cy="706993"/>
          </a:xfrm>
          <a:prstGeom prst="rect">
            <a:avLst/>
          </a:prstGeom>
        </p:spPr>
      </p:pic>
      <p:sp>
        <p:nvSpPr>
          <p:cNvPr id="26" name="1MsPham"/>
          <p:cNvSpPr/>
          <p:nvPr/>
        </p:nvSpPr>
        <p:spPr>
          <a:xfrm>
            <a:off x="7457135" y="3766730"/>
            <a:ext cx="4060454" cy="2480916"/>
          </a:xfrm>
          <a:prstGeom prst="roundRect">
            <a:avLst/>
          </a:prstGeom>
          <a:solidFill>
            <a:schemeClr val="bg1">
              <a:alpha val="0"/>
            </a:schemeClr>
          </a:solidFill>
          <a:ln w="76200" cap="rnd" cmpd="dbl">
            <a:noFill/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They’re crocodiles.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3MsPham"/>
          <p:cNvSpPr/>
          <p:nvPr/>
        </p:nvSpPr>
        <p:spPr>
          <a:xfrm>
            <a:off x="576470" y="3766730"/>
            <a:ext cx="4060454" cy="2480916"/>
          </a:xfrm>
          <a:prstGeom prst="roundRect">
            <a:avLst/>
          </a:prstGeom>
          <a:solidFill>
            <a:schemeClr val="bg1">
              <a:alpha val="0"/>
            </a:schemeClr>
          </a:solidFill>
          <a:ln w="76200" cap="rnd" cmpd="dbl">
            <a:noFill/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They’re kangaroos. 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 descr="A picture containing clipart, sketch, drawing, art&#10;&#10;Description automatically generated">
            <a:extLst>
              <a:ext uri="{FF2B5EF4-FFF2-40B4-BE49-F238E27FC236}">
                <a16:creationId xmlns:a16="http://schemas.microsoft.com/office/drawing/2014/main" id="{97C30D80-22DF-1C2A-09BF-99374D83F90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71384">
            <a:off x="3164420" y="444163"/>
            <a:ext cx="1067999" cy="1067999"/>
          </a:xfrm>
          <a:prstGeom prst="rect">
            <a:avLst/>
          </a:prstGeom>
        </p:spPr>
      </p:pic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5C30F088-B9E8-02D5-7716-0AA8137AB005}"/>
              </a:ext>
            </a:extLst>
          </p:cNvPr>
          <p:cNvSpPr txBox="1"/>
          <p:nvPr/>
        </p:nvSpPr>
        <p:spPr>
          <a:xfrm>
            <a:off x="5696309" y="620720"/>
            <a:ext cx="4258762" cy="73975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>
            <a:defPPr>
              <a:defRPr lang="en-US"/>
            </a:defPPr>
            <a:lvl1pPr lvl="0" algn="ctr" defTabSz="914400">
              <a:lnSpc>
                <a:spcPct val="150000"/>
              </a:lnSpc>
              <a:defRPr sz="4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en-US" sz="3200" b="1">
                <a:solidFill>
                  <a:srgbClr val="0070C0"/>
                </a:solidFill>
              </a:rPr>
              <a:t>What are these?</a:t>
            </a:r>
            <a:endParaRPr lang="en-US" sz="3200" b="1" dirty="0">
              <a:solidFill>
                <a:srgbClr val="0070C0"/>
              </a:solidFill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91DD4C9-4F03-D1D3-F4B5-8D05229F9E82}"/>
              </a:ext>
            </a:extLst>
          </p:cNvPr>
          <p:cNvGrpSpPr/>
          <p:nvPr/>
        </p:nvGrpSpPr>
        <p:grpSpPr>
          <a:xfrm>
            <a:off x="3782870" y="995421"/>
            <a:ext cx="2313130" cy="2048716"/>
            <a:chOff x="3782870" y="995421"/>
            <a:chExt cx="2313130" cy="2048716"/>
          </a:xfrm>
        </p:grpSpPr>
        <p:pic>
          <p:nvPicPr>
            <p:cNvPr id="13" name="Mspham-0936082789">
              <a:extLst>
                <a:ext uri="{FF2B5EF4-FFF2-40B4-BE49-F238E27FC236}">
                  <a16:creationId xmlns:a16="http://schemas.microsoft.com/office/drawing/2014/main" id="{7CCB8CAE-B896-47A0-2892-FFA9A356B2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782870" y="995421"/>
              <a:ext cx="2313130" cy="1604773"/>
            </a:xfrm>
            <a:prstGeom prst="rect">
              <a:avLst/>
            </a:prstGeom>
          </p:spPr>
        </p:pic>
        <p:pic>
          <p:nvPicPr>
            <p:cNvPr id="28" name="Mspham-0936082789">
              <a:extLst>
                <a:ext uri="{FF2B5EF4-FFF2-40B4-BE49-F238E27FC236}">
                  <a16:creationId xmlns:a16="http://schemas.microsoft.com/office/drawing/2014/main" id="{C114020C-405F-D32E-34D3-286A0ACB90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85841" y="1732824"/>
              <a:ext cx="1890135" cy="1311313"/>
            </a:xfrm>
            <a:prstGeom prst="rect">
              <a:avLst/>
            </a:prstGeom>
          </p:spPr>
        </p:pic>
      </p:grp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40185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38093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4098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9627DBDA-2820-A0BB-97B1-AAAC01958BE1}"/>
              </a:ext>
            </a:extLst>
          </p:cNvPr>
          <p:cNvSpPr/>
          <p:nvPr/>
        </p:nvSpPr>
        <p:spPr>
          <a:xfrm>
            <a:off x="3893733" y="2896754"/>
            <a:ext cx="452448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FF0000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MsPham-0936082789</a:t>
            </a:r>
            <a:endParaRPr lang="en-US" sz="4800" dirty="0">
              <a:ln w="0"/>
              <a:solidFill>
                <a:srgbClr val="FF0000"/>
              </a:solidFill>
              <a:latin typeface="Arial Black" panose="020B0A04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940B190-FA9C-13B7-16DB-CB4772854E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0" r="886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3030654" y="467274"/>
            <a:ext cx="6172200" cy="2480917"/>
          </a:xfrm>
          <a:prstGeom prst="roundRect">
            <a:avLst>
              <a:gd name="adj" fmla="val 8988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00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endParaRPr lang="en-US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6363FBA9-BF41-0C8A-8635-960835D608BB}"/>
              </a:ext>
            </a:extLst>
          </p:cNvPr>
          <p:cNvSpPr/>
          <p:nvPr/>
        </p:nvSpPr>
        <p:spPr>
          <a:xfrm>
            <a:off x="-11676519" y="3284010"/>
            <a:ext cx="452448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F0F0F0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MsPham-0936082789</a:t>
            </a:r>
            <a:endParaRPr lang="en-US" sz="4800" dirty="0">
              <a:ln w="0"/>
              <a:solidFill>
                <a:srgbClr val="F0F0F0"/>
              </a:solidFill>
              <a:latin typeface="Arial Black" panose="020B0A04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58846B65-835B-A193-779C-D5F4FAB31933}"/>
              </a:ext>
            </a:extLst>
          </p:cNvPr>
          <p:cNvSpPr/>
          <p:nvPr/>
        </p:nvSpPr>
        <p:spPr>
          <a:xfrm>
            <a:off x="21851134" y="2471145"/>
            <a:ext cx="452448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F0F0F0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MsPham-0936082789</a:t>
            </a:r>
            <a:endParaRPr lang="en-US" sz="4800" dirty="0">
              <a:ln w="0"/>
              <a:solidFill>
                <a:srgbClr val="F0F0F0"/>
              </a:solidFill>
              <a:latin typeface="Arial Black" panose="020B0A04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DC7FD047-4C0E-3729-BE5A-4B7AFA272A18}"/>
              </a:ext>
            </a:extLst>
          </p:cNvPr>
          <p:cNvSpPr/>
          <p:nvPr/>
        </p:nvSpPr>
        <p:spPr>
          <a:xfrm>
            <a:off x="4236441" y="-4558024"/>
            <a:ext cx="452448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F0F0F0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MsPham-0936082789</a:t>
            </a:r>
            <a:endParaRPr lang="en-US" sz="4800" dirty="0">
              <a:ln w="0"/>
              <a:solidFill>
                <a:srgbClr val="F0F0F0"/>
              </a:solidFill>
              <a:latin typeface="Arial Black" panose="020B0A04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B86BFBAD-A586-5423-0D8E-49DECBCFC67A}"/>
              </a:ext>
            </a:extLst>
          </p:cNvPr>
          <p:cNvSpPr/>
          <p:nvPr/>
        </p:nvSpPr>
        <p:spPr>
          <a:xfrm>
            <a:off x="4827286" y="15318714"/>
            <a:ext cx="452448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F0F0F0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MsPham-0936082789</a:t>
            </a:r>
            <a:endParaRPr lang="en-US" sz="4800" dirty="0">
              <a:ln w="0"/>
              <a:solidFill>
                <a:srgbClr val="F0F0F0"/>
              </a:solidFill>
              <a:latin typeface="Arial Black" panose="020B0A04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509"/>
          <a:stretch/>
        </p:blipFill>
        <p:spPr bwMode="auto">
          <a:xfrm rot="21286990" flipH="1">
            <a:off x="4636580" y="3973551"/>
            <a:ext cx="2629600" cy="1432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Heart 17"/>
          <p:cNvSpPr/>
          <p:nvPr/>
        </p:nvSpPr>
        <p:spPr>
          <a:xfrm>
            <a:off x="12492544" y="4396470"/>
            <a:ext cx="914400" cy="9144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293801" y="3966606"/>
            <a:ext cx="3423969" cy="227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8D87742A-896A-F619-079C-115A75CAB41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6" t="13149" b="23340"/>
          <a:stretch/>
        </p:blipFill>
        <p:spPr>
          <a:xfrm>
            <a:off x="10706650" y="3608510"/>
            <a:ext cx="948011" cy="945553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C0F15F21-951C-9152-45DE-1EE7B2E1FAF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4" r="50386" b="20821"/>
          <a:stretch/>
        </p:blipFill>
        <p:spPr>
          <a:xfrm>
            <a:off x="445983" y="3593905"/>
            <a:ext cx="948011" cy="101289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DF1C441-596A-504E-7662-28DD47110B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832" t="78379" r="39251"/>
          <a:stretch/>
        </p:blipFill>
        <p:spPr>
          <a:xfrm>
            <a:off x="4719412" y="5375192"/>
            <a:ext cx="2716803" cy="1482807"/>
          </a:xfrm>
          <a:prstGeom prst="rect">
            <a:avLst/>
          </a:prstGeom>
        </p:spPr>
      </p:pic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07210" y="5601899"/>
            <a:ext cx="1502844" cy="706993"/>
          </a:xfrm>
          <a:prstGeom prst="rect">
            <a:avLst/>
          </a:prstGeom>
        </p:spPr>
      </p:pic>
      <p:sp>
        <p:nvSpPr>
          <p:cNvPr id="26" name="1MsPham"/>
          <p:cNvSpPr/>
          <p:nvPr/>
        </p:nvSpPr>
        <p:spPr>
          <a:xfrm>
            <a:off x="7457135" y="3766730"/>
            <a:ext cx="4060454" cy="2480916"/>
          </a:xfrm>
          <a:prstGeom prst="roundRect">
            <a:avLst/>
          </a:prstGeom>
          <a:solidFill>
            <a:schemeClr val="bg1">
              <a:alpha val="0"/>
            </a:schemeClr>
          </a:solidFill>
          <a:ln w="76200" cap="rnd" cmpd="dbl">
            <a:noFill/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They’re bats.</a:t>
            </a:r>
            <a:endParaRPr lang="en-US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3MsPham"/>
          <p:cNvSpPr/>
          <p:nvPr/>
        </p:nvSpPr>
        <p:spPr>
          <a:xfrm>
            <a:off x="576470" y="3766730"/>
            <a:ext cx="4060454" cy="2480916"/>
          </a:xfrm>
          <a:prstGeom prst="roundRect">
            <a:avLst/>
          </a:prstGeom>
          <a:solidFill>
            <a:schemeClr val="bg1">
              <a:alpha val="0"/>
            </a:schemeClr>
          </a:solidFill>
          <a:ln w="76200" cap="rnd" cmpd="dbl">
            <a:noFill/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They’re elephants.</a:t>
            </a:r>
            <a:endParaRPr lang="en-US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Mspham-0936082789">
            <a:extLst>
              <a:ext uri="{FF2B5EF4-FFF2-40B4-BE49-F238E27FC236}">
                <a16:creationId xmlns:a16="http://schemas.microsoft.com/office/drawing/2014/main" id="{3C7696AA-888F-4C34-F024-58E89130648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87551" y="1009328"/>
            <a:ext cx="2260057" cy="1604772"/>
          </a:xfrm>
          <a:prstGeom prst="rect">
            <a:avLst/>
          </a:prstGeom>
        </p:spPr>
      </p:pic>
      <p:pic>
        <p:nvPicPr>
          <p:cNvPr id="9" name="Picture 8" descr="A picture containing clipart, sketch, drawing, art&#10;&#10;Description automatically generated">
            <a:extLst>
              <a:ext uri="{FF2B5EF4-FFF2-40B4-BE49-F238E27FC236}">
                <a16:creationId xmlns:a16="http://schemas.microsoft.com/office/drawing/2014/main" id="{FE43E50F-E07E-182A-5096-A8081149ED2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71384">
            <a:off x="3164420" y="444163"/>
            <a:ext cx="1067999" cy="1067999"/>
          </a:xfrm>
          <a:prstGeom prst="rect">
            <a:avLst/>
          </a:prstGeom>
        </p:spPr>
      </p:pic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C53C9BEF-DCB1-DAA3-E56B-47B772D4FEC2}"/>
              </a:ext>
            </a:extLst>
          </p:cNvPr>
          <p:cNvSpPr txBox="1"/>
          <p:nvPr/>
        </p:nvSpPr>
        <p:spPr>
          <a:xfrm>
            <a:off x="5696309" y="620720"/>
            <a:ext cx="4258762" cy="73975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>
            <a:defPPr>
              <a:defRPr lang="en-US"/>
            </a:defPPr>
            <a:lvl1pPr lvl="0" algn="ctr" defTabSz="914400">
              <a:lnSpc>
                <a:spcPct val="150000"/>
              </a:lnSpc>
              <a:defRPr sz="4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en-US" sz="3200" b="1">
                <a:solidFill>
                  <a:srgbClr val="0070C0"/>
                </a:solidFill>
              </a:rPr>
              <a:t>What are these?</a:t>
            </a:r>
            <a:endParaRPr lang="en-US" sz="3200" b="1" dirty="0">
              <a:solidFill>
                <a:srgbClr val="0070C0"/>
              </a:solidFill>
            </a:endParaRPr>
          </a:p>
        </p:txBody>
      </p:sp>
      <p:pic>
        <p:nvPicPr>
          <p:cNvPr id="14" name="Mspham-0936082789">
            <a:extLst>
              <a:ext uri="{FF2B5EF4-FFF2-40B4-BE49-F238E27FC236}">
                <a16:creationId xmlns:a16="http://schemas.microsoft.com/office/drawing/2014/main" id="{E83B8AB8-8DBA-515A-897A-E43E0CDE450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56475" y="2063386"/>
            <a:ext cx="1118904" cy="794487"/>
          </a:xfrm>
          <a:prstGeom prst="rect">
            <a:avLst/>
          </a:prstGeom>
        </p:spPr>
      </p:pic>
      <p:pic>
        <p:nvPicPr>
          <p:cNvPr id="23" name="Mspham-0936082789">
            <a:extLst>
              <a:ext uri="{FF2B5EF4-FFF2-40B4-BE49-F238E27FC236}">
                <a16:creationId xmlns:a16="http://schemas.microsoft.com/office/drawing/2014/main" id="{B2C2CC09-CC0E-8851-E3C0-8375ADDF874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82573" y="1969451"/>
            <a:ext cx="1118904" cy="794487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40185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38093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463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9627DBDA-2820-A0BB-97B1-AAAC01958BE1}"/>
              </a:ext>
            </a:extLst>
          </p:cNvPr>
          <p:cNvSpPr/>
          <p:nvPr/>
        </p:nvSpPr>
        <p:spPr>
          <a:xfrm>
            <a:off x="3893733" y="2896754"/>
            <a:ext cx="452448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FF0000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MsPham-0936082789</a:t>
            </a:r>
            <a:endParaRPr lang="en-US" sz="4800" dirty="0">
              <a:ln w="0"/>
              <a:solidFill>
                <a:srgbClr val="FF0000"/>
              </a:solidFill>
              <a:latin typeface="Arial Black" panose="020B0A04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6FF1D37-8578-B6E2-7303-DF5252945B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0" r="886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3030654" y="467274"/>
            <a:ext cx="6172200" cy="2480917"/>
          </a:xfrm>
          <a:prstGeom prst="roundRect">
            <a:avLst>
              <a:gd name="adj" fmla="val 8988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00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endParaRPr lang="en-US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6363FBA9-BF41-0C8A-8635-960835D608BB}"/>
              </a:ext>
            </a:extLst>
          </p:cNvPr>
          <p:cNvSpPr/>
          <p:nvPr/>
        </p:nvSpPr>
        <p:spPr>
          <a:xfrm>
            <a:off x="-11676519" y="3284010"/>
            <a:ext cx="452448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F0F0F0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MsPham-0936082789</a:t>
            </a:r>
            <a:endParaRPr lang="en-US" sz="4800" dirty="0">
              <a:ln w="0"/>
              <a:solidFill>
                <a:srgbClr val="F0F0F0"/>
              </a:solidFill>
              <a:latin typeface="Arial Black" panose="020B0A04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58846B65-835B-A193-779C-D5F4FAB31933}"/>
              </a:ext>
            </a:extLst>
          </p:cNvPr>
          <p:cNvSpPr/>
          <p:nvPr/>
        </p:nvSpPr>
        <p:spPr>
          <a:xfrm>
            <a:off x="21851134" y="2471145"/>
            <a:ext cx="452448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F0F0F0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MsPham-0936082789</a:t>
            </a:r>
            <a:endParaRPr lang="en-US" sz="4800" dirty="0">
              <a:ln w="0"/>
              <a:solidFill>
                <a:srgbClr val="F0F0F0"/>
              </a:solidFill>
              <a:latin typeface="Arial Black" panose="020B0A04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DC7FD047-4C0E-3729-BE5A-4B7AFA272A18}"/>
              </a:ext>
            </a:extLst>
          </p:cNvPr>
          <p:cNvSpPr/>
          <p:nvPr/>
        </p:nvSpPr>
        <p:spPr>
          <a:xfrm>
            <a:off x="4236441" y="-4558024"/>
            <a:ext cx="452448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F0F0F0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MsPham-0936082789</a:t>
            </a:r>
            <a:endParaRPr lang="en-US" sz="4800" dirty="0">
              <a:ln w="0"/>
              <a:solidFill>
                <a:srgbClr val="F0F0F0"/>
              </a:solidFill>
              <a:latin typeface="Arial Black" panose="020B0A04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B86BFBAD-A586-5423-0D8E-49DECBCFC67A}"/>
              </a:ext>
            </a:extLst>
          </p:cNvPr>
          <p:cNvSpPr/>
          <p:nvPr/>
        </p:nvSpPr>
        <p:spPr>
          <a:xfrm>
            <a:off x="4827286" y="15318714"/>
            <a:ext cx="452448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F0F0F0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MsPham-0936082789</a:t>
            </a:r>
            <a:endParaRPr lang="en-US" sz="4800" dirty="0">
              <a:ln w="0"/>
              <a:solidFill>
                <a:srgbClr val="F0F0F0"/>
              </a:solidFill>
              <a:latin typeface="Arial Black" panose="020B0A04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137"/>
          <a:stretch/>
        </p:blipFill>
        <p:spPr bwMode="auto">
          <a:xfrm rot="21286990" flipH="1">
            <a:off x="4639416" y="3973422"/>
            <a:ext cx="2629600" cy="1495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293801" y="3966606"/>
            <a:ext cx="3423969" cy="227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8D87742A-896A-F619-079C-115A75CAB41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6" t="13149" b="23340"/>
          <a:stretch/>
        </p:blipFill>
        <p:spPr>
          <a:xfrm>
            <a:off x="493982" y="3657095"/>
            <a:ext cx="948011" cy="945553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C0F15F21-951C-9152-45DE-1EE7B2E1FAF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4" r="50386" b="20821"/>
          <a:stretch/>
        </p:blipFill>
        <p:spPr>
          <a:xfrm>
            <a:off x="10648965" y="3657095"/>
            <a:ext cx="948011" cy="101289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C13C7B4-93E7-1220-586F-0A9A2C5D97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832" t="78379" r="39251"/>
          <a:stretch/>
        </p:blipFill>
        <p:spPr>
          <a:xfrm>
            <a:off x="4719412" y="5375192"/>
            <a:ext cx="2716803" cy="1482807"/>
          </a:xfrm>
          <a:prstGeom prst="rect">
            <a:avLst/>
          </a:prstGeom>
        </p:spPr>
      </p:pic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07210" y="5601899"/>
            <a:ext cx="1502844" cy="706993"/>
          </a:xfrm>
          <a:prstGeom prst="rect">
            <a:avLst/>
          </a:prstGeom>
        </p:spPr>
      </p:pic>
      <p:sp>
        <p:nvSpPr>
          <p:cNvPr id="26" name="1MsPham"/>
          <p:cNvSpPr/>
          <p:nvPr/>
        </p:nvSpPr>
        <p:spPr>
          <a:xfrm>
            <a:off x="7457135" y="3766730"/>
            <a:ext cx="4060454" cy="2480916"/>
          </a:xfrm>
          <a:prstGeom prst="roundRect">
            <a:avLst/>
          </a:prstGeom>
          <a:solidFill>
            <a:schemeClr val="bg1">
              <a:alpha val="0"/>
            </a:schemeClr>
          </a:solidFill>
          <a:ln w="76200" cap="rnd" cmpd="dbl">
            <a:noFill/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They’re dolphins.</a:t>
            </a:r>
            <a:endParaRPr lang="en-US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3MsPham"/>
          <p:cNvSpPr/>
          <p:nvPr/>
        </p:nvSpPr>
        <p:spPr>
          <a:xfrm>
            <a:off x="576470" y="3766730"/>
            <a:ext cx="4060454" cy="2480916"/>
          </a:xfrm>
          <a:prstGeom prst="roundRect">
            <a:avLst/>
          </a:prstGeom>
          <a:solidFill>
            <a:schemeClr val="bg1">
              <a:alpha val="0"/>
            </a:schemeClr>
          </a:solidFill>
          <a:ln w="76200" cap="rnd" cmpd="dbl">
            <a:noFill/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They’re sharks.</a:t>
            </a:r>
          </a:p>
        </p:txBody>
      </p:sp>
      <p:pic>
        <p:nvPicPr>
          <p:cNvPr id="7" name="Mspham-0936082789">
            <a:extLst>
              <a:ext uri="{FF2B5EF4-FFF2-40B4-BE49-F238E27FC236}">
                <a16:creationId xmlns:a16="http://schemas.microsoft.com/office/drawing/2014/main" id="{62096A51-2483-7256-86B5-B06651B0C08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77058" y="758015"/>
            <a:ext cx="1834773" cy="1604773"/>
          </a:xfrm>
          <a:prstGeom prst="rect">
            <a:avLst/>
          </a:prstGeom>
        </p:spPr>
      </p:pic>
      <p:pic>
        <p:nvPicPr>
          <p:cNvPr id="8" name="Picture 7" descr="A picture containing clipart, sketch, drawing, art&#10;&#10;Description automatically generated">
            <a:extLst>
              <a:ext uri="{FF2B5EF4-FFF2-40B4-BE49-F238E27FC236}">
                <a16:creationId xmlns:a16="http://schemas.microsoft.com/office/drawing/2014/main" id="{1E53E88F-600B-09D3-ECAE-96CBAFCAE72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208004">
            <a:off x="8365579" y="300929"/>
            <a:ext cx="1067999" cy="1067999"/>
          </a:xfrm>
          <a:prstGeom prst="rect">
            <a:avLst/>
          </a:prstGeom>
        </p:spPr>
      </p:pic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D27754A0-25C3-DE5C-8D2F-6F9C07015335}"/>
              </a:ext>
            </a:extLst>
          </p:cNvPr>
          <p:cNvSpPr txBox="1"/>
          <p:nvPr/>
        </p:nvSpPr>
        <p:spPr>
          <a:xfrm>
            <a:off x="5630249" y="2026192"/>
            <a:ext cx="4258762" cy="73975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>
            <a:defPPr>
              <a:defRPr lang="en-US"/>
            </a:defPPr>
            <a:lvl1pPr lvl="0" algn="ctr" defTabSz="914400">
              <a:lnSpc>
                <a:spcPct val="150000"/>
              </a:lnSpc>
              <a:defRPr sz="4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en-US" sz="3200" b="1">
                <a:solidFill>
                  <a:srgbClr val="0070C0"/>
                </a:solidFill>
              </a:rPr>
              <a:t>What are those?</a:t>
            </a:r>
            <a:endParaRPr lang="en-US" sz="3200" b="1" dirty="0">
              <a:solidFill>
                <a:srgbClr val="0070C0"/>
              </a:solidFill>
            </a:endParaRPr>
          </a:p>
        </p:txBody>
      </p:sp>
      <p:pic>
        <p:nvPicPr>
          <p:cNvPr id="18" name="Mspham-0936082789">
            <a:extLst>
              <a:ext uri="{FF2B5EF4-FFF2-40B4-BE49-F238E27FC236}">
                <a16:creationId xmlns:a16="http://schemas.microsoft.com/office/drawing/2014/main" id="{C16B559F-12D5-9130-933E-96213ACA6DF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49489" y="1092997"/>
            <a:ext cx="1834773" cy="1604773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38093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40185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135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75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9627DBDA-2820-A0BB-97B1-AAAC01958BE1}"/>
              </a:ext>
            </a:extLst>
          </p:cNvPr>
          <p:cNvSpPr/>
          <p:nvPr/>
        </p:nvSpPr>
        <p:spPr>
          <a:xfrm>
            <a:off x="3893733" y="2896754"/>
            <a:ext cx="452448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FF0000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MsPham-0936082789</a:t>
            </a:r>
            <a:endParaRPr lang="en-US" sz="4800" dirty="0">
              <a:ln w="0"/>
              <a:solidFill>
                <a:srgbClr val="FF0000"/>
              </a:solidFill>
              <a:latin typeface="Arial Black" panose="020B0A04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940B190-FA9C-13B7-16DB-CB4772854E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0" r="886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3030654" y="467274"/>
            <a:ext cx="6172200" cy="2480917"/>
          </a:xfrm>
          <a:prstGeom prst="roundRect">
            <a:avLst>
              <a:gd name="adj" fmla="val 8988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00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endParaRPr lang="en-US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6363FBA9-BF41-0C8A-8635-960835D608BB}"/>
              </a:ext>
            </a:extLst>
          </p:cNvPr>
          <p:cNvSpPr/>
          <p:nvPr/>
        </p:nvSpPr>
        <p:spPr>
          <a:xfrm>
            <a:off x="-11676519" y="3284010"/>
            <a:ext cx="452448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F0F0F0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MsPham-0936082789</a:t>
            </a:r>
            <a:endParaRPr lang="en-US" sz="4800" dirty="0">
              <a:ln w="0"/>
              <a:solidFill>
                <a:srgbClr val="F0F0F0"/>
              </a:solidFill>
              <a:latin typeface="Arial Black" panose="020B0A04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58846B65-835B-A193-779C-D5F4FAB31933}"/>
              </a:ext>
            </a:extLst>
          </p:cNvPr>
          <p:cNvSpPr/>
          <p:nvPr/>
        </p:nvSpPr>
        <p:spPr>
          <a:xfrm>
            <a:off x="21851134" y="2471145"/>
            <a:ext cx="452448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F0F0F0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MsPham-0936082789</a:t>
            </a:r>
            <a:endParaRPr lang="en-US" sz="4800" dirty="0">
              <a:ln w="0"/>
              <a:solidFill>
                <a:srgbClr val="F0F0F0"/>
              </a:solidFill>
              <a:latin typeface="Arial Black" panose="020B0A04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DC7FD047-4C0E-3729-BE5A-4B7AFA272A18}"/>
              </a:ext>
            </a:extLst>
          </p:cNvPr>
          <p:cNvSpPr/>
          <p:nvPr/>
        </p:nvSpPr>
        <p:spPr>
          <a:xfrm>
            <a:off x="4236441" y="-4558024"/>
            <a:ext cx="452448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F0F0F0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MsPham-0936082789</a:t>
            </a:r>
            <a:endParaRPr lang="en-US" sz="4800" dirty="0">
              <a:ln w="0"/>
              <a:solidFill>
                <a:srgbClr val="F0F0F0"/>
              </a:solidFill>
              <a:latin typeface="Arial Black" panose="020B0A04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B86BFBAD-A586-5423-0D8E-49DECBCFC67A}"/>
              </a:ext>
            </a:extLst>
          </p:cNvPr>
          <p:cNvSpPr/>
          <p:nvPr/>
        </p:nvSpPr>
        <p:spPr>
          <a:xfrm>
            <a:off x="4827286" y="15318714"/>
            <a:ext cx="452448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F0F0F0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MsPham-0936082789</a:t>
            </a:r>
            <a:endParaRPr lang="en-US" sz="4800" dirty="0">
              <a:ln w="0"/>
              <a:solidFill>
                <a:srgbClr val="F0F0F0"/>
              </a:solidFill>
              <a:latin typeface="Arial Black" panose="020B0A04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509"/>
          <a:stretch/>
        </p:blipFill>
        <p:spPr bwMode="auto">
          <a:xfrm rot="21286990" flipH="1">
            <a:off x="4636580" y="3973551"/>
            <a:ext cx="2629600" cy="1432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Heart 17"/>
          <p:cNvSpPr/>
          <p:nvPr/>
        </p:nvSpPr>
        <p:spPr>
          <a:xfrm>
            <a:off x="12492544" y="4396470"/>
            <a:ext cx="914400" cy="9144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293801" y="3966606"/>
            <a:ext cx="3423969" cy="227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8D87742A-896A-F619-079C-115A75CAB41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6" t="13149" b="23340"/>
          <a:stretch/>
        </p:blipFill>
        <p:spPr>
          <a:xfrm>
            <a:off x="10706650" y="3608510"/>
            <a:ext cx="948011" cy="945553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C0F15F21-951C-9152-45DE-1EE7B2E1FAF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4" r="50386" b="20821"/>
          <a:stretch/>
        </p:blipFill>
        <p:spPr>
          <a:xfrm>
            <a:off x="445983" y="3593905"/>
            <a:ext cx="948011" cy="101289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DF1C441-596A-504E-7662-28DD47110B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832" t="78379" r="39251"/>
          <a:stretch/>
        </p:blipFill>
        <p:spPr>
          <a:xfrm>
            <a:off x="4719412" y="5375192"/>
            <a:ext cx="2716803" cy="1482807"/>
          </a:xfrm>
          <a:prstGeom prst="rect">
            <a:avLst/>
          </a:prstGeom>
        </p:spPr>
      </p:pic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07210" y="5601899"/>
            <a:ext cx="1502844" cy="706993"/>
          </a:xfrm>
          <a:prstGeom prst="rect">
            <a:avLst/>
          </a:prstGeom>
        </p:spPr>
      </p:pic>
      <p:sp>
        <p:nvSpPr>
          <p:cNvPr id="26" name="1MsPham"/>
          <p:cNvSpPr/>
          <p:nvPr/>
        </p:nvSpPr>
        <p:spPr>
          <a:xfrm>
            <a:off x="7457135" y="3766730"/>
            <a:ext cx="4060454" cy="2480916"/>
          </a:xfrm>
          <a:prstGeom prst="roundRect">
            <a:avLst/>
          </a:prstGeom>
          <a:solidFill>
            <a:schemeClr val="bg1">
              <a:alpha val="0"/>
            </a:schemeClr>
          </a:solidFill>
          <a:ln w="76200" cap="rnd" cmpd="dbl">
            <a:noFill/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They’re sharks.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3MsPham"/>
          <p:cNvSpPr/>
          <p:nvPr/>
        </p:nvSpPr>
        <p:spPr>
          <a:xfrm>
            <a:off x="576470" y="3766730"/>
            <a:ext cx="4060454" cy="2480916"/>
          </a:xfrm>
          <a:prstGeom prst="roundRect">
            <a:avLst/>
          </a:prstGeom>
          <a:solidFill>
            <a:schemeClr val="bg1">
              <a:alpha val="0"/>
            </a:schemeClr>
          </a:solidFill>
          <a:ln w="76200" cap="rnd" cmpd="dbl">
            <a:noFill/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They’re penguins.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Mspham-0936082789">
            <a:extLst>
              <a:ext uri="{FF2B5EF4-FFF2-40B4-BE49-F238E27FC236}">
                <a16:creationId xmlns:a16="http://schemas.microsoft.com/office/drawing/2014/main" id="{272ABCEB-E76D-73FC-B726-8D4B2D9D291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26302" y="995421"/>
            <a:ext cx="955694" cy="1604773"/>
          </a:xfrm>
          <a:prstGeom prst="rect">
            <a:avLst/>
          </a:prstGeom>
        </p:spPr>
      </p:pic>
      <p:pic>
        <p:nvPicPr>
          <p:cNvPr id="7" name="Picture 6" descr="A picture containing clipart, sketch, drawing, art&#10;&#10;Description automatically generated">
            <a:extLst>
              <a:ext uri="{FF2B5EF4-FFF2-40B4-BE49-F238E27FC236}">
                <a16:creationId xmlns:a16="http://schemas.microsoft.com/office/drawing/2014/main" id="{EC54F77A-4F1A-DE4C-2732-7C0D6005FAF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208004">
            <a:off x="8365579" y="300929"/>
            <a:ext cx="1067999" cy="1067999"/>
          </a:xfrm>
          <a:prstGeom prst="rect">
            <a:avLst/>
          </a:prstGeom>
        </p:spPr>
      </p:pic>
      <p:sp>
        <p:nvSpPr>
          <p:cNvPr id="8" name="Mspham-0936082789">
            <a:extLst>
              <a:ext uri="{FF2B5EF4-FFF2-40B4-BE49-F238E27FC236}">
                <a16:creationId xmlns:a16="http://schemas.microsoft.com/office/drawing/2014/main" id="{F650519A-52F5-C8B4-5A31-3A0D7906B140}"/>
              </a:ext>
            </a:extLst>
          </p:cNvPr>
          <p:cNvSpPr txBox="1"/>
          <p:nvPr/>
        </p:nvSpPr>
        <p:spPr>
          <a:xfrm>
            <a:off x="5630249" y="2026192"/>
            <a:ext cx="4258762" cy="73975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>
            <a:defPPr>
              <a:defRPr lang="en-US"/>
            </a:defPPr>
            <a:lvl1pPr lvl="0" algn="ctr" defTabSz="914400">
              <a:lnSpc>
                <a:spcPct val="150000"/>
              </a:lnSpc>
              <a:defRPr sz="4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en-US" sz="3200" b="1">
                <a:solidFill>
                  <a:srgbClr val="0070C0"/>
                </a:solidFill>
              </a:rPr>
              <a:t>What are those?</a:t>
            </a:r>
            <a:endParaRPr lang="en-US" sz="3200" b="1" dirty="0">
              <a:solidFill>
                <a:srgbClr val="0070C0"/>
              </a:solidFill>
            </a:endParaRPr>
          </a:p>
        </p:txBody>
      </p:sp>
      <p:pic>
        <p:nvPicPr>
          <p:cNvPr id="9" name="Mspham-0936082789">
            <a:extLst>
              <a:ext uri="{FF2B5EF4-FFF2-40B4-BE49-F238E27FC236}">
                <a16:creationId xmlns:a16="http://schemas.microsoft.com/office/drawing/2014/main" id="{14B10C97-3033-89CB-D6BC-E82A80A9C3C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73211" y="1208459"/>
            <a:ext cx="955694" cy="1604773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40185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38093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5221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9627DBDA-2820-A0BB-97B1-AAAC01958BE1}"/>
              </a:ext>
            </a:extLst>
          </p:cNvPr>
          <p:cNvSpPr/>
          <p:nvPr/>
        </p:nvSpPr>
        <p:spPr>
          <a:xfrm>
            <a:off x="3893733" y="2896754"/>
            <a:ext cx="452448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FF0000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MsPham-0936082789</a:t>
            </a:r>
            <a:endParaRPr lang="en-US" sz="4800" dirty="0">
              <a:ln w="0"/>
              <a:solidFill>
                <a:srgbClr val="FF0000"/>
              </a:solidFill>
              <a:latin typeface="Arial Black" panose="020B0A04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6FF1D37-8578-B6E2-7303-DF5252945B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0" r="886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3030654" y="467274"/>
            <a:ext cx="6172200" cy="2480917"/>
          </a:xfrm>
          <a:prstGeom prst="roundRect">
            <a:avLst>
              <a:gd name="adj" fmla="val 8988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00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endParaRPr lang="en-US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6363FBA9-BF41-0C8A-8635-960835D608BB}"/>
              </a:ext>
            </a:extLst>
          </p:cNvPr>
          <p:cNvSpPr/>
          <p:nvPr/>
        </p:nvSpPr>
        <p:spPr>
          <a:xfrm>
            <a:off x="-11676519" y="3284010"/>
            <a:ext cx="452448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F0F0F0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MsPham-0936082789</a:t>
            </a:r>
            <a:endParaRPr lang="en-US" sz="4800" dirty="0">
              <a:ln w="0"/>
              <a:solidFill>
                <a:srgbClr val="F0F0F0"/>
              </a:solidFill>
              <a:latin typeface="Arial Black" panose="020B0A04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58846B65-835B-A193-779C-D5F4FAB31933}"/>
              </a:ext>
            </a:extLst>
          </p:cNvPr>
          <p:cNvSpPr/>
          <p:nvPr/>
        </p:nvSpPr>
        <p:spPr>
          <a:xfrm>
            <a:off x="21851134" y="2471145"/>
            <a:ext cx="452448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F0F0F0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MsPham-0936082789</a:t>
            </a:r>
            <a:endParaRPr lang="en-US" sz="4800" dirty="0">
              <a:ln w="0"/>
              <a:solidFill>
                <a:srgbClr val="F0F0F0"/>
              </a:solidFill>
              <a:latin typeface="Arial Black" panose="020B0A04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DC7FD047-4C0E-3729-BE5A-4B7AFA272A18}"/>
              </a:ext>
            </a:extLst>
          </p:cNvPr>
          <p:cNvSpPr/>
          <p:nvPr/>
        </p:nvSpPr>
        <p:spPr>
          <a:xfrm>
            <a:off x="4236441" y="-4558024"/>
            <a:ext cx="452448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F0F0F0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MsPham-0936082789</a:t>
            </a:r>
            <a:endParaRPr lang="en-US" sz="4800" dirty="0">
              <a:ln w="0"/>
              <a:solidFill>
                <a:srgbClr val="F0F0F0"/>
              </a:solidFill>
              <a:latin typeface="Arial Black" panose="020B0A04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B86BFBAD-A586-5423-0D8E-49DECBCFC67A}"/>
              </a:ext>
            </a:extLst>
          </p:cNvPr>
          <p:cNvSpPr/>
          <p:nvPr/>
        </p:nvSpPr>
        <p:spPr>
          <a:xfrm>
            <a:off x="4827286" y="15318714"/>
            <a:ext cx="452448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F0F0F0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MsPham-0936082789</a:t>
            </a:r>
            <a:endParaRPr lang="en-US" sz="4800" dirty="0">
              <a:ln w="0"/>
              <a:solidFill>
                <a:srgbClr val="F0F0F0"/>
              </a:solidFill>
              <a:latin typeface="Arial Black" panose="020B0A04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137"/>
          <a:stretch/>
        </p:blipFill>
        <p:spPr bwMode="auto">
          <a:xfrm rot="21286990" flipH="1">
            <a:off x="4639416" y="3973422"/>
            <a:ext cx="2629600" cy="1495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293801" y="3966606"/>
            <a:ext cx="3423969" cy="227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8D87742A-896A-F619-079C-115A75CAB41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6" t="13149" b="23340"/>
          <a:stretch/>
        </p:blipFill>
        <p:spPr>
          <a:xfrm>
            <a:off x="493982" y="3657095"/>
            <a:ext cx="948011" cy="945553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C0F15F21-951C-9152-45DE-1EE7B2E1FAF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4" r="50386" b="20821"/>
          <a:stretch/>
        </p:blipFill>
        <p:spPr>
          <a:xfrm>
            <a:off x="10648965" y="3657095"/>
            <a:ext cx="948011" cy="101289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C13C7B4-93E7-1220-586F-0A9A2C5D97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832" t="78379" r="39251"/>
          <a:stretch/>
        </p:blipFill>
        <p:spPr>
          <a:xfrm>
            <a:off x="4719412" y="5375192"/>
            <a:ext cx="2716803" cy="1482807"/>
          </a:xfrm>
          <a:prstGeom prst="rect">
            <a:avLst/>
          </a:prstGeom>
        </p:spPr>
      </p:pic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07210" y="5601899"/>
            <a:ext cx="1502844" cy="706993"/>
          </a:xfrm>
          <a:prstGeom prst="rect">
            <a:avLst/>
          </a:prstGeom>
        </p:spPr>
      </p:pic>
      <p:sp>
        <p:nvSpPr>
          <p:cNvPr id="26" name="1MsPham"/>
          <p:cNvSpPr/>
          <p:nvPr/>
        </p:nvSpPr>
        <p:spPr>
          <a:xfrm>
            <a:off x="7457135" y="3766730"/>
            <a:ext cx="4060454" cy="2480916"/>
          </a:xfrm>
          <a:prstGeom prst="roundRect">
            <a:avLst/>
          </a:prstGeom>
          <a:solidFill>
            <a:schemeClr val="bg1">
              <a:alpha val="0"/>
            </a:schemeClr>
          </a:solidFill>
          <a:ln w="76200" cap="rnd" cmpd="dbl">
            <a:noFill/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They’re tigers.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3MsPham"/>
          <p:cNvSpPr/>
          <p:nvPr/>
        </p:nvSpPr>
        <p:spPr>
          <a:xfrm>
            <a:off x="658958" y="3756364"/>
            <a:ext cx="4060454" cy="2480916"/>
          </a:xfrm>
          <a:prstGeom prst="roundRect">
            <a:avLst/>
          </a:prstGeom>
          <a:solidFill>
            <a:schemeClr val="bg1">
              <a:alpha val="0"/>
            </a:schemeClr>
          </a:solidFill>
          <a:ln w="76200" cap="rnd" cmpd="dbl">
            <a:noFill/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They’re elephants.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Mspham-0936082789">
            <a:extLst>
              <a:ext uri="{FF2B5EF4-FFF2-40B4-BE49-F238E27FC236}">
                <a16:creationId xmlns:a16="http://schemas.microsoft.com/office/drawing/2014/main" id="{5B65F478-39E2-99C7-7B40-621A14C50D9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31064" y="995421"/>
            <a:ext cx="1857028" cy="1604773"/>
          </a:xfrm>
          <a:prstGeom prst="rect">
            <a:avLst/>
          </a:prstGeom>
        </p:spPr>
      </p:pic>
      <p:pic>
        <p:nvPicPr>
          <p:cNvPr id="4" name="Picture 3" descr="A picture containing clipart, sketch, drawing, art&#10;&#10;Description automatically generated">
            <a:extLst>
              <a:ext uri="{FF2B5EF4-FFF2-40B4-BE49-F238E27FC236}">
                <a16:creationId xmlns:a16="http://schemas.microsoft.com/office/drawing/2014/main" id="{1808B502-D6C3-1F23-D6DB-D84E85EC090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208004">
            <a:off x="8365579" y="300929"/>
            <a:ext cx="1067999" cy="1067999"/>
          </a:xfrm>
          <a:prstGeom prst="rect">
            <a:avLst/>
          </a:prstGeom>
        </p:spPr>
      </p:pic>
      <p:sp>
        <p:nvSpPr>
          <p:cNvPr id="7" name="Mspham-0936082789">
            <a:extLst>
              <a:ext uri="{FF2B5EF4-FFF2-40B4-BE49-F238E27FC236}">
                <a16:creationId xmlns:a16="http://schemas.microsoft.com/office/drawing/2014/main" id="{042A43D8-0CAB-3251-49D0-B61B01AB29E8}"/>
              </a:ext>
            </a:extLst>
          </p:cNvPr>
          <p:cNvSpPr txBox="1"/>
          <p:nvPr/>
        </p:nvSpPr>
        <p:spPr>
          <a:xfrm>
            <a:off x="5630249" y="2026192"/>
            <a:ext cx="4258762" cy="73975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>
            <a:defPPr>
              <a:defRPr lang="en-US"/>
            </a:defPPr>
            <a:lvl1pPr lvl="0" algn="ctr" defTabSz="914400">
              <a:lnSpc>
                <a:spcPct val="150000"/>
              </a:lnSpc>
              <a:defRPr sz="4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en-US" sz="3200" b="1">
                <a:solidFill>
                  <a:srgbClr val="0070C0"/>
                </a:solidFill>
              </a:rPr>
              <a:t>What are those?</a:t>
            </a:r>
            <a:endParaRPr lang="en-US" sz="3200" b="1" dirty="0">
              <a:solidFill>
                <a:srgbClr val="0070C0"/>
              </a:solidFill>
            </a:endParaRPr>
          </a:p>
        </p:txBody>
      </p:sp>
      <p:pic>
        <p:nvPicPr>
          <p:cNvPr id="8" name="Mspham-0936082789">
            <a:extLst>
              <a:ext uri="{FF2B5EF4-FFF2-40B4-BE49-F238E27FC236}">
                <a16:creationId xmlns:a16="http://schemas.microsoft.com/office/drawing/2014/main" id="{C72CB75F-C7FD-BB5B-9BAA-707AD660446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59505" y="1797807"/>
            <a:ext cx="1017378" cy="879179"/>
          </a:xfrm>
          <a:prstGeom prst="rect">
            <a:avLst/>
          </a:prstGeom>
        </p:spPr>
      </p:pic>
      <p:pic>
        <p:nvPicPr>
          <p:cNvPr id="9" name="Mspham-0936082789">
            <a:extLst>
              <a:ext uri="{FF2B5EF4-FFF2-40B4-BE49-F238E27FC236}">
                <a16:creationId xmlns:a16="http://schemas.microsoft.com/office/drawing/2014/main" id="{0BAE725C-93C4-8034-938B-26799460AC3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30978" y="1933409"/>
            <a:ext cx="1017378" cy="879179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38093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40185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7090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75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9627DBDA-2820-A0BB-97B1-AAAC01958BE1}"/>
              </a:ext>
            </a:extLst>
          </p:cNvPr>
          <p:cNvSpPr/>
          <p:nvPr/>
        </p:nvSpPr>
        <p:spPr>
          <a:xfrm>
            <a:off x="3893733" y="2896754"/>
            <a:ext cx="452448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FF0000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MsPham-0936082789</a:t>
            </a:r>
            <a:endParaRPr lang="en-US" sz="4800" dirty="0">
              <a:ln w="0"/>
              <a:solidFill>
                <a:srgbClr val="FF0000"/>
              </a:solidFill>
              <a:latin typeface="Arial Black" panose="020B0A04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6FF1D37-8578-B6E2-7303-DF5252945B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0" r="886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3030654" y="467274"/>
            <a:ext cx="6172200" cy="2480917"/>
          </a:xfrm>
          <a:prstGeom prst="roundRect">
            <a:avLst>
              <a:gd name="adj" fmla="val 8988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00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endParaRPr lang="en-US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6363FBA9-BF41-0C8A-8635-960835D608BB}"/>
              </a:ext>
            </a:extLst>
          </p:cNvPr>
          <p:cNvSpPr/>
          <p:nvPr/>
        </p:nvSpPr>
        <p:spPr>
          <a:xfrm>
            <a:off x="-11676519" y="3284010"/>
            <a:ext cx="452448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F0F0F0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MsPham-0936082789</a:t>
            </a:r>
            <a:endParaRPr lang="en-US" sz="4800" dirty="0">
              <a:ln w="0"/>
              <a:solidFill>
                <a:srgbClr val="F0F0F0"/>
              </a:solidFill>
              <a:latin typeface="Arial Black" panose="020B0A04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58846B65-835B-A193-779C-D5F4FAB31933}"/>
              </a:ext>
            </a:extLst>
          </p:cNvPr>
          <p:cNvSpPr/>
          <p:nvPr/>
        </p:nvSpPr>
        <p:spPr>
          <a:xfrm>
            <a:off x="21851134" y="2471145"/>
            <a:ext cx="452448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F0F0F0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MsPham-0936082789</a:t>
            </a:r>
            <a:endParaRPr lang="en-US" sz="4800" dirty="0">
              <a:ln w="0"/>
              <a:solidFill>
                <a:srgbClr val="F0F0F0"/>
              </a:solidFill>
              <a:latin typeface="Arial Black" panose="020B0A04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DC7FD047-4C0E-3729-BE5A-4B7AFA272A18}"/>
              </a:ext>
            </a:extLst>
          </p:cNvPr>
          <p:cNvSpPr/>
          <p:nvPr/>
        </p:nvSpPr>
        <p:spPr>
          <a:xfrm>
            <a:off x="4236441" y="-4558024"/>
            <a:ext cx="452448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F0F0F0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MsPham-0936082789</a:t>
            </a:r>
            <a:endParaRPr lang="en-US" sz="4800" dirty="0">
              <a:ln w="0"/>
              <a:solidFill>
                <a:srgbClr val="F0F0F0"/>
              </a:solidFill>
              <a:latin typeface="Arial Black" panose="020B0A04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B86BFBAD-A586-5423-0D8E-49DECBCFC67A}"/>
              </a:ext>
            </a:extLst>
          </p:cNvPr>
          <p:cNvSpPr/>
          <p:nvPr/>
        </p:nvSpPr>
        <p:spPr>
          <a:xfrm>
            <a:off x="4827286" y="15318714"/>
            <a:ext cx="452448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F0F0F0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MsPham-0936082789</a:t>
            </a:r>
            <a:endParaRPr lang="en-US" sz="4800" dirty="0">
              <a:ln w="0"/>
              <a:solidFill>
                <a:srgbClr val="F0F0F0"/>
              </a:solidFill>
              <a:latin typeface="Arial Black" panose="020B0A04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137"/>
          <a:stretch/>
        </p:blipFill>
        <p:spPr bwMode="auto">
          <a:xfrm rot="21286990" flipH="1">
            <a:off x="4639416" y="3973422"/>
            <a:ext cx="2629600" cy="1495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293801" y="3966606"/>
            <a:ext cx="3423969" cy="227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8D87742A-896A-F619-079C-115A75CAB41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6" t="13149" b="23340"/>
          <a:stretch/>
        </p:blipFill>
        <p:spPr>
          <a:xfrm>
            <a:off x="493982" y="3657095"/>
            <a:ext cx="948011" cy="945553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C0F15F21-951C-9152-45DE-1EE7B2E1FAF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4" r="50386" b="20821"/>
          <a:stretch/>
        </p:blipFill>
        <p:spPr>
          <a:xfrm>
            <a:off x="10648965" y="3657095"/>
            <a:ext cx="948011" cy="101289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C13C7B4-93E7-1220-586F-0A9A2C5D97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832" t="78379" r="39251"/>
          <a:stretch/>
        </p:blipFill>
        <p:spPr>
          <a:xfrm>
            <a:off x="4719412" y="5375192"/>
            <a:ext cx="2716803" cy="1482807"/>
          </a:xfrm>
          <a:prstGeom prst="rect">
            <a:avLst/>
          </a:prstGeom>
        </p:spPr>
      </p:pic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07210" y="5601899"/>
            <a:ext cx="1502844" cy="706993"/>
          </a:xfrm>
          <a:prstGeom prst="rect">
            <a:avLst/>
          </a:prstGeom>
        </p:spPr>
      </p:pic>
      <p:sp>
        <p:nvSpPr>
          <p:cNvPr id="26" name="1MsPham"/>
          <p:cNvSpPr/>
          <p:nvPr/>
        </p:nvSpPr>
        <p:spPr>
          <a:xfrm>
            <a:off x="7457135" y="3766730"/>
            <a:ext cx="4060454" cy="2480916"/>
          </a:xfrm>
          <a:prstGeom prst="roundRect">
            <a:avLst/>
          </a:prstGeom>
          <a:solidFill>
            <a:schemeClr val="bg1">
              <a:alpha val="0"/>
            </a:schemeClr>
          </a:solidFill>
          <a:ln w="76200" cap="rnd" cmpd="dbl">
            <a:noFill/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They’re pandas.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3MsPham"/>
          <p:cNvSpPr/>
          <p:nvPr/>
        </p:nvSpPr>
        <p:spPr>
          <a:xfrm>
            <a:off x="576470" y="3766730"/>
            <a:ext cx="4060454" cy="2480916"/>
          </a:xfrm>
          <a:prstGeom prst="roundRect">
            <a:avLst/>
          </a:prstGeom>
          <a:solidFill>
            <a:schemeClr val="bg1">
              <a:alpha val="0"/>
            </a:schemeClr>
          </a:solidFill>
          <a:ln w="76200" cap="rnd" cmpd="dbl">
            <a:noFill/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They’re kangaroos.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Mspham-0936082789" descr="Cartoon kangaroo with a black background&#10;&#10;Description automatically generated">
            <a:extLst>
              <a:ext uri="{FF2B5EF4-FFF2-40B4-BE49-F238E27FC236}">
                <a16:creationId xmlns:a16="http://schemas.microsoft.com/office/drawing/2014/main" id="{4C8FB7B4-5DF4-7ECD-346E-043AADF414D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501" y="995421"/>
            <a:ext cx="1663603" cy="1604773"/>
          </a:xfrm>
          <a:prstGeom prst="rect">
            <a:avLst/>
          </a:prstGeom>
        </p:spPr>
      </p:pic>
      <p:pic>
        <p:nvPicPr>
          <p:cNvPr id="3" name="Picture 2" descr="A picture containing clipart, sketch, drawing, art&#10;&#10;Description automatically generated">
            <a:extLst>
              <a:ext uri="{FF2B5EF4-FFF2-40B4-BE49-F238E27FC236}">
                <a16:creationId xmlns:a16="http://schemas.microsoft.com/office/drawing/2014/main" id="{0551E434-C04F-B4EF-B8C7-1C764B4AA9E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71384">
            <a:off x="3164420" y="444163"/>
            <a:ext cx="1067999" cy="1067999"/>
          </a:xfrm>
          <a:prstGeom prst="rect">
            <a:avLst/>
          </a:prstGeom>
        </p:spPr>
      </p:pic>
      <p:sp>
        <p:nvSpPr>
          <p:cNvPr id="4" name="Mspham-0936082789">
            <a:extLst>
              <a:ext uri="{FF2B5EF4-FFF2-40B4-BE49-F238E27FC236}">
                <a16:creationId xmlns:a16="http://schemas.microsoft.com/office/drawing/2014/main" id="{2D63AEB6-D6A0-B311-A4C4-83A1312EE1E2}"/>
              </a:ext>
            </a:extLst>
          </p:cNvPr>
          <p:cNvSpPr txBox="1"/>
          <p:nvPr/>
        </p:nvSpPr>
        <p:spPr>
          <a:xfrm>
            <a:off x="5696309" y="620720"/>
            <a:ext cx="4258762" cy="73975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>
            <a:defPPr>
              <a:defRPr lang="en-US"/>
            </a:defPPr>
            <a:lvl1pPr lvl="0" algn="ctr" defTabSz="914400">
              <a:lnSpc>
                <a:spcPct val="150000"/>
              </a:lnSpc>
              <a:defRPr sz="4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en-US" sz="3200" b="1">
                <a:solidFill>
                  <a:srgbClr val="0070C0"/>
                </a:solidFill>
              </a:rPr>
              <a:t>What are these?</a:t>
            </a:r>
            <a:endParaRPr lang="en-US" sz="3200" b="1" dirty="0">
              <a:solidFill>
                <a:srgbClr val="0070C0"/>
              </a:solidFill>
            </a:endParaRPr>
          </a:p>
        </p:txBody>
      </p:sp>
      <p:pic>
        <p:nvPicPr>
          <p:cNvPr id="7" name="Mspham-0936082789" descr="Cartoon kangaroo with a black background&#10;&#10;Description automatically generated">
            <a:extLst>
              <a:ext uri="{FF2B5EF4-FFF2-40B4-BE49-F238E27FC236}">
                <a16:creationId xmlns:a16="http://schemas.microsoft.com/office/drawing/2014/main" id="{FFACC7B8-CA89-D732-82B3-E244B90A65E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2125" y="1100394"/>
            <a:ext cx="1663603" cy="1604773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38093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40185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2390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75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9627DBDA-2820-A0BB-97B1-AAAC01958BE1}"/>
              </a:ext>
            </a:extLst>
          </p:cNvPr>
          <p:cNvSpPr/>
          <p:nvPr/>
        </p:nvSpPr>
        <p:spPr>
          <a:xfrm>
            <a:off x="3893733" y="2896754"/>
            <a:ext cx="452448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FF0000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MsPham-0936082789</a:t>
            </a:r>
            <a:endParaRPr lang="en-US" sz="4800" dirty="0">
              <a:ln w="0"/>
              <a:solidFill>
                <a:srgbClr val="FF0000"/>
              </a:solidFill>
              <a:latin typeface="Arial Black" panose="020B0A04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940B190-FA9C-13B7-16DB-CB4772854E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0" r="886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3030654" y="467274"/>
            <a:ext cx="6172200" cy="2480917"/>
          </a:xfrm>
          <a:prstGeom prst="roundRect">
            <a:avLst>
              <a:gd name="adj" fmla="val 8988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00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endParaRPr lang="en-US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6363FBA9-BF41-0C8A-8635-960835D608BB}"/>
              </a:ext>
            </a:extLst>
          </p:cNvPr>
          <p:cNvSpPr/>
          <p:nvPr/>
        </p:nvSpPr>
        <p:spPr>
          <a:xfrm>
            <a:off x="-11676519" y="3284010"/>
            <a:ext cx="452448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F0F0F0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MsPham-0936082789</a:t>
            </a:r>
            <a:endParaRPr lang="en-US" sz="4800" dirty="0">
              <a:ln w="0"/>
              <a:solidFill>
                <a:srgbClr val="F0F0F0"/>
              </a:solidFill>
              <a:latin typeface="Arial Black" panose="020B0A04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58846B65-835B-A193-779C-D5F4FAB31933}"/>
              </a:ext>
            </a:extLst>
          </p:cNvPr>
          <p:cNvSpPr/>
          <p:nvPr/>
        </p:nvSpPr>
        <p:spPr>
          <a:xfrm>
            <a:off x="21851134" y="2471145"/>
            <a:ext cx="452448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F0F0F0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MsPham-0936082789</a:t>
            </a:r>
            <a:endParaRPr lang="en-US" sz="4800" dirty="0">
              <a:ln w="0"/>
              <a:solidFill>
                <a:srgbClr val="F0F0F0"/>
              </a:solidFill>
              <a:latin typeface="Arial Black" panose="020B0A04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DC7FD047-4C0E-3729-BE5A-4B7AFA272A18}"/>
              </a:ext>
            </a:extLst>
          </p:cNvPr>
          <p:cNvSpPr/>
          <p:nvPr/>
        </p:nvSpPr>
        <p:spPr>
          <a:xfrm>
            <a:off x="4236441" y="-4558024"/>
            <a:ext cx="452448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F0F0F0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MsPham-0936082789</a:t>
            </a:r>
            <a:endParaRPr lang="en-US" sz="4800" dirty="0">
              <a:ln w="0"/>
              <a:solidFill>
                <a:srgbClr val="F0F0F0"/>
              </a:solidFill>
              <a:latin typeface="Arial Black" panose="020B0A04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B86BFBAD-A586-5423-0D8E-49DECBCFC67A}"/>
              </a:ext>
            </a:extLst>
          </p:cNvPr>
          <p:cNvSpPr/>
          <p:nvPr/>
        </p:nvSpPr>
        <p:spPr>
          <a:xfrm>
            <a:off x="4827286" y="15318714"/>
            <a:ext cx="452448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F0F0F0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MsPham-0936082789</a:t>
            </a:r>
            <a:endParaRPr lang="en-US" sz="4800" dirty="0">
              <a:ln w="0"/>
              <a:solidFill>
                <a:srgbClr val="F0F0F0"/>
              </a:solidFill>
              <a:latin typeface="Arial Black" panose="020B0A04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509"/>
          <a:stretch/>
        </p:blipFill>
        <p:spPr bwMode="auto">
          <a:xfrm rot="21286990" flipH="1">
            <a:off x="4636580" y="3973551"/>
            <a:ext cx="2629600" cy="1432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Heart 17"/>
          <p:cNvSpPr/>
          <p:nvPr/>
        </p:nvSpPr>
        <p:spPr>
          <a:xfrm>
            <a:off x="12492544" y="4396470"/>
            <a:ext cx="914400" cy="9144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293801" y="3966606"/>
            <a:ext cx="3423969" cy="227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8D87742A-896A-F619-079C-115A75CAB41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6" t="13149" b="23340"/>
          <a:stretch/>
        </p:blipFill>
        <p:spPr>
          <a:xfrm>
            <a:off x="10706650" y="3608510"/>
            <a:ext cx="948011" cy="945553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C0F15F21-951C-9152-45DE-1EE7B2E1FAF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4" r="50386" b="20821"/>
          <a:stretch/>
        </p:blipFill>
        <p:spPr>
          <a:xfrm>
            <a:off x="445983" y="3593905"/>
            <a:ext cx="948011" cy="101289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DF1C441-596A-504E-7662-28DD47110B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832" t="78379" r="39251"/>
          <a:stretch/>
        </p:blipFill>
        <p:spPr>
          <a:xfrm>
            <a:off x="4719412" y="5375192"/>
            <a:ext cx="2716803" cy="1482807"/>
          </a:xfrm>
          <a:prstGeom prst="rect">
            <a:avLst/>
          </a:prstGeom>
        </p:spPr>
      </p:pic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07210" y="5601899"/>
            <a:ext cx="1502844" cy="706993"/>
          </a:xfrm>
          <a:prstGeom prst="rect">
            <a:avLst/>
          </a:prstGeom>
        </p:spPr>
      </p:pic>
      <p:sp>
        <p:nvSpPr>
          <p:cNvPr id="26" name="1MsPham"/>
          <p:cNvSpPr/>
          <p:nvPr/>
        </p:nvSpPr>
        <p:spPr>
          <a:xfrm>
            <a:off x="7457135" y="3766730"/>
            <a:ext cx="4060454" cy="2480916"/>
          </a:xfrm>
          <a:prstGeom prst="roundRect">
            <a:avLst/>
          </a:prstGeom>
          <a:solidFill>
            <a:schemeClr val="bg1">
              <a:alpha val="0"/>
            </a:schemeClr>
          </a:solidFill>
          <a:ln w="76200" cap="rnd" cmpd="dbl">
            <a:noFill/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those?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3MsPham"/>
          <p:cNvSpPr/>
          <p:nvPr/>
        </p:nvSpPr>
        <p:spPr>
          <a:xfrm>
            <a:off x="576470" y="3766730"/>
            <a:ext cx="4060454" cy="2480916"/>
          </a:xfrm>
          <a:prstGeom prst="roundRect">
            <a:avLst/>
          </a:prstGeom>
          <a:solidFill>
            <a:schemeClr val="bg1">
              <a:alpha val="0"/>
            </a:schemeClr>
          </a:solidFill>
          <a:ln w="76200" cap="rnd" cmpd="dbl">
            <a:noFill/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these?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A picture containing clipart, sketch, drawing, art&#10;&#10;Description automatically generated">
            <a:extLst>
              <a:ext uri="{FF2B5EF4-FFF2-40B4-BE49-F238E27FC236}">
                <a16:creationId xmlns:a16="http://schemas.microsoft.com/office/drawing/2014/main" id="{5C28EE99-7646-C1C9-2E89-7E5B8E6950F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71384">
            <a:off x="3032082" y="244367"/>
            <a:ext cx="1067999" cy="1067999"/>
          </a:xfrm>
          <a:prstGeom prst="rect">
            <a:avLst/>
          </a:prstGeom>
        </p:spPr>
      </p:pic>
      <p:pic>
        <p:nvPicPr>
          <p:cNvPr id="3" name="Mspham-0936082789">
            <a:extLst>
              <a:ext uri="{FF2B5EF4-FFF2-40B4-BE49-F238E27FC236}">
                <a16:creationId xmlns:a16="http://schemas.microsoft.com/office/drawing/2014/main" id="{844C9D03-A9B0-D7C7-C363-A56B8BDF61C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73213" y="1061397"/>
            <a:ext cx="2313130" cy="1604773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40185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Mspham-0936082789">
            <a:extLst>
              <a:ext uri="{FF2B5EF4-FFF2-40B4-BE49-F238E27FC236}">
                <a16:creationId xmlns:a16="http://schemas.microsoft.com/office/drawing/2014/main" id="{5A85BA9F-6EB8-FCF3-DCA1-693A70EFE7B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47761" y="1457202"/>
            <a:ext cx="2313130" cy="1604773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38093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077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9627DBDA-2820-A0BB-97B1-AAAC01958BE1}"/>
              </a:ext>
            </a:extLst>
          </p:cNvPr>
          <p:cNvSpPr/>
          <p:nvPr/>
        </p:nvSpPr>
        <p:spPr>
          <a:xfrm>
            <a:off x="3893733" y="2896754"/>
            <a:ext cx="452448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FF0000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MsPham-0936082789</a:t>
            </a:r>
            <a:endParaRPr lang="en-US" sz="4800" dirty="0">
              <a:ln w="0"/>
              <a:solidFill>
                <a:srgbClr val="FF0000"/>
              </a:solidFill>
              <a:latin typeface="Arial Black" panose="020B0A04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6FF1D37-8578-B6E2-7303-DF5252945B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0" r="886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3030654" y="467274"/>
            <a:ext cx="6172200" cy="2480917"/>
          </a:xfrm>
          <a:prstGeom prst="roundRect">
            <a:avLst>
              <a:gd name="adj" fmla="val 8988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00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endParaRPr lang="en-US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6363FBA9-BF41-0C8A-8635-960835D608BB}"/>
              </a:ext>
            </a:extLst>
          </p:cNvPr>
          <p:cNvSpPr/>
          <p:nvPr/>
        </p:nvSpPr>
        <p:spPr>
          <a:xfrm>
            <a:off x="-11676519" y="3284010"/>
            <a:ext cx="452448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F0F0F0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MsPham-0936082789</a:t>
            </a:r>
            <a:endParaRPr lang="en-US" sz="4800" dirty="0">
              <a:ln w="0"/>
              <a:solidFill>
                <a:srgbClr val="F0F0F0"/>
              </a:solidFill>
              <a:latin typeface="Arial Black" panose="020B0A04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58846B65-835B-A193-779C-D5F4FAB31933}"/>
              </a:ext>
            </a:extLst>
          </p:cNvPr>
          <p:cNvSpPr/>
          <p:nvPr/>
        </p:nvSpPr>
        <p:spPr>
          <a:xfrm>
            <a:off x="21851134" y="2471145"/>
            <a:ext cx="452448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F0F0F0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MsPham-0936082789</a:t>
            </a:r>
            <a:endParaRPr lang="en-US" sz="4800" dirty="0">
              <a:ln w="0"/>
              <a:solidFill>
                <a:srgbClr val="F0F0F0"/>
              </a:solidFill>
              <a:latin typeface="Arial Black" panose="020B0A04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DC7FD047-4C0E-3729-BE5A-4B7AFA272A18}"/>
              </a:ext>
            </a:extLst>
          </p:cNvPr>
          <p:cNvSpPr/>
          <p:nvPr/>
        </p:nvSpPr>
        <p:spPr>
          <a:xfrm>
            <a:off x="4236441" y="-4558024"/>
            <a:ext cx="452448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F0F0F0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MsPham-0936082789</a:t>
            </a:r>
            <a:endParaRPr lang="en-US" sz="4800" dirty="0">
              <a:ln w="0"/>
              <a:solidFill>
                <a:srgbClr val="F0F0F0"/>
              </a:solidFill>
              <a:latin typeface="Arial Black" panose="020B0A04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B86BFBAD-A586-5423-0D8E-49DECBCFC67A}"/>
              </a:ext>
            </a:extLst>
          </p:cNvPr>
          <p:cNvSpPr/>
          <p:nvPr/>
        </p:nvSpPr>
        <p:spPr>
          <a:xfrm>
            <a:off x="4827286" y="15318714"/>
            <a:ext cx="452448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F0F0F0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MsPham-0936082789</a:t>
            </a:r>
            <a:endParaRPr lang="en-US" sz="4800" dirty="0">
              <a:ln w="0"/>
              <a:solidFill>
                <a:srgbClr val="F0F0F0"/>
              </a:solidFill>
              <a:latin typeface="Arial Black" panose="020B0A04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137"/>
          <a:stretch/>
        </p:blipFill>
        <p:spPr bwMode="auto">
          <a:xfrm rot="21286990" flipH="1">
            <a:off x="4639416" y="3973422"/>
            <a:ext cx="2629600" cy="1495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293801" y="3966606"/>
            <a:ext cx="3423969" cy="227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8D87742A-896A-F619-079C-115A75CAB41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6" t="13149" b="23340"/>
          <a:stretch/>
        </p:blipFill>
        <p:spPr>
          <a:xfrm>
            <a:off x="493982" y="3657095"/>
            <a:ext cx="948011" cy="945553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C0F15F21-951C-9152-45DE-1EE7B2E1FAF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4" r="50386" b="20821"/>
          <a:stretch/>
        </p:blipFill>
        <p:spPr>
          <a:xfrm>
            <a:off x="10648965" y="3657095"/>
            <a:ext cx="948011" cy="101289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C13C7B4-93E7-1220-586F-0A9A2C5D97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832" t="78379" r="39251"/>
          <a:stretch/>
        </p:blipFill>
        <p:spPr>
          <a:xfrm>
            <a:off x="4719412" y="5375192"/>
            <a:ext cx="2716803" cy="1482807"/>
          </a:xfrm>
          <a:prstGeom prst="rect">
            <a:avLst/>
          </a:prstGeom>
        </p:spPr>
      </p:pic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07210" y="5601899"/>
            <a:ext cx="1502844" cy="706993"/>
          </a:xfrm>
          <a:prstGeom prst="rect">
            <a:avLst/>
          </a:prstGeom>
        </p:spPr>
      </p:pic>
      <p:sp>
        <p:nvSpPr>
          <p:cNvPr id="26" name="1MsPham"/>
          <p:cNvSpPr/>
          <p:nvPr/>
        </p:nvSpPr>
        <p:spPr>
          <a:xfrm>
            <a:off x="7457135" y="3766730"/>
            <a:ext cx="4060454" cy="2480916"/>
          </a:xfrm>
          <a:prstGeom prst="roundRect">
            <a:avLst/>
          </a:prstGeom>
          <a:solidFill>
            <a:schemeClr val="bg1">
              <a:alpha val="0"/>
            </a:schemeClr>
          </a:solidFill>
          <a:ln w="76200" cap="rnd" cmpd="dbl">
            <a:noFill/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those?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3MsPham"/>
          <p:cNvSpPr/>
          <p:nvPr/>
        </p:nvSpPr>
        <p:spPr>
          <a:xfrm>
            <a:off x="576470" y="3766730"/>
            <a:ext cx="4060454" cy="2480916"/>
          </a:xfrm>
          <a:prstGeom prst="roundRect">
            <a:avLst/>
          </a:prstGeom>
          <a:solidFill>
            <a:schemeClr val="bg1">
              <a:alpha val="0"/>
            </a:schemeClr>
          </a:solidFill>
          <a:ln w="76200" cap="rnd" cmpd="dbl">
            <a:noFill/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these?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Mspham-0936082789">
            <a:extLst>
              <a:ext uri="{FF2B5EF4-FFF2-40B4-BE49-F238E27FC236}">
                <a16:creationId xmlns:a16="http://schemas.microsoft.com/office/drawing/2014/main" id="{6DA6A36E-5C52-F2A9-74CC-53EF2CF63BA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01367" y="1135298"/>
            <a:ext cx="955694" cy="1604773"/>
          </a:xfrm>
          <a:prstGeom prst="rect">
            <a:avLst/>
          </a:prstGeom>
        </p:spPr>
      </p:pic>
      <p:pic>
        <p:nvPicPr>
          <p:cNvPr id="3" name="Picture 2" descr="A picture containing clipart, sketch, drawing, art&#10;&#10;Description automatically generated">
            <a:extLst>
              <a:ext uri="{FF2B5EF4-FFF2-40B4-BE49-F238E27FC236}">
                <a16:creationId xmlns:a16="http://schemas.microsoft.com/office/drawing/2014/main" id="{D9CF2EFA-C29D-255E-BE25-C9F8C321FFC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208004">
            <a:off x="6001146" y="820640"/>
            <a:ext cx="1067999" cy="1067999"/>
          </a:xfrm>
          <a:prstGeom prst="rect">
            <a:avLst/>
          </a:prstGeom>
        </p:spPr>
      </p:pic>
      <p:pic>
        <p:nvPicPr>
          <p:cNvPr id="7" name="Mspham-0936082789">
            <a:extLst>
              <a:ext uri="{FF2B5EF4-FFF2-40B4-BE49-F238E27FC236}">
                <a16:creationId xmlns:a16="http://schemas.microsoft.com/office/drawing/2014/main" id="{AB662773-5000-1B53-A900-53ED7B4162D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62136" y="1152058"/>
            <a:ext cx="955694" cy="1604773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38093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40185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0518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75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>
            <a:extLst>
              <a:ext uri="{FF2B5EF4-FFF2-40B4-BE49-F238E27FC236}">
                <a16:creationId xmlns:a16="http://schemas.microsoft.com/office/drawing/2014/main" id="{58BBB9DF-D4B8-7855-073B-DFB215CBC93C}"/>
              </a:ext>
            </a:extLst>
          </p:cNvPr>
          <p:cNvSpPr/>
          <p:nvPr/>
        </p:nvSpPr>
        <p:spPr>
          <a:xfrm>
            <a:off x="1219419" y="1889212"/>
            <a:ext cx="4082295" cy="4082295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8856FB5-B28A-ABEB-7ECC-B732C3EE765A}"/>
              </a:ext>
            </a:extLst>
          </p:cNvPr>
          <p:cNvSpPr txBox="1"/>
          <p:nvPr/>
        </p:nvSpPr>
        <p:spPr>
          <a:xfrm>
            <a:off x="1219419" y="432207"/>
            <a:ext cx="987083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Look at the picture and say aloud: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These are / Those are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02AA7BBF-2DD4-0864-8E1B-5BF29AEE1360}"/>
              </a:ext>
            </a:extLst>
          </p:cNvPr>
          <p:cNvGrpSpPr/>
          <p:nvPr/>
        </p:nvGrpSpPr>
        <p:grpSpPr>
          <a:xfrm>
            <a:off x="2723969" y="4222597"/>
            <a:ext cx="3430865" cy="1923111"/>
            <a:chOff x="10139974" y="2933531"/>
            <a:chExt cx="1902035" cy="1066152"/>
          </a:xfrm>
        </p:grpSpPr>
        <p:pic>
          <p:nvPicPr>
            <p:cNvPr id="31" name="Mspham-0936082789">
              <a:extLst>
                <a:ext uri="{FF2B5EF4-FFF2-40B4-BE49-F238E27FC236}">
                  <a16:creationId xmlns:a16="http://schemas.microsoft.com/office/drawing/2014/main" id="{E7A38003-7DAB-C668-8525-9E91FCE260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139974" y="2933531"/>
              <a:ext cx="1494058" cy="929402"/>
            </a:xfrm>
            <a:prstGeom prst="rect">
              <a:avLst/>
            </a:prstGeom>
          </p:spPr>
        </p:pic>
        <p:pic>
          <p:nvPicPr>
            <p:cNvPr id="42" name="Mspham-0936082789">
              <a:extLst>
                <a:ext uri="{FF2B5EF4-FFF2-40B4-BE49-F238E27FC236}">
                  <a16:creationId xmlns:a16="http://schemas.microsoft.com/office/drawing/2014/main" id="{CCF230A6-A101-B13B-98BF-B7470CB3644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47951" y="3070281"/>
              <a:ext cx="1494058" cy="929402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CE4502F9-123F-5AF9-2E06-CED6E9618716}"/>
              </a:ext>
            </a:extLst>
          </p:cNvPr>
          <p:cNvSpPr txBox="1"/>
          <p:nvPr/>
        </p:nvSpPr>
        <p:spPr>
          <a:xfrm>
            <a:off x="5904513" y="2267250"/>
            <a:ext cx="575408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>
              <a:defRPr/>
            </a:pP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Those are tigers.</a:t>
            </a:r>
          </a:p>
        </p:txBody>
      </p:sp>
      <p:pic>
        <p:nvPicPr>
          <p:cNvPr id="5" name="Picture 4" descr="A picture containing clipart, sketch, drawing, art&#10;&#10;Description automatically generated">
            <a:extLst>
              <a:ext uri="{FF2B5EF4-FFF2-40B4-BE49-F238E27FC236}">
                <a16:creationId xmlns:a16="http://schemas.microsoft.com/office/drawing/2014/main" id="{3B2725AE-4B44-B727-8715-CAE8FB61DF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71384">
            <a:off x="1348769" y="1935673"/>
            <a:ext cx="1067999" cy="10679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24001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sPham-0936082789">
            <a:extLst>
              <a:ext uri="{FF2B5EF4-FFF2-40B4-BE49-F238E27FC236}">
                <a16:creationId xmlns:a16="http://schemas.microsoft.com/office/drawing/2014/main" id="{59BC54DB-4B98-C653-4649-E1D367445002}"/>
              </a:ext>
            </a:extLst>
          </p:cNvPr>
          <p:cNvSpPr/>
          <p:nvPr/>
        </p:nvSpPr>
        <p:spPr>
          <a:xfrm>
            <a:off x="3893733" y="2896754"/>
            <a:ext cx="452448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FF0000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MsPham-0936082789</a:t>
            </a:r>
            <a:endParaRPr lang="en-US" sz="4800" dirty="0">
              <a:ln w="0"/>
              <a:solidFill>
                <a:srgbClr val="FF0000"/>
              </a:solidFill>
              <a:latin typeface="Arial Black" panose="020B0A04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9A895564-EE45-224E-8E9F-C6A278107069}"/>
              </a:ext>
            </a:extLst>
          </p:cNvPr>
          <p:cNvSpPr/>
          <p:nvPr/>
        </p:nvSpPr>
        <p:spPr>
          <a:xfrm>
            <a:off x="-11676519" y="3284010"/>
            <a:ext cx="452448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F0F0F0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MsPham-0936082789</a:t>
            </a:r>
            <a:endParaRPr lang="en-US" sz="4800" dirty="0">
              <a:ln w="0"/>
              <a:solidFill>
                <a:srgbClr val="F0F0F0"/>
              </a:solidFill>
              <a:latin typeface="Arial Black" panose="020B0A04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267F2AEC-3141-FA8E-E888-B363C8F9AF65}"/>
              </a:ext>
            </a:extLst>
          </p:cNvPr>
          <p:cNvSpPr/>
          <p:nvPr/>
        </p:nvSpPr>
        <p:spPr>
          <a:xfrm>
            <a:off x="21851134" y="2471145"/>
            <a:ext cx="452448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F0F0F0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MsPham-0936082789</a:t>
            </a:r>
            <a:endParaRPr lang="en-US" sz="4800" dirty="0">
              <a:ln w="0"/>
              <a:solidFill>
                <a:srgbClr val="F0F0F0"/>
              </a:solidFill>
              <a:latin typeface="Arial Black" panose="020B0A04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41A8C5E4-686D-2DEA-DFB5-7E9F6BBD85B2}"/>
              </a:ext>
            </a:extLst>
          </p:cNvPr>
          <p:cNvSpPr/>
          <p:nvPr/>
        </p:nvSpPr>
        <p:spPr>
          <a:xfrm>
            <a:off x="4236441" y="-4558024"/>
            <a:ext cx="452448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F0F0F0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MsPham-0936082789</a:t>
            </a:r>
            <a:endParaRPr lang="en-US" sz="4800" dirty="0">
              <a:ln w="0"/>
              <a:solidFill>
                <a:srgbClr val="F0F0F0"/>
              </a:solidFill>
              <a:latin typeface="Arial Black" panose="020B0A04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3DB0285A-4EFC-E66E-A0F1-DC3936C8FE9A}"/>
              </a:ext>
            </a:extLst>
          </p:cNvPr>
          <p:cNvSpPr/>
          <p:nvPr/>
        </p:nvSpPr>
        <p:spPr>
          <a:xfrm>
            <a:off x="4827286" y="15318714"/>
            <a:ext cx="452448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F0F0F0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MsPham-0936082789</a:t>
            </a:r>
            <a:endParaRPr lang="en-US" sz="4800" dirty="0">
              <a:ln w="0"/>
              <a:solidFill>
                <a:srgbClr val="F0F0F0"/>
              </a:solidFill>
              <a:latin typeface="Arial Black" panose="020B0A04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MsPham-0936082789" descr="A picture containing shape&#10;&#10;Description automatically generated">
            <a:extLst>
              <a:ext uri="{FF2B5EF4-FFF2-40B4-BE49-F238E27FC236}">
                <a16:creationId xmlns:a16="http://schemas.microsoft.com/office/drawing/2014/main" id="{3F51C9E7-6D83-CC57-F277-612C9C73C129}"/>
              </a:ext>
            </a:extLst>
          </p:cNvPr>
          <p:cNvPicPr/>
          <p:nvPr/>
        </p:nvPicPr>
        <p:blipFill>
          <a:blip r:embed="rId3"/>
          <a:srcRect l="-459062" t="-384444" r="-459062" b="-384444"/>
          <a:stretch>
            <a:fillRect/>
          </a:stretch>
        </p:blipFill>
        <p:spPr>
          <a:xfrm>
            <a:off x="-55968896" y="-26365200"/>
            <a:ext cx="124129792" cy="59588400"/>
          </a:xfrm>
          <a:custGeom>
            <a:avLst/>
            <a:gdLst>
              <a:gd name="connsiteX0" fmla="*/ 0 w 124129792"/>
              <a:gd name="connsiteY0" fmla="*/ 0 h 59588400"/>
              <a:gd name="connsiteX1" fmla="*/ 124129792 w 124129792"/>
              <a:gd name="connsiteY1" fmla="*/ 0 h 59588400"/>
              <a:gd name="connsiteX2" fmla="*/ 124129792 w 124129792"/>
              <a:gd name="connsiteY2" fmla="*/ 59588400 h 59588400"/>
              <a:gd name="connsiteX3" fmla="*/ 0 w 124129792"/>
              <a:gd name="connsiteY3" fmla="*/ 59588400 h 595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4129792" h="59588400">
                <a:moveTo>
                  <a:pt x="0" y="0"/>
                </a:moveTo>
                <a:lnTo>
                  <a:pt x="124129792" y="0"/>
                </a:lnTo>
                <a:lnTo>
                  <a:pt x="124129792" y="59588400"/>
                </a:lnTo>
                <a:lnTo>
                  <a:pt x="0" y="59588400"/>
                </a:lnTo>
                <a:close/>
              </a:path>
            </a:pathLst>
          </a:cu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b="9825"/>
          <a:stretch/>
        </p:blipFill>
        <p:spPr>
          <a:xfrm>
            <a:off x="-122459" y="0"/>
            <a:ext cx="12436918" cy="6857999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4450" y="623343"/>
            <a:ext cx="2692264" cy="2692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51534" y="5419933"/>
            <a:ext cx="2042337" cy="93886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5B9958A-2C80-A202-D4E3-D3379DC17927}"/>
              </a:ext>
            </a:extLst>
          </p:cNvPr>
          <p:cNvSpPr txBox="1"/>
          <p:nvPr/>
        </p:nvSpPr>
        <p:spPr>
          <a:xfrm>
            <a:off x="1816510" y="3284010"/>
            <a:ext cx="8272370" cy="2005422"/>
          </a:xfrm>
          <a:prstGeom prst="rect">
            <a:avLst/>
          </a:prstGeom>
          <a:noFill/>
        </p:spPr>
        <p:txBody>
          <a:bodyPr wrap="none" rtlCol="0">
            <a:prstTxWarp prst="textStop">
              <a:avLst/>
            </a:prstTxWarp>
            <a:spAutoFit/>
          </a:bodyPr>
          <a:lstStyle/>
          <a:p>
            <a:r>
              <a:rPr lang="en-US" sz="96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glow rad="127000">
                    <a:schemeClr val="bg1"/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rPr>
              <a:t>Good job!</a:t>
            </a:r>
          </a:p>
        </p:txBody>
      </p:sp>
    </p:spTree>
    <p:extLst>
      <p:ext uri="{BB962C8B-B14F-4D97-AF65-F5344CB8AC3E}">
        <p14:creationId xmlns:p14="http://schemas.microsoft.com/office/powerpoint/2010/main" val="2714813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70833E-6 1.48148E-6 L 0.27045 -0.0023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16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2F6BDB6-EDD1-5E2F-8938-BEADBFE78EBE}"/>
              </a:ext>
            </a:extLst>
          </p:cNvPr>
          <p:cNvGrpSpPr/>
          <p:nvPr/>
        </p:nvGrpSpPr>
        <p:grpSpPr>
          <a:xfrm>
            <a:off x="4917471" y="2205989"/>
            <a:ext cx="1178528" cy="949113"/>
            <a:chOff x="3517251" y="2654052"/>
            <a:chExt cx="772317" cy="621976"/>
          </a:xfrm>
        </p:grpSpPr>
        <p:sp>
          <p:nvSpPr>
            <p:cNvPr id="5" name="Mspham-0936082789">
              <a:extLst>
                <a:ext uri="{FF2B5EF4-FFF2-40B4-BE49-F238E27FC236}">
                  <a16:creationId xmlns:a16="http://schemas.microsoft.com/office/drawing/2014/main" id="{1DD268F1-D019-4714-38E2-010EA9508612}"/>
                </a:ext>
              </a:extLst>
            </p:cNvPr>
            <p:cNvSpPr txBox="1"/>
            <p:nvPr/>
          </p:nvSpPr>
          <p:spPr>
            <a:xfrm>
              <a:off x="3517251" y="2933150"/>
              <a:ext cx="772317" cy="342878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cap="none" spc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400" b="1" cap="none" spc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" name="MsPham-0936082789">
              <a:extLst>
                <a:ext uri="{FF2B5EF4-FFF2-40B4-BE49-F238E27FC236}">
                  <a16:creationId xmlns:a16="http://schemas.microsoft.com/office/drawing/2014/main" id="{8EB1A7A8-2EEE-7F39-5724-2CCB45328F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63860" y="2654052"/>
              <a:ext cx="279098" cy="279098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" name="Mspham-0936082789">
            <a:extLst>
              <a:ext uri="{FF2B5EF4-FFF2-40B4-BE49-F238E27FC236}">
                <a16:creationId xmlns:a16="http://schemas.microsoft.com/office/drawing/2014/main" id="{32C6ACD3-30E1-9AA5-04EF-8A04B62F461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16177" y="1024938"/>
            <a:ext cx="4959644" cy="2842367"/>
          </a:xfrm>
          <a:prstGeom prst="rect">
            <a:avLst/>
          </a:prstGeom>
        </p:spPr>
      </p:pic>
      <p:sp>
        <p:nvSpPr>
          <p:cNvPr id="3" name="Mspham-0936082789"/>
          <p:cNvSpPr/>
          <p:nvPr/>
        </p:nvSpPr>
        <p:spPr>
          <a:xfrm>
            <a:off x="2059781" y="3867305"/>
            <a:ext cx="8072437" cy="1661316"/>
          </a:xfrm>
          <a:prstGeom prst="rect">
            <a:avLst/>
          </a:prstGeom>
          <a:noFill/>
          <a:ln w="31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96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3A84E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  <a:ea typeface="印品黑体" panose="00000500000000000000" pitchFamily="2" charset="-122"/>
                <a:cs typeface="Arial" panose="020B0604020202020204" pitchFamily="34" charset="0"/>
              </a:rPr>
              <a:t>Practice</a:t>
            </a:r>
            <a:endParaRPr lang="en-US" sz="96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3A84E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.VnCooper" panose="020B7200000000000000" pitchFamily="34" charset="0"/>
              <a:ea typeface="印品黑体" panose="00000500000000000000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2004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spham-0936082789">
            <a:extLst>
              <a:ext uri="{FF2B5EF4-FFF2-40B4-BE49-F238E27FC236}">
                <a16:creationId xmlns:a16="http://schemas.microsoft.com/office/drawing/2014/main" id="{2B8B8C3E-A21A-7AA3-08DC-70F8BB4F377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5402" y="557046"/>
            <a:ext cx="5139824" cy="488952"/>
          </a:xfrm>
          <a:prstGeom prst="rect">
            <a:avLst/>
          </a:prstGeom>
        </p:spPr>
      </p:pic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959F4F8E-790C-B496-125B-9C9BA96F55A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7119" y="1487211"/>
            <a:ext cx="10605353" cy="4498266"/>
          </a:xfrm>
          <a:prstGeom prst="rect">
            <a:avLst/>
          </a:prstGeom>
        </p:spPr>
      </p:pic>
      <p:pic>
        <p:nvPicPr>
          <p:cNvPr id="7" name="Mspham-0936082789">
            <a:extLst>
              <a:ext uri="{FF2B5EF4-FFF2-40B4-BE49-F238E27FC236}">
                <a16:creationId xmlns:a16="http://schemas.microsoft.com/office/drawing/2014/main" id="{F0A9512A-47C1-3370-DE34-A03FB07B2C7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617282" y="2172144"/>
            <a:ext cx="897599" cy="78398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Mspham-0936082789">
            <a:extLst>
              <a:ext uri="{FF2B5EF4-FFF2-40B4-BE49-F238E27FC236}">
                <a16:creationId xmlns:a16="http://schemas.microsoft.com/office/drawing/2014/main" id="{429769C9-94CB-F540-ABFA-50A66C52461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98411" y="3166730"/>
            <a:ext cx="897599" cy="78398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Mspham-0936082789">
            <a:extLst>
              <a:ext uri="{FF2B5EF4-FFF2-40B4-BE49-F238E27FC236}">
                <a16:creationId xmlns:a16="http://schemas.microsoft.com/office/drawing/2014/main" id="{56D684E9-973A-DEE8-F802-803AC63E6E0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617282" y="3128612"/>
            <a:ext cx="897599" cy="78398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Mspham-0936082789">
            <a:extLst>
              <a:ext uri="{FF2B5EF4-FFF2-40B4-BE49-F238E27FC236}">
                <a16:creationId xmlns:a16="http://schemas.microsoft.com/office/drawing/2014/main" id="{88CC573A-86C7-DD0C-39F7-A8134689A3D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37871" y="5183166"/>
            <a:ext cx="897599" cy="78398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Mspham-0936082789">
            <a:extLst>
              <a:ext uri="{FF2B5EF4-FFF2-40B4-BE49-F238E27FC236}">
                <a16:creationId xmlns:a16="http://schemas.microsoft.com/office/drawing/2014/main" id="{C832235A-B2EC-1C00-310A-36FE60238AA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617282" y="4702652"/>
            <a:ext cx="897599" cy="78398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4021045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40A77C38-22C8-DBE6-A1B6-0628252067D0}"/>
              </a:ext>
            </a:extLst>
          </p:cNvPr>
          <p:cNvGrpSpPr/>
          <p:nvPr/>
        </p:nvGrpSpPr>
        <p:grpSpPr>
          <a:xfrm>
            <a:off x="5709494" y="2446121"/>
            <a:ext cx="1178528" cy="949113"/>
            <a:chOff x="3517251" y="2654052"/>
            <a:chExt cx="772317" cy="621976"/>
          </a:xfrm>
        </p:grpSpPr>
        <p:sp>
          <p:nvSpPr>
            <p:cNvPr id="5" name="Mspham-0936082789">
              <a:extLst>
                <a:ext uri="{FF2B5EF4-FFF2-40B4-BE49-F238E27FC236}">
                  <a16:creationId xmlns:a16="http://schemas.microsoft.com/office/drawing/2014/main" id="{360F8199-DCBA-F39E-AC19-265B1C760C04}"/>
                </a:ext>
              </a:extLst>
            </p:cNvPr>
            <p:cNvSpPr txBox="1"/>
            <p:nvPr/>
          </p:nvSpPr>
          <p:spPr>
            <a:xfrm>
              <a:off x="3517251" y="2933150"/>
              <a:ext cx="772317" cy="342878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cap="none" spc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400" b="1" cap="none" spc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" name="MsPham-0936082789">
              <a:extLst>
                <a:ext uri="{FF2B5EF4-FFF2-40B4-BE49-F238E27FC236}">
                  <a16:creationId xmlns:a16="http://schemas.microsoft.com/office/drawing/2014/main" id="{598D4B8C-C4E4-C8BE-2D61-68BF18C9BC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63860" y="2654052"/>
              <a:ext cx="279098" cy="279098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3" name="Mspham-0936082789"/>
          <p:cNvSpPr/>
          <p:nvPr/>
        </p:nvSpPr>
        <p:spPr>
          <a:xfrm>
            <a:off x="2059781" y="3867305"/>
            <a:ext cx="8072437" cy="1661316"/>
          </a:xfrm>
          <a:prstGeom prst="rect">
            <a:avLst/>
          </a:prstGeom>
          <a:noFill/>
          <a:ln w="31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96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3A84E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  <a:ea typeface="印品黑体" panose="00000500000000000000" pitchFamily="2" charset="-122"/>
                <a:cs typeface="Arial" panose="020B0604020202020204" pitchFamily="34" charset="0"/>
              </a:rPr>
              <a:t>Review </a:t>
            </a:r>
            <a:endParaRPr lang="en-US" sz="96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3A84E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.VnCooper" panose="020B7200000000000000" pitchFamily="34" charset="0"/>
              <a:ea typeface="印品黑体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2" name="Mspham-0936082789">
            <a:extLst>
              <a:ext uri="{FF2B5EF4-FFF2-40B4-BE49-F238E27FC236}">
                <a16:creationId xmlns:a16="http://schemas.microsoft.com/office/drawing/2014/main" id="{32C6ACD3-30E1-9AA5-04EF-8A04B62F461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16178" y="1024937"/>
            <a:ext cx="4959644" cy="2842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466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8BBAC1FA-EFC1-56BA-2336-438663FFC067}"/>
              </a:ext>
            </a:extLst>
          </p:cNvPr>
          <p:cNvSpPr txBox="1"/>
          <p:nvPr/>
        </p:nvSpPr>
        <p:spPr>
          <a:xfrm>
            <a:off x="205583" y="4838463"/>
            <a:ext cx="2076507" cy="5232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>
            <a:defPPr>
              <a:defRPr lang="en-US"/>
            </a:defPPr>
            <a:lvl1pPr lvl="0" algn="ctr" defTabSz="914400">
              <a:lnSpc>
                <a:spcPct val="150000"/>
              </a:lnSpc>
              <a:defRPr sz="4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800"/>
              <a:t>crocodile</a:t>
            </a:r>
            <a:r>
              <a:rPr lang="en-US" sz="2800">
                <a:solidFill>
                  <a:srgbClr val="FF0000"/>
                </a:solidFill>
              </a:rPr>
              <a:t>s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E6375A45-ED4C-D072-4C5F-684503F5C6E4}"/>
              </a:ext>
            </a:extLst>
          </p:cNvPr>
          <p:cNvSpPr txBox="1"/>
          <p:nvPr/>
        </p:nvSpPr>
        <p:spPr>
          <a:xfrm>
            <a:off x="2025587" y="5497478"/>
            <a:ext cx="2076507" cy="5232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>
            <a:defPPr>
              <a:defRPr lang="en-US"/>
            </a:defPPr>
            <a:lvl1pPr lvl="0" algn="ctr" defTabSz="914400">
              <a:lnSpc>
                <a:spcPct val="150000"/>
              </a:lnSpc>
              <a:defRPr sz="4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800"/>
              <a:t>bat</a:t>
            </a:r>
            <a:r>
              <a:rPr lang="en-US" sz="2800">
                <a:solidFill>
                  <a:srgbClr val="FF0000"/>
                </a:solidFill>
              </a:rPr>
              <a:t>s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9A059F35-BD52-6DFB-A14E-1247B2FE7E5F}"/>
              </a:ext>
            </a:extLst>
          </p:cNvPr>
          <p:cNvSpPr txBox="1"/>
          <p:nvPr/>
        </p:nvSpPr>
        <p:spPr>
          <a:xfrm>
            <a:off x="3780586" y="5775996"/>
            <a:ext cx="2076507" cy="5232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>
            <a:defPPr>
              <a:defRPr lang="en-US"/>
            </a:defPPr>
            <a:lvl1pPr lvl="0" algn="ctr" defTabSz="914400">
              <a:lnSpc>
                <a:spcPct val="150000"/>
              </a:lnSpc>
              <a:defRPr sz="4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800"/>
              <a:t>shark</a:t>
            </a:r>
            <a:r>
              <a:rPr lang="en-US" sz="2800">
                <a:solidFill>
                  <a:srgbClr val="FF0000"/>
                </a:solidFill>
              </a:rPr>
              <a:t>s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86AEC0F7-EB90-267F-EDC7-9257F6546629}"/>
              </a:ext>
            </a:extLst>
          </p:cNvPr>
          <p:cNvSpPr txBox="1"/>
          <p:nvPr/>
        </p:nvSpPr>
        <p:spPr>
          <a:xfrm>
            <a:off x="5610230" y="5775996"/>
            <a:ext cx="2076507" cy="5232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>
            <a:defPPr>
              <a:defRPr lang="en-US"/>
            </a:defPPr>
            <a:lvl1pPr lvl="0" algn="ctr" defTabSz="914400">
              <a:lnSpc>
                <a:spcPct val="150000"/>
              </a:lnSpc>
              <a:defRPr sz="4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800"/>
              <a:t>penguin</a:t>
            </a:r>
            <a:r>
              <a:rPr lang="en-US" sz="2800">
                <a:solidFill>
                  <a:srgbClr val="FF0000"/>
                </a:solidFill>
              </a:rPr>
              <a:t>s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B08A8625-1219-6E13-748C-9DD4ACCF6989}"/>
              </a:ext>
            </a:extLst>
          </p:cNvPr>
          <p:cNvSpPr txBox="1"/>
          <p:nvPr/>
        </p:nvSpPr>
        <p:spPr>
          <a:xfrm>
            <a:off x="7514519" y="5497478"/>
            <a:ext cx="2076507" cy="5232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>
            <a:defPPr>
              <a:defRPr lang="en-US"/>
            </a:defPPr>
            <a:lvl1pPr lvl="0" algn="ctr" defTabSz="914400">
              <a:lnSpc>
                <a:spcPct val="150000"/>
              </a:lnSpc>
              <a:defRPr sz="4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800"/>
              <a:t>kangaroo</a:t>
            </a:r>
            <a:r>
              <a:rPr lang="en-US" sz="2800">
                <a:solidFill>
                  <a:srgbClr val="FF0000"/>
                </a:solidFill>
              </a:rPr>
              <a:t>s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1D0079D1-D824-77B4-1997-D6FAB0C49ACC}"/>
              </a:ext>
            </a:extLst>
          </p:cNvPr>
          <p:cNvSpPr txBox="1"/>
          <p:nvPr/>
        </p:nvSpPr>
        <p:spPr>
          <a:xfrm>
            <a:off x="9348321" y="4885312"/>
            <a:ext cx="2076507" cy="5232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>
            <a:defPPr>
              <a:defRPr lang="en-US"/>
            </a:defPPr>
            <a:lvl1pPr lvl="0" algn="ctr" defTabSz="914400">
              <a:lnSpc>
                <a:spcPct val="150000"/>
              </a:lnSpc>
              <a:defRPr sz="4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800"/>
              <a:t>elephant</a:t>
            </a:r>
            <a:r>
              <a:rPr lang="en-US" sz="2800">
                <a:solidFill>
                  <a:srgbClr val="FF0000"/>
                </a:solidFill>
              </a:rPr>
              <a:t>s</a:t>
            </a:r>
            <a:endParaRPr lang="en-US" sz="2800" dirty="0">
              <a:solidFill>
                <a:srgbClr val="FF0000"/>
              </a:solidFill>
            </a:endParaRP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9D761192-91F6-F68F-C44B-0D35682E52C1}"/>
              </a:ext>
            </a:extLst>
          </p:cNvPr>
          <p:cNvCxnSpPr>
            <a:cxnSpLocks/>
            <a:stCxn id="6" idx="2"/>
          </p:cNvCxnSpPr>
          <p:nvPr/>
        </p:nvCxnSpPr>
        <p:spPr>
          <a:xfrm flipH="1">
            <a:off x="1750197" y="1773974"/>
            <a:ext cx="4566735" cy="2251344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EFEC719-94AE-4CB9-D336-14BB331EBC9F}"/>
              </a:ext>
            </a:extLst>
          </p:cNvPr>
          <p:cNvCxnSpPr>
            <a:cxnSpLocks/>
            <a:stCxn id="6" idx="2"/>
          </p:cNvCxnSpPr>
          <p:nvPr/>
        </p:nvCxnSpPr>
        <p:spPr>
          <a:xfrm flipH="1">
            <a:off x="3471736" y="1773974"/>
            <a:ext cx="2845196" cy="2891553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51995F4F-3E9B-E466-1FFA-C14690A98694}"/>
              </a:ext>
            </a:extLst>
          </p:cNvPr>
          <p:cNvCxnSpPr>
            <a:cxnSpLocks/>
            <a:stCxn id="6" idx="2"/>
          </p:cNvCxnSpPr>
          <p:nvPr/>
        </p:nvCxnSpPr>
        <p:spPr>
          <a:xfrm flipH="1">
            <a:off x="4966985" y="1773974"/>
            <a:ext cx="1349947" cy="3161911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2D549169-CB2C-EA1A-4B23-283A4C2740CB}"/>
              </a:ext>
            </a:extLst>
          </p:cNvPr>
          <p:cNvCxnSpPr>
            <a:cxnSpLocks/>
            <a:stCxn id="6" idx="2"/>
          </p:cNvCxnSpPr>
          <p:nvPr/>
        </p:nvCxnSpPr>
        <p:spPr>
          <a:xfrm>
            <a:off x="6316932" y="1773974"/>
            <a:ext cx="265137" cy="2752101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CAB1B2F5-DD45-5737-873D-0EE1D54BDA3F}"/>
              </a:ext>
            </a:extLst>
          </p:cNvPr>
          <p:cNvCxnSpPr>
            <a:cxnSpLocks/>
            <a:stCxn id="6" idx="2"/>
          </p:cNvCxnSpPr>
          <p:nvPr/>
        </p:nvCxnSpPr>
        <p:spPr>
          <a:xfrm>
            <a:off x="6316932" y="1773974"/>
            <a:ext cx="1798685" cy="2730361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8FFE3293-CE82-2438-CA5C-5228AAF02436}"/>
              </a:ext>
            </a:extLst>
          </p:cNvPr>
          <p:cNvCxnSpPr>
            <a:cxnSpLocks/>
            <a:stCxn id="6" idx="2"/>
          </p:cNvCxnSpPr>
          <p:nvPr/>
        </p:nvCxnSpPr>
        <p:spPr>
          <a:xfrm>
            <a:off x="6316932" y="1773974"/>
            <a:ext cx="3650580" cy="2151851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Group 49">
            <a:extLst>
              <a:ext uri="{FF2B5EF4-FFF2-40B4-BE49-F238E27FC236}">
                <a16:creationId xmlns:a16="http://schemas.microsoft.com/office/drawing/2014/main" id="{621766F0-7E36-B24E-72A7-905F42E77DC8}"/>
              </a:ext>
            </a:extLst>
          </p:cNvPr>
          <p:cNvGrpSpPr/>
          <p:nvPr/>
        </p:nvGrpSpPr>
        <p:grpSpPr>
          <a:xfrm>
            <a:off x="4350727" y="1183315"/>
            <a:ext cx="4419999" cy="702968"/>
            <a:chOff x="4313512" y="644371"/>
            <a:chExt cx="4419999" cy="702968"/>
          </a:xfrm>
        </p:grpSpPr>
        <p:grpSp>
          <p:nvGrpSpPr>
            <p:cNvPr id="8" name="Group 7"/>
            <p:cNvGrpSpPr/>
            <p:nvPr/>
          </p:nvGrpSpPr>
          <p:grpSpPr>
            <a:xfrm>
              <a:off x="4313512" y="644371"/>
              <a:ext cx="4419999" cy="702968"/>
              <a:chOff x="4057803" y="584057"/>
              <a:chExt cx="5177032" cy="942067"/>
            </a:xfrm>
          </p:grpSpPr>
          <p:sp>
            <p:nvSpPr>
              <p:cNvPr id="6" name="Rounded Rectangle 5"/>
              <p:cNvSpPr/>
              <p:nvPr/>
            </p:nvSpPr>
            <p:spPr>
              <a:xfrm>
                <a:off x="4057803" y="584057"/>
                <a:ext cx="4605930" cy="791559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A21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2"/>
              <a:srcRect r="17527"/>
              <a:stretch/>
            </p:blipFill>
            <p:spPr>
              <a:xfrm flipH="1">
                <a:off x="8645659" y="900071"/>
                <a:ext cx="589176" cy="626053"/>
              </a:xfrm>
              <a:prstGeom prst="rect">
                <a:avLst/>
              </a:prstGeom>
            </p:spPr>
          </p:pic>
        </p:grpSp>
        <p:sp>
          <p:nvSpPr>
            <p:cNvPr id="9" name="Rectangle 8"/>
            <p:cNvSpPr/>
            <p:nvPr/>
          </p:nvSpPr>
          <p:spPr>
            <a:xfrm>
              <a:off x="4313512" y="719893"/>
              <a:ext cx="3932409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  <a:latin typeface="Helvetica Neue"/>
                </a:rPr>
                <a:t>They’re </a:t>
              </a:r>
              <a:r>
                <a:rPr lang="en-US" sz="2400" b="1">
                  <a:solidFill>
                    <a:srgbClr val="FF0000"/>
                  </a:solidFill>
                  <a:latin typeface="Helvetica Neue"/>
                </a:rPr>
                <a:t>____________.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</p:grpSp>
      <p:pic>
        <p:nvPicPr>
          <p:cNvPr id="18" name="Picture 17" descr="A picture containing clipart, sketch, drawing, art&#10;&#10;Description automatically generated">
            <a:extLst>
              <a:ext uri="{FF2B5EF4-FFF2-40B4-BE49-F238E27FC236}">
                <a16:creationId xmlns:a16="http://schemas.microsoft.com/office/drawing/2014/main" id="{9A06FF2A-99D4-2B1B-7621-32D5A47061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709992">
            <a:off x="2636546" y="2999765"/>
            <a:ext cx="672224" cy="672224"/>
          </a:xfrm>
          <a:prstGeom prst="rect">
            <a:avLst/>
          </a:prstGeom>
        </p:spPr>
      </p:pic>
      <p:pic>
        <p:nvPicPr>
          <p:cNvPr id="31" name="Picture 30" descr="A picture containing clipart, sketch, drawing, art&#10;&#10;Description automatically generated">
            <a:extLst>
              <a:ext uri="{FF2B5EF4-FFF2-40B4-BE49-F238E27FC236}">
                <a16:creationId xmlns:a16="http://schemas.microsoft.com/office/drawing/2014/main" id="{56FCDA17-AD1E-CC9C-ED05-6D66A6BFDF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31706">
            <a:off x="4014615" y="3289782"/>
            <a:ext cx="672224" cy="672224"/>
          </a:xfrm>
          <a:prstGeom prst="rect">
            <a:avLst/>
          </a:prstGeom>
        </p:spPr>
      </p:pic>
      <p:pic>
        <p:nvPicPr>
          <p:cNvPr id="32" name="Picture 31" descr="A picture containing clipart, sketch, drawing, art&#10;&#10;Description automatically generated">
            <a:extLst>
              <a:ext uri="{FF2B5EF4-FFF2-40B4-BE49-F238E27FC236}">
                <a16:creationId xmlns:a16="http://schemas.microsoft.com/office/drawing/2014/main" id="{76DC67E0-B91C-9CE5-9A56-EAE19F0AB7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653005">
            <a:off x="5259598" y="3634369"/>
            <a:ext cx="672224" cy="672224"/>
          </a:xfrm>
          <a:prstGeom prst="rect">
            <a:avLst/>
          </a:prstGeom>
        </p:spPr>
      </p:pic>
      <p:pic>
        <p:nvPicPr>
          <p:cNvPr id="33" name="Picture 32" descr="A picture containing clipart, sketch, drawing, art&#10;&#10;Description automatically generated">
            <a:extLst>
              <a:ext uri="{FF2B5EF4-FFF2-40B4-BE49-F238E27FC236}">
                <a16:creationId xmlns:a16="http://schemas.microsoft.com/office/drawing/2014/main" id="{56901F11-F6C4-F995-8856-6663D51001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492745">
            <a:off x="6444619" y="4086753"/>
            <a:ext cx="672224" cy="672224"/>
          </a:xfrm>
          <a:prstGeom prst="rect">
            <a:avLst/>
          </a:prstGeom>
        </p:spPr>
      </p:pic>
      <p:pic>
        <p:nvPicPr>
          <p:cNvPr id="35" name="Picture 34" descr="A picture containing clipart, sketch, drawing, art&#10;&#10;Description automatically generated">
            <a:extLst>
              <a:ext uri="{FF2B5EF4-FFF2-40B4-BE49-F238E27FC236}">
                <a16:creationId xmlns:a16="http://schemas.microsoft.com/office/drawing/2014/main" id="{B279CB66-D583-D514-A51A-660CB29ABD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642926">
            <a:off x="7639272" y="3703047"/>
            <a:ext cx="672224" cy="672224"/>
          </a:xfrm>
          <a:prstGeom prst="rect">
            <a:avLst/>
          </a:prstGeom>
        </p:spPr>
      </p:pic>
      <p:pic>
        <p:nvPicPr>
          <p:cNvPr id="37" name="Picture 36" descr="A picture containing clipart, sketch, drawing, art&#10;&#10;Description automatically generated">
            <a:extLst>
              <a:ext uri="{FF2B5EF4-FFF2-40B4-BE49-F238E27FC236}">
                <a16:creationId xmlns:a16="http://schemas.microsoft.com/office/drawing/2014/main" id="{DAC545A5-3A53-0604-D635-CA206EEB09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214084">
            <a:off x="10651423" y="3375684"/>
            <a:ext cx="672224" cy="67222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72DDC8F-E584-D31C-CD74-9B5E6F0B561D}"/>
              </a:ext>
            </a:extLst>
          </p:cNvPr>
          <p:cNvGrpSpPr/>
          <p:nvPr/>
        </p:nvGrpSpPr>
        <p:grpSpPr>
          <a:xfrm>
            <a:off x="3836286" y="459635"/>
            <a:ext cx="4409634" cy="702346"/>
            <a:chOff x="3836286" y="644371"/>
            <a:chExt cx="4409634" cy="70234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4411C191-1BD4-7EC8-A301-D7D1FD3D5E5C}"/>
                </a:ext>
              </a:extLst>
            </p:cNvPr>
            <p:cNvGrpSpPr/>
            <p:nvPr/>
          </p:nvGrpSpPr>
          <p:grpSpPr>
            <a:xfrm>
              <a:off x="3836286" y="644371"/>
              <a:ext cx="4409634" cy="702346"/>
              <a:chOff x="3498841" y="584057"/>
              <a:chExt cx="5164892" cy="941233"/>
            </a:xfrm>
          </p:grpSpPr>
          <p:sp>
            <p:nvSpPr>
              <p:cNvPr id="16" name="Rounded Rectangle 5">
                <a:extLst>
                  <a:ext uri="{FF2B5EF4-FFF2-40B4-BE49-F238E27FC236}">
                    <a16:creationId xmlns:a16="http://schemas.microsoft.com/office/drawing/2014/main" id="{55193D03-6B19-D16A-5EC4-D10F7C35738F}"/>
                  </a:ext>
                </a:extLst>
              </p:cNvPr>
              <p:cNvSpPr/>
              <p:nvPr/>
            </p:nvSpPr>
            <p:spPr>
              <a:xfrm>
                <a:off x="4057803" y="584057"/>
                <a:ext cx="4605930" cy="791559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A21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FDB542EB-3ACE-018E-8908-D6222DA2E28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r="17527"/>
              <a:stretch/>
            </p:blipFill>
            <p:spPr>
              <a:xfrm>
                <a:off x="3498841" y="906600"/>
                <a:ext cx="582246" cy="618690"/>
              </a:xfrm>
              <a:prstGeom prst="rect">
                <a:avLst/>
              </a:prstGeom>
            </p:spPr>
          </p:pic>
        </p:grp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98330E0-85A4-B0CB-3E48-55F8CB999274}"/>
                </a:ext>
              </a:extLst>
            </p:cNvPr>
            <p:cNvSpPr/>
            <p:nvPr/>
          </p:nvSpPr>
          <p:spPr>
            <a:xfrm>
              <a:off x="4436423" y="719893"/>
              <a:ext cx="363753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  <a:latin typeface="Helvetica Neue"/>
                </a:rPr>
                <a:t>What are these / those?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878A21D8-F7C4-494A-4DB0-9E4741D1AD95}"/>
              </a:ext>
            </a:extLst>
          </p:cNvPr>
          <p:cNvGrpSpPr/>
          <p:nvPr/>
        </p:nvGrpSpPr>
        <p:grpSpPr>
          <a:xfrm>
            <a:off x="9697095" y="3688180"/>
            <a:ext cx="1331225" cy="1307403"/>
            <a:chOff x="817593" y="4273602"/>
            <a:chExt cx="1920174" cy="188581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F5501AB-944A-5C32-156A-72BEE4D2C4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17593" y="4273602"/>
              <a:ext cx="1920174" cy="1659341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530FB10-F9EF-7F47-0B05-183B1E3B9AA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151" y="5103272"/>
              <a:ext cx="1222159" cy="1056143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FF95ACD-86BD-01CA-376E-B70691F0FE66}"/>
              </a:ext>
            </a:extLst>
          </p:cNvPr>
          <p:cNvGrpSpPr/>
          <p:nvPr/>
        </p:nvGrpSpPr>
        <p:grpSpPr>
          <a:xfrm rot="21334517">
            <a:off x="413808" y="3808923"/>
            <a:ext cx="1844772" cy="1159706"/>
            <a:chOff x="350833" y="2577996"/>
            <a:chExt cx="2660920" cy="1672773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589FF14-AA22-7DCA-8FCF-3CA6D76E02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20083" y="2577996"/>
              <a:ext cx="2291670" cy="1589885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6F81178-90C3-2AFD-373B-C43BF1E1BC6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50833" y="3332339"/>
              <a:ext cx="1079393" cy="748847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04F47769-3EF1-6155-851D-B48D4B80511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21059762">
              <a:off x="1356234" y="3501922"/>
              <a:ext cx="1079393" cy="748847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552E974-CEE1-BDA2-F038-813388D4803E}"/>
              </a:ext>
            </a:extLst>
          </p:cNvPr>
          <p:cNvGrpSpPr/>
          <p:nvPr/>
        </p:nvGrpSpPr>
        <p:grpSpPr>
          <a:xfrm>
            <a:off x="4067968" y="4610049"/>
            <a:ext cx="1497207" cy="1177082"/>
            <a:chOff x="2945225" y="1391919"/>
            <a:chExt cx="2159589" cy="1697837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9B48936D-30B6-913F-D9C3-BA645122DF1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945225" y="1391919"/>
              <a:ext cx="1941176" cy="1697837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85C43760-5AC1-42FF-BE21-99408C7F688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072513" y="2126548"/>
              <a:ext cx="1032301" cy="902895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C766FB5-3C72-B56B-54E4-F4C267E61505}"/>
              </a:ext>
            </a:extLst>
          </p:cNvPr>
          <p:cNvGrpSpPr/>
          <p:nvPr/>
        </p:nvGrpSpPr>
        <p:grpSpPr>
          <a:xfrm>
            <a:off x="2408907" y="4601690"/>
            <a:ext cx="1426803" cy="1013114"/>
            <a:chOff x="6239371" y="2156072"/>
            <a:chExt cx="2058037" cy="1461327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B2784CFD-D7BD-1654-0E59-F83CD88AD1A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239371" y="2156072"/>
              <a:ext cx="2058037" cy="1461327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D36B1BC0-CE21-376A-FCC0-1EAB42A4DF2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663415" y="3099433"/>
              <a:ext cx="702586" cy="498877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DE9BE961-4E8D-B9C4-79E8-49AA08981A9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66001" y="2930123"/>
              <a:ext cx="702586" cy="498877"/>
            </a:xfrm>
            <a:prstGeom prst="rect">
              <a:avLst/>
            </a:prstGeom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7B5850E6-AA52-61BE-282A-AD71D6187E8D}"/>
              </a:ext>
            </a:extLst>
          </p:cNvPr>
          <p:cNvGrpSpPr/>
          <p:nvPr/>
        </p:nvGrpSpPr>
        <p:grpSpPr>
          <a:xfrm>
            <a:off x="6250073" y="4621508"/>
            <a:ext cx="852687" cy="1230736"/>
            <a:chOff x="5295909" y="4317810"/>
            <a:chExt cx="1229926" cy="1775227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BB50D9B0-2E55-C574-CDD4-7CB180229B8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468629" y="4317810"/>
              <a:ext cx="1057206" cy="1775227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4490D0C5-BF3F-2899-D1C2-582BD562927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295909" y="5008098"/>
              <a:ext cx="628967" cy="1056142"/>
            </a:xfrm>
            <a:prstGeom prst="rect">
              <a:avLst/>
            </a:prstGeom>
          </p:spPr>
        </p:pic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4E2F57A-5DCD-8E86-A643-16840ABA556F}"/>
              </a:ext>
            </a:extLst>
          </p:cNvPr>
          <p:cNvGrpSpPr/>
          <p:nvPr/>
        </p:nvGrpSpPr>
        <p:grpSpPr>
          <a:xfrm>
            <a:off x="7898410" y="4157756"/>
            <a:ext cx="1422193" cy="1441407"/>
            <a:chOff x="7449683" y="4214588"/>
            <a:chExt cx="1695450" cy="1718355"/>
          </a:xfrm>
        </p:grpSpPr>
        <p:pic>
          <p:nvPicPr>
            <p:cNvPr id="47" name="Picture 46" descr="A cartoon of a kangaroo&#10;&#10;Description automatically generated with medium confidence">
              <a:extLst>
                <a:ext uri="{FF2B5EF4-FFF2-40B4-BE49-F238E27FC236}">
                  <a16:creationId xmlns:a16="http://schemas.microsoft.com/office/drawing/2014/main" id="{7692C4A7-2252-4B70-9EAA-1DDE4B205A7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49683" y="4214588"/>
              <a:ext cx="1695450" cy="1587020"/>
            </a:xfrm>
            <a:prstGeom prst="rect">
              <a:avLst/>
            </a:prstGeom>
          </p:spPr>
        </p:pic>
        <p:pic>
          <p:nvPicPr>
            <p:cNvPr id="55" name="Picture 54" descr="A cartoon of a kangaroo&#10;&#10;Description automatically generated with medium confidence">
              <a:extLst>
                <a:ext uri="{FF2B5EF4-FFF2-40B4-BE49-F238E27FC236}">
                  <a16:creationId xmlns:a16="http://schemas.microsoft.com/office/drawing/2014/main" id="{7C92DB8D-B75A-B6DF-7DFD-7EE20B5DB7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2727" y="4836160"/>
              <a:ext cx="1171717" cy="1096783"/>
            </a:xfrm>
            <a:prstGeom prst="rect">
              <a:avLst/>
            </a:prstGeom>
          </p:spPr>
        </p:pic>
      </p:grpSp>
      <p:grpSp>
        <p:nvGrpSpPr>
          <p:cNvPr id="67" name="MsPham0936082789">
            <a:extLst>
              <a:ext uri="{FF2B5EF4-FFF2-40B4-BE49-F238E27FC236}">
                <a16:creationId xmlns:a16="http://schemas.microsoft.com/office/drawing/2014/main" id="{332C1F38-3204-B525-7DF6-5954E34AACC8}"/>
              </a:ext>
            </a:extLst>
          </p:cNvPr>
          <p:cNvGrpSpPr/>
          <p:nvPr/>
        </p:nvGrpSpPr>
        <p:grpSpPr>
          <a:xfrm>
            <a:off x="3336185" y="-1069647"/>
            <a:ext cx="1994412" cy="2176714"/>
            <a:chOff x="3273988" y="2799530"/>
            <a:chExt cx="1306986" cy="1426455"/>
          </a:xfrm>
        </p:grpSpPr>
        <p:sp>
          <p:nvSpPr>
            <p:cNvPr id="68" name="Mspham-0936082789">
              <a:extLst>
                <a:ext uri="{FF2B5EF4-FFF2-40B4-BE49-F238E27FC236}">
                  <a16:creationId xmlns:a16="http://schemas.microsoft.com/office/drawing/2014/main" id="{28C90AB1-1D4F-9FE4-4CEB-223FD0C00A89}"/>
                </a:ext>
              </a:extLst>
            </p:cNvPr>
            <p:cNvSpPr txBox="1"/>
            <p:nvPr/>
          </p:nvSpPr>
          <p:spPr>
            <a:xfrm>
              <a:off x="3945220" y="2799530"/>
              <a:ext cx="635754" cy="282371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b="1" cap="none" spc="0">
                  <a:ln>
                    <a:noFill/>
                  </a:ln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100" b="1" cap="none" spc="0">
                  <a:ln>
                    <a:noFill/>
                  </a:ln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9" name="MsPham-0936082789">
              <a:extLst>
                <a:ext uri="{FF2B5EF4-FFF2-40B4-BE49-F238E27FC236}">
                  <a16:creationId xmlns:a16="http://schemas.microsoft.com/office/drawing/2014/main" id="{88300598-7638-A1C4-3910-5D4A4C5B6F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273988" y="3954817"/>
              <a:ext cx="271168" cy="271168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998947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21" grpId="0"/>
      <p:bldP spid="23" grpId="0"/>
      <p:bldP spid="24" grpId="0"/>
      <p:bldP spid="2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spham-0936082789">
            <a:extLst>
              <a:ext uri="{FF2B5EF4-FFF2-40B4-BE49-F238E27FC236}">
                <a16:creationId xmlns:a16="http://schemas.microsoft.com/office/drawing/2014/main" id="{3FB791B1-CCFD-443F-8FEB-69945B8BBD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673" r="90181"/>
          <a:stretch/>
        </p:blipFill>
        <p:spPr>
          <a:xfrm>
            <a:off x="4954483" y="4065918"/>
            <a:ext cx="448538" cy="457200"/>
          </a:xfrm>
          <a:prstGeom prst="rect">
            <a:avLst/>
          </a:prstGeom>
        </p:spPr>
      </p:pic>
      <p:pic>
        <p:nvPicPr>
          <p:cNvPr id="4" name="Mspham-0936082789">
            <a:extLst>
              <a:ext uri="{FF2B5EF4-FFF2-40B4-BE49-F238E27FC236}">
                <a16:creationId xmlns:a16="http://schemas.microsoft.com/office/drawing/2014/main" id="{7420F84C-8237-4F5C-A01A-486FADA779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106" y="4772534"/>
            <a:ext cx="615296" cy="659549"/>
          </a:xfrm>
          <a:prstGeom prst="rect">
            <a:avLst/>
          </a:prstGeom>
        </p:spPr>
      </p:pic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F2ECB896-B6AE-424D-8004-89934B95FD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274" y="3011333"/>
            <a:ext cx="2582230" cy="3360991"/>
          </a:xfrm>
          <a:prstGeom prst="rect">
            <a:avLst/>
          </a:prstGeom>
        </p:spPr>
      </p:pic>
      <p:sp>
        <p:nvSpPr>
          <p:cNvPr id="8" name="Mspham-0936082789"/>
          <p:cNvSpPr txBox="1"/>
          <p:nvPr/>
        </p:nvSpPr>
        <p:spPr>
          <a:xfrm>
            <a:off x="3480217" y="1341176"/>
            <a:ext cx="51619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THANK YOU!</a:t>
            </a:r>
          </a:p>
        </p:txBody>
      </p:sp>
      <p:sp>
        <p:nvSpPr>
          <p:cNvPr id="9" name="Mspham-0936082789"/>
          <p:cNvSpPr txBox="1"/>
          <p:nvPr/>
        </p:nvSpPr>
        <p:spPr>
          <a:xfrm>
            <a:off x="3968331" y="2496396"/>
            <a:ext cx="41857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0070C0"/>
                </a:solidFill>
                <a:latin typeface="Britannic Bold" panose="020B0903060703020204" pitchFamily="34" charset="0"/>
              </a:rPr>
              <a:t>Welcome to join with me!</a:t>
            </a:r>
          </a:p>
        </p:txBody>
      </p:sp>
      <p:sp>
        <p:nvSpPr>
          <p:cNvPr id="10" name="Mspham-0936082789"/>
          <p:cNvSpPr txBox="1"/>
          <p:nvPr/>
        </p:nvSpPr>
        <p:spPr>
          <a:xfrm>
            <a:off x="5549302" y="4042628"/>
            <a:ext cx="32095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MsPham Powerpoint</a:t>
            </a:r>
          </a:p>
        </p:txBody>
      </p:sp>
      <p:sp>
        <p:nvSpPr>
          <p:cNvPr id="11" name="Mspham-0936082789"/>
          <p:cNvSpPr txBox="1"/>
          <p:nvPr/>
        </p:nvSpPr>
        <p:spPr>
          <a:xfrm>
            <a:off x="5609123" y="4840698"/>
            <a:ext cx="18181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defRPr>
            </a:lvl1pPr>
          </a:lstStyle>
          <a:p>
            <a:r>
              <a:rPr lang="en-US" sz="2800">
                <a:latin typeface="Arial Black" panose="020B0A04020102020204" pitchFamily="34" charset="0"/>
                <a:cs typeface="Arial" panose="020B0604020202020204" pitchFamily="34" charset="0"/>
              </a:rPr>
              <a:t>Mspham</a:t>
            </a:r>
          </a:p>
        </p:txBody>
      </p:sp>
      <p:sp>
        <p:nvSpPr>
          <p:cNvPr id="12" name="Rectangle 11">
            <a:hlinkClick r:id="rId5"/>
            <a:extLst>
              <a:ext uri="{FF2B5EF4-FFF2-40B4-BE49-F238E27FC236}">
                <a16:creationId xmlns:a16="http://schemas.microsoft.com/office/drawing/2014/main" id="{CAFF014C-0520-4087-816B-C445B923567A}"/>
              </a:ext>
            </a:extLst>
          </p:cNvPr>
          <p:cNvSpPr/>
          <p:nvPr/>
        </p:nvSpPr>
        <p:spPr>
          <a:xfrm>
            <a:off x="-57416700" y="-28841700"/>
            <a:ext cx="127025400" cy="645414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hlinkClick r:id="" action="ppaction://hlinkshowjump?jump=endshow"/>
            <a:extLst>
              <a:ext uri="{FF2B5EF4-FFF2-40B4-BE49-F238E27FC236}">
                <a16:creationId xmlns:a16="http://schemas.microsoft.com/office/drawing/2014/main" id="{BF2238EF-26C7-4BF3-AC90-9132AAA8AC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74537" y="5533937"/>
            <a:ext cx="1319188" cy="700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328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>
            <a:extLst>
              <a:ext uri="{FF2B5EF4-FFF2-40B4-BE49-F238E27FC236}">
                <a16:creationId xmlns:a16="http://schemas.microsoft.com/office/drawing/2014/main" id="{58BBB9DF-D4B8-7855-073B-DFB215CBC93C}"/>
              </a:ext>
            </a:extLst>
          </p:cNvPr>
          <p:cNvSpPr/>
          <p:nvPr/>
        </p:nvSpPr>
        <p:spPr>
          <a:xfrm>
            <a:off x="1219419" y="1889212"/>
            <a:ext cx="4082295" cy="4082295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8856FB5-B28A-ABEB-7ECC-B732C3EE765A}"/>
              </a:ext>
            </a:extLst>
          </p:cNvPr>
          <p:cNvSpPr txBox="1"/>
          <p:nvPr/>
        </p:nvSpPr>
        <p:spPr>
          <a:xfrm>
            <a:off x="1219419" y="432207"/>
            <a:ext cx="987083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Look at the picture and say aloud: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These are / Those are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BB145A1D-FCD0-7DCA-1FE8-FF635C527674}"/>
              </a:ext>
            </a:extLst>
          </p:cNvPr>
          <p:cNvGrpSpPr/>
          <p:nvPr/>
        </p:nvGrpSpPr>
        <p:grpSpPr>
          <a:xfrm>
            <a:off x="2541606" y="3548295"/>
            <a:ext cx="3362907" cy="2980676"/>
            <a:chOff x="8018888" y="2933531"/>
            <a:chExt cx="1864360" cy="1652455"/>
          </a:xfrm>
        </p:grpSpPr>
        <p:pic>
          <p:nvPicPr>
            <p:cNvPr id="30" name="Mspham-0936082789">
              <a:extLst>
                <a:ext uri="{FF2B5EF4-FFF2-40B4-BE49-F238E27FC236}">
                  <a16:creationId xmlns:a16="http://schemas.microsoft.com/office/drawing/2014/main" id="{2C909D43-D7C3-ADC1-5462-ABD784DDAA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1701" r="-7234" b="-1"/>
            <a:stretch/>
          </p:blipFill>
          <p:spPr>
            <a:xfrm>
              <a:off x="8307513" y="2933531"/>
              <a:ext cx="1273555" cy="1290207"/>
            </a:xfrm>
            <a:prstGeom prst="ellipse">
              <a:avLst/>
            </a:prstGeom>
          </p:spPr>
        </p:pic>
        <p:pic>
          <p:nvPicPr>
            <p:cNvPr id="39" name="Mspham-0936082789">
              <a:extLst>
                <a:ext uri="{FF2B5EF4-FFF2-40B4-BE49-F238E27FC236}">
                  <a16:creationId xmlns:a16="http://schemas.microsoft.com/office/drawing/2014/main" id="{8C7E7685-1D1B-FE6F-1230-E96E393892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1701" r="-7234" b="-1"/>
            <a:stretch/>
          </p:blipFill>
          <p:spPr>
            <a:xfrm>
              <a:off x="8609693" y="3235757"/>
              <a:ext cx="1273555" cy="1290207"/>
            </a:xfrm>
            <a:prstGeom prst="ellipse">
              <a:avLst/>
            </a:prstGeom>
          </p:spPr>
        </p:pic>
        <p:pic>
          <p:nvPicPr>
            <p:cNvPr id="40" name="Mspham-0936082789">
              <a:extLst>
                <a:ext uri="{FF2B5EF4-FFF2-40B4-BE49-F238E27FC236}">
                  <a16:creationId xmlns:a16="http://schemas.microsoft.com/office/drawing/2014/main" id="{61A6A9BC-CE97-41AD-92F9-CE1ABF78BC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1701" r="-7234" b="-1"/>
            <a:stretch/>
          </p:blipFill>
          <p:spPr>
            <a:xfrm>
              <a:off x="8018888" y="3295779"/>
              <a:ext cx="1273555" cy="1290207"/>
            </a:xfrm>
            <a:prstGeom prst="ellipse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CE4502F9-123F-5AF9-2E06-CED6E9618716}"/>
              </a:ext>
            </a:extLst>
          </p:cNvPr>
          <p:cNvSpPr txBox="1"/>
          <p:nvPr/>
        </p:nvSpPr>
        <p:spPr>
          <a:xfrm>
            <a:off x="5904513" y="2267250"/>
            <a:ext cx="575408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>
              <a:defRPr/>
            </a:pP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Those are  dolphins.</a:t>
            </a:r>
          </a:p>
        </p:txBody>
      </p:sp>
      <p:pic>
        <p:nvPicPr>
          <p:cNvPr id="5" name="Picture 4" descr="A picture containing clipart, sketch, drawing, art&#10;&#10;Description automatically generated">
            <a:extLst>
              <a:ext uri="{FF2B5EF4-FFF2-40B4-BE49-F238E27FC236}">
                <a16:creationId xmlns:a16="http://schemas.microsoft.com/office/drawing/2014/main" id="{9C2C32B0-5C60-551D-AD37-A0D8A45EED9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71384">
            <a:off x="1348769" y="1935673"/>
            <a:ext cx="1067999" cy="10679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434906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>
            <a:extLst>
              <a:ext uri="{FF2B5EF4-FFF2-40B4-BE49-F238E27FC236}">
                <a16:creationId xmlns:a16="http://schemas.microsoft.com/office/drawing/2014/main" id="{58BBB9DF-D4B8-7855-073B-DFB215CBC93C}"/>
              </a:ext>
            </a:extLst>
          </p:cNvPr>
          <p:cNvSpPr/>
          <p:nvPr/>
        </p:nvSpPr>
        <p:spPr>
          <a:xfrm>
            <a:off x="1219419" y="1889212"/>
            <a:ext cx="4082295" cy="4082295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8856FB5-B28A-ABEB-7ECC-B732C3EE765A}"/>
              </a:ext>
            </a:extLst>
          </p:cNvPr>
          <p:cNvSpPr txBox="1"/>
          <p:nvPr/>
        </p:nvSpPr>
        <p:spPr>
          <a:xfrm>
            <a:off x="1219419" y="432207"/>
            <a:ext cx="987083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Look at the picture and say aloud: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These are / Those are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E0B9C801-AEFE-C44E-F610-1FD96F76ED2B}"/>
              </a:ext>
            </a:extLst>
          </p:cNvPr>
          <p:cNvGrpSpPr/>
          <p:nvPr/>
        </p:nvGrpSpPr>
        <p:grpSpPr>
          <a:xfrm>
            <a:off x="1524546" y="2805679"/>
            <a:ext cx="3502848" cy="2046583"/>
            <a:chOff x="6642517" y="3115397"/>
            <a:chExt cx="1941942" cy="1134604"/>
          </a:xfrm>
        </p:grpSpPr>
        <p:pic>
          <p:nvPicPr>
            <p:cNvPr id="29" name="Mspham-0936082789">
              <a:extLst>
                <a:ext uri="{FF2B5EF4-FFF2-40B4-BE49-F238E27FC236}">
                  <a16:creationId xmlns:a16="http://schemas.microsoft.com/office/drawing/2014/main" id="{195CA866-BB03-130C-FD58-C42DC9715A5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642517" y="3141660"/>
              <a:ext cx="1352112" cy="1108341"/>
            </a:xfrm>
            <a:prstGeom prst="rect">
              <a:avLst/>
            </a:prstGeom>
          </p:spPr>
        </p:pic>
        <p:pic>
          <p:nvPicPr>
            <p:cNvPr id="36" name="Mspham-0936082789">
              <a:extLst>
                <a:ext uri="{FF2B5EF4-FFF2-40B4-BE49-F238E27FC236}">
                  <a16:creationId xmlns:a16="http://schemas.microsoft.com/office/drawing/2014/main" id="{A95D10D1-9456-F99B-3CC3-A8E6111A5BD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232347" y="3115397"/>
              <a:ext cx="1352112" cy="1108341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CE4502F9-123F-5AF9-2E06-CED6E9618716}"/>
              </a:ext>
            </a:extLst>
          </p:cNvPr>
          <p:cNvSpPr txBox="1"/>
          <p:nvPr/>
        </p:nvSpPr>
        <p:spPr>
          <a:xfrm>
            <a:off x="5904513" y="2267250"/>
            <a:ext cx="575408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These are lions. </a:t>
            </a:r>
          </a:p>
        </p:txBody>
      </p:sp>
      <p:pic>
        <p:nvPicPr>
          <p:cNvPr id="5" name="Picture 4" descr="A picture containing clipart, sketch, drawing, art&#10;&#10;Description automatically generated">
            <a:extLst>
              <a:ext uri="{FF2B5EF4-FFF2-40B4-BE49-F238E27FC236}">
                <a16:creationId xmlns:a16="http://schemas.microsoft.com/office/drawing/2014/main" id="{E75D2C17-9DFB-66C7-0226-42E08422B80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71384">
            <a:off x="1348769" y="1935673"/>
            <a:ext cx="1067999" cy="10679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244707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>
            <a:extLst>
              <a:ext uri="{FF2B5EF4-FFF2-40B4-BE49-F238E27FC236}">
                <a16:creationId xmlns:a16="http://schemas.microsoft.com/office/drawing/2014/main" id="{58BBB9DF-D4B8-7855-073B-DFB215CBC93C}"/>
              </a:ext>
            </a:extLst>
          </p:cNvPr>
          <p:cNvSpPr/>
          <p:nvPr/>
        </p:nvSpPr>
        <p:spPr>
          <a:xfrm>
            <a:off x="1219419" y="1889212"/>
            <a:ext cx="4082295" cy="4082295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8856FB5-B28A-ABEB-7ECC-B732C3EE765A}"/>
              </a:ext>
            </a:extLst>
          </p:cNvPr>
          <p:cNvSpPr txBox="1"/>
          <p:nvPr/>
        </p:nvSpPr>
        <p:spPr>
          <a:xfrm>
            <a:off x="1219419" y="432207"/>
            <a:ext cx="987083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Look at the picture and say aloud: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These are / Those are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F41689ED-7CE3-D141-C598-43AB95CC9D8C}"/>
              </a:ext>
            </a:extLst>
          </p:cNvPr>
          <p:cNvGrpSpPr/>
          <p:nvPr/>
        </p:nvGrpSpPr>
        <p:grpSpPr>
          <a:xfrm>
            <a:off x="3260566" y="3458665"/>
            <a:ext cx="2437132" cy="2769518"/>
            <a:chOff x="4640411" y="2554097"/>
            <a:chExt cx="1351120" cy="1535391"/>
          </a:xfrm>
        </p:grpSpPr>
        <p:pic>
          <p:nvPicPr>
            <p:cNvPr id="28" name="Mspham-0936082789">
              <a:extLst>
                <a:ext uri="{FF2B5EF4-FFF2-40B4-BE49-F238E27FC236}">
                  <a16:creationId xmlns:a16="http://schemas.microsoft.com/office/drawing/2014/main" id="{F01A73F2-9732-77B5-852A-52423B5499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22547" y="2554097"/>
              <a:ext cx="968984" cy="1445586"/>
            </a:xfrm>
            <a:prstGeom prst="rect">
              <a:avLst/>
            </a:prstGeom>
          </p:spPr>
        </p:pic>
        <p:pic>
          <p:nvPicPr>
            <p:cNvPr id="35" name="Mspham-0936082789">
              <a:extLst>
                <a:ext uri="{FF2B5EF4-FFF2-40B4-BE49-F238E27FC236}">
                  <a16:creationId xmlns:a16="http://schemas.microsoft.com/office/drawing/2014/main" id="{1B487FCF-BE51-980C-C3F4-EE875D26AD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40411" y="2643902"/>
              <a:ext cx="968984" cy="1445586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CE4502F9-123F-5AF9-2E06-CED6E9618716}"/>
              </a:ext>
            </a:extLst>
          </p:cNvPr>
          <p:cNvSpPr txBox="1"/>
          <p:nvPr/>
        </p:nvSpPr>
        <p:spPr>
          <a:xfrm>
            <a:off x="5904513" y="2267250"/>
            <a:ext cx="575408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>
              <a:defRPr/>
            </a:pP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Those are giraffes.</a:t>
            </a:r>
          </a:p>
        </p:txBody>
      </p:sp>
      <p:pic>
        <p:nvPicPr>
          <p:cNvPr id="5" name="Picture 4" descr="A picture containing clipart, sketch, drawing, art&#10;&#10;Description automatically generated">
            <a:extLst>
              <a:ext uri="{FF2B5EF4-FFF2-40B4-BE49-F238E27FC236}">
                <a16:creationId xmlns:a16="http://schemas.microsoft.com/office/drawing/2014/main" id="{6BF2C8F0-07D5-DA54-435A-CE80DEC7A5D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71384">
            <a:off x="1348769" y="1935673"/>
            <a:ext cx="1067999" cy="10679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100926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>
            <a:extLst>
              <a:ext uri="{FF2B5EF4-FFF2-40B4-BE49-F238E27FC236}">
                <a16:creationId xmlns:a16="http://schemas.microsoft.com/office/drawing/2014/main" id="{58BBB9DF-D4B8-7855-073B-DFB215CBC93C}"/>
              </a:ext>
            </a:extLst>
          </p:cNvPr>
          <p:cNvSpPr/>
          <p:nvPr/>
        </p:nvSpPr>
        <p:spPr>
          <a:xfrm>
            <a:off x="1219419" y="1889212"/>
            <a:ext cx="4082295" cy="4082295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8856FB5-B28A-ABEB-7ECC-B732C3EE765A}"/>
              </a:ext>
            </a:extLst>
          </p:cNvPr>
          <p:cNvSpPr txBox="1"/>
          <p:nvPr/>
        </p:nvSpPr>
        <p:spPr>
          <a:xfrm>
            <a:off x="1219419" y="432207"/>
            <a:ext cx="987083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Look at the picture and say aloud: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These are / Those are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80755AC5-D7E2-EC36-41E7-64A5E55E07D0}"/>
              </a:ext>
            </a:extLst>
          </p:cNvPr>
          <p:cNvGrpSpPr/>
          <p:nvPr/>
        </p:nvGrpSpPr>
        <p:grpSpPr>
          <a:xfrm>
            <a:off x="1932833" y="2636272"/>
            <a:ext cx="2686274" cy="2385397"/>
            <a:chOff x="3188129" y="1916732"/>
            <a:chExt cx="1489242" cy="1322439"/>
          </a:xfrm>
        </p:grpSpPr>
        <p:pic>
          <p:nvPicPr>
            <p:cNvPr id="27" name="Mspham-0936082789">
              <a:extLst>
                <a:ext uri="{FF2B5EF4-FFF2-40B4-BE49-F238E27FC236}">
                  <a16:creationId xmlns:a16="http://schemas.microsoft.com/office/drawing/2014/main" id="{1C8D4D2D-53CC-13A2-4B75-8730BFCB18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88129" y="1916732"/>
              <a:ext cx="930336" cy="1311331"/>
            </a:xfrm>
            <a:prstGeom prst="rect">
              <a:avLst/>
            </a:prstGeom>
          </p:spPr>
        </p:pic>
        <p:pic>
          <p:nvPicPr>
            <p:cNvPr id="34" name="Mspham-0936082789">
              <a:extLst>
                <a:ext uri="{FF2B5EF4-FFF2-40B4-BE49-F238E27FC236}">
                  <a16:creationId xmlns:a16="http://schemas.microsoft.com/office/drawing/2014/main" id="{36141FBD-8E81-B01D-8C1B-1B5B72093D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747035" y="1927840"/>
              <a:ext cx="930336" cy="1311331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CE4502F9-123F-5AF9-2E06-CED6E9618716}"/>
              </a:ext>
            </a:extLst>
          </p:cNvPr>
          <p:cNvSpPr txBox="1"/>
          <p:nvPr/>
        </p:nvSpPr>
        <p:spPr>
          <a:xfrm>
            <a:off x="5904513" y="2267250"/>
            <a:ext cx="575408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These are pandas. </a:t>
            </a:r>
          </a:p>
        </p:txBody>
      </p:sp>
      <p:pic>
        <p:nvPicPr>
          <p:cNvPr id="5" name="Picture 4" descr="A picture containing clipart, sketch, drawing, art&#10;&#10;Description automatically generated">
            <a:extLst>
              <a:ext uri="{FF2B5EF4-FFF2-40B4-BE49-F238E27FC236}">
                <a16:creationId xmlns:a16="http://schemas.microsoft.com/office/drawing/2014/main" id="{865B7B6C-D5D4-8DFA-4871-72402F6232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71384">
            <a:off x="1348769" y="1935673"/>
            <a:ext cx="1067999" cy="10679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352411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>
            <a:extLst>
              <a:ext uri="{FF2B5EF4-FFF2-40B4-BE49-F238E27FC236}">
                <a16:creationId xmlns:a16="http://schemas.microsoft.com/office/drawing/2014/main" id="{58BBB9DF-D4B8-7855-073B-DFB215CBC93C}"/>
              </a:ext>
            </a:extLst>
          </p:cNvPr>
          <p:cNvSpPr/>
          <p:nvPr/>
        </p:nvSpPr>
        <p:spPr>
          <a:xfrm>
            <a:off x="1219419" y="1889212"/>
            <a:ext cx="4082295" cy="4082295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8856FB5-B28A-ABEB-7ECC-B732C3EE765A}"/>
              </a:ext>
            </a:extLst>
          </p:cNvPr>
          <p:cNvSpPr txBox="1"/>
          <p:nvPr/>
        </p:nvSpPr>
        <p:spPr>
          <a:xfrm>
            <a:off x="1219419" y="432207"/>
            <a:ext cx="987083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Look at the picture and say aloud: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These are / Those are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AD0AECE-FF4F-5E71-5698-C73ACA6A7F0F}"/>
              </a:ext>
            </a:extLst>
          </p:cNvPr>
          <p:cNvGrpSpPr/>
          <p:nvPr/>
        </p:nvGrpSpPr>
        <p:grpSpPr>
          <a:xfrm>
            <a:off x="2087793" y="2907939"/>
            <a:ext cx="2376355" cy="1842063"/>
            <a:chOff x="694782" y="3883955"/>
            <a:chExt cx="1317426" cy="1021220"/>
          </a:xfrm>
        </p:grpSpPr>
        <p:pic>
          <p:nvPicPr>
            <p:cNvPr id="25" name="Mspham-0936082789">
              <a:extLst>
                <a:ext uri="{FF2B5EF4-FFF2-40B4-BE49-F238E27FC236}">
                  <a16:creationId xmlns:a16="http://schemas.microsoft.com/office/drawing/2014/main" id="{765E8F22-00B5-5D1C-13DE-AA8391684BC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94782" y="3883955"/>
              <a:ext cx="888073" cy="991447"/>
            </a:xfrm>
            <a:prstGeom prst="rect">
              <a:avLst/>
            </a:prstGeom>
          </p:spPr>
        </p:pic>
        <p:pic>
          <p:nvPicPr>
            <p:cNvPr id="26" name="Mspham-0936082789">
              <a:extLst>
                <a:ext uri="{FF2B5EF4-FFF2-40B4-BE49-F238E27FC236}">
                  <a16:creationId xmlns:a16="http://schemas.microsoft.com/office/drawing/2014/main" id="{56B1B1C9-9FDD-2D2C-4716-DED91F8EE8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24135" y="3913728"/>
              <a:ext cx="888073" cy="991447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CE4502F9-123F-5AF9-2E06-CED6E9618716}"/>
              </a:ext>
            </a:extLst>
          </p:cNvPr>
          <p:cNvSpPr txBox="1"/>
          <p:nvPr/>
        </p:nvSpPr>
        <p:spPr>
          <a:xfrm>
            <a:off x="5904513" y="2267250"/>
            <a:ext cx="575408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These are snakes. </a:t>
            </a:r>
          </a:p>
        </p:txBody>
      </p:sp>
      <p:pic>
        <p:nvPicPr>
          <p:cNvPr id="5" name="Picture 4" descr="A picture containing clipart, sketch, drawing, art&#10;&#10;Description automatically generated">
            <a:extLst>
              <a:ext uri="{FF2B5EF4-FFF2-40B4-BE49-F238E27FC236}">
                <a16:creationId xmlns:a16="http://schemas.microsoft.com/office/drawing/2014/main" id="{54C962F6-1CBB-FBD4-3FC4-C18FBB5FD33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71384">
            <a:off x="1348769" y="1935673"/>
            <a:ext cx="1067999" cy="10679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39661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小学幼儿园家长会PPT模板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188B9C3-6F9E-46EC-AEAD-D851697C705F}:53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188B9C3-6F9E-46EC-AEAD-D851697C705F}:53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188B9C3-6F9E-46EC-AEAD-D851697C705F}:53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188B9C3-6F9E-46EC-AEAD-D851697C705F}:53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188B9C3-6F9E-46EC-AEAD-D851697C705F}:53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188B9C3-6F9E-46EC-AEAD-D851697C705F}:53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188B9C3-6F9E-46EC-AEAD-D851697C705F}:53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5C29A7B-9F7C-4AB6-82AB-6085D164E77D}:53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3F41280-E5C0-4E3D-970A-80B9866981F3}:537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57B130C-0E6D-474B-9917-1C8E24DE499D}:53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9064660-27DE-44AF-93F4-55498E82FDC2}:539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F65138C-6E84-478A-968E-E9D68E081414}:54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4930758-A91C-4B82-9A14-5FC531605BB2}:54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0FCA6FC-CA15-4F4D-9112-80774D1E1366}:54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9C04920-40EF-4C9E-A709-D4B21B20CED8}:559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0FA358C-757E-4AD9-9529-7E192F71159F}:56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3B954AC-83C2-4968-AF9C-1771D314F0A0}:557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757F579-95A8-4141-B99C-64E5D772DEFA}:55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188B9C3-6F9E-46EC-AEAD-D851697C705F}:53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188B9C3-6F9E-46EC-AEAD-D851697C705F}:53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188B9C3-6F9E-46EC-AEAD-D851697C705F}:53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188B9C3-6F9E-46EC-AEAD-D851697C705F}:53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188B9C3-6F9E-46EC-AEAD-D851697C705F}:532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Custom 1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1333</TotalTime>
  <Words>859</Words>
  <Application>Microsoft Office PowerPoint</Application>
  <PresentationFormat>Widescreen</PresentationFormat>
  <Paragraphs>238</Paragraphs>
  <Slides>45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7" baseType="lpstr">
      <vt:lpstr>等线</vt:lpstr>
      <vt:lpstr>.VnAristote</vt:lpstr>
      <vt:lpstr>.VnCooper</vt:lpstr>
      <vt:lpstr>Arial</vt:lpstr>
      <vt:lpstr>Arial Black</vt:lpstr>
      <vt:lpstr>Britannic Bold</vt:lpstr>
      <vt:lpstr>Calibri</vt:lpstr>
      <vt:lpstr>Century Gothic</vt:lpstr>
      <vt:lpstr>Cooper Black</vt:lpstr>
      <vt:lpstr>Helvetica Neue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卡通小学幼儿园家长会PPT模板</dc:title>
  <dc:creator>WIN7</dc:creator>
  <cp:lastModifiedBy>Pham Huyen</cp:lastModifiedBy>
  <cp:revision>169</cp:revision>
  <dcterms:created xsi:type="dcterms:W3CDTF">2017-08-18T03:02:00Z</dcterms:created>
  <dcterms:modified xsi:type="dcterms:W3CDTF">2023-07-13T02:21:07Z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