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1"/>
  </p:notesMasterIdLst>
  <p:sldIdLst>
    <p:sldId id="256" r:id="rId3"/>
    <p:sldId id="257" r:id="rId4"/>
    <p:sldId id="258" r:id="rId5"/>
    <p:sldId id="259" r:id="rId6"/>
    <p:sldId id="260" r:id="rId7"/>
    <p:sldId id="261" r:id="rId8"/>
    <p:sldId id="266" r:id="rId9"/>
    <p:sldId id="267" r:id="rId10"/>
    <p:sldId id="268" r:id="rId11"/>
    <p:sldId id="269" r:id="rId12"/>
    <p:sldId id="270" r:id="rId13"/>
    <p:sldId id="271" r:id="rId14"/>
    <p:sldId id="272" r:id="rId15"/>
    <p:sldId id="273" r:id="rId16"/>
    <p:sldId id="263" r:id="rId17"/>
    <p:sldId id="264" r:id="rId18"/>
    <p:sldId id="275" r:id="rId19"/>
    <p:sldId id="276" r:id="rId20"/>
    <p:sldId id="277" r:id="rId21"/>
    <p:sldId id="278" r:id="rId22"/>
    <p:sldId id="265" r:id="rId23"/>
    <p:sldId id="279" r:id="rId24"/>
    <p:sldId id="280" r:id="rId25"/>
    <p:sldId id="281" r:id="rId26"/>
    <p:sldId id="282" r:id="rId27"/>
    <p:sldId id="287" r:id="rId28"/>
    <p:sldId id="288" r:id="rId29"/>
    <p:sldId id="289" r:id="rId3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9" d="100"/>
          <a:sy n="59" d="100"/>
        </p:scale>
        <p:origin x="1428"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80B39-8271-4A35-9A20-F36C52704030}" type="datetimeFigureOut">
              <a:rPr lang="en-US" smtClean="0"/>
              <a:t>9/18/2024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FBFFD-2F4D-4069-B439-68FBCBDEC71E}" type="slidenum">
              <a:rPr lang="en-US" smtClean="0"/>
              <a:t>‹#›</a:t>
            </a:fld>
            <a:endParaRPr lang="en-US"/>
          </a:p>
        </p:txBody>
      </p:sp>
    </p:spTree>
    <p:extLst>
      <p:ext uri="{BB962C8B-B14F-4D97-AF65-F5344CB8AC3E}">
        <p14:creationId xmlns:p14="http://schemas.microsoft.com/office/powerpoint/2010/main" val="1899640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199f375035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2199f375035_0_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938651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353740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60892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52606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342900" y="1420283"/>
            <a:ext cx="38862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685800" y="2590800"/>
            <a:ext cx="3200400" cy="1168400"/>
          </a:xfrm>
          <a:prstGeom prst="rect">
            <a:avLst/>
          </a:prstGeom>
          <a:noFill/>
          <a:ln>
            <a:noFill/>
          </a:ln>
        </p:spPr>
        <p:txBody>
          <a:bodyPr spcFirstLastPara="1" wrap="square" lIns="91425" tIns="45700" rIns="91425" bIns="45700" anchor="t" anchorCtr="0">
            <a:normAutofit/>
          </a:bodyPr>
          <a:lstStyle>
            <a:lvl1pPr lvl="0" algn="ctr">
              <a:spcBef>
                <a:spcPts val="320"/>
              </a:spcBef>
              <a:spcAft>
                <a:spcPts val="0"/>
              </a:spcAft>
              <a:buClr>
                <a:srgbClr val="888888"/>
              </a:buClr>
              <a:buSzPts val="3200"/>
              <a:buNone/>
              <a:defRPr>
                <a:solidFill>
                  <a:srgbClr val="888888"/>
                </a:solidFill>
              </a:defRPr>
            </a:lvl1pPr>
            <a:lvl2pPr lvl="1" algn="ctr">
              <a:spcBef>
                <a:spcPts val="280"/>
              </a:spcBef>
              <a:spcAft>
                <a:spcPts val="0"/>
              </a:spcAft>
              <a:buClr>
                <a:srgbClr val="888888"/>
              </a:buClr>
              <a:buSzPts val="2800"/>
              <a:buNone/>
              <a:defRPr>
                <a:solidFill>
                  <a:srgbClr val="888888"/>
                </a:solidFill>
              </a:defRPr>
            </a:lvl2pPr>
            <a:lvl3pPr lvl="2" algn="ctr">
              <a:spcBef>
                <a:spcPts val="240"/>
              </a:spcBef>
              <a:spcAft>
                <a:spcPts val="0"/>
              </a:spcAft>
              <a:buClr>
                <a:srgbClr val="888888"/>
              </a:buClr>
              <a:buSzPts val="2400"/>
              <a:buNone/>
              <a:defRPr>
                <a:solidFill>
                  <a:srgbClr val="888888"/>
                </a:solidFill>
              </a:defRPr>
            </a:lvl3pPr>
            <a:lvl4pPr lvl="3" algn="ctr">
              <a:spcBef>
                <a:spcPts val="200"/>
              </a:spcBef>
              <a:spcAft>
                <a:spcPts val="0"/>
              </a:spcAft>
              <a:buClr>
                <a:srgbClr val="888888"/>
              </a:buClr>
              <a:buSzPts val="2000"/>
              <a:buNone/>
              <a:defRPr>
                <a:solidFill>
                  <a:srgbClr val="888888"/>
                </a:solidFill>
              </a:defRPr>
            </a:lvl4pPr>
            <a:lvl5pPr lvl="4" algn="ctr">
              <a:spcBef>
                <a:spcPts val="200"/>
              </a:spcBef>
              <a:spcAft>
                <a:spcPts val="0"/>
              </a:spcAft>
              <a:buClr>
                <a:srgbClr val="888888"/>
              </a:buClr>
              <a:buSzPts val="2000"/>
              <a:buNone/>
              <a:defRPr>
                <a:solidFill>
                  <a:srgbClr val="888888"/>
                </a:solidFill>
              </a:defRPr>
            </a:lvl5pPr>
            <a:lvl6pPr lvl="5" algn="ctr">
              <a:spcBef>
                <a:spcPts val="200"/>
              </a:spcBef>
              <a:spcAft>
                <a:spcPts val="0"/>
              </a:spcAft>
              <a:buClr>
                <a:srgbClr val="888888"/>
              </a:buClr>
              <a:buSzPts val="2000"/>
              <a:buNone/>
              <a:defRPr>
                <a:solidFill>
                  <a:srgbClr val="888888"/>
                </a:solidFill>
              </a:defRPr>
            </a:lvl6pPr>
            <a:lvl7pPr lvl="6" algn="ctr">
              <a:spcBef>
                <a:spcPts val="200"/>
              </a:spcBef>
              <a:spcAft>
                <a:spcPts val="0"/>
              </a:spcAft>
              <a:buClr>
                <a:srgbClr val="888888"/>
              </a:buClr>
              <a:buSzPts val="2000"/>
              <a:buNone/>
              <a:defRPr>
                <a:solidFill>
                  <a:srgbClr val="888888"/>
                </a:solidFill>
              </a:defRPr>
            </a:lvl7pPr>
            <a:lvl8pPr lvl="7" algn="ctr">
              <a:spcBef>
                <a:spcPts val="200"/>
              </a:spcBef>
              <a:spcAft>
                <a:spcPts val="0"/>
              </a:spcAft>
              <a:buClr>
                <a:srgbClr val="888888"/>
              </a:buClr>
              <a:buSzPts val="2000"/>
              <a:buNone/>
              <a:defRPr>
                <a:solidFill>
                  <a:srgbClr val="888888"/>
                </a:solidFill>
              </a:defRPr>
            </a:lvl8pPr>
            <a:lvl9pPr lvl="8" algn="ctr">
              <a:spcBef>
                <a:spcPts val="200"/>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71840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1300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361157" y="2937934"/>
            <a:ext cx="38862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361157" y="1937809"/>
            <a:ext cx="3886200" cy="1000125"/>
          </a:xfrm>
          <a:prstGeom prst="rect">
            <a:avLst/>
          </a:prstGeom>
          <a:noFill/>
          <a:ln>
            <a:noFill/>
          </a:ln>
        </p:spPr>
        <p:txBody>
          <a:bodyPr spcFirstLastPara="1" wrap="square" lIns="91425" tIns="45700" rIns="91425" bIns="45700" anchor="b" anchorCtr="0">
            <a:normAutofit/>
          </a:bodyPr>
          <a:lstStyle>
            <a:lvl1pPr marL="228600" lvl="0" indent="-114300" algn="l">
              <a:spcBef>
                <a:spcPts val="200"/>
              </a:spcBef>
              <a:spcAft>
                <a:spcPts val="0"/>
              </a:spcAft>
              <a:buClr>
                <a:srgbClr val="888888"/>
              </a:buClr>
              <a:buSzPts val="2000"/>
              <a:buNone/>
              <a:defRPr sz="1000">
                <a:solidFill>
                  <a:srgbClr val="888888"/>
                </a:solidFill>
              </a:defRPr>
            </a:lvl1pPr>
            <a:lvl2pPr marL="457200" lvl="1" indent="-114300" algn="l">
              <a:spcBef>
                <a:spcPts val="180"/>
              </a:spcBef>
              <a:spcAft>
                <a:spcPts val="0"/>
              </a:spcAft>
              <a:buClr>
                <a:srgbClr val="888888"/>
              </a:buClr>
              <a:buSzPts val="1800"/>
              <a:buNone/>
              <a:defRPr sz="900">
                <a:solidFill>
                  <a:srgbClr val="888888"/>
                </a:solidFill>
              </a:defRPr>
            </a:lvl2pPr>
            <a:lvl3pPr marL="685800" lvl="2" indent="-114300" algn="l">
              <a:spcBef>
                <a:spcPts val="160"/>
              </a:spcBef>
              <a:spcAft>
                <a:spcPts val="0"/>
              </a:spcAft>
              <a:buClr>
                <a:srgbClr val="888888"/>
              </a:buClr>
              <a:buSzPts val="1600"/>
              <a:buNone/>
              <a:defRPr sz="800">
                <a:solidFill>
                  <a:srgbClr val="888888"/>
                </a:solidFill>
              </a:defRPr>
            </a:lvl3pPr>
            <a:lvl4pPr marL="914400" lvl="3" indent="-114300" algn="l">
              <a:spcBef>
                <a:spcPts val="140"/>
              </a:spcBef>
              <a:spcAft>
                <a:spcPts val="0"/>
              </a:spcAft>
              <a:buClr>
                <a:srgbClr val="888888"/>
              </a:buClr>
              <a:buSzPts val="1400"/>
              <a:buNone/>
              <a:defRPr sz="700">
                <a:solidFill>
                  <a:srgbClr val="888888"/>
                </a:solidFill>
              </a:defRPr>
            </a:lvl4pPr>
            <a:lvl5pPr marL="1143000" lvl="4" indent="-114300" algn="l">
              <a:spcBef>
                <a:spcPts val="140"/>
              </a:spcBef>
              <a:spcAft>
                <a:spcPts val="0"/>
              </a:spcAft>
              <a:buClr>
                <a:srgbClr val="888888"/>
              </a:buClr>
              <a:buSzPts val="1400"/>
              <a:buNone/>
              <a:defRPr sz="700">
                <a:solidFill>
                  <a:srgbClr val="888888"/>
                </a:solidFill>
              </a:defRPr>
            </a:lvl5pPr>
            <a:lvl6pPr marL="1371600" lvl="5" indent="-114300" algn="l">
              <a:spcBef>
                <a:spcPts val="140"/>
              </a:spcBef>
              <a:spcAft>
                <a:spcPts val="0"/>
              </a:spcAft>
              <a:buClr>
                <a:srgbClr val="888888"/>
              </a:buClr>
              <a:buSzPts val="1400"/>
              <a:buNone/>
              <a:defRPr sz="700">
                <a:solidFill>
                  <a:srgbClr val="888888"/>
                </a:solidFill>
              </a:defRPr>
            </a:lvl6pPr>
            <a:lvl7pPr marL="1600200" lvl="6" indent="-114300" algn="l">
              <a:spcBef>
                <a:spcPts val="140"/>
              </a:spcBef>
              <a:spcAft>
                <a:spcPts val="0"/>
              </a:spcAft>
              <a:buClr>
                <a:srgbClr val="888888"/>
              </a:buClr>
              <a:buSzPts val="1400"/>
              <a:buNone/>
              <a:defRPr sz="700">
                <a:solidFill>
                  <a:srgbClr val="888888"/>
                </a:solidFill>
              </a:defRPr>
            </a:lvl7pPr>
            <a:lvl8pPr marL="1828800" lvl="7" indent="-114300" algn="l">
              <a:spcBef>
                <a:spcPts val="140"/>
              </a:spcBef>
              <a:spcAft>
                <a:spcPts val="0"/>
              </a:spcAft>
              <a:buClr>
                <a:srgbClr val="888888"/>
              </a:buClr>
              <a:buSzPts val="1400"/>
              <a:buNone/>
              <a:defRPr sz="700">
                <a:solidFill>
                  <a:srgbClr val="888888"/>
                </a:solidFill>
              </a:defRPr>
            </a:lvl8pPr>
            <a:lvl9pPr marL="2057400" lvl="8" indent="-114300" algn="l">
              <a:spcBef>
                <a:spcPts val="140"/>
              </a:spcBef>
              <a:spcAft>
                <a:spcPts val="0"/>
              </a:spcAft>
              <a:buClr>
                <a:srgbClr val="888888"/>
              </a:buClr>
              <a:buSzPts val="1400"/>
              <a:buNone/>
              <a:defRPr sz="700">
                <a:solidFill>
                  <a:srgbClr val="888888"/>
                </a:solidFill>
              </a:defRPr>
            </a:lvl9pPr>
          </a:lstStyle>
          <a:p>
            <a:endParaRPr/>
          </a:p>
        </p:txBody>
      </p:sp>
      <p:sp>
        <p:nvSpPr>
          <p:cNvPr id="30" name="Google Shape;30;p5"/>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4064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2286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6" name="Google Shape;36;p6"/>
          <p:cNvSpPr txBox="1">
            <a:spLocks noGrp="1"/>
          </p:cNvSpPr>
          <p:nvPr>
            <p:ph type="body" idx="2"/>
          </p:nvPr>
        </p:nvSpPr>
        <p:spPr>
          <a:xfrm>
            <a:off x="2324100" y="1066800"/>
            <a:ext cx="2019300" cy="3017309"/>
          </a:xfrm>
          <a:prstGeom prst="rect">
            <a:avLst/>
          </a:prstGeom>
          <a:noFill/>
          <a:ln>
            <a:noFill/>
          </a:ln>
        </p:spPr>
        <p:txBody>
          <a:bodyPr spcFirstLastPara="1" wrap="square" lIns="91425" tIns="45700" rIns="91425" bIns="45700" anchor="t" anchorCtr="0">
            <a:normAutofit/>
          </a:bodyPr>
          <a:lstStyle>
            <a:lvl1pPr marL="228600" lvl="0" indent="-203200" algn="l">
              <a:spcBef>
                <a:spcPts val="280"/>
              </a:spcBef>
              <a:spcAft>
                <a:spcPts val="0"/>
              </a:spcAft>
              <a:buClr>
                <a:schemeClr val="dk1"/>
              </a:buClr>
              <a:buSzPts val="2800"/>
              <a:buChar char="•"/>
              <a:defRPr sz="1400"/>
            </a:lvl1pPr>
            <a:lvl2pPr marL="457200" lvl="1" indent="-190500" algn="l">
              <a:spcBef>
                <a:spcPts val="240"/>
              </a:spcBef>
              <a:spcAft>
                <a:spcPts val="0"/>
              </a:spcAft>
              <a:buClr>
                <a:schemeClr val="dk1"/>
              </a:buClr>
              <a:buSzPts val="2400"/>
              <a:buChar char="–"/>
              <a:defRPr sz="1200"/>
            </a:lvl2pPr>
            <a:lvl3pPr marL="685800" lvl="2" indent="-177800" algn="l">
              <a:spcBef>
                <a:spcPts val="200"/>
              </a:spcBef>
              <a:spcAft>
                <a:spcPts val="0"/>
              </a:spcAft>
              <a:buClr>
                <a:schemeClr val="dk1"/>
              </a:buClr>
              <a:buSzPts val="2000"/>
              <a:buChar char="•"/>
              <a:defRPr sz="1000"/>
            </a:lvl3pPr>
            <a:lvl4pPr marL="914400" lvl="3" indent="-171450" algn="l">
              <a:spcBef>
                <a:spcPts val="180"/>
              </a:spcBef>
              <a:spcAft>
                <a:spcPts val="0"/>
              </a:spcAft>
              <a:buClr>
                <a:schemeClr val="dk1"/>
              </a:buClr>
              <a:buSzPts val="1800"/>
              <a:buChar char="–"/>
              <a:defRPr sz="900"/>
            </a:lvl4pPr>
            <a:lvl5pPr marL="1143000" lvl="4" indent="-171450" algn="l">
              <a:spcBef>
                <a:spcPts val="180"/>
              </a:spcBef>
              <a:spcAft>
                <a:spcPts val="0"/>
              </a:spcAft>
              <a:buClr>
                <a:schemeClr val="dk1"/>
              </a:buClr>
              <a:buSzPts val="1800"/>
              <a:buChar char="»"/>
              <a:defRPr sz="900"/>
            </a:lvl5pPr>
            <a:lvl6pPr marL="1371600" lvl="5" indent="-171450" algn="l">
              <a:spcBef>
                <a:spcPts val="180"/>
              </a:spcBef>
              <a:spcAft>
                <a:spcPts val="0"/>
              </a:spcAft>
              <a:buClr>
                <a:schemeClr val="dk1"/>
              </a:buClr>
              <a:buSzPts val="1800"/>
              <a:buChar char="•"/>
              <a:defRPr sz="900"/>
            </a:lvl6pPr>
            <a:lvl7pPr marL="1600200" lvl="6" indent="-171450" algn="l">
              <a:spcBef>
                <a:spcPts val="180"/>
              </a:spcBef>
              <a:spcAft>
                <a:spcPts val="0"/>
              </a:spcAft>
              <a:buClr>
                <a:schemeClr val="dk1"/>
              </a:buClr>
              <a:buSzPts val="1800"/>
              <a:buChar char="•"/>
              <a:defRPr sz="900"/>
            </a:lvl7pPr>
            <a:lvl8pPr marL="1828800" lvl="7" indent="-171450" algn="l">
              <a:spcBef>
                <a:spcPts val="180"/>
              </a:spcBef>
              <a:spcAft>
                <a:spcPts val="0"/>
              </a:spcAft>
              <a:buClr>
                <a:schemeClr val="dk1"/>
              </a:buClr>
              <a:buSzPts val="1800"/>
              <a:buChar char="•"/>
              <a:defRPr sz="900"/>
            </a:lvl8pPr>
            <a:lvl9pPr marL="2057400" lvl="8" indent="-171450" algn="l">
              <a:spcBef>
                <a:spcPts val="180"/>
              </a:spcBef>
              <a:spcAft>
                <a:spcPts val="0"/>
              </a:spcAft>
              <a:buClr>
                <a:schemeClr val="dk1"/>
              </a:buClr>
              <a:buSzPts val="1800"/>
              <a:buChar char="•"/>
              <a:defRPr sz="900"/>
            </a:lvl9pPr>
          </a:lstStyle>
          <a:p>
            <a:endParaRPr/>
          </a:p>
        </p:txBody>
      </p:sp>
      <p:sp>
        <p:nvSpPr>
          <p:cNvPr id="37" name="Google Shape;37;p6"/>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86246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228600" y="1023409"/>
            <a:ext cx="2020094" cy="426508"/>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3" name="Google Shape;43;p7"/>
          <p:cNvSpPr txBox="1">
            <a:spLocks noGrp="1"/>
          </p:cNvSpPr>
          <p:nvPr>
            <p:ph type="body" idx="2"/>
          </p:nvPr>
        </p:nvSpPr>
        <p:spPr>
          <a:xfrm>
            <a:off x="228600" y="1449917"/>
            <a:ext cx="2020094" cy="2634192"/>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4" name="Google Shape;44;p7"/>
          <p:cNvSpPr txBox="1">
            <a:spLocks noGrp="1"/>
          </p:cNvSpPr>
          <p:nvPr>
            <p:ph type="body" idx="3"/>
          </p:nvPr>
        </p:nvSpPr>
        <p:spPr>
          <a:xfrm>
            <a:off x="2322513" y="1023409"/>
            <a:ext cx="2020888" cy="426508"/>
          </a:xfrm>
          <a:prstGeom prst="rect">
            <a:avLst/>
          </a:prstGeom>
          <a:noFill/>
          <a:ln>
            <a:noFill/>
          </a:ln>
        </p:spPr>
        <p:txBody>
          <a:bodyPr spcFirstLastPara="1" wrap="square" lIns="91425" tIns="45700" rIns="91425" bIns="45700" anchor="b" anchorCtr="0">
            <a:normAutofit/>
          </a:bodyPr>
          <a:lstStyle>
            <a:lvl1pPr marL="228600" lvl="0" indent="-114300" algn="l">
              <a:spcBef>
                <a:spcPts val="240"/>
              </a:spcBef>
              <a:spcAft>
                <a:spcPts val="0"/>
              </a:spcAft>
              <a:buClr>
                <a:schemeClr val="dk1"/>
              </a:buClr>
              <a:buSzPts val="2400"/>
              <a:buNone/>
              <a:defRPr sz="1200" b="1"/>
            </a:lvl1pPr>
            <a:lvl2pPr marL="457200" lvl="1" indent="-114300" algn="l">
              <a:spcBef>
                <a:spcPts val="200"/>
              </a:spcBef>
              <a:spcAft>
                <a:spcPts val="0"/>
              </a:spcAft>
              <a:buClr>
                <a:schemeClr val="dk1"/>
              </a:buClr>
              <a:buSzPts val="2000"/>
              <a:buNone/>
              <a:defRPr sz="1000" b="1"/>
            </a:lvl2pPr>
            <a:lvl3pPr marL="685800" lvl="2" indent="-114300" algn="l">
              <a:spcBef>
                <a:spcPts val="180"/>
              </a:spcBef>
              <a:spcAft>
                <a:spcPts val="0"/>
              </a:spcAft>
              <a:buClr>
                <a:schemeClr val="dk1"/>
              </a:buClr>
              <a:buSzPts val="1800"/>
              <a:buNone/>
              <a:defRPr sz="900" b="1"/>
            </a:lvl3pPr>
            <a:lvl4pPr marL="914400" lvl="3" indent="-114300" algn="l">
              <a:spcBef>
                <a:spcPts val="160"/>
              </a:spcBef>
              <a:spcAft>
                <a:spcPts val="0"/>
              </a:spcAft>
              <a:buClr>
                <a:schemeClr val="dk1"/>
              </a:buClr>
              <a:buSzPts val="1600"/>
              <a:buNone/>
              <a:defRPr sz="800" b="1"/>
            </a:lvl4pPr>
            <a:lvl5pPr marL="1143000" lvl="4" indent="-114300" algn="l">
              <a:spcBef>
                <a:spcPts val="160"/>
              </a:spcBef>
              <a:spcAft>
                <a:spcPts val="0"/>
              </a:spcAft>
              <a:buClr>
                <a:schemeClr val="dk1"/>
              </a:buClr>
              <a:buSzPts val="1600"/>
              <a:buNone/>
              <a:defRPr sz="800" b="1"/>
            </a:lvl5pPr>
            <a:lvl6pPr marL="1371600" lvl="5" indent="-114300" algn="l">
              <a:spcBef>
                <a:spcPts val="160"/>
              </a:spcBef>
              <a:spcAft>
                <a:spcPts val="0"/>
              </a:spcAft>
              <a:buClr>
                <a:schemeClr val="dk1"/>
              </a:buClr>
              <a:buSzPts val="1600"/>
              <a:buNone/>
              <a:defRPr sz="800" b="1"/>
            </a:lvl6pPr>
            <a:lvl7pPr marL="1600200" lvl="6" indent="-114300" algn="l">
              <a:spcBef>
                <a:spcPts val="160"/>
              </a:spcBef>
              <a:spcAft>
                <a:spcPts val="0"/>
              </a:spcAft>
              <a:buClr>
                <a:schemeClr val="dk1"/>
              </a:buClr>
              <a:buSzPts val="1600"/>
              <a:buNone/>
              <a:defRPr sz="800" b="1"/>
            </a:lvl7pPr>
            <a:lvl8pPr marL="1828800" lvl="7" indent="-114300" algn="l">
              <a:spcBef>
                <a:spcPts val="160"/>
              </a:spcBef>
              <a:spcAft>
                <a:spcPts val="0"/>
              </a:spcAft>
              <a:buClr>
                <a:schemeClr val="dk1"/>
              </a:buClr>
              <a:buSzPts val="1600"/>
              <a:buNone/>
              <a:defRPr sz="800" b="1"/>
            </a:lvl8pPr>
            <a:lvl9pPr marL="2057400" lvl="8" indent="-114300" algn="l">
              <a:spcBef>
                <a:spcPts val="160"/>
              </a:spcBef>
              <a:spcAft>
                <a:spcPts val="0"/>
              </a:spcAft>
              <a:buClr>
                <a:schemeClr val="dk1"/>
              </a:buClr>
              <a:buSzPts val="1600"/>
              <a:buNone/>
              <a:defRPr sz="800" b="1"/>
            </a:lvl9pPr>
          </a:lstStyle>
          <a:p>
            <a:endParaRPr/>
          </a:p>
        </p:txBody>
      </p:sp>
      <p:sp>
        <p:nvSpPr>
          <p:cNvPr id="45" name="Google Shape;45;p7"/>
          <p:cNvSpPr txBox="1">
            <a:spLocks noGrp="1"/>
          </p:cNvSpPr>
          <p:nvPr>
            <p:ph type="body" idx="4"/>
          </p:nvPr>
        </p:nvSpPr>
        <p:spPr>
          <a:xfrm>
            <a:off x="2322513" y="1449917"/>
            <a:ext cx="2020888" cy="2634192"/>
          </a:xfrm>
          <a:prstGeom prst="rect">
            <a:avLst/>
          </a:prstGeom>
          <a:noFill/>
          <a:ln>
            <a:noFill/>
          </a:ln>
        </p:spPr>
        <p:txBody>
          <a:bodyPr spcFirstLastPara="1" wrap="square" lIns="91425" tIns="45700" rIns="91425" bIns="45700" anchor="t" anchorCtr="0">
            <a:normAutofit/>
          </a:bodyPr>
          <a:lstStyle>
            <a:lvl1pPr marL="228600" lvl="0" indent="-190500" algn="l">
              <a:spcBef>
                <a:spcPts val="240"/>
              </a:spcBef>
              <a:spcAft>
                <a:spcPts val="0"/>
              </a:spcAft>
              <a:buClr>
                <a:schemeClr val="dk1"/>
              </a:buClr>
              <a:buSzPts val="2400"/>
              <a:buChar char="•"/>
              <a:defRPr sz="1200"/>
            </a:lvl1pPr>
            <a:lvl2pPr marL="457200" lvl="1" indent="-177800" algn="l">
              <a:spcBef>
                <a:spcPts val="200"/>
              </a:spcBef>
              <a:spcAft>
                <a:spcPts val="0"/>
              </a:spcAft>
              <a:buClr>
                <a:schemeClr val="dk1"/>
              </a:buClr>
              <a:buSzPts val="2000"/>
              <a:buChar char="–"/>
              <a:defRPr sz="1000"/>
            </a:lvl2pPr>
            <a:lvl3pPr marL="685800" lvl="2" indent="-171450" algn="l">
              <a:spcBef>
                <a:spcPts val="180"/>
              </a:spcBef>
              <a:spcAft>
                <a:spcPts val="0"/>
              </a:spcAft>
              <a:buClr>
                <a:schemeClr val="dk1"/>
              </a:buClr>
              <a:buSzPts val="1800"/>
              <a:buChar char="•"/>
              <a:defRPr sz="900"/>
            </a:lvl3pPr>
            <a:lvl4pPr marL="914400" lvl="3" indent="-165100" algn="l">
              <a:spcBef>
                <a:spcPts val="160"/>
              </a:spcBef>
              <a:spcAft>
                <a:spcPts val="0"/>
              </a:spcAft>
              <a:buClr>
                <a:schemeClr val="dk1"/>
              </a:buClr>
              <a:buSzPts val="1600"/>
              <a:buChar char="–"/>
              <a:defRPr sz="800"/>
            </a:lvl4pPr>
            <a:lvl5pPr marL="1143000" lvl="4" indent="-165100" algn="l">
              <a:spcBef>
                <a:spcPts val="160"/>
              </a:spcBef>
              <a:spcAft>
                <a:spcPts val="0"/>
              </a:spcAft>
              <a:buClr>
                <a:schemeClr val="dk1"/>
              </a:buClr>
              <a:buSzPts val="1600"/>
              <a:buChar char="»"/>
              <a:defRPr sz="800"/>
            </a:lvl5pPr>
            <a:lvl6pPr marL="1371600" lvl="5" indent="-165100" algn="l">
              <a:spcBef>
                <a:spcPts val="160"/>
              </a:spcBef>
              <a:spcAft>
                <a:spcPts val="0"/>
              </a:spcAft>
              <a:buClr>
                <a:schemeClr val="dk1"/>
              </a:buClr>
              <a:buSzPts val="1600"/>
              <a:buChar char="•"/>
              <a:defRPr sz="800"/>
            </a:lvl6pPr>
            <a:lvl7pPr marL="1600200" lvl="6" indent="-165100" algn="l">
              <a:spcBef>
                <a:spcPts val="160"/>
              </a:spcBef>
              <a:spcAft>
                <a:spcPts val="0"/>
              </a:spcAft>
              <a:buClr>
                <a:schemeClr val="dk1"/>
              </a:buClr>
              <a:buSzPts val="1600"/>
              <a:buChar char="•"/>
              <a:defRPr sz="800"/>
            </a:lvl7pPr>
            <a:lvl8pPr marL="1828800" lvl="7" indent="-165100" algn="l">
              <a:spcBef>
                <a:spcPts val="160"/>
              </a:spcBef>
              <a:spcAft>
                <a:spcPts val="0"/>
              </a:spcAft>
              <a:buClr>
                <a:schemeClr val="dk1"/>
              </a:buClr>
              <a:buSzPts val="1600"/>
              <a:buChar char="•"/>
              <a:defRPr sz="800"/>
            </a:lvl8pPr>
            <a:lvl9pPr marL="2057400" lvl="8" indent="-165100" algn="l">
              <a:spcBef>
                <a:spcPts val="160"/>
              </a:spcBef>
              <a:spcAft>
                <a:spcPts val="0"/>
              </a:spcAft>
              <a:buClr>
                <a:schemeClr val="dk1"/>
              </a:buClr>
              <a:buSzPts val="1600"/>
              <a:buChar char="•"/>
              <a:defRPr sz="800"/>
            </a:lvl9pPr>
          </a:lstStyle>
          <a:p>
            <a:endParaRPr/>
          </a:p>
        </p:txBody>
      </p:sp>
      <p:sp>
        <p:nvSpPr>
          <p:cNvPr id="46" name="Google Shape;46;p7"/>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19691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794888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228600" y="182033"/>
            <a:ext cx="1504157"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1787525" y="182034"/>
            <a:ext cx="2555875" cy="3902075"/>
          </a:xfrm>
          <a:prstGeom prst="rect">
            <a:avLst/>
          </a:prstGeom>
          <a:noFill/>
          <a:ln>
            <a:noFill/>
          </a:ln>
        </p:spPr>
        <p:txBody>
          <a:bodyPr spcFirstLastPara="1" wrap="square" lIns="91425" tIns="45700" rIns="91425" bIns="45700" anchor="t" anchorCtr="0">
            <a:normAutofit/>
          </a:bodyPr>
          <a:lstStyle>
            <a:lvl1pPr marL="228600" lvl="0" indent="-215900" algn="l">
              <a:spcBef>
                <a:spcPts val="320"/>
              </a:spcBef>
              <a:spcAft>
                <a:spcPts val="0"/>
              </a:spcAft>
              <a:buClr>
                <a:schemeClr val="dk1"/>
              </a:buClr>
              <a:buSzPts val="3200"/>
              <a:buChar char="•"/>
              <a:defRPr sz="1600"/>
            </a:lvl1pPr>
            <a:lvl2pPr marL="457200" lvl="1" indent="-203200" algn="l">
              <a:spcBef>
                <a:spcPts val="280"/>
              </a:spcBef>
              <a:spcAft>
                <a:spcPts val="0"/>
              </a:spcAft>
              <a:buClr>
                <a:schemeClr val="dk1"/>
              </a:buClr>
              <a:buSzPts val="2800"/>
              <a:buChar char="–"/>
              <a:defRPr sz="1400"/>
            </a:lvl2pPr>
            <a:lvl3pPr marL="685800" lvl="2" indent="-190500" algn="l">
              <a:spcBef>
                <a:spcPts val="240"/>
              </a:spcBef>
              <a:spcAft>
                <a:spcPts val="0"/>
              </a:spcAft>
              <a:buClr>
                <a:schemeClr val="dk1"/>
              </a:buClr>
              <a:buSzPts val="2400"/>
              <a:buChar char="•"/>
              <a:defRPr sz="1200"/>
            </a:lvl3pPr>
            <a:lvl4pPr marL="914400" lvl="3" indent="-177800" algn="l">
              <a:spcBef>
                <a:spcPts val="200"/>
              </a:spcBef>
              <a:spcAft>
                <a:spcPts val="0"/>
              </a:spcAft>
              <a:buClr>
                <a:schemeClr val="dk1"/>
              </a:buClr>
              <a:buSzPts val="2000"/>
              <a:buChar char="–"/>
              <a:defRPr sz="1000"/>
            </a:lvl4pPr>
            <a:lvl5pPr marL="1143000" lvl="4" indent="-177800" algn="l">
              <a:spcBef>
                <a:spcPts val="200"/>
              </a:spcBef>
              <a:spcAft>
                <a:spcPts val="0"/>
              </a:spcAft>
              <a:buClr>
                <a:schemeClr val="dk1"/>
              </a:buClr>
              <a:buSzPts val="2000"/>
              <a:buChar char="»"/>
              <a:defRPr sz="1000"/>
            </a:lvl5pPr>
            <a:lvl6pPr marL="1371600" lvl="5" indent="-177800" algn="l">
              <a:spcBef>
                <a:spcPts val="200"/>
              </a:spcBef>
              <a:spcAft>
                <a:spcPts val="0"/>
              </a:spcAft>
              <a:buClr>
                <a:schemeClr val="dk1"/>
              </a:buClr>
              <a:buSzPts val="2000"/>
              <a:buChar char="•"/>
              <a:defRPr sz="1000"/>
            </a:lvl6pPr>
            <a:lvl7pPr marL="1600200" lvl="6" indent="-177800" algn="l">
              <a:spcBef>
                <a:spcPts val="200"/>
              </a:spcBef>
              <a:spcAft>
                <a:spcPts val="0"/>
              </a:spcAft>
              <a:buClr>
                <a:schemeClr val="dk1"/>
              </a:buClr>
              <a:buSzPts val="2000"/>
              <a:buChar char="•"/>
              <a:defRPr sz="1000"/>
            </a:lvl7pPr>
            <a:lvl8pPr marL="1828800" lvl="7" indent="-177800" algn="l">
              <a:spcBef>
                <a:spcPts val="200"/>
              </a:spcBef>
              <a:spcAft>
                <a:spcPts val="0"/>
              </a:spcAft>
              <a:buClr>
                <a:schemeClr val="dk1"/>
              </a:buClr>
              <a:buSzPts val="2000"/>
              <a:buChar char="•"/>
              <a:defRPr sz="1000"/>
            </a:lvl8pPr>
            <a:lvl9pPr marL="2057400" lvl="8" indent="-177800" algn="l">
              <a:spcBef>
                <a:spcPts val="200"/>
              </a:spcBef>
              <a:spcAft>
                <a:spcPts val="0"/>
              </a:spcAft>
              <a:buClr>
                <a:schemeClr val="dk1"/>
              </a:buClr>
              <a:buSzPts val="2000"/>
              <a:buChar char="•"/>
              <a:defRPr sz="1000"/>
            </a:lvl9pPr>
          </a:lstStyle>
          <a:p>
            <a:endParaRPr/>
          </a:p>
        </p:txBody>
      </p:sp>
      <p:sp>
        <p:nvSpPr>
          <p:cNvPr id="57" name="Google Shape;57;p9"/>
          <p:cNvSpPr txBox="1">
            <a:spLocks noGrp="1"/>
          </p:cNvSpPr>
          <p:nvPr>
            <p:ph type="body" idx="2"/>
          </p:nvPr>
        </p:nvSpPr>
        <p:spPr>
          <a:xfrm>
            <a:off x="228600" y="956734"/>
            <a:ext cx="1504157" cy="3127375"/>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58" name="Google Shape;58;p9"/>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824001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D805D05-6EBC-4E19-98CD-3C29D15F1E72}"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9097922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96144" y="3200400"/>
            <a:ext cx="27432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896144" y="408517"/>
            <a:ext cx="2743200" cy="2743200"/>
          </a:xfrm>
          <a:prstGeom prst="rect">
            <a:avLst/>
          </a:prstGeom>
          <a:noFill/>
          <a:ln>
            <a:noFill/>
          </a:ln>
        </p:spPr>
      </p:sp>
      <p:sp>
        <p:nvSpPr>
          <p:cNvPr id="64" name="Google Shape;64;p10"/>
          <p:cNvSpPr txBox="1">
            <a:spLocks noGrp="1"/>
          </p:cNvSpPr>
          <p:nvPr>
            <p:ph type="body" idx="1"/>
          </p:nvPr>
        </p:nvSpPr>
        <p:spPr>
          <a:xfrm>
            <a:off x="896144" y="3578225"/>
            <a:ext cx="2743200" cy="536575"/>
          </a:xfrm>
          <a:prstGeom prst="rect">
            <a:avLst/>
          </a:prstGeom>
          <a:noFill/>
          <a:ln>
            <a:noFill/>
          </a:ln>
        </p:spPr>
        <p:txBody>
          <a:bodyPr spcFirstLastPara="1" wrap="square" lIns="91425" tIns="45700" rIns="91425" bIns="45700" anchor="t" anchorCtr="0">
            <a:normAutofit/>
          </a:bodyPr>
          <a:lstStyle>
            <a:lvl1pPr marL="228600" lvl="0" indent="-114300" algn="l">
              <a:spcBef>
                <a:spcPts val="140"/>
              </a:spcBef>
              <a:spcAft>
                <a:spcPts val="0"/>
              </a:spcAft>
              <a:buClr>
                <a:schemeClr val="dk1"/>
              </a:buClr>
              <a:buSzPts val="1400"/>
              <a:buNone/>
              <a:defRPr sz="700"/>
            </a:lvl1pPr>
            <a:lvl2pPr marL="457200" lvl="1" indent="-114300" algn="l">
              <a:spcBef>
                <a:spcPts val="120"/>
              </a:spcBef>
              <a:spcAft>
                <a:spcPts val="0"/>
              </a:spcAft>
              <a:buClr>
                <a:schemeClr val="dk1"/>
              </a:buClr>
              <a:buSzPts val="1200"/>
              <a:buNone/>
              <a:defRPr sz="600"/>
            </a:lvl2pPr>
            <a:lvl3pPr marL="685800" lvl="2" indent="-114300" algn="l">
              <a:spcBef>
                <a:spcPts val="100"/>
              </a:spcBef>
              <a:spcAft>
                <a:spcPts val="0"/>
              </a:spcAft>
              <a:buClr>
                <a:schemeClr val="dk1"/>
              </a:buClr>
              <a:buSzPts val="1000"/>
              <a:buNone/>
              <a:defRPr sz="500"/>
            </a:lvl3pPr>
            <a:lvl4pPr marL="914400" lvl="3" indent="-114300" algn="l">
              <a:spcBef>
                <a:spcPts val="90"/>
              </a:spcBef>
              <a:spcAft>
                <a:spcPts val="0"/>
              </a:spcAft>
              <a:buClr>
                <a:schemeClr val="dk1"/>
              </a:buClr>
              <a:buSzPts val="900"/>
              <a:buNone/>
              <a:defRPr sz="450"/>
            </a:lvl4pPr>
            <a:lvl5pPr marL="1143000" lvl="4" indent="-114300" algn="l">
              <a:spcBef>
                <a:spcPts val="90"/>
              </a:spcBef>
              <a:spcAft>
                <a:spcPts val="0"/>
              </a:spcAft>
              <a:buClr>
                <a:schemeClr val="dk1"/>
              </a:buClr>
              <a:buSzPts val="900"/>
              <a:buNone/>
              <a:defRPr sz="450"/>
            </a:lvl5pPr>
            <a:lvl6pPr marL="1371600" lvl="5" indent="-114300" algn="l">
              <a:spcBef>
                <a:spcPts val="90"/>
              </a:spcBef>
              <a:spcAft>
                <a:spcPts val="0"/>
              </a:spcAft>
              <a:buClr>
                <a:schemeClr val="dk1"/>
              </a:buClr>
              <a:buSzPts val="900"/>
              <a:buNone/>
              <a:defRPr sz="450"/>
            </a:lvl6pPr>
            <a:lvl7pPr marL="1600200" lvl="6" indent="-114300" algn="l">
              <a:spcBef>
                <a:spcPts val="90"/>
              </a:spcBef>
              <a:spcAft>
                <a:spcPts val="0"/>
              </a:spcAft>
              <a:buClr>
                <a:schemeClr val="dk1"/>
              </a:buClr>
              <a:buSzPts val="900"/>
              <a:buNone/>
              <a:defRPr sz="450"/>
            </a:lvl7pPr>
            <a:lvl8pPr marL="1828800" lvl="7" indent="-114300" algn="l">
              <a:spcBef>
                <a:spcPts val="90"/>
              </a:spcBef>
              <a:spcAft>
                <a:spcPts val="0"/>
              </a:spcAft>
              <a:buClr>
                <a:schemeClr val="dk1"/>
              </a:buClr>
              <a:buSzPts val="900"/>
              <a:buNone/>
              <a:defRPr sz="450"/>
            </a:lvl8pPr>
            <a:lvl9pPr marL="2057400" lvl="8" indent="-114300" algn="l">
              <a:spcBef>
                <a:spcPts val="90"/>
              </a:spcBef>
              <a:spcAft>
                <a:spcPts val="0"/>
              </a:spcAft>
              <a:buClr>
                <a:schemeClr val="dk1"/>
              </a:buClr>
              <a:buSzPts val="900"/>
              <a:buNone/>
              <a:defRPr sz="450"/>
            </a:lvl9pPr>
          </a:lstStyle>
          <a:p>
            <a:endParaRPr/>
          </a:p>
        </p:txBody>
      </p:sp>
      <p:sp>
        <p:nvSpPr>
          <p:cNvPr id="65" name="Google Shape;65;p10"/>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898965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777346" y="518055"/>
            <a:ext cx="3017309" cy="41148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8986135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1878542" y="1619251"/>
            <a:ext cx="3901017" cy="10287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216958" y="628650"/>
            <a:ext cx="3901017" cy="3009900"/>
          </a:xfrm>
          <a:prstGeom prst="rect">
            <a:avLst/>
          </a:prstGeom>
          <a:noFill/>
          <a:ln>
            <a:noFill/>
          </a:ln>
        </p:spPr>
        <p:txBody>
          <a:bodyPr spcFirstLastPara="1" wrap="square" lIns="91425" tIns="45700" rIns="91425" bIns="45700" anchor="t" anchorCtr="0">
            <a:normAutofit/>
          </a:bodyPr>
          <a:lstStyle>
            <a:lvl1pPr marL="228600" lvl="0" indent="-171450" algn="l">
              <a:spcBef>
                <a:spcPts val="180"/>
              </a:spcBef>
              <a:spcAft>
                <a:spcPts val="0"/>
              </a:spcAft>
              <a:buClr>
                <a:schemeClr val="dk1"/>
              </a:buClr>
              <a:buSzPts val="1800"/>
              <a:buChar char="•"/>
              <a:defRPr/>
            </a:lvl1pPr>
            <a:lvl2pPr marL="457200" lvl="1" indent="-171450" algn="l">
              <a:spcBef>
                <a:spcPts val="180"/>
              </a:spcBef>
              <a:spcAft>
                <a:spcPts val="0"/>
              </a:spcAft>
              <a:buClr>
                <a:schemeClr val="dk1"/>
              </a:buClr>
              <a:buSzPts val="1800"/>
              <a:buChar char="–"/>
              <a:defRPr/>
            </a:lvl2pPr>
            <a:lvl3pPr marL="685800" lvl="2" indent="-171450" algn="l">
              <a:spcBef>
                <a:spcPts val="180"/>
              </a:spcBef>
              <a:spcAft>
                <a:spcPts val="0"/>
              </a:spcAft>
              <a:buClr>
                <a:schemeClr val="dk1"/>
              </a:buClr>
              <a:buSzPts val="1800"/>
              <a:buChar char="•"/>
              <a:defRPr/>
            </a:lvl3pPr>
            <a:lvl4pPr marL="914400" lvl="3" indent="-171450" algn="l">
              <a:spcBef>
                <a:spcPts val="180"/>
              </a:spcBef>
              <a:spcAft>
                <a:spcPts val="0"/>
              </a:spcAft>
              <a:buClr>
                <a:schemeClr val="dk1"/>
              </a:buClr>
              <a:buSzPts val="1800"/>
              <a:buChar char="–"/>
              <a:defRPr/>
            </a:lvl4pPr>
            <a:lvl5pPr marL="1143000" lvl="4" indent="-171450" algn="l">
              <a:spcBef>
                <a:spcPts val="180"/>
              </a:spcBef>
              <a:spcAft>
                <a:spcPts val="0"/>
              </a:spcAft>
              <a:buClr>
                <a:schemeClr val="dk1"/>
              </a:buClr>
              <a:buSzPts val="1800"/>
              <a:buChar char="»"/>
              <a:defRPr/>
            </a:lvl5pPr>
            <a:lvl6pPr marL="1371600" lvl="5" indent="-171450" algn="l">
              <a:spcBef>
                <a:spcPts val="180"/>
              </a:spcBef>
              <a:spcAft>
                <a:spcPts val="0"/>
              </a:spcAft>
              <a:buClr>
                <a:schemeClr val="dk1"/>
              </a:buClr>
              <a:buSzPts val="1800"/>
              <a:buChar char="•"/>
              <a:defRPr/>
            </a:lvl6pPr>
            <a:lvl7pPr marL="1600200" lvl="6" indent="-171450" algn="l">
              <a:spcBef>
                <a:spcPts val="180"/>
              </a:spcBef>
              <a:spcAft>
                <a:spcPts val="0"/>
              </a:spcAft>
              <a:buClr>
                <a:schemeClr val="dk1"/>
              </a:buClr>
              <a:buSzPts val="1800"/>
              <a:buChar char="•"/>
              <a:defRPr/>
            </a:lvl7pPr>
            <a:lvl8pPr marL="1828800" lvl="7" indent="-171450" algn="l">
              <a:spcBef>
                <a:spcPts val="180"/>
              </a:spcBef>
              <a:spcAft>
                <a:spcPts val="0"/>
              </a:spcAft>
              <a:buClr>
                <a:schemeClr val="dk1"/>
              </a:buClr>
              <a:buSzPts val="1800"/>
              <a:buChar char="•"/>
              <a:defRPr/>
            </a:lvl8pPr>
            <a:lvl9pPr marL="2057400" lvl="8" indent="-171450" algn="l">
              <a:spcBef>
                <a:spcPts val="18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49232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805D05-6EBC-4E19-98CD-3C29D15F1E72}" type="datetimeFigureOut">
              <a:rPr lang="vi-VN" smtClean="0"/>
              <a:t>18/09/2024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537306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D805D05-6EBC-4E19-98CD-3C29D15F1E72}"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232451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D805D05-6EBC-4E19-98CD-3C29D15F1E72}" type="datetimeFigureOut">
              <a:rPr lang="vi-VN" smtClean="0"/>
              <a:t>18/09/2024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4087131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D805D05-6EBC-4E19-98CD-3C29D15F1E72}" type="datetimeFigureOut">
              <a:rPr lang="vi-VN" smtClean="0"/>
              <a:t>18/09/2024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1343885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805D05-6EBC-4E19-98CD-3C29D15F1E72}" type="datetimeFigureOut">
              <a:rPr lang="vi-VN" smtClean="0"/>
              <a:t>18/09/2024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273497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05D05-6EBC-4E19-98CD-3C29D15F1E72}"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362910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805D05-6EBC-4E19-98CD-3C29D15F1E72}" type="datetimeFigureOut">
              <a:rPr lang="vi-VN" smtClean="0"/>
              <a:t>18/09/2024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CA767794-A6D0-406F-80DA-9D4741E72B88}" type="slidenum">
              <a:rPr lang="vi-VN" smtClean="0"/>
              <a:t>‹#›</a:t>
            </a:fld>
            <a:endParaRPr lang="vi-VN"/>
          </a:p>
        </p:txBody>
      </p:sp>
    </p:spTree>
    <p:extLst>
      <p:ext uri="{BB962C8B-B14F-4D97-AF65-F5344CB8AC3E}">
        <p14:creationId xmlns:p14="http://schemas.microsoft.com/office/powerpoint/2010/main" val="3603792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805D05-6EBC-4E19-98CD-3C29D15F1E72}" type="datetimeFigureOut">
              <a:rPr lang="vi-VN" smtClean="0"/>
              <a:t>18/09/2024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767794-A6D0-406F-80DA-9D4741E72B88}" type="slidenum">
              <a:rPr lang="vi-VN" smtClean="0"/>
              <a:t>‹#›</a:t>
            </a:fld>
            <a:endParaRPr lang="vi-VN"/>
          </a:p>
        </p:txBody>
      </p:sp>
    </p:spTree>
    <p:extLst>
      <p:ext uri="{BB962C8B-B14F-4D97-AF65-F5344CB8AC3E}">
        <p14:creationId xmlns:p14="http://schemas.microsoft.com/office/powerpoint/2010/main" val="3680321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28600" y="183092"/>
            <a:ext cx="41148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228600" y="1066800"/>
            <a:ext cx="41148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228600" y="4237567"/>
            <a:ext cx="10668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1562100" y="4237567"/>
            <a:ext cx="14478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6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3276600" y="4237567"/>
            <a:ext cx="10668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600" b="0" i="0" u="none" strike="noStrike" cap="none">
                <a:solidFill>
                  <a:srgbClr val="888888"/>
                </a:solidFill>
                <a:latin typeface="Calibri"/>
                <a:ea typeface="Calibri"/>
                <a:cs typeface="Calibri"/>
                <a:sym typeface="Calibri"/>
              </a:defRPr>
            </a:lvl1pPr>
            <a:lvl2pPr marL="0" marR="0" lvl="1" indent="0" algn="r" rtl="0">
              <a:spcBef>
                <a:spcPts val="0"/>
              </a:spcBef>
              <a:buNone/>
              <a:defRPr sz="600" b="0" i="0" u="none" strike="noStrike" cap="none">
                <a:solidFill>
                  <a:srgbClr val="888888"/>
                </a:solidFill>
                <a:latin typeface="Calibri"/>
                <a:ea typeface="Calibri"/>
                <a:cs typeface="Calibri"/>
                <a:sym typeface="Calibri"/>
              </a:defRPr>
            </a:lvl2pPr>
            <a:lvl3pPr marL="0" marR="0" lvl="2" indent="0" algn="r" rtl="0">
              <a:spcBef>
                <a:spcPts val="0"/>
              </a:spcBef>
              <a:buNone/>
              <a:defRPr sz="600" b="0" i="0" u="none" strike="noStrike" cap="none">
                <a:solidFill>
                  <a:srgbClr val="888888"/>
                </a:solidFill>
                <a:latin typeface="Calibri"/>
                <a:ea typeface="Calibri"/>
                <a:cs typeface="Calibri"/>
                <a:sym typeface="Calibri"/>
              </a:defRPr>
            </a:lvl3pPr>
            <a:lvl4pPr marL="0" marR="0" lvl="3" indent="0" algn="r" rtl="0">
              <a:spcBef>
                <a:spcPts val="0"/>
              </a:spcBef>
              <a:buNone/>
              <a:defRPr sz="600" b="0" i="0" u="none" strike="noStrike" cap="none">
                <a:solidFill>
                  <a:srgbClr val="888888"/>
                </a:solidFill>
                <a:latin typeface="Calibri"/>
                <a:ea typeface="Calibri"/>
                <a:cs typeface="Calibri"/>
                <a:sym typeface="Calibri"/>
              </a:defRPr>
            </a:lvl4pPr>
            <a:lvl5pPr marL="0" marR="0" lvl="4" indent="0" algn="r" rtl="0">
              <a:spcBef>
                <a:spcPts val="0"/>
              </a:spcBef>
              <a:buNone/>
              <a:defRPr sz="600" b="0" i="0" u="none" strike="noStrike" cap="none">
                <a:solidFill>
                  <a:srgbClr val="888888"/>
                </a:solidFill>
                <a:latin typeface="Calibri"/>
                <a:ea typeface="Calibri"/>
                <a:cs typeface="Calibri"/>
                <a:sym typeface="Calibri"/>
              </a:defRPr>
            </a:lvl5pPr>
            <a:lvl6pPr marL="0" marR="0" lvl="5" indent="0" algn="r" rtl="0">
              <a:spcBef>
                <a:spcPts val="0"/>
              </a:spcBef>
              <a:buNone/>
              <a:defRPr sz="600" b="0" i="0" u="none" strike="noStrike" cap="none">
                <a:solidFill>
                  <a:srgbClr val="888888"/>
                </a:solidFill>
                <a:latin typeface="Calibri"/>
                <a:ea typeface="Calibri"/>
                <a:cs typeface="Calibri"/>
                <a:sym typeface="Calibri"/>
              </a:defRPr>
            </a:lvl6pPr>
            <a:lvl7pPr marL="0" marR="0" lvl="6" indent="0" algn="r" rtl="0">
              <a:spcBef>
                <a:spcPts val="0"/>
              </a:spcBef>
              <a:buNone/>
              <a:defRPr sz="600" b="0" i="0" u="none" strike="noStrike" cap="none">
                <a:solidFill>
                  <a:srgbClr val="888888"/>
                </a:solidFill>
                <a:latin typeface="Calibri"/>
                <a:ea typeface="Calibri"/>
                <a:cs typeface="Calibri"/>
                <a:sym typeface="Calibri"/>
              </a:defRPr>
            </a:lvl7pPr>
            <a:lvl8pPr marL="0" marR="0" lvl="7" indent="0" algn="r" rtl="0">
              <a:spcBef>
                <a:spcPts val="0"/>
              </a:spcBef>
              <a:buNone/>
              <a:defRPr sz="600" b="0" i="0" u="none" strike="noStrike" cap="none">
                <a:solidFill>
                  <a:srgbClr val="888888"/>
                </a:solidFill>
                <a:latin typeface="Calibri"/>
                <a:ea typeface="Calibri"/>
                <a:cs typeface="Calibri"/>
                <a:sym typeface="Calibri"/>
              </a:defRPr>
            </a:lvl8pPr>
            <a:lvl9pPr marL="0" marR="0" lvl="8" indent="0" algn="r" rtl="0">
              <a:spcBef>
                <a:spcPts val="0"/>
              </a:spcBef>
              <a:buNone/>
              <a:defRPr sz="6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550112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45.png"/><Relationship Id="rId7" Type="http://schemas.openxmlformats.org/officeDocument/2006/relationships/image" Target="../media/image1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5.pn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9.sv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2" Type="http://schemas.openxmlformats.org/officeDocument/2006/relationships/image" Target="../media/image69.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0A5DB"/>
        </a:solidFill>
        <a:effectLst/>
      </p:bgPr>
    </p:bg>
    <p:spTree>
      <p:nvGrpSpPr>
        <p:cNvPr id="1" name="Shape 83"/>
        <p:cNvGrpSpPr/>
        <p:nvPr/>
      </p:nvGrpSpPr>
      <p:grpSpPr>
        <a:xfrm>
          <a:off x="0" y="0"/>
          <a:ext cx="0" cy="0"/>
          <a:chOff x="0" y="0"/>
          <a:chExt cx="0" cy="0"/>
        </a:xfrm>
      </p:grpSpPr>
      <p:grpSp>
        <p:nvGrpSpPr>
          <p:cNvPr id="84" name="Google Shape;84;p13"/>
          <p:cNvGrpSpPr/>
          <p:nvPr/>
        </p:nvGrpSpPr>
        <p:grpSpPr>
          <a:xfrm>
            <a:off x="185783" y="989976"/>
            <a:ext cx="8772493" cy="4823831"/>
            <a:chOff x="0" y="-28575"/>
            <a:chExt cx="4620871" cy="2540931"/>
          </a:xfrm>
        </p:grpSpPr>
        <p:sp>
          <p:nvSpPr>
            <p:cNvPr id="85" name="Google Shape;85;p13"/>
            <p:cNvSpPr/>
            <p:nvPr/>
          </p:nvSpPr>
          <p:spPr>
            <a:xfrm>
              <a:off x="0" y="0"/>
              <a:ext cx="4620871" cy="2512356"/>
            </a:xfrm>
            <a:custGeom>
              <a:avLst/>
              <a:gdLst/>
              <a:ahLst/>
              <a:cxnLst/>
              <a:rect l="l" t="t" r="r" b="b"/>
              <a:pathLst>
                <a:path w="4620871" h="2512356" extrusionOk="0">
                  <a:moveTo>
                    <a:pt x="0" y="0"/>
                  </a:moveTo>
                  <a:lnTo>
                    <a:pt x="4620871" y="0"/>
                  </a:lnTo>
                  <a:lnTo>
                    <a:pt x="4620871" y="2512356"/>
                  </a:lnTo>
                  <a:lnTo>
                    <a:pt x="0" y="2512356"/>
                  </a:lnTo>
                  <a:close/>
                </a:path>
              </a:pathLst>
            </a:custGeom>
            <a:solidFill>
              <a:srgbClr val="000000"/>
            </a:solidFill>
            <a:ln>
              <a:noFill/>
            </a:ln>
          </p:spPr>
        </p:sp>
        <p:sp>
          <p:nvSpPr>
            <p:cNvPr id="86" name="Google Shape;86;p13"/>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algn="ctr" defTabSz="457200">
                <a:lnSpc>
                  <a:spcPct val="171222"/>
                </a:lnSpc>
                <a:buClr>
                  <a:srgbClr val="000000"/>
                </a:buClr>
              </a:pPr>
              <a:endParaRPr sz="900" kern="0">
                <a:solidFill>
                  <a:srgbClr val="000000"/>
                </a:solidFill>
                <a:latin typeface="Calibri"/>
                <a:ea typeface="Calibri"/>
                <a:cs typeface="Calibri"/>
                <a:sym typeface="Calibri"/>
              </a:endParaRPr>
            </a:p>
          </p:txBody>
        </p:sp>
      </p:grpSp>
      <p:grpSp>
        <p:nvGrpSpPr>
          <p:cNvPr id="87" name="Google Shape;87;p13"/>
          <p:cNvGrpSpPr/>
          <p:nvPr/>
        </p:nvGrpSpPr>
        <p:grpSpPr>
          <a:xfrm>
            <a:off x="217788" y="1020790"/>
            <a:ext cx="8708481" cy="4762203"/>
            <a:chOff x="0" y="-28575"/>
            <a:chExt cx="4587153" cy="2508469"/>
          </a:xfrm>
        </p:grpSpPr>
        <p:sp>
          <p:nvSpPr>
            <p:cNvPr id="88" name="Google Shape;88;p13"/>
            <p:cNvSpPr/>
            <p:nvPr/>
          </p:nvSpPr>
          <p:spPr>
            <a:xfrm>
              <a:off x="0" y="0"/>
              <a:ext cx="4587153" cy="2479894"/>
            </a:xfrm>
            <a:custGeom>
              <a:avLst/>
              <a:gdLst/>
              <a:ahLst/>
              <a:cxnLst/>
              <a:rect l="l" t="t" r="r" b="b"/>
              <a:pathLst>
                <a:path w="4587153" h="2479894" extrusionOk="0">
                  <a:moveTo>
                    <a:pt x="0" y="0"/>
                  </a:moveTo>
                  <a:lnTo>
                    <a:pt x="4587153" y="0"/>
                  </a:lnTo>
                  <a:lnTo>
                    <a:pt x="4587153" y="2479894"/>
                  </a:lnTo>
                  <a:lnTo>
                    <a:pt x="0" y="2479894"/>
                  </a:lnTo>
                  <a:close/>
                </a:path>
              </a:pathLst>
            </a:custGeom>
            <a:solidFill>
              <a:srgbClr val="F5F5F5"/>
            </a:solidFill>
            <a:ln>
              <a:noFill/>
            </a:ln>
          </p:spPr>
        </p:sp>
        <p:sp>
          <p:nvSpPr>
            <p:cNvPr id="89" name="Google Shape;89;p13"/>
            <p:cNvSpPr txBox="1"/>
            <p:nvPr/>
          </p:nvSpPr>
          <p:spPr>
            <a:xfrm>
              <a:off x="0" y="-28575"/>
              <a:ext cx="812700" cy="841500"/>
            </a:xfrm>
            <a:prstGeom prst="rect">
              <a:avLst/>
            </a:prstGeom>
            <a:noFill/>
            <a:ln>
              <a:noFill/>
            </a:ln>
          </p:spPr>
          <p:txBody>
            <a:bodyPr spcFirstLastPara="1" wrap="square" lIns="25400" tIns="25400" rIns="25400" bIns="25400" anchor="ctr" anchorCtr="0">
              <a:noAutofit/>
            </a:bodyPr>
            <a:lstStyle/>
            <a:p>
              <a:pPr algn="ctr" defTabSz="457200">
                <a:lnSpc>
                  <a:spcPct val="171222"/>
                </a:lnSpc>
                <a:buClr>
                  <a:srgbClr val="000000"/>
                </a:buClr>
              </a:pPr>
              <a:endParaRPr sz="900" kern="0">
                <a:solidFill>
                  <a:srgbClr val="000000"/>
                </a:solidFill>
                <a:latin typeface="Calibri"/>
                <a:ea typeface="Calibri"/>
                <a:cs typeface="Calibri"/>
                <a:sym typeface="Calibri"/>
              </a:endParaRPr>
            </a:p>
          </p:txBody>
        </p:sp>
      </p:grpSp>
      <p:pic>
        <p:nvPicPr>
          <p:cNvPr id="90" name="Google Shape;90;p13"/>
          <p:cNvPicPr preferRelativeResize="0"/>
          <p:nvPr/>
        </p:nvPicPr>
        <p:blipFill>
          <a:blip r:embed="rId3">
            <a:alphaModFix/>
          </a:blip>
          <a:stretch>
            <a:fillRect/>
          </a:stretch>
        </p:blipFill>
        <p:spPr>
          <a:xfrm>
            <a:off x="-108520" y="-55848"/>
            <a:ext cx="9361040" cy="6912768"/>
          </a:xfrm>
          <a:prstGeom prst="rect">
            <a:avLst/>
          </a:prstGeom>
          <a:noFill/>
          <a:ln>
            <a:noFill/>
          </a:ln>
        </p:spPr>
      </p:pic>
      <p:pic>
        <p:nvPicPr>
          <p:cNvPr id="97" name="Google Shape;97;p13"/>
          <p:cNvPicPr preferRelativeResize="0"/>
          <p:nvPr/>
        </p:nvPicPr>
        <p:blipFill rotWithShape="1">
          <a:blip r:embed="rId4">
            <a:alphaModFix/>
          </a:blip>
          <a:srcRect l="34595" t="11995" r="52026" b="68625"/>
          <a:stretch/>
        </p:blipFill>
        <p:spPr>
          <a:xfrm>
            <a:off x="1479822" y="4125110"/>
            <a:ext cx="939939" cy="765863"/>
          </a:xfrm>
          <a:prstGeom prst="rect">
            <a:avLst/>
          </a:prstGeom>
          <a:noFill/>
          <a:ln>
            <a:noFill/>
          </a:ln>
        </p:spPr>
      </p:pic>
      <p:pic>
        <p:nvPicPr>
          <p:cNvPr id="98" name="Google Shape;98;p13"/>
          <p:cNvPicPr preferRelativeResize="0"/>
          <p:nvPr/>
        </p:nvPicPr>
        <p:blipFill rotWithShape="1">
          <a:blip r:embed="rId4">
            <a:alphaModFix/>
          </a:blip>
          <a:srcRect l="55552" t="11995" r="30322" b="68625"/>
          <a:stretch/>
        </p:blipFill>
        <p:spPr>
          <a:xfrm>
            <a:off x="6645713" y="4125113"/>
            <a:ext cx="992463" cy="765863"/>
          </a:xfrm>
          <a:prstGeom prst="rect">
            <a:avLst/>
          </a:prstGeom>
          <a:noFill/>
          <a:ln>
            <a:noFill/>
          </a:ln>
        </p:spPr>
      </p:pic>
      <p:pic>
        <p:nvPicPr>
          <p:cNvPr id="99" name="Google Shape;99;p13"/>
          <p:cNvPicPr preferRelativeResize="0"/>
          <p:nvPr/>
        </p:nvPicPr>
        <p:blipFill rotWithShape="1">
          <a:blip r:embed="rId4">
            <a:alphaModFix/>
          </a:blip>
          <a:srcRect l="15507" t="35995" r="15507"/>
          <a:stretch/>
        </p:blipFill>
        <p:spPr>
          <a:xfrm>
            <a:off x="2148888" y="3520378"/>
            <a:ext cx="4846987" cy="2529513"/>
          </a:xfrm>
          <a:prstGeom prst="rect">
            <a:avLst/>
          </a:prstGeom>
          <a:noFill/>
          <a:ln>
            <a:noFill/>
          </a:ln>
        </p:spPr>
      </p:pic>
      <p:sp>
        <p:nvSpPr>
          <p:cNvPr id="2" name="Rectangle 1">
            <a:extLst>
              <a:ext uri="{FF2B5EF4-FFF2-40B4-BE49-F238E27FC236}">
                <a16:creationId xmlns:a16="http://schemas.microsoft.com/office/drawing/2014/main" id="{A21BDCF8-9778-6F97-699D-656E1C7BC89E}"/>
              </a:ext>
            </a:extLst>
          </p:cNvPr>
          <p:cNvSpPr/>
          <p:nvPr/>
        </p:nvSpPr>
        <p:spPr>
          <a:xfrm>
            <a:off x="549905" y="753892"/>
            <a:ext cx="8044190" cy="923330"/>
          </a:xfrm>
          <a:prstGeom prst="rect">
            <a:avLst/>
          </a:prstGeom>
          <a:noFill/>
        </p:spPr>
        <p:txBody>
          <a:bodyPr wrap="none" lIns="91440" tIns="45720" rIns="91440" bIns="45720">
            <a:spAutoFit/>
          </a:bodyPr>
          <a:lstStyle/>
          <a:p>
            <a:pPr algn="ctr"/>
            <a:r>
              <a:rPr lang="en-US" sz="5400" b="1" dirty="0">
                <a:ln w="9525">
                  <a:solidFill>
                    <a:schemeClr val="tx1">
                      <a:lumMod val="50000"/>
                      <a:lumOff val="50000"/>
                    </a:schemeClr>
                  </a:solidFill>
                  <a:prstDash val="solid"/>
                </a:ln>
                <a:solidFill>
                  <a:srgbClr val="FFFF00"/>
                </a:solidFill>
                <a:effectLst>
                  <a:outerShdw blurRad="12700" dist="38100" dir="2700000" algn="tl" rotWithShape="0">
                    <a:schemeClr val="bg1">
                      <a:lumMod val="50000"/>
                    </a:schemeClr>
                  </a:outerShdw>
                </a:effectLst>
              </a:rPr>
              <a:t>TRƯỜNG TH SÀI ĐỒNG</a:t>
            </a:r>
          </a:p>
        </p:txBody>
      </p:sp>
      <p:sp>
        <p:nvSpPr>
          <p:cNvPr id="3" name="Rectangle 2">
            <a:extLst>
              <a:ext uri="{FF2B5EF4-FFF2-40B4-BE49-F238E27FC236}">
                <a16:creationId xmlns:a16="http://schemas.microsoft.com/office/drawing/2014/main" id="{6A3B1281-0D97-1615-71AA-D70F0D4DE08A}"/>
              </a:ext>
            </a:extLst>
          </p:cNvPr>
          <p:cNvSpPr/>
          <p:nvPr/>
        </p:nvSpPr>
        <p:spPr>
          <a:xfrm>
            <a:off x="879745" y="1833016"/>
            <a:ext cx="7494359" cy="1323439"/>
          </a:xfrm>
          <a:prstGeom prst="rect">
            <a:avLst/>
          </a:prstGeom>
          <a:noFill/>
        </p:spPr>
        <p:txBody>
          <a:bodyPr wrap="none" lIns="91440" tIns="45720" rIns="91440" bIns="45720">
            <a:spAutoFit/>
          </a:bodyPr>
          <a:lstStyle/>
          <a:p>
            <a:pPr algn="ctr"/>
            <a:r>
              <a:rPr lang="en-US" sz="8000" b="1" dirty="0" err="1">
                <a:ln w="9525">
                  <a:solidFill>
                    <a:schemeClr val="tx1">
                      <a:lumMod val="50000"/>
                      <a:lumOff val="50000"/>
                    </a:schemeClr>
                  </a:solidFill>
                  <a:prstDash val="solid"/>
                </a:ln>
                <a:solidFill>
                  <a:srgbClr val="FF0000"/>
                </a:solidFill>
                <a:effectLst>
                  <a:outerShdw blurRad="12700" dist="38100" dir="2700000" algn="tl" rotWithShape="0">
                    <a:schemeClr val="bg1">
                      <a:lumMod val="50000"/>
                    </a:schemeClr>
                  </a:outerShdw>
                </a:effectLst>
                <a:latin typeface="#9Slide06 SVNAdeline" panose="02000500000000000000" pitchFamily="2" charset="0"/>
              </a:rPr>
              <a:t>Nguyễn</a:t>
            </a:r>
            <a:r>
              <a:rPr lang="en-US" sz="8000" b="1" dirty="0">
                <a:ln w="9525">
                  <a:solidFill>
                    <a:schemeClr val="tx1">
                      <a:lumMod val="50000"/>
                      <a:lumOff val="50000"/>
                    </a:schemeClr>
                  </a:solidFill>
                  <a:prstDash val="solid"/>
                </a:ln>
                <a:solidFill>
                  <a:srgbClr val="FF0000"/>
                </a:solidFill>
                <a:effectLst>
                  <a:outerShdw blurRad="12700" dist="38100" dir="2700000" algn="tl" rotWithShape="0">
                    <a:schemeClr val="bg1">
                      <a:lumMod val="50000"/>
                    </a:schemeClr>
                  </a:outerShdw>
                </a:effectLst>
                <a:latin typeface="#9Slide06 SVNAdeline" panose="02000500000000000000" pitchFamily="2" charset="0"/>
              </a:rPr>
              <a:t> Vũ </a:t>
            </a:r>
            <a:r>
              <a:rPr lang="en-US" sz="8000" b="1" dirty="0" err="1">
                <a:ln w="9525">
                  <a:solidFill>
                    <a:schemeClr val="tx1">
                      <a:lumMod val="50000"/>
                      <a:lumOff val="50000"/>
                    </a:schemeClr>
                  </a:solidFill>
                  <a:prstDash val="solid"/>
                </a:ln>
                <a:solidFill>
                  <a:srgbClr val="FF0000"/>
                </a:solidFill>
                <a:effectLst>
                  <a:outerShdw blurRad="12700" dist="38100" dir="2700000" algn="tl" rotWithShape="0">
                    <a:schemeClr val="bg1">
                      <a:lumMod val="50000"/>
                    </a:schemeClr>
                  </a:outerShdw>
                </a:effectLst>
                <a:latin typeface="#9Slide06 SVNAdeline" panose="02000500000000000000" pitchFamily="2" charset="0"/>
              </a:rPr>
              <a:t>Hải</a:t>
            </a:r>
            <a:r>
              <a:rPr lang="en-US" sz="8000" b="1" dirty="0">
                <a:ln w="9525">
                  <a:solidFill>
                    <a:schemeClr val="tx1">
                      <a:lumMod val="50000"/>
                      <a:lumOff val="50000"/>
                    </a:schemeClr>
                  </a:solidFill>
                  <a:prstDash val="solid"/>
                </a:ln>
                <a:solidFill>
                  <a:srgbClr val="FF0000"/>
                </a:solidFill>
                <a:effectLst>
                  <a:outerShdw blurRad="12700" dist="38100" dir="2700000" algn="tl" rotWithShape="0">
                    <a:schemeClr val="bg1">
                      <a:lumMod val="50000"/>
                    </a:schemeClr>
                  </a:outerShdw>
                </a:effectLst>
                <a:latin typeface="#9Slide06 SVNAdeline" panose="02000500000000000000" pitchFamily="2" charset="0"/>
              </a:rPr>
              <a:t> Linh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flipH="1">
            <a:off x="5349213" y="1171697"/>
            <a:ext cx="3794788" cy="5686303"/>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2">
              <a:extLst>
                <a:ext uri="{96DAC541-7B7A-43D3-8B79-37D633B846F1}">
                  <asvg:svgBlip xmlns:asvg="http://schemas.microsoft.com/office/drawing/2016/SVG/main" r:embed="rId3"/>
                </a:ext>
              </a:extLst>
            </a:blip>
            <a:srcRect/>
            <a:stretch>
              <a:fillRect l="-84380" t="1" b="-18535"/>
            </a:stretch>
          </a:blipFill>
        </p:spPr>
      </p:sp>
      <p:sp>
        <p:nvSpPr>
          <p:cNvPr id="10" name="Rounded Rectangular Callout 9"/>
          <p:cNvSpPr/>
          <p:nvPr/>
        </p:nvSpPr>
        <p:spPr>
          <a:xfrm>
            <a:off x="190500" y="188640"/>
            <a:ext cx="5965676" cy="3826208"/>
          </a:xfrm>
          <a:prstGeom prst="wedgeRoundRectCallout">
            <a:avLst>
              <a:gd name="adj1" fmla="val 71005"/>
              <a:gd name="adj2" fmla="val 50448"/>
              <a:gd name="adj3" fmla="val 16667"/>
            </a:avLst>
          </a:prstGeom>
          <a:solidFill>
            <a:srgbClr val="FFB8BE"/>
          </a:solidFill>
          <a:ln>
            <a:solidFill>
              <a:schemeClr val="accent2">
                <a:lumMod val="20000"/>
                <a:lumOff val="8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just">
              <a:lnSpc>
                <a:spcPct val="150000"/>
              </a:lnSpc>
            </a:pPr>
            <a:r>
              <a:rPr lang="vi-VN" sz="2800" b="1" dirty="0">
                <a:solidFill>
                  <a:schemeClr val="tx1"/>
                </a:solidFill>
                <a:latin typeface="Arial" panose="020B0604020202020204" pitchFamily="34" charset="0"/>
                <a:cs typeface="Arial" panose="020B0604020202020204" pitchFamily="34" charset="0"/>
              </a:rPr>
              <a:t>Ngoài những phần mềm và trang web trên, em còn biết những phần mềm và trang web nào khác giúp em trong việc học tập, vui chơi và tìm kiếm thông tin không?</a:t>
            </a:r>
            <a:endParaRPr lang="en-US" sz="2800" b="1" dirty="0">
              <a:solidFill>
                <a:schemeClr val="tx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4292601"/>
            <a:ext cx="2301216" cy="3068287"/>
          </a:xfrm>
          <a:prstGeom prst="rect">
            <a:avLst/>
          </a:prstGeom>
        </p:spPr>
      </p:pic>
    </p:spTree>
    <p:extLst>
      <p:ext uri="{BB962C8B-B14F-4D97-AF65-F5344CB8AC3E}">
        <p14:creationId xmlns:p14="http://schemas.microsoft.com/office/powerpoint/2010/main" val="3445103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5536" y="186351"/>
            <a:ext cx="7418100" cy="1264539"/>
          </a:xfrm>
          <a:prstGeom prst="rect">
            <a:avLst/>
          </a:prstGeom>
        </p:spPr>
        <p:txBody>
          <a:bodyPr wrap="square" lIns="51206" tIns="25603" rIns="51206" bIns="25603">
            <a:spAutoFit/>
          </a:bodyPr>
          <a:lstStyle/>
          <a:p>
            <a:pPr algn="ctr">
              <a:lnSpc>
                <a:spcPct val="150000"/>
              </a:lnSpc>
            </a:pPr>
            <a:r>
              <a:rPr lang="vi-VN" sz="2800" b="1" dirty="0">
                <a:solidFill>
                  <a:srgbClr val="C00000"/>
                </a:solidFill>
                <a:cs typeface="Arial" panose="020B0604020202020204" pitchFamily="34" charset="0"/>
              </a:rPr>
              <a:t>Một số </a:t>
            </a:r>
            <a:r>
              <a:rPr lang="en-US" sz="2800" b="1" dirty="0" err="1">
                <a:solidFill>
                  <a:srgbClr val="C00000"/>
                </a:solidFill>
                <a:latin typeface="Arial" panose="020B0604020202020204" pitchFamily="34" charset="0"/>
                <a:cs typeface="Arial" panose="020B0604020202020204" pitchFamily="34" charset="0"/>
              </a:rPr>
              <a:t>phần</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mềm</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và</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trang</a:t>
            </a:r>
            <a:r>
              <a:rPr lang="en-US" sz="2800" b="1" dirty="0">
                <a:solidFill>
                  <a:srgbClr val="C00000"/>
                </a:solidFill>
                <a:latin typeface="Arial" panose="020B0604020202020204" pitchFamily="34" charset="0"/>
                <a:cs typeface="Arial" panose="020B0604020202020204" pitchFamily="34" charset="0"/>
              </a:rPr>
              <a:t> web </a:t>
            </a:r>
            <a:r>
              <a:rPr lang="vi-VN" sz="2800" b="1" dirty="0">
                <a:solidFill>
                  <a:srgbClr val="C00000"/>
                </a:solidFill>
                <a:cs typeface="Arial" panose="020B0604020202020204" pitchFamily="34" charset="0"/>
              </a:rPr>
              <a:t>giúp em </a:t>
            </a:r>
            <a:r>
              <a:rPr lang="en-US" sz="2800" b="1" dirty="0" err="1">
                <a:solidFill>
                  <a:srgbClr val="C00000"/>
                </a:solidFill>
                <a:latin typeface="Arial" panose="020B0604020202020204" pitchFamily="34" charset="0"/>
                <a:cs typeface="Arial" panose="020B0604020202020204" pitchFamily="34" charset="0"/>
              </a:rPr>
              <a:t>học</a:t>
            </a:r>
            <a:r>
              <a:rPr lang="en-US" sz="2800" b="1" dirty="0">
                <a:solidFill>
                  <a:srgbClr val="C00000"/>
                </a:solidFill>
                <a:latin typeface="Arial" panose="020B0604020202020204" pitchFamily="34" charset="0"/>
                <a:cs typeface="Arial" panose="020B0604020202020204" pitchFamily="34" charset="0"/>
              </a:rPr>
              <a:t> </a:t>
            </a:r>
            <a:r>
              <a:rPr lang="en-US" sz="2800" b="1" dirty="0" err="1">
                <a:solidFill>
                  <a:srgbClr val="C00000"/>
                </a:solidFill>
                <a:latin typeface="Arial" panose="020B0604020202020204" pitchFamily="34" charset="0"/>
                <a:cs typeface="Arial" panose="020B0604020202020204" pitchFamily="34" charset="0"/>
              </a:rPr>
              <a:t>tập</a:t>
            </a:r>
            <a:r>
              <a:rPr lang="vi-VN" sz="2800" b="1" dirty="0">
                <a:solidFill>
                  <a:srgbClr val="C00000"/>
                </a:solidFill>
                <a:latin typeface="Arial" panose="020B0604020202020204" pitchFamily="34" charset="0"/>
                <a:cs typeface="Arial" panose="020B0604020202020204" pitchFamily="34" charset="0"/>
              </a:rPr>
              <a:t>, vui chơi và tìm kiếm thông tin</a:t>
            </a:r>
            <a:endParaRPr lang="en-US" sz="2800" b="1" dirty="0">
              <a:solidFill>
                <a:srgbClr val="C00000"/>
              </a:solidFill>
              <a:latin typeface="Arial" panose="020B0604020202020204" pitchFamily="34" charset="0"/>
              <a:cs typeface="Arial" panose="020B0604020202020204" pitchFamily="34" charset="0"/>
            </a:endParaRPr>
          </a:p>
        </p:txBody>
      </p:sp>
      <p:grpSp>
        <p:nvGrpSpPr>
          <p:cNvPr id="12" name="Group 11"/>
          <p:cNvGrpSpPr/>
          <p:nvPr/>
        </p:nvGrpSpPr>
        <p:grpSpPr>
          <a:xfrm>
            <a:off x="152400" y="1905000"/>
            <a:ext cx="4724400" cy="4465109"/>
            <a:chOff x="304800" y="2636837"/>
            <a:chExt cx="9448800" cy="6697663"/>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2636837"/>
              <a:ext cx="9448800" cy="5314950"/>
            </a:xfrm>
            <a:prstGeom prst="rect">
              <a:avLst/>
            </a:prstGeom>
            <a:ln>
              <a:solidFill>
                <a:schemeClr val="tx1"/>
              </a:solidFill>
            </a:ln>
          </p:spPr>
        </p:pic>
        <p:sp>
          <p:nvSpPr>
            <p:cNvPr id="8" name="Rounded Rectangle 7"/>
            <p:cNvSpPr/>
            <p:nvPr/>
          </p:nvSpPr>
          <p:spPr>
            <a:xfrm>
              <a:off x="3581400" y="8343900"/>
              <a:ext cx="2971800" cy="9906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olm.vn</a:t>
              </a:r>
              <a:endParaRPr lang="en-US" sz="2200">
                <a:solidFill>
                  <a:prstClr val="white"/>
                </a:solidFill>
                <a:latin typeface="Arial" panose="020B0604020202020204" pitchFamily="34" charset="0"/>
                <a:cs typeface="Arial" panose="020B0604020202020204" pitchFamily="34" charset="0"/>
              </a:endParaRPr>
            </a:p>
          </p:txBody>
        </p:sp>
      </p:grpSp>
      <p:grpSp>
        <p:nvGrpSpPr>
          <p:cNvPr id="13" name="Group 12"/>
          <p:cNvGrpSpPr/>
          <p:nvPr/>
        </p:nvGrpSpPr>
        <p:grpSpPr>
          <a:xfrm>
            <a:off x="5018941" y="1905000"/>
            <a:ext cx="3948999" cy="4465109"/>
            <a:chOff x="10037882" y="2636837"/>
            <a:chExt cx="7897998" cy="6697663"/>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7882" y="2636837"/>
              <a:ext cx="7897998" cy="5314950"/>
            </a:xfrm>
            <a:prstGeom prst="rect">
              <a:avLst/>
            </a:prstGeom>
            <a:ln>
              <a:solidFill>
                <a:schemeClr val="tx1"/>
              </a:solidFill>
            </a:ln>
          </p:spPr>
        </p:pic>
        <p:sp>
          <p:nvSpPr>
            <p:cNvPr id="9" name="Rounded Rectangle 8"/>
            <p:cNvSpPr/>
            <p:nvPr/>
          </p:nvSpPr>
          <p:spPr>
            <a:xfrm>
              <a:off x="12346490" y="8343900"/>
              <a:ext cx="3280781" cy="9906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a:solidFill>
                    <a:prstClr val="white"/>
                  </a:solidFill>
                  <a:cs typeface="Arial" panose="020B0604020202020204" pitchFamily="34" charset="0"/>
                </a:rPr>
                <a:t>violympic.vn</a:t>
              </a:r>
              <a:endParaRPr lang="en-US" sz="2200">
                <a:solidFill>
                  <a:prstClr val="white"/>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4"/>
          <a:stretch>
            <a:fillRect/>
          </a:stretch>
        </p:blipFill>
        <p:spPr>
          <a:xfrm>
            <a:off x="7851965" y="328795"/>
            <a:ext cx="1115975" cy="1084334"/>
          </a:xfrm>
          <a:prstGeom prst="rect">
            <a:avLst/>
          </a:prstGeom>
        </p:spPr>
      </p:pic>
      <p:pic>
        <p:nvPicPr>
          <p:cNvPr id="11" name="Picture 10"/>
          <p:cNvPicPr>
            <a:picLocks noChangeAspect="1"/>
          </p:cNvPicPr>
          <p:nvPr/>
        </p:nvPicPr>
        <p:blipFill>
          <a:blip r:embed="rId5"/>
          <a:stretch>
            <a:fillRect/>
          </a:stretch>
        </p:blipFill>
        <p:spPr>
          <a:xfrm flipH="1">
            <a:off x="152400" y="5512873"/>
            <a:ext cx="762000" cy="1345127"/>
          </a:xfrm>
          <a:prstGeom prst="rect">
            <a:avLst/>
          </a:prstGeom>
        </p:spPr>
      </p:pic>
    </p:spTree>
    <p:extLst>
      <p:ext uri="{BB962C8B-B14F-4D97-AF65-F5344CB8AC3E}">
        <p14:creationId xmlns:p14="http://schemas.microsoft.com/office/powerpoint/2010/main" val="300224050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anim calcmode="lin" valueType="num">
                                      <p:cBhvr>
                                        <p:cTn id="21" dur="500" fill="hold"/>
                                        <p:tgtEl>
                                          <p:spTgt spid="13"/>
                                        </p:tgtEl>
                                        <p:attrNameLst>
                                          <p:attrName>ppt_x</p:attrName>
                                        </p:attrNameLst>
                                      </p:cBhvr>
                                      <p:tavLst>
                                        <p:tav tm="0">
                                          <p:val>
                                            <p:strVal val="#ppt_x"/>
                                          </p:val>
                                        </p:tav>
                                        <p:tav tm="100000">
                                          <p:val>
                                            <p:strVal val="#ppt_x"/>
                                          </p:val>
                                        </p:tav>
                                      </p:tavLst>
                                    </p:anim>
                                    <p:anim calcmode="lin" valueType="num">
                                      <p:cBhvr>
                                        <p:cTn id="22"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1143000"/>
            <a:ext cx="3226706" cy="46228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499" y="838200"/>
            <a:ext cx="3815179" cy="1828800"/>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40151" t="26936" b="27273"/>
          <a:stretch/>
        </p:blipFill>
        <p:spPr>
          <a:xfrm>
            <a:off x="4633980" y="3835400"/>
            <a:ext cx="4072218" cy="2336800"/>
          </a:xfrm>
          <a:prstGeom prst="rect">
            <a:avLst/>
          </a:prstGeom>
        </p:spPr>
      </p:pic>
    </p:spTree>
    <p:extLst>
      <p:ext uri="{BB962C8B-B14F-4D97-AF65-F5344CB8AC3E}">
        <p14:creationId xmlns:p14="http://schemas.microsoft.com/office/powerpoint/2010/main" val="43535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66700" y="381000"/>
            <a:ext cx="4228216" cy="4470400"/>
            <a:chOff x="800984" y="2636837"/>
            <a:chExt cx="8456432" cy="670560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984" y="2636837"/>
              <a:ext cx="8456432" cy="5314950"/>
            </a:xfrm>
            <a:prstGeom prst="rect">
              <a:avLst/>
            </a:prstGeom>
            <a:ln>
              <a:solidFill>
                <a:schemeClr val="tx1"/>
              </a:solidFill>
            </a:ln>
          </p:spPr>
        </p:pic>
        <p:sp>
          <p:nvSpPr>
            <p:cNvPr id="7" name="Rounded Rectangle 6"/>
            <p:cNvSpPr/>
            <p:nvPr/>
          </p:nvSpPr>
          <p:spPr>
            <a:xfrm>
              <a:off x="1202672" y="8351837"/>
              <a:ext cx="7632848"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200" b="1" dirty="0">
                  <a:solidFill>
                    <a:prstClr val="white"/>
                  </a:solidFill>
                  <a:cs typeface="Arial" panose="020B0604020202020204" pitchFamily="34" charset="0"/>
                </a:rPr>
                <a:t>youtubekids.com</a:t>
              </a:r>
              <a:endParaRPr lang="en-US" sz="3200" b="1" dirty="0">
                <a:solidFill>
                  <a:prstClr val="white"/>
                </a:solidFill>
                <a:latin typeface="Arial" panose="020B0604020202020204" pitchFamily="34" charset="0"/>
                <a:cs typeface="Arial" panose="020B0604020202020204" pitchFamily="34" charset="0"/>
              </a:endParaRPr>
            </a:p>
          </p:txBody>
        </p:sp>
      </p:grpSp>
      <p:grpSp>
        <p:nvGrpSpPr>
          <p:cNvPr id="12" name="Group 11"/>
          <p:cNvGrpSpPr/>
          <p:nvPr/>
        </p:nvGrpSpPr>
        <p:grpSpPr>
          <a:xfrm>
            <a:off x="4724400" y="1492250"/>
            <a:ext cx="4228216" cy="4499244"/>
            <a:chOff x="9448800" y="2238375"/>
            <a:chExt cx="8456432" cy="6748866"/>
          </a:xfrm>
        </p:grpSpPr>
        <p:sp>
          <p:nvSpPr>
            <p:cNvPr id="10" name="Rounded Rectangle 9"/>
            <p:cNvSpPr/>
            <p:nvPr/>
          </p:nvSpPr>
          <p:spPr>
            <a:xfrm>
              <a:off x="10296128" y="2238375"/>
              <a:ext cx="7200800" cy="990600"/>
            </a:xfrm>
            <a:prstGeom prst="roundRect">
              <a:avLst/>
            </a:prstGeom>
            <a:solidFill>
              <a:schemeClr val="accent1"/>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cauvong.vn</a:t>
              </a:r>
              <a:endParaRPr lang="en-US" sz="3600" b="1" dirty="0">
                <a:latin typeface="Arial" panose="020B0604020202020204" pitchFamily="34" charset="0"/>
                <a:cs typeface="Arial" panose="020B0604020202020204" pitchFamily="34" charset="0"/>
              </a:endParaRPr>
            </a:p>
          </p:txBody>
        </p:sp>
        <p:pic>
          <p:nvPicPr>
            <p:cNvPr id="11" name="Picture 10"/>
            <p:cNvPicPr/>
            <p:nvPr/>
          </p:nvPicPr>
          <p:blipFill>
            <a:blip r:embed="rId3"/>
            <a:stretch>
              <a:fillRect/>
            </a:stretch>
          </p:blipFill>
          <p:spPr>
            <a:xfrm>
              <a:off x="9448800" y="3585759"/>
              <a:ext cx="8456432" cy="5401482"/>
            </a:xfrm>
            <a:prstGeom prst="rect">
              <a:avLst/>
            </a:prstGeom>
            <a:ln>
              <a:solidFill>
                <a:schemeClr val="tx1"/>
              </a:solidFill>
            </a:ln>
          </p:spPr>
        </p:pic>
      </p:grpSp>
      <p:pic>
        <p:nvPicPr>
          <p:cNvPr id="13" name="Picture 12"/>
          <p:cNvPicPr>
            <a:picLocks noChangeAspect="1"/>
          </p:cNvPicPr>
          <p:nvPr/>
        </p:nvPicPr>
        <p:blipFill>
          <a:blip r:embed="rId4"/>
          <a:stretch>
            <a:fillRect/>
          </a:stretch>
        </p:blipFill>
        <p:spPr>
          <a:xfrm>
            <a:off x="254000" y="5149281"/>
            <a:ext cx="1460500" cy="1700253"/>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6679" y="279400"/>
            <a:ext cx="1392402" cy="890045"/>
          </a:xfrm>
          <a:prstGeom prst="rect">
            <a:avLst/>
          </a:prstGeom>
        </p:spPr>
      </p:pic>
    </p:spTree>
    <p:extLst>
      <p:ext uri="{BB962C8B-B14F-4D97-AF65-F5344CB8AC3E}">
        <p14:creationId xmlns:p14="http://schemas.microsoft.com/office/powerpoint/2010/main" val="97470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anim calcmode="lin" valueType="num">
                                      <p:cBhvr>
                                        <p:cTn id="15" dur="500" fill="hold"/>
                                        <p:tgtEl>
                                          <p:spTgt spid="12"/>
                                        </p:tgtEl>
                                        <p:attrNameLst>
                                          <p:attrName>ppt_x</p:attrName>
                                        </p:attrNameLst>
                                      </p:cBhvr>
                                      <p:tavLst>
                                        <p:tav tm="0">
                                          <p:val>
                                            <p:strVal val="#ppt_x"/>
                                          </p:val>
                                        </p:tav>
                                        <p:tav tm="100000">
                                          <p:val>
                                            <p:strVal val="#ppt_x"/>
                                          </p:val>
                                        </p:tav>
                                      </p:tavLst>
                                    </p:anim>
                                    <p:anim calcmode="lin" valueType="num">
                                      <p:cBhvr>
                                        <p:cTn id="16"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28600" y="1498600"/>
            <a:ext cx="4221880" cy="4622800"/>
            <a:chOff x="457200" y="2247900"/>
            <a:chExt cx="8443759" cy="6934200"/>
          </a:xfrm>
        </p:grpSpPr>
        <p:pic>
          <p:nvPicPr>
            <p:cNvPr id="2" name="Picture 1"/>
            <p:cNvPicPr/>
            <p:nvPr/>
          </p:nvPicPr>
          <p:blipFill>
            <a:blip r:embed="rId2"/>
            <a:stretch>
              <a:fillRect/>
            </a:stretch>
          </p:blipFill>
          <p:spPr>
            <a:xfrm>
              <a:off x="457200" y="3543300"/>
              <a:ext cx="8443759" cy="5638800"/>
            </a:xfrm>
            <a:prstGeom prst="rect">
              <a:avLst/>
            </a:prstGeom>
            <a:ln>
              <a:solidFill>
                <a:schemeClr val="tx1"/>
              </a:solidFill>
            </a:ln>
          </p:spPr>
        </p:pic>
        <p:sp>
          <p:nvSpPr>
            <p:cNvPr id="3" name="Rounded Rectangle 2"/>
            <p:cNvSpPr/>
            <p:nvPr/>
          </p:nvSpPr>
          <p:spPr>
            <a:xfrm>
              <a:off x="1367136" y="2247900"/>
              <a:ext cx="6912765" cy="990600"/>
            </a:xfrm>
            <a:prstGeom prst="roundRect">
              <a:avLst/>
            </a:prstGeom>
            <a:solidFill>
              <a:schemeClr val="accent4"/>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b="1" dirty="0">
                  <a:solidFill>
                    <a:prstClr val="white"/>
                  </a:solidFill>
                  <a:cs typeface="Arial" panose="020B0604020202020204" pitchFamily="34" charset="0"/>
                </a:rPr>
                <a:t>cotich.net</a:t>
              </a:r>
              <a:endParaRPr lang="en-US" sz="3600" b="1" dirty="0">
                <a:solidFill>
                  <a:prstClr val="white"/>
                </a:solidFill>
                <a:latin typeface="Arial" panose="020B0604020202020204" pitchFamily="34" charset="0"/>
                <a:cs typeface="Arial" panose="020B0604020202020204" pitchFamily="34" charset="0"/>
              </a:endParaRPr>
            </a:p>
          </p:txBody>
        </p:sp>
      </p:grpSp>
      <p:grpSp>
        <p:nvGrpSpPr>
          <p:cNvPr id="8" name="Group 7"/>
          <p:cNvGrpSpPr/>
          <p:nvPr/>
        </p:nvGrpSpPr>
        <p:grpSpPr>
          <a:xfrm>
            <a:off x="4686300" y="482600"/>
            <a:ext cx="4176067" cy="4089400"/>
            <a:chOff x="9372600" y="723900"/>
            <a:chExt cx="8352133" cy="6134100"/>
          </a:xfrm>
        </p:grpSpPr>
        <p:pic>
          <p:nvPicPr>
            <p:cNvPr id="5" name="Picture 4"/>
            <p:cNvPicPr/>
            <p:nvPr/>
          </p:nvPicPr>
          <p:blipFill>
            <a:blip r:embed="rId3"/>
            <a:stretch>
              <a:fillRect/>
            </a:stretch>
          </p:blipFill>
          <p:spPr>
            <a:xfrm>
              <a:off x="9372600" y="723900"/>
              <a:ext cx="8352133" cy="4715510"/>
            </a:xfrm>
            <a:prstGeom prst="rect">
              <a:avLst/>
            </a:prstGeom>
            <a:ln>
              <a:solidFill>
                <a:schemeClr val="tx1"/>
              </a:solidFill>
            </a:ln>
          </p:spPr>
        </p:pic>
        <p:sp>
          <p:nvSpPr>
            <p:cNvPr id="7" name="Rounded Rectangle 6"/>
            <p:cNvSpPr/>
            <p:nvPr/>
          </p:nvSpPr>
          <p:spPr>
            <a:xfrm>
              <a:off x="10477004" y="5867400"/>
              <a:ext cx="6143323" cy="990600"/>
            </a:xfrm>
            <a:prstGeom prst="roundRect">
              <a:avLst/>
            </a:prstGeom>
            <a:solidFill>
              <a:schemeClr val="accent2"/>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3600" b="1" dirty="0">
                  <a:solidFill>
                    <a:prstClr val="white"/>
                  </a:solidFill>
                  <a:cs typeface="Arial" panose="020B0604020202020204" pitchFamily="34" charset="0"/>
                </a:rPr>
                <a:t>zingmp3.vn</a:t>
              </a:r>
              <a:endParaRPr lang="en-US" sz="3600" b="1" dirty="0">
                <a:solidFill>
                  <a:prstClr val="white"/>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4"/>
          <a:stretch>
            <a:fillRect/>
          </a:stretch>
        </p:blipFill>
        <p:spPr>
          <a:xfrm rot="1028465" flipH="1">
            <a:off x="8035394" y="5132971"/>
            <a:ext cx="859024" cy="151799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3800" y="76200"/>
            <a:ext cx="609600" cy="812800"/>
          </a:xfrm>
          <a:prstGeom prst="rect">
            <a:avLst/>
          </a:prstGeom>
        </p:spPr>
      </p:pic>
    </p:spTree>
    <p:extLst>
      <p:ext uri="{BB962C8B-B14F-4D97-AF65-F5344CB8AC3E}">
        <p14:creationId xmlns:p14="http://schemas.microsoft.com/office/powerpoint/2010/main" val="197509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out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 y="0"/>
            <a:ext cx="9144868" cy="6741368"/>
          </a:xfrm>
          <a:prstGeom prst="rect">
            <a:avLst/>
          </a:prstGeom>
        </p:spPr>
      </p:pic>
    </p:spTree>
    <p:extLst>
      <p:ext uri="{BB962C8B-B14F-4D97-AF65-F5344CB8AC3E}">
        <p14:creationId xmlns:p14="http://schemas.microsoft.com/office/powerpoint/2010/main" val="221326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4656"/>
            <a:ext cx="9144000" cy="5188688"/>
          </a:xfrm>
          <a:prstGeom prst="rect">
            <a:avLst/>
          </a:prstGeom>
        </p:spPr>
      </p:pic>
    </p:spTree>
    <p:extLst>
      <p:ext uri="{BB962C8B-B14F-4D97-AF65-F5344CB8AC3E}">
        <p14:creationId xmlns:p14="http://schemas.microsoft.com/office/powerpoint/2010/main" val="361444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00527" y="90693"/>
            <a:ext cx="8235969" cy="1910869"/>
          </a:xfrm>
          <a:prstGeom prst="rect">
            <a:avLst/>
          </a:prstGeom>
        </p:spPr>
        <p:txBody>
          <a:bodyPr wrap="square" lIns="51206" tIns="25603" rIns="51206" bIns="25603">
            <a:spAutoFit/>
          </a:bodyPr>
          <a:lstStyle/>
          <a:p>
            <a:pPr algn="just">
              <a:lnSpc>
                <a:spcPct val="150000"/>
              </a:lnSpc>
            </a:pPr>
            <a:r>
              <a:rPr lang="vi-VN" sz="2800" b="1" i="1" dirty="0">
                <a:solidFill>
                  <a:schemeClr val="tx2">
                    <a:lumMod val="75000"/>
                  </a:schemeClr>
                </a:solidFill>
                <a:cs typeface="Arial" panose="020B0604020202020204" pitchFamily="34" charset="0"/>
              </a:rPr>
              <a:t>Quan sát Hình 2 - SGK tr.6, trao đổi với bạn cùng bàn để đưa ra những việc mà máy tính có thể giúp chúng ta.</a:t>
            </a:r>
            <a:endParaRPr lang="en-US" sz="2800" b="1" i="1" dirty="0">
              <a:solidFill>
                <a:schemeClr val="tx2">
                  <a:lumMod val="75000"/>
                </a:schemeClr>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765"/>
            <a:ext cx="800528" cy="1067370"/>
          </a:xfrm>
          <a:prstGeom prst="rect">
            <a:avLst/>
          </a:prstGeom>
        </p:spPr>
      </p:pic>
      <p:grpSp>
        <p:nvGrpSpPr>
          <p:cNvPr id="4" name="Group 3"/>
          <p:cNvGrpSpPr/>
          <p:nvPr/>
        </p:nvGrpSpPr>
        <p:grpSpPr>
          <a:xfrm>
            <a:off x="539552" y="2001562"/>
            <a:ext cx="8496944" cy="4693725"/>
            <a:chOff x="1828800" y="3287642"/>
            <a:chExt cx="14554200" cy="6755288"/>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28800" y="3287642"/>
              <a:ext cx="14554200" cy="5444736"/>
            </a:xfrm>
            <a:prstGeom prst="rect">
              <a:avLst/>
            </a:prstGeom>
          </p:spPr>
        </p:pic>
        <p:sp>
          <p:nvSpPr>
            <p:cNvPr id="3" name="TextBox 2"/>
            <p:cNvSpPr txBox="1"/>
            <p:nvPr/>
          </p:nvSpPr>
          <p:spPr>
            <a:xfrm>
              <a:off x="4362450" y="8981101"/>
              <a:ext cx="9486900" cy="1061829"/>
            </a:xfrm>
            <a:prstGeom prst="rect">
              <a:avLst/>
            </a:prstGeom>
            <a:solidFill>
              <a:schemeClr val="bg2">
                <a:lumMod val="90000"/>
              </a:schemeClr>
            </a:solid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Hình 2. Sơ đồ tư duy về lợi ích của máy tính</a:t>
              </a:r>
              <a:endParaRPr lang="en-US" sz="2000" i="1">
                <a:solidFill>
                  <a:srgbClr val="0070C0"/>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4"/>
          <a:stretch>
            <a:fillRect/>
          </a:stretch>
        </p:blipFill>
        <p:spPr>
          <a:xfrm>
            <a:off x="-1" y="5156200"/>
            <a:ext cx="1563693" cy="1820385"/>
          </a:xfrm>
          <a:prstGeom prst="rect">
            <a:avLst/>
          </a:prstGeom>
        </p:spPr>
      </p:pic>
    </p:spTree>
    <p:extLst>
      <p:ext uri="{BB962C8B-B14F-4D97-AF65-F5344CB8AC3E}">
        <p14:creationId xmlns:p14="http://schemas.microsoft.com/office/powerpoint/2010/main" val="177550945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39552" y="85586"/>
            <a:ext cx="7766997" cy="1316037"/>
            <a:chOff x="6400800" y="0"/>
            <a:chExt cx="5867400" cy="1974057"/>
          </a:xfrm>
        </p:grpSpPr>
        <p:sp>
          <p:nvSpPr>
            <p:cNvPr id="8" name="Round Same Side Corner Rectangle 7"/>
            <p:cNvSpPr/>
            <p:nvPr/>
          </p:nvSpPr>
          <p:spPr>
            <a:xfrm flipH="1" flipV="1">
              <a:off x="6400800" y="0"/>
              <a:ext cx="5867400" cy="1485900"/>
            </a:xfrm>
            <a:prstGeom prst="round2SameRect">
              <a:avLst>
                <a:gd name="adj1" fmla="val 39060"/>
                <a:gd name="adj2" fmla="val 0"/>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TextBox 8"/>
            <p:cNvSpPr txBox="1"/>
            <p:nvPr/>
          </p:nvSpPr>
          <p:spPr>
            <a:xfrm>
              <a:off x="6633818" y="358229"/>
              <a:ext cx="5401365" cy="1615828"/>
            </a:xfrm>
            <a:prstGeom prst="rect">
              <a:avLst/>
            </a:prstGeom>
            <a:noFill/>
          </p:spPr>
          <p:txBody>
            <a:bodyPr wrap="square" rtlCol="0">
              <a:spAutoFit/>
            </a:bodyPr>
            <a:lstStyle/>
            <a:p>
              <a:pPr algn="ctr"/>
              <a:r>
                <a:rPr lang="vi-VN" sz="3200" b="1" dirty="0">
                  <a:latin typeface="Arial" panose="020B0604020202020204" pitchFamily="34" charset="0"/>
                  <a:cs typeface="Arial" panose="020B0604020202020204" pitchFamily="34" charset="0"/>
                </a:rPr>
                <a:t>TRÒ CHƠI "HỎI NHANH ĐÁP GỌN"</a:t>
              </a:r>
            </a:p>
          </p:txBody>
        </p:sp>
      </p:grpSp>
      <p:pic>
        <p:nvPicPr>
          <p:cNvPr id="3" name="Picture 2"/>
          <p:cNvPicPr>
            <a:picLocks noChangeAspect="1"/>
          </p:cNvPicPr>
          <p:nvPr/>
        </p:nvPicPr>
        <p:blipFill>
          <a:blip r:embed="rId3"/>
          <a:stretch>
            <a:fillRect/>
          </a:stretch>
        </p:blipFill>
        <p:spPr>
          <a:xfrm>
            <a:off x="685801" y="2245361"/>
            <a:ext cx="990600" cy="1056639"/>
          </a:xfrm>
          <a:prstGeom prst="rect">
            <a:avLst/>
          </a:prstGeom>
        </p:spPr>
      </p:pic>
      <p:sp>
        <p:nvSpPr>
          <p:cNvPr id="4" name="Rounded Rectangular Callout 3"/>
          <p:cNvSpPr/>
          <p:nvPr/>
        </p:nvSpPr>
        <p:spPr>
          <a:xfrm>
            <a:off x="2266208" y="1635761"/>
            <a:ext cx="4322015" cy="1412239"/>
          </a:xfrm>
          <a:prstGeom prst="wedgeRoundRectCallout">
            <a:avLst>
              <a:gd name="adj1" fmla="val -63597"/>
              <a:gd name="adj2" fmla="val 37080"/>
              <a:gd name="adj3" fmla="val 16667"/>
            </a:avLst>
          </a:prstGeom>
          <a:ln/>
        </p:spPr>
        <p:style>
          <a:lnRef idx="1">
            <a:schemeClr val="accent4"/>
          </a:lnRef>
          <a:fillRef idx="2">
            <a:schemeClr val="accent4"/>
          </a:fillRef>
          <a:effectRef idx="1">
            <a:schemeClr val="accent4"/>
          </a:effectRef>
          <a:fontRef idx="minor">
            <a:schemeClr val="dk1"/>
          </a:fontRef>
        </p:style>
        <p:txBody>
          <a:bodyPr lIns="51206" tIns="25603" rIns="51206" bIns="25603" rtlCol="0" anchor="ctr"/>
          <a:lstStyle/>
          <a:p>
            <a:pPr algn="ctr">
              <a:lnSpc>
                <a:spcPct val="150000"/>
              </a:lnSpc>
            </a:pP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mềm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soạn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thảo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văn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bản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là</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gì</a:t>
            </a:r>
            <a:r>
              <a:rPr lang="en-US" sz="3200" b="1" dirty="0">
                <a:latin typeface="Arial" panose="020B0604020202020204" pitchFamily="34" charset="0"/>
                <a:cs typeface="Arial" panose="020B0604020202020204" pitchFamily="34" charset="0"/>
              </a:rPr>
              <a:t>?</a:t>
            </a:r>
          </a:p>
        </p:txBody>
      </p:sp>
      <p:grpSp>
        <p:nvGrpSpPr>
          <p:cNvPr id="18" name="Group 17"/>
          <p:cNvGrpSpPr/>
          <p:nvPr/>
        </p:nvGrpSpPr>
        <p:grpSpPr>
          <a:xfrm>
            <a:off x="6362700" y="1498599"/>
            <a:ext cx="2349907" cy="2841487"/>
            <a:chOff x="12725400" y="2247899"/>
            <a:chExt cx="4699813" cy="426223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25400" y="2247899"/>
              <a:ext cx="4699813" cy="2937383"/>
            </a:xfrm>
            <a:prstGeom prst="rect">
              <a:avLst/>
            </a:prstGeom>
          </p:spPr>
        </p:pic>
        <p:sp>
          <p:nvSpPr>
            <p:cNvPr id="14" name="TextBox 13"/>
            <p:cNvSpPr txBox="1"/>
            <p:nvPr/>
          </p:nvSpPr>
          <p:spPr>
            <a:xfrm>
              <a:off x="13411200" y="5448300"/>
              <a:ext cx="3657599"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Microsoft Word</a:t>
              </a:r>
              <a:endParaRPr lang="en-US" sz="2000" i="1">
                <a:solidFill>
                  <a:srgbClr val="0070C0"/>
                </a:solidFill>
                <a:latin typeface="Arial" panose="020B0604020202020204" pitchFamily="34" charset="0"/>
                <a:cs typeface="Arial" panose="020B0604020202020204" pitchFamily="34" charset="0"/>
              </a:endParaRPr>
            </a:p>
          </p:txBody>
        </p:sp>
      </p:grpSp>
      <p:pic>
        <p:nvPicPr>
          <p:cNvPr id="19" name="Picture 18"/>
          <p:cNvPicPr>
            <a:picLocks noChangeAspect="1"/>
          </p:cNvPicPr>
          <p:nvPr/>
        </p:nvPicPr>
        <p:blipFill>
          <a:blip r:embed="rId3"/>
          <a:stretch>
            <a:fillRect/>
          </a:stretch>
        </p:blipFill>
        <p:spPr>
          <a:xfrm>
            <a:off x="7537653" y="5054601"/>
            <a:ext cx="990600" cy="1056639"/>
          </a:xfrm>
          <a:prstGeom prst="rect">
            <a:avLst/>
          </a:prstGeom>
        </p:spPr>
      </p:pic>
      <p:sp>
        <p:nvSpPr>
          <p:cNvPr id="20" name="Rounded Rectangular Callout 19"/>
          <p:cNvSpPr/>
          <p:nvPr/>
        </p:nvSpPr>
        <p:spPr>
          <a:xfrm>
            <a:off x="2590800" y="4348481"/>
            <a:ext cx="4623003" cy="1412239"/>
          </a:xfrm>
          <a:prstGeom prst="wedgeRoundRectCallout">
            <a:avLst>
              <a:gd name="adj1" fmla="val 58027"/>
              <a:gd name="adj2" fmla="val 37063"/>
              <a:gd name="adj3" fmla="val 16667"/>
            </a:avLst>
          </a:prstGeom>
          <a:ln/>
        </p:spPr>
        <p:style>
          <a:lnRef idx="1">
            <a:schemeClr val="accent5"/>
          </a:lnRef>
          <a:fillRef idx="2">
            <a:schemeClr val="accent5"/>
          </a:fillRef>
          <a:effectRef idx="1">
            <a:schemeClr val="accent5"/>
          </a:effectRef>
          <a:fontRef idx="minor">
            <a:schemeClr val="dk1"/>
          </a:fontRef>
        </p:style>
        <p:txBody>
          <a:bodyPr lIns="51206" tIns="25603" rIns="51206" bIns="25603" rtlCol="0" anchor="ctr"/>
          <a:lstStyle/>
          <a:p>
            <a:pPr algn="ctr">
              <a:lnSpc>
                <a:spcPct val="150000"/>
              </a:lnSpc>
            </a:pPr>
            <a:r>
              <a:rPr lang="en-US" sz="2800" b="1" dirty="0" err="1">
                <a:latin typeface="Arial" panose="020B0604020202020204" pitchFamily="34" charset="0"/>
                <a:cs typeface="Arial" panose="020B0604020202020204" pitchFamily="34" charset="0"/>
              </a:rPr>
              <a:t>Phần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mềm</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giúp</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tạo</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các</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bản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trình</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chiếu</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tên</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là</a:t>
            </a:r>
            <a:r>
              <a:rPr lang="en-US" sz="2800" b="1" dirty="0">
                <a:latin typeface="Arial" panose="020B0604020202020204" pitchFamily="34" charset="0"/>
                <a:cs typeface="Arial" panose="020B0604020202020204" pitchFamily="34" charset="0"/>
              </a:rPr>
              <a:t> </a:t>
            </a:r>
            <a:r>
              <a:rPr lang="en-US" sz="2800" b="1" dirty="0" err="1">
                <a:latin typeface="Arial" panose="020B0604020202020204" pitchFamily="34" charset="0"/>
                <a:cs typeface="Arial" panose="020B0604020202020204" pitchFamily="34" charset="0"/>
              </a:rPr>
              <a:t>gì</a:t>
            </a:r>
            <a:r>
              <a:rPr lang="en-US" sz="2800" b="1" dirty="0">
                <a:latin typeface="Arial" panose="020B0604020202020204" pitchFamily="34" charset="0"/>
                <a:cs typeface="Arial" panose="020B0604020202020204" pitchFamily="34" charset="0"/>
              </a:rPr>
              <a:t>?</a:t>
            </a:r>
          </a:p>
        </p:txBody>
      </p:sp>
      <p:grpSp>
        <p:nvGrpSpPr>
          <p:cNvPr id="23" name="Group 22"/>
          <p:cNvGrpSpPr/>
          <p:nvPr/>
        </p:nvGrpSpPr>
        <p:grpSpPr>
          <a:xfrm>
            <a:off x="438150" y="3672839"/>
            <a:ext cx="2476500" cy="3054847"/>
            <a:chOff x="876300" y="5509259"/>
            <a:chExt cx="4953000" cy="4582271"/>
          </a:xfrm>
        </p:grpSpPr>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0" y="5509259"/>
              <a:ext cx="3657600" cy="3657600"/>
            </a:xfrm>
            <a:prstGeom prst="rect">
              <a:avLst/>
            </a:prstGeom>
          </p:spPr>
        </p:pic>
        <p:sp>
          <p:nvSpPr>
            <p:cNvPr id="22" name="TextBox 21"/>
            <p:cNvSpPr txBox="1"/>
            <p:nvPr/>
          </p:nvSpPr>
          <p:spPr>
            <a:xfrm>
              <a:off x="876300" y="9029701"/>
              <a:ext cx="4953000"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Microsoft Powerpoint</a:t>
              </a:r>
              <a:endParaRPr lang="en-US" sz="2000" i="1">
                <a:solidFill>
                  <a:srgbClr val="0070C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3002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500"/>
                            </p:stCondLst>
                            <p:childTnLst>
                              <p:par>
                                <p:cTn id="15" presetID="17"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ppt_x</p:attrName>
                                        </p:attrNameLst>
                                      </p:cBhvr>
                                      <p:tavLst>
                                        <p:tav tm="0">
                                          <p:val>
                                            <p:strVal val="#ppt_x-#ppt_w/2"/>
                                          </p:val>
                                        </p:tav>
                                        <p:tav tm="100000">
                                          <p:val>
                                            <p:strVal val="#ppt_x"/>
                                          </p:val>
                                        </p:tav>
                                      </p:tavLst>
                                    </p:anim>
                                    <p:anim calcmode="lin" valueType="num">
                                      <p:cBhvr>
                                        <p:cTn id="18" dur="500" fill="hold"/>
                                        <p:tgtEl>
                                          <p:spTgt spid="4"/>
                                        </p:tgtEl>
                                        <p:attrNameLst>
                                          <p:attrName>ppt_y</p:attrName>
                                        </p:attrNameLst>
                                      </p:cBhvr>
                                      <p:tavLst>
                                        <p:tav tm="0">
                                          <p:val>
                                            <p:strVal val="#ppt_y"/>
                                          </p:val>
                                        </p:tav>
                                        <p:tav tm="100000">
                                          <p:val>
                                            <p:strVal val="#ppt_y"/>
                                          </p:val>
                                        </p:tav>
                                      </p:tavLst>
                                    </p:anim>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500"/>
                            </p:stCondLst>
                            <p:childTnLst>
                              <p:par>
                                <p:cTn id="34" presetID="17" presetClass="entr" presetSubtype="2"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ppt_x</p:attrName>
                                        </p:attrNameLst>
                                      </p:cBhvr>
                                      <p:tavLst>
                                        <p:tav tm="0">
                                          <p:val>
                                            <p:strVal val="#ppt_x+#ppt_w/2"/>
                                          </p:val>
                                        </p:tav>
                                        <p:tav tm="100000">
                                          <p:val>
                                            <p:strVal val="#ppt_x"/>
                                          </p:val>
                                        </p:tav>
                                      </p:tavLst>
                                    </p:anim>
                                    <p:anim calcmode="lin" valueType="num">
                                      <p:cBhvr>
                                        <p:cTn id="37" dur="500" fill="hold"/>
                                        <p:tgtEl>
                                          <p:spTgt spid="20"/>
                                        </p:tgtEl>
                                        <p:attrNameLst>
                                          <p:attrName>ppt_y</p:attrName>
                                        </p:attrNameLst>
                                      </p:cBhvr>
                                      <p:tavLst>
                                        <p:tav tm="0">
                                          <p:val>
                                            <p:strVal val="#ppt_y"/>
                                          </p:val>
                                        </p:tav>
                                        <p:tav tm="100000">
                                          <p:val>
                                            <p:strVal val="#ppt_y"/>
                                          </p:val>
                                        </p:tav>
                                      </p:tavLst>
                                    </p:anim>
                                    <p:anim calcmode="lin" valueType="num">
                                      <p:cBhvr>
                                        <p:cTn id="38" dur="500" fill="hold"/>
                                        <p:tgtEl>
                                          <p:spTgt spid="20"/>
                                        </p:tgtEl>
                                        <p:attrNameLst>
                                          <p:attrName>ppt_w</p:attrName>
                                        </p:attrNameLst>
                                      </p:cBhvr>
                                      <p:tavLst>
                                        <p:tav tm="0">
                                          <p:val>
                                            <p:fltVal val="0"/>
                                          </p:val>
                                        </p:tav>
                                        <p:tav tm="100000">
                                          <p:val>
                                            <p:strVal val="#ppt_w"/>
                                          </p:val>
                                        </p:tav>
                                      </p:tavLst>
                                    </p:anim>
                                    <p:anim calcmode="lin" valueType="num">
                                      <p:cBhvr>
                                        <p:cTn id="39" dur="5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p:cTn id="44" dur="500" fill="hold"/>
                                        <p:tgtEl>
                                          <p:spTgt spid="23"/>
                                        </p:tgtEl>
                                        <p:attrNameLst>
                                          <p:attrName>ppt_w</p:attrName>
                                        </p:attrNameLst>
                                      </p:cBhvr>
                                      <p:tavLst>
                                        <p:tav tm="0">
                                          <p:val>
                                            <p:fltVal val="0"/>
                                          </p:val>
                                        </p:tav>
                                        <p:tav tm="100000">
                                          <p:val>
                                            <p:strVal val="#ppt_w"/>
                                          </p:val>
                                        </p:tav>
                                      </p:tavLst>
                                    </p:anim>
                                    <p:anim calcmode="lin" valueType="num">
                                      <p:cBhvr>
                                        <p:cTn id="45" dur="500" fill="hold"/>
                                        <p:tgtEl>
                                          <p:spTgt spid="23"/>
                                        </p:tgtEl>
                                        <p:attrNameLst>
                                          <p:attrName>ppt_h</p:attrName>
                                        </p:attrNameLst>
                                      </p:cBhvr>
                                      <p:tavLst>
                                        <p:tav tm="0">
                                          <p:val>
                                            <p:fltVal val="0"/>
                                          </p:val>
                                        </p:tav>
                                        <p:tav tm="100000">
                                          <p:val>
                                            <p:strVal val="#ppt_h"/>
                                          </p:val>
                                        </p:tav>
                                      </p:tavLst>
                                    </p:anim>
                                    <p:animEffect transition="in" filter="fade">
                                      <p:cBhvr>
                                        <p:cTn id="46" dur="500"/>
                                        <p:tgtEl>
                                          <p:spTgt spid="23"/>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800100" y="1041401"/>
            <a:ext cx="990600" cy="1056639"/>
          </a:xfrm>
          <a:prstGeom prst="rect">
            <a:avLst/>
          </a:prstGeom>
        </p:spPr>
      </p:pic>
      <p:sp>
        <p:nvSpPr>
          <p:cNvPr id="16" name="Rounded Rectangular Callout 15"/>
          <p:cNvSpPr/>
          <p:nvPr/>
        </p:nvSpPr>
        <p:spPr>
          <a:xfrm>
            <a:off x="2123728" y="490626"/>
            <a:ext cx="7020272" cy="1310639"/>
          </a:xfrm>
          <a:prstGeom prst="wedgeRoundRectCallout">
            <a:avLst>
              <a:gd name="adj1" fmla="val -56583"/>
              <a:gd name="adj2" fmla="val 37911"/>
              <a:gd name="adj3" fmla="val 16667"/>
            </a:avLst>
          </a:prstGeom>
          <a:ln/>
        </p:spPr>
        <p:style>
          <a:lnRef idx="1">
            <a:schemeClr val="accent2"/>
          </a:lnRef>
          <a:fillRef idx="2">
            <a:schemeClr val="accent2"/>
          </a:fillRef>
          <a:effectRef idx="1">
            <a:schemeClr val="accent2"/>
          </a:effectRef>
          <a:fontRef idx="minor">
            <a:schemeClr val="dk1"/>
          </a:fontRef>
        </p:style>
        <p:txBody>
          <a:bodyPr lIns="51206" tIns="25603" rIns="51206" bIns="25603" rtlCol="0" anchor="ctr"/>
          <a:lstStyle/>
          <a:p>
            <a:pPr algn="ctr">
              <a:lnSpc>
                <a:spcPct val="150000"/>
              </a:lnSpc>
            </a:pPr>
            <a:r>
              <a:rPr lang="en-US" sz="3200" b="1" dirty="0">
                <a:latin typeface="Arial" panose="020B0604020202020204" pitchFamily="34" charset="0"/>
                <a:cs typeface="Arial" panose="020B0604020202020204" pitchFamily="34" charset="0"/>
              </a:rPr>
              <a:t>Em </a:t>
            </a:r>
            <a:r>
              <a:rPr lang="en-US" sz="3200" b="1" dirty="0" err="1">
                <a:latin typeface="Arial" panose="020B0604020202020204" pitchFamily="34" charset="0"/>
                <a:cs typeface="Arial" panose="020B0604020202020204" pitchFamily="34" charset="0"/>
              </a:rPr>
              <a:t>hãy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mềm</a:t>
            </a:r>
            <a:r>
              <a:rPr lang="vi-VN" sz="3200" b="1" dirty="0">
                <a:latin typeface="Arial" panose="020B0604020202020204" pitchFamily="34" charset="0"/>
                <a:cs typeface="Arial" panose="020B0604020202020204" pitchFamily="34" charset="0"/>
              </a:rPr>
              <a:t> giúp em</a:t>
            </a:r>
            <a:r>
              <a:rPr lang="en-US" sz="3200" b="1" dirty="0">
                <a:latin typeface="Arial" panose="020B0604020202020204" pitchFamily="34" charset="0"/>
                <a:cs typeface="Arial" panose="020B0604020202020204" pitchFamily="34" charset="0"/>
              </a:rPr>
              <a:t> chia </a:t>
            </a:r>
            <a:r>
              <a:rPr lang="en-US" sz="3200" b="1" dirty="0" err="1">
                <a:latin typeface="Arial" panose="020B0604020202020204" pitchFamily="34" charset="0"/>
                <a:cs typeface="Arial" panose="020B0604020202020204" pitchFamily="34" charset="0"/>
              </a:rPr>
              <a:t>sẻ</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trao</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đổi</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thông</a:t>
            </a:r>
            <a:r>
              <a:rPr lang="en-US" sz="3200" b="1" dirty="0">
                <a:latin typeface="Arial" panose="020B0604020202020204" pitchFamily="34" charset="0"/>
                <a:cs typeface="Arial" panose="020B0604020202020204" pitchFamily="34" charset="0"/>
              </a:rPr>
              <a:t> tin.</a:t>
            </a:r>
          </a:p>
        </p:txBody>
      </p:sp>
      <p:grpSp>
        <p:nvGrpSpPr>
          <p:cNvPr id="17" name="Group 16"/>
          <p:cNvGrpSpPr/>
          <p:nvPr/>
        </p:nvGrpSpPr>
        <p:grpSpPr>
          <a:xfrm>
            <a:off x="1212850" y="3683457"/>
            <a:ext cx="1485900" cy="2533710"/>
            <a:chOff x="1219200" y="5372100"/>
            <a:chExt cx="2971800" cy="3800565"/>
          </a:xfrm>
        </p:grpSpPr>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 y="5372100"/>
              <a:ext cx="2971800" cy="2971800"/>
            </a:xfrm>
            <a:prstGeom prst="rect">
              <a:avLst/>
            </a:prstGeom>
            <a:effectLst>
              <a:outerShdw blurRad="50800" dist="38100" dir="18900000" algn="bl" rotWithShape="0">
                <a:prstClr val="black">
                  <a:alpha val="40000"/>
                </a:prstClr>
              </a:outerShdw>
            </a:effectLst>
          </p:spPr>
        </p:pic>
        <p:sp>
          <p:nvSpPr>
            <p:cNvPr id="25" name="TextBox 24"/>
            <p:cNvSpPr txBox="1"/>
            <p:nvPr/>
          </p:nvSpPr>
          <p:spPr>
            <a:xfrm>
              <a:off x="1219200" y="8572500"/>
              <a:ext cx="2971800" cy="600165"/>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Zalo</a:t>
              </a:r>
              <a:endParaRPr lang="en-US" sz="2000" i="1">
                <a:solidFill>
                  <a:srgbClr val="0070C0"/>
                </a:solidFill>
                <a:latin typeface="Arial" panose="020B0604020202020204" pitchFamily="34" charset="0"/>
                <a:cs typeface="Arial" panose="020B0604020202020204" pitchFamily="34" charset="0"/>
              </a:endParaRPr>
            </a:p>
          </p:txBody>
        </p:sp>
      </p:grpSp>
      <p:grpSp>
        <p:nvGrpSpPr>
          <p:cNvPr id="26" name="Group 25"/>
          <p:cNvGrpSpPr/>
          <p:nvPr/>
        </p:nvGrpSpPr>
        <p:grpSpPr>
          <a:xfrm>
            <a:off x="6591300" y="3807054"/>
            <a:ext cx="1752600" cy="2717889"/>
            <a:chOff x="4876800" y="3390900"/>
            <a:chExt cx="3505200" cy="4076834"/>
          </a:xfrm>
        </p:grpSpPr>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201" r="19467"/>
            <a:stretch/>
          </p:blipFill>
          <p:spPr>
            <a:xfrm>
              <a:off x="4876800" y="3390900"/>
              <a:ext cx="3505200" cy="2857500"/>
            </a:xfrm>
            <a:prstGeom prst="rect">
              <a:avLst/>
            </a:prstGeom>
          </p:spPr>
        </p:pic>
        <p:sp>
          <p:nvSpPr>
            <p:cNvPr id="28" name="TextBox 27"/>
            <p:cNvSpPr txBox="1"/>
            <p:nvPr/>
          </p:nvSpPr>
          <p:spPr>
            <a:xfrm>
              <a:off x="4889500" y="6405905"/>
              <a:ext cx="3479800" cy="1061829"/>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Messenger Kids</a:t>
              </a:r>
              <a:endParaRPr lang="en-US" sz="2000" i="1">
                <a:solidFill>
                  <a:srgbClr val="0070C0"/>
                </a:solidFill>
                <a:latin typeface="Arial" panose="020B0604020202020204" pitchFamily="34" charset="0"/>
                <a:cs typeface="Arial" panose="020B0604020202020204" pitchFamily="34" charset="0"/>
              </a:endParaRPr>
            </a:p>
          </p:txBody>
        </p:sp>
      </p:grpSp>
      <p:grpSp>
        <p:nvGrpSpPr>
          <p:cNvPr id="29" name="Group 28"/>
          <p:cNvGrpSpPr/>
          <p:nvPr/>
        </p:nvGrpSpPr>
        <p:grpSpPr>
          <a:xfrm>
            <a:off x="3924300" y="3022600"/>
            <a:ext cx="1739900" cy="2270412"/>
            <a:chOff x="9626600" y="3600450"/>
            <a:chExt cx="3479800" cy="3405618"/>
          </a:xfrm>
        </p:grpSpPr>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55200" y="3600450"/>
              <a:ext cx="3251200" cy="2438400"/>
            </a:xfrm>
            <a:prstGeom prst="rect">
              <a:avLst/>
            </a:prstGeom>
          </p:spPr>
        </p:pic>
        <p:sp>
          <p:nvSpPr>
            <p:cNvPr id="31" name="TextBox 30"/>
            <p:cNvSpPr txBox="1"/>
            <p:nvPr/>
          </p:nvSpPr>
          <p:spPr>
            <a:xfrm>
              <a:off x="9626600" y="6405903"/>
              <a:ext cx="3479800" cy="600165"/>
            </a:xfrm>
            <a:prstGeom prst="rect">
              <a:avLst/>
            </a:prstGeom>
            <a:noFill/>
          </p:spPr>
          <p:txBody>
            <a:bodyPr wrap="square" rtlCol="0">
              <a:spAutoFit/>
            </a:bodyPr>
            <a:lstStyle/>
            <a:p>
              <a:pPr algn="ctr"/>
              <a:r>
                <a:rPr lang="vi-VN" sz="2000" i="1">
                  <a:solidFill>
                    <a:srgbClr val="0070C0"/>
                  </a:solidFill>
                  <a:latin typeface="Arial" panose="020B0604020202020204" pitchFamily="34" charset="0"/>
                  <a:cs typeface="Arial" panose="020B0604020202020204" pitchFamily="34" charset="0"/>
                </a:rPr>
                <a:t>Gmail</a:t>
              </a:r>
              <a:endParaRPr lang="en-US" sz="2000" i="1">
                <a:solidFill>
                  <a:srgbClr val="0070C0"/>
                </a:solidFill>
                <a:latin typeface="Arial" panose="020B0604020202020204" pitchFamily="34" charset="0"/>
                <a:cs typeface="Arial" panose="020B0604020202020204" pitchFamily="34" charset="0"/>
              </a:endParaRPr>
            </a:p>
          </p:txBody>
        </p:sp>
      </p:grpSp>
      <p:sp>
        <p:nvSpPr>
          <p:cNvPr id="35" name="Freeform 25"/>
          <p:cNvSpPr/>
          <p:nvPr/>
        </p:nvSpPr>
        <p:spPr>
          <a:xfrm rot="20626831">
            <a:off x="141672" y="5554384"/>
            <a:ext cx="564817" cy="1387118"/>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extLst>
      <p:ext uri="{BB962C8B-B14F-4D97-AF65-F5344CB8AC3E}">
        <p14:creationId xmlns:p14="http://schemas.microsoft.com/office/powerpoint/2010/main" val="37328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52" y="188640"/>
            <a:ext cx="9166152" cy="6669360"/>
          </a:xfrm>
        </p:spPr>
      </p:pic>
      <p:sp>
        <p:nvSpPr>
          <p:cNvPr id="10" name="Rounded Rectangular Callout 9"/>
          <p:cNvSpPr/>
          <p:nvPr/>
        </p:nvSpPr>
        <p:spPr>
          <a:xfrm>
            <a:off x="6228183" y="2693787"/>
            <a:ext cx="2059097" cy="879229"/>
          </a:xfrm>
          <a:prstGeom prst="wedgeRoundRectCallout">
            <a:avLst>
              <a:gd name="adj1" fmla="val -42156"/>
              <a:gd name="adj2" fmla="val 90022"/>
              <a:gd name="adj3" fmla="val 16667"/>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solidFill>
                  <a:schemeClr val="tx1"/>
                </a:solidFill>
              </a:rPr>
              <a:t>Học</a:t>
            </a:r>
            <a:r>
              <a:rPr lang="en-US" sz="2300" dirty="0">
                <a:solidFill>
                  <a:schemeClr val="tx1"/>
                </a:solidFill>
              </a:rPr>
              <a:t> </a:t>
            </a:r>
            <a:r>
              <a:rPr lang="en-US" sz="2300" dirty="0" err="1">
                <a:solidFill>
                  <a:schemeClr val="tx1"/>
                </a:solidFill>
              </a:rPr>
              <a:t>trực</a:t>
            </a:r>
            <a:r>
              <a:rPr lang="en-US" sz="2300" dirty="0">
                <a:solidFill>
                  <a:schemeClr val="tx1"/>
                </a:solidFill>
              </a:rPr>
              <a:t> </a:t>
            </a:r>
            <a:r>
              <a:rPr lang="en-US" sz="2300" dirty="0" err="1">
                <a:solidFill>
                  <a:schemeClr val="tx1"/>
                </a:solidFill>
              </a:rPr>
              <a:t>tuyến</a:t>
            </a:r>
            <a:endParaRPr lang="vi-VN" sz="2300" dirty="0">
              <a:solidFill>
                <a:schemeClr val="tx1"/>
              </a:solidFill>
            </a:endParaRPr>
          </a:p>
        </p:txBody>
      </p:sp>
    </p:spTree>
    <p:extLst>
      <p:ext uri="{BB962C8B-B14F-4D97-AF65-F5344CB8AC3E}">
        <p14:creationId xmlns:p14="http://schemas.microsoft.com/office/powerpoint/2010/main" val="164663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800100" y="1041401"/>
            <a:ext cx="990600" cy="1056639"/>
          </a:xfrm>
          <a:prstGeom prst="rect">
            <a:avLst/>
          </a:prstGeom>
        </p:spPr>
      </p:pic>
      <p:sp>
        <p:nvSpPr>
          <p:cNvPr id="16" name="Rounded Rectangular Callout 15"/>
          <p:cNvSpPr/>
          <p:nvPr/>
        </p:nvSpPr>
        <p:spPr>
          <a:xfrm>
            <a:off x="1979712" y="386081"/>
            <a:ext cx="7164288" cy="1310639"/>
          </a:xfrm>
          <a:prstGeom prst="wedgeRoundRectCallout">
            <a:avLst>
              <a:gd name="adj1" fmla="val -57350"/>
              <a:gd name="adj2" fmla="val 30435"/>
              <a:gd name="adj3" fmla="val 16667"/>
            </a:avLst>
          </a:prstGeom>
          <a:ln/>
        </p:spPr>
        <p:style>
          <a:lnRef idx="1">
            <a:schemeClr val="accent1"/>
          </a:lnRef>
          <a:fillRef idx="2">
            <a:schemeClr val="accent1"/>
          </a:fillRef>
          <a:effectRef idx="1">
            <a:schemeClr val="accent1"/>
          </a:effectRef>
          <a:fontRef idx="minor">
            <a:schemeClr val="dk1"/>
          </a:fontRef>
        </p:style>
        <p:txBody>
          <a:bodyPr lIns="51206" tIns="25603" rIns="51206" bIns="25603" rtlCol="0" anchor="ctr"/>
          <a:lstStyle/>
          <a:p>
            <a:pPr algn="ctr">
              <a:lnSpc>
                <a:spcPct val="150000"/>
              </a:lnSpc>
            </a:pPr>
            <a:r>
              <a:rPr lang="en-US" sz="3200" b="1" dirty="0">
                <a:latin typeface="Arial" panose="020B0604020202020204" pitchFamily="34" charset="0"/>
                <a:cs typeface="Arial" panose="020B0604020202020204" pitchFamily="34" charset="0"/>
              </a:rPr>
              <a:t>Em </a:t>
            </a:r>
            <a:r>
              <a:rPr lang="en-US" sz="3200" b="1" dirty="0" err="1">
                <a:latin typeface="Arial" panose="020B0604020202020204" pitchFamily="34" charset="0"/>
                <a:cs typeface="Arial" panose="020B0604020202020204" pitchFamily="34" charset="0"/>
              </a:rPr>
              <a:t>hãy</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nêu</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một</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số</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phần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mềm</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hỗ</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trợ</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học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trực</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tuyến</a:t>
            </a:r>
            <a:r>
              <a:rPr lang="en-US" sz="3200" b="1" dirty="0">
                <a:latin typeface="Arial" panose="020B0604020202020204" pitchFamily="34" charset="0"/>
                <a:cs typeface="Arial" panose="020B0604020202020204" pitchFamily="34" charset="0"/>
              </a:rPr>
              <a:t>.</a:t>
            </a:r>
          </a:p>
        </p:txBody>
      </p:sp>
      <p:sp>
        <p:nvSpPr>
          <p:cNvPr id="35" name="Freeform 25"/>
          <p:cNvSpPr/>
          <p:nvPr/>
        </p:nvSpPr>
        <p:spPr>
          <a:xfrm rot="20626831">
            <a:off x="141672" y="5554384"/>
            <a:ext cx="564817" cy="1387118"/>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00" y="2870200"/>
            <a:ext cx="2606435" cy="3302921"/>
          </a:xfrm>
          <a:prstGeom prst="rect">
            <a:avLst/>
          </a:prstGeom>
        </p:spPr>
      </p:pic>
      <p:grpSp>
        <p:nvGrpSpPr>
          <p:cNvPr id="18" name="Group 17"/>
          <p:cNvGrpSpPr/>
          <p:nvPr/>
        </p:nvGrpSpPr>
        <p:grpSpPr>
          <a:xfrm>
            <a:off x="3363356" y="3168480"/>
            <a:ext cx="2560542" cy="2760044"/>
            <a:chOff x="6383509" y="5632450"/>
            <a:chExt cx="5121084" cy="4140066"/>
          </a:xfrm>
        </p:grpSpPr>
        <p:pic>
          <p:nvPicPr>
            <p:cNvPr id="19" name="Picture 18"/>
            <p:cNvPicPr>
              <a:picLocks noChangeAspect="1"/>
            </p:cNvPicPr>
            <p:nvPr/>
          </p:nvPicPr>
          <p:blipFill>
            <a:blip r:embed="rId7"/>
            <a:stretch>
              <a:fillRect/>
            </a:stretch>
          </p:blipFill>
          <p:spPr>
            <a:xfrm>
              <a:off x="6383509" y="8876326"/>
              <a:ext cx="5121084" cy="896190"/>
            </a:xfrm>
            <a:prstGeom prst="rect">
              <a:avLst/>
            </a:prstGeom>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6636" y="5632450"/>
              <a:ext cx="3034830" cy="2822681"/>
            </a:xfrm>
            <a:prstGeom prst="rect">
              <a:avLst/>
            </a:prstGeom>
          </p:spPr>
        </p:pic>
      </p:gr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38900" y="3192472"/>
            <a:ext cx="2327387" cy="2752525"/>
          </a:xfrm>
          <a:prstGeom prst="rect">
            <a:avLst/>
          </a:prstGeom>
        </p:spPr>
      </p:pic>
    </p:spTree>
    <p:extLst>
      <p:ext uri="{BB962C8B-B14F-4D97-AF65-F5344CB8AC3E}">
        <p14:creationId xmlns:p14="http://schemas.microsoft.com/office/powerpoint/2010/main" val="7585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7"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ppt_x</p:attrName>
                                        </p:attrNameLst>
                                      </p:cBhvr>
                                      <p:tavLst>
                                        <p:tav tm="0">
                                          <p:val>
                                            <p:strVal val="#ppt_x-#ppt_w/2"/>
                                          </p:val>
                                        </p:tav>
                                        <p:tav tm="100000">
                                          <p:val>
                                            <p:strVal val="#ppt_x"/>
                                          </p:val>
                                        </p:tav>
                                      </p:tavLst>
                                    </p:anim>
                                    <p:anim calcmode="lin" valueType="num">
                                      <p:cBhvr>
                                        <p:cTn id="12" dur="500" fill="hold"/>
                                        <p:tgtEl>
                                          <p:spTgt spid="16"/>
                                        </p:tgtEl>
                                        <p:attrNameLst>
                                          <p:attrName>ppt_y</p:attrName>
                                        </p:attrNameLst>
                                      </p:cBhvr>
                                      <p:tavLst>
                                        <p:tav tm="0">
                                          <p:val>
                                            <p:strVal val="#ppt_y"/>
                                          </p:val>
                                        </p:tav>
                                        <p:tav tm="100000">
                                          <p:val>
                                            <p:strVal val="#ppt_y"/>
                                          </p:val>
                                        </p:tav>
                                      </p:tavLst>
                                    </p:anim>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par>
                          <p:cTn id="22" fill="hold">
                            <p:stCondLst>
                              <p:cond delay="500"/>
                            </p:stCondLst>
                            <p:childTnLst>
                              <p:par>
                                <p:cTn id="23" presetID="53" presetClass="entr" presetSubtype="16"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childTnLst>
                          </p:cTn>
                        </p:par>
                        <p:par>
                          <p:cTn id="28" fill="hold">
                            <p:stCondLst>
                              <p:cond delay="1000"/>
                            </p:stCondLst>
                            <p:childTnLst>
                              <p:par>
                                <p:cTn id="29" presetID="53" presetClass="entr" presetSubtype="16"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36" y="0"/>
            <a:ext cx="9237036" cy="6858000"/>
          </a:xfrm>
          <a:prstGeom prst="rect">
            <a:avLst/>
          </a:prstGeom>
        </p:spPr>
      </p:pic>
    </p:spTree>
    <p:extLst>
      <p:ext uri="{BB962C8B-B14F-4D97-AF65-F5344CB8AC3E}">
        <p14:creationId xmlns:p14="http://schemas.microsoft.com/office/powerpoint/2010/main" val="289134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2438400" cy="7092103"/>
            <a:chOff x="0" y="0"/>
            <a:chExt cx="1389657" cy="2801818"/>
          </a:xfrm>
        </p:grpSpPr>
        <p:sp>
          <p:nvSpPr>
            <p:cNvPr id="3" name="Freeform 3"/>
            <p:cNvSpPr/>
            <p:nvPr/>
          </p:nvSpPr>
          <p:spPr>
            <a:xfrm>
              <a:off x="0" y="0"/>
              <a:ext cx="1389657" cy="2801819"/>
            </a:xfrm>
            <a:custGeom>
              <a:avLst/>
              <a:gdLst/>
              <a:ahLst/>
              <a:cxnLst/>
              <a:rect l="l" t="t" r="r" b="b"/>
              <a:pathLst>
                <a:path w="1389657" h="2801819">
                  <a:moveTo>
                    <a:pt x="0" y="0"/>
                  </a:moveTo>
                  <a:lnTo>
                    <a:pt x="1389657" y="0"/>
                  </a:lnTo>
                  <a:lnTo>
                    <a:pt x="1389657" y="2801819"/>
                  </a:lnTo>
                  <a:lnTo>
                    <a:pt x="0" y="2801819"/>
                  </a:lnTo>
                  <a:close/>
                </a:path>
              </a:pathLst>
            </a:custGeom>
            <a:solidFill>
              <a:srgbClr val="F3D0D2"/>
            </a:solidFill>
          </p:spPr>
        </p:sp>
        <p:sp>
          <p:nvSpPr>
            <p:cNvPr id="4" name="TextBox 4"/>
            <p:cNvSpPr txBox="1"/>
            <p:nvPr/>
          </p:nvSpPr>
          <p:spPr>
            <a:xfrm>
              <a:off x="0" y="-38100"/>
              <a:ext cx="1389657" cy="2839918"/>
            </a:xfrm>
            <a:prstGeom prst="rect">
              <a:avLst/>
            </a:prstGeom>
          </p:spPr>
          <p:txBody>
            <a:bodyPr lIns="50800" tIns="50800" rIns="50800" bIns="50800" rtlCol="0" anchor="ctr"/>
            <a:lstStyle/>
            <a:p>
              <a:pPr algn="ctr">
                <a:lnSpc>
                  <a:spcPts val="1489"/>
                </a:lnSpc>
                <a:spcBef>
                  <a:spcPct val="0"/>
                </a:spcBef>
              </a:pPr>
              <a:endParaRPr/>
            </a:p>
          </p:txBody>
        </p:sp>
      </p:grpSp>
      <p:sp>
        <p:nvSpPr>
          <p:cNvPr id="5" name="Freeform 5"/>
          <p:cNvSpPr/>
          <p:nvPr/>
        </p:nvSpPr>
        <p:spPr>
          <a:xfrm>
            <a:off x="2305050" y="-202801"/>
            <a:ext cx="6838950" cy="9118600"/>
          </a:xfrm>
          <a:custGeom>
            <a:avLst/>
            <a:gdLst/>
            <a:ahLst/>
            <a:cxnLst/>
            <a:rect l="l" t="t" r="r" b="b"/>
            <a:pathLst>
              <a:path w="13677900" h="13677900">
                <a:moveTo>
                  <a:pt x="0" y="0"/>
                </a:moveTo>
                <a:lnTo>
                  <a:pt x="13677900" y="0"/>
                </a:lnTo>
                <a:lnTo>
                  <a:pt x="13677900" y="13677900"/>
                </a:lnTo>
                <a:lnTo>
                  <a:pt x="0" y="13677900"/>
                </a:lnTo>
                <a:lnTo>
                  <a:pt x="0" y="0"/>
                </a:lnTo>
                <a:close/>
              </a:path>
            </a:pathLst>
          </a:custGeom>
          <a:blipFill>
            <a:blip r:embed="rId3">
              <a:alphaModFix amt="40000"/>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0" y="700375"/>
            <a:ext cx="2438400" cy="1046440"/>
          </a:xfrm>
          <a:prstGeom prst="rect">
            <a:avLst/>
          </a:prstGeom>
          <a:solidFill>
            <a:srgbClr val="FFFDEA"/>
          </a:solidFill>
        </p:spPr>
        <p:txBody>
          <a:bodyPr wrap="square" lIns="0" tIns="0" rIns="0" bIns="0" rtlCol="0" anchor="t">
            <a:spAutoFit/>
          </a:bodyPr>
          <a:lstStyle/>
          <a:p>
            <a:pPr algn="ctr"/>
            <a:r>
              <a:rPr lang="vi-VN" sz="3400" b="1">
                <a:solidFill>
                  <a:schemeClr val="tx2">
                    <a:lumMod val="75000"/>
                  </a:schemeClr>
                </a:solidFill>
                <a:latin typeface="Arial" panose="020B0604020202020204" pitchFamily="34" charset="0"/>
                <a:cs typeface="Arial" panose="020B0604020202020204" pitchFamily="34" charset="0"/>
              </a:rPr>
              <a:t>LUYỆN TẬP</a:t>
            </a:r>
            <a:endParaRPr lang="en-US" sz="3400" b="1">
              <a:solidFill>
                <a:schemeClr val="tx2">
                  <a:lumMod val="75000"/>
                </a:schemeClr>
              </a:solidFill>
              <a:latin typeface="Arial" panose="020B0604020202020204" pitchFamily="34" charset="0"/>
              <a:cs typeface="Arial" panose="020B0604020202020204" pitchFamily="34" charset="0"/>
            </a:endParaRPr>
          </a:p>
        </p:txBody>
      </p:sp>
      <p:sp>
        <p:nvSpPr>
          <p:cNvPr id="23" name="Freeform 7"/>
          <p:cNvSpPr/>
          <p:nvPr/>
        </p:nvSpPr>
        <p:spPr>
          <a:xfrm>
            <a:off x="1" y="2643845"/>
            <a:ext cx="2837693" cy="4214155"/>
          </a:xfrm>
          <a:custGeom>
            <a:avLst/>
            <a:gdLst/>
            <a:ahLst/>
            <a:cxnLst/>
            <a:rect l="l" t="t" r="r" b="b"/>
            <a:pathLst>
              <a:path w="13993669" h="10110426">
                <a:moveTo>
                  <a:pt x="0" y="0"/>
                </a:moveTo>
                <a:lnTo>
                  <a:pt x="13993669" y="0"/>
                </a:lnTo>
                <a:lnTo>
                  <a:pt x="13993669" y="10110426"/>
                </a:lnTo>
                <a:lnTo>
                  <a:pt x="0" y="10110426"/>
                </a:lnTo>
                <a:lnTo>
                  <a:pt x="0" y="0"/>
                </a:lnTo>
                <a:close/>
              </a:path>
            </a:pathLst>
          </a:custGeom>
          <a:blipFill>
            <a:blip r:embed="rId5">
              <a:extLst>
                <a:ext uri="{96DAC541-7B7A-43D3-8B79-37D633B846F1}">
                  <asvg:svgBlip xmlns:asvg="http://schemas.microsoft.com/office/drawing/2016/SVG/main" r:embed="rId6"/>
                </a:ext>
              </a:extLst>
            </a:blip>
            <a:srcRect/>
            <a:stretch>
              <a:fillRect l="-84380" b="-19604"/>
            </a:stretch>
          </a:blipFill>
        </p:spPr>
      </p:sp>
      <p:sp>
        <p:nvSpPr>
          <p:cNvPr id="7" name="Rectangle 6"/>
          <p:cNvSpPr/>
          <p:nvPr/>
        </p:nvSpPr>
        <p:spPr>
          <a:xfrm>
            <a:off x="2874780" y="783007"/>
            <a:ext cx="4284813" cy="390260"/>
          </a:xfrm>
          <a:prstGeom prst="rect">
            <a:avLst/>
          </a:prstGeom>
        </p:spPr>
        <p:txBody>
          <a:bodyPr wrap="none" lIns="51206" tIns="25603" rIns="51206" bIns="25603">
            <a:spAutoFit/>
          </a:bodyPr>
          <a:lstStyle/>
          <a:p>
            <a:r>
              <a:rPr lang="en-US" sz="2200">
                <a:latin typeface="Arial" panose="020B0604020202020204" pitchFamily="34" charset="0"/>
                <a:cs typeface="Arial" panose="020B0604020202020204" pitchFamily="34" charset="0"/>
              </a:rPr>
              <a:t>Trong các câu sau, câu nào </a:t>
            </a:r>
            <a:r>
              <a:rPr lang="en-US" sz="2200" b="1">
                <a:latin typeface="Arial" panose="020B0604020202020204" pitchFamily="34" charset="0"/>
                <a:cs typeface="Arial" panose="020B0604020202020204" pitchFamily="34" charset="0"/>
              </a:rPr>
              <a:t>SAI</a:t>
            </a:r>
            <a:r>
              <a:rPr lang="en-US" sz="2200">
                <a:latin typeface="Arial" panose="020B0604020202020204" pitchFamily="34" charset="0"/>
                <a:cs typeface="Arial" panose="020B0604020202020204" pitchFamily="34" charset="0"/>
              </a:rPr>
              <a:t>?</a:t>
            </a:r>
          </a:p>
        </p:txBody>
      </p:sp>
      <p:sp>
        <p:nvSpPr>
          <p:cNvPr id="11" name="Oval 10"/>
          <p:cNvSpPr/>
          <p:nvPr/>
        </p:nvSpPr>
        <p:spPr>
          <a:xfrm>
            <a:off x="2873253" y="1665695"/>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a</a:t>
            </a:r>
            <a:endParaRPr lang="en-US" sz="2200">
              <a:latin typeface="Arial" panose="020B0604020202020204" pitchFamily="34" charset="0"/>
              <a:cs typeface="Arial" panose="020B0604020202020204" pitchFamily="34" charset="0"/>
            </a:endParaRPr>
          </a:p>
        </p:txBody>
      </p:sp>
      <p:sp>
        <p:nvSpPr>
          <p:cNvPr id="15" name="Rectangle 14"/>
          <p:cNvSpPr/>
          <p:nvPr/>
        </p:nvSpPr>
        <p:spPr>
          <a:xfrm>
            <a:off x="3426460" y="1443930"/>
            <a:ext cx="5194813"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Máy tính có thể giúp em tìm kiếm thông tin, tài liệu học tập.</a:t>
            </a:r>
          </a:p>
        </p:txBody>
      </p:sp>
      <p:sp>
        <p:nvSpPr>
          <p:cNvPr id="30" name="Oval 29"/>
          <p:cNvSpPr/>
          <p:nvPr/>
        </p:nvSpPr>
        <p:spPr>
          <a:xfrm>
            <a:off x="2873253" y="2878323"/>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b</a:t>
            </a:r>
            <a:endParaRPr lang="en-US" sz="2200">
              <a:latin typeface="Arial" panose="020B0604020202020204" pitchFamily="34" charset="0"/>
              <a:cs typeface="Arial" panose="020B0604020202020204" pitchFamily="34" charset="0"/>
            </a:endParaRPr>
          </a:p>
        </p:txBody>
      </p:sp>
      <p:sp>
        <p:nvSpPr>
          <p:cNvPr id="31" name="Rectangle 30"/>
          <p:cNvSpPr/>
          <p:nvPr/>
        </p:nvSpPr>
        <p:spPr>
          <a:xfrm>
            <a:off x="3426460" y="2943117"/>
            <a:ext cx="4607560" cy="728814"/>
          </a:xfrm>
          <a:prstGeom prst="rect">
            <a:avLst/>
          </a:prstGeom>
        </p:spPr>
        <p:txBody>
          <a:bodyPr wrap="square" lIns="51206" tIns="25603" rIns="51206" bIns="25603">
            <a:spAutoFit/>
          </a:bodyPr>
          <a:lstStyle/>
          <a:p>
            <a:pPr algn="just"/>
            <a:r>
              <a:rPr lang="en-US" sz="2200">
                <a:latin typeface="Arial" panose="020B0604020202020204" pitchFamily="34" charset="0"/>
                <a:cs typeface="Arial" panose="020B0604020202020204" pitchFamily="34" charset="0"/>
              </a:rPr>
              <a:t>Máy tính chỉ dùng cho mục đích giải trí.</a:t>
            </a:r>
          </a:p>
        </p:txBody>
      </p:sp>
      <p:sp>
        <p:nvSpPr>
          <p:cNvPr id="32" name="Oval 31"/>
          <p:cNvSpPr/>
          <p:nvPr/>
        </p:nvSpPr>
        <p:spPr>
          <a:xfrm>
            <a:off x="2873253" y="3908904"/>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c</a:t>
            </a:r>
            <a:endParaRPr lang="en-US" sz="2200">
              <a:latin typeface="Arial" panose="020B0604020202020204" pitchFamily="34" charset="0"/>
              <a:cs typeface="Arial" panose="020B0604020202020204" pitchFamily="34" charset="0"/>
            </a:endParaRPr>
          </a:p>
        </p:txBody>
      </p:sp>
      <p:sp>
        <p:nvSpPr>
          <p:cNvPr id="33" name="Rectangle 32"/>
          <p:cNvSpPr/>
          <p:nvPr/>
        </p:nvSpPr>
        <p:spPr>
          <a:xfrm>
            <a:off x="3426460" y="3687139"/>
            <a:ext cx="5369560"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Nhờ có máy tính, em có thể trao đổi thông tin, hợp tác với bạn bè.</a:t>
            </a:r>
          </a:p>
        </p:txBody>
      </p:sp>
      <p:sp>
        <p:nvSpPr>
          <p:cNvPr id="34" name="Oval 33"/>
          <p:cNvSpPr/>
          <p:nvPr/>
        </p:nvSpPr>
        <p:spPr>
          <a:xfrm>
            <a:off x="2850393" y="5327165"/>
            <a:ext cx="419100" cy="558800"/>
          </a:xfrm>
          <a:prstGeom prst="ellipse">
            <a:avLst/>
          </a:prstGeom>
        </p:spPr>
        <p:style>
          <a:lnRef idx="3">
            <a:schemeClr val="lt1"/>
          </a:lnRef>
          <a:fillRef idx="1">
            <a:schemeClr val="accent4"/>
          </a:fillRef>
          <a:effectRef idx="1">
            <a:schemeClr val="accent4"/>
          </a:effectRef>
          <a:fontRef idx="minor">
            <a:schemeClr val="lt1"/>
          </a:fontRef>
        </p:style>
        <p:txBody>
          <a:bodyPr lIns="51206" tIns="25603" rIns="51206" bIns="25603" rtlCol="0" anchor="ctr"/>
          <a:lstStyle/>
          <a:p>
            <a:pPr algn="ctr"/>
            <a:r>
              <a:rPr lang="vi-VN" sz="2200">
                <a:latin typeface="Arial" panose="020B0604020202020204" pitchFamily="34" charset="0"/>
                <a:cs typeface="Arial" panose="020B0604020202020204" pitchFamily="34" charset="0"/>
              </a:rPr>
              <a:t>d</a:t>
            </a:r>
            <a:endParaRPr lang="en-US" sz="2200">
              <a:latin typeface="Arial" panose="020B0604020202020204" pitchFamily="34" charset="0"/>
              <a:cs typeface="Arial" panose="020B0604020202020204" pitchFamily="34" charset="0"/>
            </a:endParaRPr>
          </a:p>
        </p:txBody>
      </p:sp>
      <p:sp>
        <p:nvSpPr>
          <p:cNvPr id="35" name="Rectangle 34"/>
          <p:cNvSpPr/>
          <p:nvPr/>
        </p:nvSpPr>
        <p:spPr>
          <a:xfrm>
            <a:off x="3403600" y="5105400"/>
            <a:ext cx="5217673" cy="1067369"/>
          </a:xfrm>
          <a:prstGeom prst="rect">
            <a:avLst/>
          </a:prstGeom>
        </p:spPr>
        <p:txBody>
          <a:bodyPr wrap="square" lIns="51206" tIns="25603" rIns="51206" bIns="25603">
            <a:spAutoFit/>
          </a:bodyPr>
          <a:lstStyle/>
          <a:p>
            <a:pPr algn="just">
              <a:lnSpc>
                <a:spcPct val="150000"/>
              </a:lnSpc>
            </a:pPr>
            <a:r>
              <a:rPr lang="en-US" sz="2200">
                <a:latin typeface="Arial" panose="020B0604020202020204" pitchFamily="34" charset="0"/>
                <a:cs typeface="Arial" panose="020B0604020202020204" pitchFamily="34" charset="0"/>
              </a:rPr>
              <a:t>Máy tính có thể giúp em tải hình ảnh, video về từ Internet.</a:t>
            </a:r>
          </a:p>
        </p:txBody>
      </p:sp>
    </p:spTree>
    <p:extLst>
      <p:ext uri="{BB962C8B-B14F-4D97-AF65-F5344CB8AC3E}">
        <p14:creationId xmlns:p14="http://schemas.microsoft.com/office/powerpoint/2010/main" val="3674919804"/>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anim calcmode="lin" valueType="num">
                                      <p:cBhvr>
                                        <p:cTn id="18" dur="500" fill="hold"/>
                                        <p:tgtEl>
                                          <p:spTgt spid="15"/>
                                        </p:tgtEl>
                                        <p:attrNameLst>
                                          <p:attrName>ppt_x</p:attrName>
                                        </p:attrNameLst>
                                      </p:cBhvr>
                                      <p:tavLst>
                                        <p:tav tm="0">
                                          <p:val>
                                            <p:strVal val="#ppt_x"/>
                                          </p:val>
                                        </p:tav>
                                        <p:tav tm="100000">
                                          <p:val>
                                            <p:strVal val="#ppt_x"/>
                                          </p:val>
                                        </p:tav>
                                      </p:tavLst>
                                    </p:anim>
                                    <p:anim calcmode="lin" valueType="num">
                                      <p:cBhvr>
                                        <p:cTn id="19" dur="500" fill="hold"/>
                                        <p:tgtEl>
                                          <p:spTgt spid="1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anim calcmode="lin" valueType="num">
                                      <p:cBhvr>
                                        <p:cTn id="24" dur="500" fill="hold"/>
                                        <p:tgtEl>
                                          <p:spTgt spid="30"/>
                                        </p:tgtEl>
                                        <p:attrNameLst>
                                          <p:attrName>ppt_x</p:attrName>
                                        </p:attrNameLst>
                                      </p:cBhvr>
                                      <p:tavLst>
                                        <p:tav tm="0">
                                          <p:val>
                                            <p:strVal val="#ppt_x"/>
                                          </p:val>
                                        </p:tav>
                                        <p:tav tm="100000">
                                          <p:val>
                                            <p:strVal val="#ppt_x"/>
                                          </p:val>
                                        </p:tav>
                                      </p:tavLst>
                                    </p:anim>
                                    <p:anim calcmode="lin" valueType="num">
                                      <p:cBhvr>
                                        <p:cTn id="25" dur="500" fill="hold"/>
                                        <p:tgtEl>
                                          <p:spTgt spid="30"/>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anim calcmode="lin" valueType="num">
                                      <p:cBhvr>
                                        <p:cTn id="29" dur="500" fill="hold"/>
                                        <p:tgtEl>
                                          <p:spTgt spid="31"/>
                                        </p:tgtEl>
                                        <p:attrNameLst>
                                          <p:attrName>ppt_x</p:attrName>
                                        </p:attrNameLst>
                                      </p:cBhvr>
                                      <p:tavLst>
                                        <p:tav tm="0">
                                          <p:val>
                                            <p:strVal val="#ppt_x"/>
                                          </p:val>
                                        </p:tav>
                                        <p:tav tm="100000">
                                          <p:val>
                                            <p:strVal val="#ppt_x"/>
                                          </p:val>
                                        </p:tav>
                                      </p:tavLst>
                                    </p:anim>
                                    <p:anim calcmode="lin" valueType="num">
                                      <p:cBhvr>
                                        <p:cTn id="30" dur="500" fill="hold"/>
                                        <p:tgtEl>
                                          <p:spTgt spid="31"/>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grpId="0" nodeType="after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anim calcmode="lin" valueType="num">
                                      <p:cBhvr>
                                        <p:cTn id="35" dur="500" fill="hold"/>
                                        <p:tgtEl>
                                          <p:spTgt spid="32"/>
                                        </p:tgtEl>
                                        <p:attrNameLst>
                                          <p:attrName>ppt_x</p:attrName>
                                        </p:attrNameLst>
                                      </p:cBhvr>
                                      <p:tavLst>
                                        <p:tav tm="0">
                                          <p:val>
                                            <p:strVal val="#ppt_x"/>
                                          </p:val>
                                        </p:tav>
                                        <p:tav tm="100000">
                                          <p:val>
                                            <p:strVal val="#ppt_x"/>
                                          </p:val>
                                        </p:tav>
                                      </p:tavLst>
                                    </p:anim>
                                    <p:anim calcmode="lin" valueType="num">
                                      <p:cBhvr>
                                        <p:cTn id="36" dur="500" fill="hold"/>
                                        <p:tgtEl>
                                          <p:spTgt spid="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anim calcmode="lin" valueType="num">
                                      <p:cBhvr>
                                        <p:cTn id="40" dur="500" fill="hold"/>
                                        <p:tgtEl>
                                          <p:spTgt spid="33"/>
                                        </p:tgtEl>
                                        <p:attrNameLst>
                                          <p:attrName>ppt_x</p:attrName>
                                        </p:attrNameLst>
                                      </p:cBhvr>
                                      <p:tavLst>
                                        <p:tav tm="0">
                                          <p:val>
                                            <p:strVal val="#ppt_x"/>
                                          </p:val>
                                        </p:tav>
                                        <p:tav tm="100000">
                                          <p:val>
                                            <p:strVal val="#ppt_x"/>
                                          </p:val>
                                        </p:tav>
                                      </p:tavLst>
                                    </p:anim>
                                    <p:anim calcmode="lin" valueType="num">
                                      <p:cBhvr>
                                        <p:cTn id="41" dur="500" fill="hold"/>
                                        <p:tgtEl>
                                          <p:spTgt spid="33"/>
                                        </p:tgtEl>
                                        <p:attrNameLst>
                                          <p:attrName>ppt_y</p:attrName>
                                        </p:attrNameLst>
                                      </p:cBhvr>
                                      <p:tavLst>
                                        <p:tav tm="0">
                                          <p:val>
                                            <p:strVal val="#ppt_y+.1"/>
                                          </p:val>
                                        </p:tav>
                                        <p:tav tm="100000">
                                          <p:val>
                                            <p:strVal val="#ppt_y"/>
                                          </p:val>
                                        </p:tav>
                                      </p:tavLst>
                                    </p:anim>
                                  </p:childTnLst>
                                </p:cTn>
                              </p:par>
                            </p:childTnLst>
                          </p:cTn>
                        </p:par>
                        <p:par>
                          <p:cTn id="42" fill="hold">
                            <p:stCondLst>
                              <p:cond delay="1500"/>
                            </p:stCondLst>
                            <p:childTnLst>
                              <p:par>
                                <p:cTn id="43" presetID="42"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anim calcmode="lin" valueType="num">
                                      <p:cBhvr>
                                        <p:cTn id="46" dur="500" fill="hold"/>
                                        <p:tgtEl>
                                          <p:spTgt spid="34"/>
                                        </p:tgtEl>
                                        <p:attrNameLst>
                                          <p:attrName>ppt_x</p:attrName>
                                        </p:attrNameLst>
                                      </p:cBhvr>
                                      <p:tavLst>
                                        <p:tav tm="0">
                                          <p:val>
                                            <p:strVal val="#ppt_x"/>
                                          </p:val>
                                        </p:tav>
                                        <p:tav tm="100000">
                                          <p:val>
                                            <p:strVal val="#ppt_x"/>
                                          </p:val>
                                        </p:tav>
                                      </p:tavLst>
                                    </p:anim>
                                    <p:anim calcmode="lin" valueType="num">
                                      <p:cBhvr>
                                        <p:cTn id="47" dur="500" fill="hold"/>
                                        <p:tgtEl>
                                          <p:spTgt spid="34"/>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anim calcmode="lin" valueType="num">
                                      <p:cBhvr>
                                        <p:cTn id="51" dur="500" fill="hold"/>
                                        <p:tgtEl>
                                          <p:spTgt spid="35"/>
                                        </p:tgtEl>
                                        <p:attrNameLst>
                                          <p:attrName>ppt_x</p:attrName>
                                        </p:attrNameLst>
                                      </p:cBhvr>
                                      <p:tavLst>
                                        <p:tav tm="0">
                                          <p:val>
                                            <p:strVal val="#ppt_x"/>
                                          </p:val>
                                        </p:tav>
                                        <p:tav tm="100000">
                                          <p:val>
                                            <p:strVal val="#ppt_x"/>
                                          </p:val>
                                        </p:tav>
                                      </p:tavLst>
                                    </p:anim>
                                    <p:anim calcmode="lin" valueType="num">
                                      <p:cBhvr>
                                        <p:cTn id="52"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30"/>
                                        </p:tgtEl>
                                        <p:attrNameLst>
                                          <p:attrName>fillcolor</p:attrName>
                                        </p:attrNameLst>
                                      </p:cBhvr>
                                      <p:to>
                                        <a:srgbClr val="00B050"/>
                                      </p:to>
                                    </p:animClr>
                                    <p:set>
                                      <p:cBhvr>
                                        <p:cTn id="57" dur="500" fill="hold"/>
                                        <p:tgtEl>
                                          <p:spTgt spid="30"/>
                                        </p:tgtEl>
                                        <p:attrNameLst>
                                          <p:attrName>fill.type</p:attrName>
                                        </p:attrNameLst>
                                      </p:cBhvr>
                                      <p:to>
                                        <p:strVal val="solid"/>
                                      </p:to>
                                    </p:set>
                                    <p:set>
                                      <p:cBhvr>
                                        <p:cTn id="58" dur="500" fill="hold"/>
                                        <p:tgtEl>
                                          <p:spTgt spid="30"/>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2" name="applause.wav"/>
                                        </p:tgtEl>
                                      </p:cMediaNode>
                                    </p:audio>
                                  </p:subTnLst>
                                </p:cTn>
                              </p:par>
                              <p:par>
                                <p:cTn id="59" presetID="26" presetClass="emph" presetSubtype="0" repeatCount="2000" fill="hold" grpId="1" nodeType="withEffect">
                                  <p:stCondLst>
                                    <p:cond delay="0"/>
                                  </p:stCondLst>
                                  <p:childTnLst>
                                    <p:animEffect transition="out" filter="fade">
                                      <p:cBhvr>
                                        <p:cTn id="60" dur="500" tmFilter="0, 0; .2, .5; .8, .5; 1, 0"/>
                                        <p:tgtEl>
                                          <p:spTgt spid="30"/>
                                        </p:tgtEl>
                                      </p:cBhvr>
                                    </p:animEffect>
                                    <p:animScale>
                                      <p:cBhvr>
                                        <p:cTn id="6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animBg="1"/>
      <p:bldP spid="15" grpId="0"/>
      <p:bldP spid="30" grpId="0" animBg="1"/>
      <p:bldP spid="30" grpId="1" animBg="1"/>
      <p:bldP spid="31" grpId="0"/>
      <p:bldP spid="32" grpId="0" animBg="1"/>
      <p:bldP spid="33" grpId="0"/>
      <p:bldP spid="34"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05722" y="0"/>
            <a:ext cx="6595336" cy="7092103"/>
            <a:chOff x="0" y="0"/>
            <a:chExt cx="3474086" cy="2801818"/>
          </a:xfrm>
        </p:grpSpPr>
        <p:sp>
          <p:nvSpPr>
            <p:cNvPr id="3" name="Freeform 3"/>
            <p:cNvSpPr/>
            <p:nvPr/>
          </p:nvSpPr>
          <p:spPr>
            <a:xfrm>
              <a:off x="0" y="0"/>
              <a:ext cx="3474086" cy="2801819"/>
            </a:xfrm>
            <a:custGeom>
              <a:avLst/>
              <a:gdLst/>
              <a:ahLst/>
              <a:cxnLst/>
              <a:rect l="l" t="t" r="r" b="b"/>
              <a:pathLst>
                <a:path w="3474086" h="2801819">
                  <a:moveTo>
                    <a:pt x="0" y="0"/>
                  </a:moveTo>
                  <a:lnTo>
                    <a:pt x="3474086" y="0"/>
                  </a:lnTo>
                  <a:lnTo>
                    <a:pt x="3474086" y="2801819"/>
                  </a:lnTo>
                  <a:lnTo>
                    <a:pt x="0" y="2801819"/>
                  </a:lnTo>
                  <a:close/>
                </a:path>
              </a:pathLst>
            </a:custGeom>
            <a:solidFill>
              <a:srgbClr val="F3D0D2"/>
            </a:solidFill>
          </p:spPr>
        </p:sp>
        <p:sp>
          <p:nvSpPr>
            <p:cNvPr id="4" name="TextBox 4"/>
            <p:cNvSpPr txBox="1"/>
            <p:nvPr/>
          </p:nvSpPr>
          <p:spPr>
            <a:xfrm>
              <a:off x="0" y="-38100"/>
              <a:ext cx="3474086" cy="2839918"/>
            </a:xfrm>
            <a:prstGeom prst="rect">
              <a:avLst/>
            </a:prstGeom>
          </p:spPr>
          <p:txBody>
            <a:bodyPr lIns="50800" tIns="50800" rIns="50800" bIns="50800" rtlCol="0" anchor="ctr"/>
            <a:lstStyle/>
            <a:p>
              <a:pPr algn="ctr">
                <a:lnSpc>
                  <a:spcPts val="1489"/>
                </a:lnSpc>
                <a:spcBef>
                  <a:spcPct val="0"/>
                </a:spcBef>
              </a:pPr>
              <a:endParaRPr/>
            </a:p>
          </p:txBody>
        </p:sp>
      </p:grpSp>
      <p:sp>
        <p:nvSpPr>
          <p:cNvPr id="5" name="Freeform 5"/>
          <p:cNvSpPr/>
          <p:nvPr/>
        </p:nvSpPr>
        <p:spPr>
          <a:xfrm>
            <a:off x="1324291" y="-1916769"/>
            <a:ext cx="2647771" cy="3530361"/>
          </a:xfrm>
          <a:custGeom>
            <a:avLst/>
            <a:gdLst/>
            <a:ahLst/>
            <a:cxnLst/>
            <a:rect l="l" t="t" r="r" b="b"/>
            <a:pathLst>
              <a:path w="5295542" h="5295542">
                <a:moveTo>
                  <a:pt x="0" y="0"/>
                </a:moveTo>
                <a:lnTo>
                  <a:pt x="5295542" y="0"/>
                </a:lnTo>
                <a:lnTo>
                  <a:pt x="5295542" y="5295542"/>
                </a:lnTo>
                <a:lnTo>
                  <a:pt x="0" y="52955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7365180" y="4707330"/>
            <a:ext cx="3092085" cy="4122780"/>
          </a:xfrm>
          <a:custGeom>
            <a:avLst/>
            <a:gdLst/>
            <a:ahLst/>
            <a:cxnLst/>
            <a:rect l="l" t="t" r="r" b="b"/>
            <a:pathLst>
              <a:path w="6184170" h="6184170">
                <a:moveTo>
                  <a:pt x="0" y="0"/>
                </a:moveTo>
                <a:lnTo>
                  <a:pt x="6184170" y="0"/>
                </a:lnTo>
                <a:lnTo>
                  <a:pt x="6184170" y="6184170"/>
                </a:lnTo>
                <a:lnTo>
                  <a:pt x="0" y="61841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2"/>
          <p:cNvSpPr txBox="1"/>
          <p:nvPr/>
        </p:nvSpPr>
        <p:spPr>
          <a:xfrm>
            <a:off x="4045099" y="348926"/>
            <a:ext cx="4266842" cy="1038917"/>
          </a:xfrm>
          <a:prstGeom prst="rect">
            <a:avLst/>
          </a:prstGeom>
        </p:spPr>
        <p:txBody>
          <a:bodyPr lIns="0" tIns="0" rIns="0" bIns="0" rtlCol="0" anchor="t">
            <a:spAutoFit/>
          </a:bodyPr>
          <a:lstStyle/>
          <a:p>
            <a:pPr algn="ctr">
              <a:lnSpc>
                <a:spcPts val="7926"/>
              </a:lnSpc>
            </a:pPr>
            <a:r>
              <a:rPr lang="vi-VN" sz="3700" b="1">
                <a:solidFill>
                  <a:schemeClr val="tx2">
                    <a:lumMod val="75000"/>
                  </a:schemeClr>
                </a:solidFill>
                <a:latin typeface="Arial" panose="020B0604020202020204" pitchFamily="34" charset="0"/>
                <a:cs typeface="Arial" panose="020B0604020202020204" pitchFamily="34" charset="0"/>
              </a:rPr>
              <a:t>VẬN DỤNG</a:t>
            </a:r>
            <a:endParaRPr lang="en-US" sz="3700" b="1">
              <a:solidFill>
                <a:schemeClr val="tx2">
                  <a:lumMod val="75000"/>
                </a:schemeClr>
              </a:solidFill>
              <a:latin typeface="Arial" panose="020B0604020202020204" pitchFamily="34" charset="0"/>
              <a:cs typeface="Arial" panose="020B0604020202020204" pitchFamily="34" charset="0"/>
            </a:endParaRPr>
          </a:p>
        </p:txBody>
      </p:sp>
      <p:sp>
        <p:nvSpPr>
          <p:cNvPr id="14" name="Rectangle 13"/>
          <p:cNvSpPr/>
          <p:nvPr/>
        </p:nvSpPr>
        <p:spPr>
          <a:xfrm>
            <a:off x="3006482" y="1387843"/>
            <a:ext cx="6137518" cy="4496192"/>
          </a:xfrm>
          <a:prstGeom prst="rect">
            <a:avLst/>
          </a:prstGeom>
        </p:spPr>
        <p:txBody>
          <a:bodyPr wrap="square" lIns="51206" tIns="25603" rIns="51206" bIns="25603">
            <a:spAutoFit/>
          </a:bodyPr>
          <a:lstStyle/>
          <a:p>
            <a:pPr algn="just">
              <a:lnSpc>
                <a:spcPct val="150000"/>
              </a:lnSpc>
            </a:pPr>
            <a:r>
              <a:rPr lang="vi-VN" sz="2800" b="1" dirty="0">
                <a:latin typeface="Arial" panose="020B0604020202020204" pitchFamily="34" charset="0"/>
                <a:cs typeface="Arial" panose="020B0604020202020204" pitchFamily="34" charset="0"/>
              </a:rPr>
              <a:t>Em đã sử dụng máy tính trong các tình huống nào dưới đây? Với mỗi tình huống cho một ví dụ minh hoạ.</a:t>
            </a:r>
          </a:p>
          <a:p>
            <a:pPr algn="just">
              <a:lnSpc>
                <a:spcPct val="150000"/>
              </a:lnSpc>
            </a:pPr>
            <a:r>
              <a:rPr lang="vi-VN" sz="2800" b="1" dirty="0">
                <a:latin typeface="Arial" panose="020B0604020202020204" pitchFamily="34" charset="0"/>
                <a:cs typeface="Arial" panose="020B0604020202020204" pitchFamily="34" charset="0"/>
              </a:rPr>
              <a:t>a) Học trực tuyến.</a:t>
            </a:r>
          </a:p>
          <a:p>
            <a:pPr algn="just">
              <a:lnSpc>
                <a:spcPct val="150000"/>
              </a:lnSpc>
            </a:pPr>
            <a:r>
              <a:rPr lang="vi-VN" sz="2800" b="1" dirty="0">
                <a:latin typeface="Arial" panose="020B0604020202020204" pitchFamily="34" charset="0"/>
                <a:cs typeface="Arial" panose="020B0604020202020204" pitchFamily="34" charset="0"/>
              </a:rPr>
              <a:t>b) Tìm kiếm thông tin.</a:t>
            </a:r>
          </a:p>
          <a:p>
            <a:pPr algn="just">
              <a:lnSpc>
                <a:spcPct val="150000"/>
              </a:lnSpc>
            </a:pPr>
            <a:r>
              <a:rPr lang="vi-VN" sz="2800" b="1" dirty="0">
                <a:latin typeface="Arial" panose="020B0604020202020204" pitchFamily="34" charset="0"/>
                <a:cs typeface="Arial" panose="020B0604020202020204" pitchFamily="34" charset="0"/>
              </a:rPr>
              <a:t>c) Chia sẻ hình ảnh.</a:t>
            </a:r>
          </a:p>
          <a:p>
            <a:pPr algn="just">
              <a:lnSpc>
                <a:spcPct val="150000"/>
              </a:lnSpc>
            </a:pPr>
            <a:r>
              <a:rPr lang="vi-VN" sz="2800" b="1" dirty="0">
                <a:latin typeface="Arial" panose="020B0604020202020204" pitchFamily="34" charset="0"/>
                <a:cs typeface="Arial" panose="020B0604020202020204" pitchFamily="34" charset="0"/>
              </a:rPr>
              <a:t>d) Giải trí.</a:t>
            </a:r>
          </a:p>
        </p:txBody>
      </p:sp>
      <p:sp>
        <p:nvSpPr>
          <p:cNvPr id="15" name="Freeform 11"/>
          <p:cNvSpPr/>
          <p:nvPr/>
        </p:nvSpPr>
        <p:spPr>
          <a:xfrm flipH="1">
            <a:off x="67360" y="3740661"/>
            <a:ext cx="2887910" cy="3117339"/>
          </a:xfrm>
          <a:custGeom>
            <a:avLst/>
            <a:gdLst/>
            <a:ahLst/>
            <a:cxnLst/>
            <a:rect l="l" t="t" r="r" b="b"/>
            <a:pathLst>
              <a:path w="2327638" h="1884417">
                <a:moveTo>
                  <a:pt x="0" y="0"/>
                </a:moveTo>
                <a:lnTo>
                  <a:pt x="2327638" y="0"/>
                </a:lnTo>
                <a:lnTo>
                  <a:pt x="2327638" y="1884416"/>
                </a:lnTo>
                <a:lnTo>
                  <a:pt x="0" y="18844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28600" y="-28210"/>
            <a:ext cx="2029003" cy="2705337"/>
          </a:xfrm>
          <a:prstGeom prst="rect">
            <a:avLst/>
          </a:prstGeom>
        </p:spPr>
      </p:pic>
    </p:spTree>
    <p:extLst>
      <p:ext uri="{BB962C8B-B14F-4D97-AF65-F5344CB8AC3E}">
        <p14:creationId xmlns:p14="http://schemas.microsoft.com/office/powerpoint/2010/main" val="20328172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95300" y="335848"/>
            <a:ext cx="2286000" cy="1315152"/>
            <a:chOff x="990600" y="458976"/>
            <a:chExt cx="4572000" cy="1972728"/>
          </a:xfrm>
        </p:grpSpPr>
        <p:pic>
          <p:nvPicPr>
            <p:cNvPr id="2" name="Picture 1"/>
            <p:cNvPicPr>
              <a:picLocks noChangeAspect="1"/>
            </p:cNvPicPr>
            <p:nvPr/>
          </p:nvPicPr>
          <p:blipFill>
            <a:blip r:embed="rId2"/>
            <a:stretch>
              <a:fillRect/>
            </a:stretch>
          </p:blipFill>
          <p:spPr>
            <a:xfrm>
              <a:off x="990600" y="458976"/>
              <a:ext cx="1896390" cy="1972728"/>
            </a:xfrm>
            <a:prstGeom prst="rect">
              <a:avLst/>
            </a:prstGeom>
          </p:spPr>
        </p:pic>
        <p:sp>
          <p:nvSpPr>
            <p:cNvPr id="3" name="Rounded Rectangular Callout 2"/>
            <p:cNvSpPr/>
            <p:nvPr/>
          </p:nvSpPr>
          <p:spPr>
            <a:xfrm>
              <a:off x="3429000" y="755304"/>
              <a:ext cx="2133600" cy="1122982"/>
            </a:xfrm>
            <a:prstGeom prst="wedgeRoundRectCallout">
              <a:avLst>
                <a:gd name="adj1" fmla="val -77198"/>
                <a:gd name="adj2" fmla="val 42823"/>
                <a:gd name="adj3" fmla="val 16667"/>
              </a:avLst>
            </a:prstGeom>
            <a:solidFill>
              <a:schemeClr val="accent3">
                <a:lumMod val="75000"/>
              </a:schemeClr>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sz="2200" b="1">
                  <a:solidFill>
                    <a:schemeClr val="bg1"/>
                  </a:solidFill>
                  <a:latin typeface="Arial" panose="020B0604020202020204" pitchFamily="34" charset="0"/>
                  <a:cs typeface="Arial" panose="020B0604020202020204" pitchFamily="34" charset="0"/>
                </a:rPr>
                <a:t>Ví dụ</a:t>
              </a:r>
              <a:endParaRPr lang="en-US" sz="2200" b="1">
                <a:solidFill>
                  <a:schemeClr val="bg1"/>
                </a:solidFill>
                <a:latin typeface="Arial" panose="020B0604020202020204" pitchFamily="34" charset="0"/>
                <a:cs typeface="Arial" panose="020B0604020202020204" pitchFamily="34" charset="0"/>
              </a:endParaRPr>
            </a:p>
          </p:txBody>
        </p:sp>
      </p:grpSp>
      <p:grpSp>
        <p:nvGrpSpPr>
          <p:cNvPr id="8" name="Group 7"/>
          <p:cNvGrpSpPr/>
          <p:nvPr/>
        </p:nvGrpSpPr>
        <p:grpSpPr>
          <a:xfrm>
            <a:off x="457200" y="2086888"/>
            <a:ext cx="2514600" cy="3895537"/>
            <a:chOff x="346495" y="4716586"/>
            <a:chExt cx="5029200" cy="5843306"/>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570"/>
            <a:stretch/>
          </p:blipFill>
          <p:spPr>
            <a:xfrm>
              <a:off x="1165127" y="4716586"/>
              <a:ext cx="3391936" cy="3352800"/>
            </a:xfrm>
            <a:prstGeom prst="ellipse">
              <a:avLst/>
            </a:prstGeom>
          </p:spPr>
        </p:pic>
        <p:sp>
          <p:nvSpPr>
            <p:cNvPr id="7" name="Rectangle 6"/>
            <p:cNvSpPr/>
            <p:nvPr/>
          </p:nvSpPr>
          <p:spPr>
            <a:xfrm>
              <a:off x="346495" y="8343900"/>
              <a:ext cx="5029200" cy="2215992"/>
            </a:xfrm>
            <a:prstGeom prst="rect">
              <a:avLst/>
            </a:prstGeom>
          </p:spPr>
          <p:txBody>
            <a:bodyPr wrap="square">
              <a:spAutoFit/>
            </a:bodyPr>
            <a:lstStyle/>
            <a:p>
              <a:pPr algn="ctr">
                <a:lnSpc>
                  <a:spcPct val="150000"/>
                </a:lnSpc>
              </a:pPr>
              <a:r>
                <a:rPr lang="vi-VN" sz="2000">
                  <a:latin typeface="Arial" panose="020B0604020202020204" pitchFamily="34" charset="0"/>
                  <a:cs typeface="Arial" panose="020B0604020202020204" pitchFamily="34" charset="0"/>
                </a:rPr>
                <a:t>a) Em t</a:t>
              </a:r>
              <a:r>
                <a:rPr lang="en-US" sz="2000">
                  <a:latin typeface="Arial" panose="020B0604020202020204" pitchFamily="34" charset="0"/>
                  <a:cs typeface="Arial" panose="020B0604020202020204" pitchFamily="34" charset="0"/>
                </a:rPr>
                <a:t>ham gia lớp học trực tuyến qua phần mềm Zoom</a:t>
              </a:r>
            </a:p>
          </p:txBody>
        </p:sp>
      </p:grpSp>
      <p:grpSp>
        <p:nvGrpSpPr>
          <p:cNvPr id="9" name="Group 8"/>
          <p:cNvGrpSpPr/>
          <p:nvPr/>
        </p:nvGrpSpPr>
        <p:grpSpPr>
          <a:xfrm>
            <a:off x="3319463" y="2158878"/>
            <a:ext cx="2276475" cy="3823546"/>
            <a:chOff x="13767435" y="5295716"/>
            <a:chExt cx="4552950" cy="5735319"/>
          </a:xfrm>
        </p:grpSpPr>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t="14142" r="61364" b="13131"/>
            <a:stretch/>
          </p:blipFill>
          <p:spPr>
            <a:xfrm>
              <a:off x="14469110" y="5295716"/>
              <a:ext cx="3149600" cy="3334871"/>
            </a:xfrm>
            <a:prstGeom prst="rect">
              <a:avLst/>
            </a:prstGeom>
          </p:spPr>
        </p:pic>
        <p:sp>
          <p:nvSpPr>
            <p:cNvPr id="11" name="TextBox 10"/>
            <p:cNvSpPr txBox="1"/>
            <p:nvPr/>
          </p:nvSpPr>
          <p:spPr>
            <a:xfrm>
              <a:off x="13767435" y="8815043"/>
              <a:ext cx="4552950" cy="2215992"/>
            </a:xfrm>
            <a:prstGeom prst="rect">
              <a:avLst/>
            </a:prstGeom>
            <a:noFill/>
          </p:spPr>
          <p:txBody>
            <a:bodyPr wrap="square" rtlCol="0">
              <a:spAutoFit/>
            </a:bodyPr>
            <a:lstStyle/>
            <a:p>
              <a:pPr algn="ctr">
                <a:lnSpc>
                  <a:spcPct val="150000"/>
                </a:lnSpc>
              </a:pPr>
              <a:r>
                <a:rPr lang="vi-VN" sz="2000">
                  <a:latin typeface="Arial" panose="020B0604020202020204" pitchFamily="34" charset="0"/>
                  <a:cs typeface="Arial" panose="020B0604020202020204" pitchFamily="34" charset="0"/>
                </a:rPr>
                <a:t>b) Sử dụng Google để tìm kiếm thông tin </a:t>
              </a:r>
              <a:endParaRPr lang="en-US" sz="2000">
                <a:latin typeface="Arial" panose="020B0604020202020204" pitchFamily="34" charset="0"/>
                <a:cs typeface="Arial" panose="020B0604020202020204" pitchFamily="34" charset="0"/>
              </a:endParaRPr>
            </a:p>
          </p:txBody>
        </p:sp>
      </p:grpSp>
      <p:grpSp>
        <p:nvGrpSpPr>
          <p:cNvPr id="20" name="Group 19"/>
          <p:cNvGrpSpPr/>
          <p:nvPr/>
        </p:nvGrpSpPr>
        <p:grpSpPr>
          <a:xfrm>
            <a:off x="5829300" y="2086888"/>
            <a:ext cx="2971800" cy="4357201"/>
            <a:chOff x="11658600" y="3130331"/>
            <a:chExt cx="5943600" cy="6535802"/>
          </a:xfrm>
        </p:grpSpPr>
        <p:sp>
          <p:nvSpPr>
            <p:cNvPr id="12" name="Rectangle 11"/>
            <p:cNvSpPr/>
            <p:nvPr/>
          </p:nvSpPr>
          <p:spPr>
            <a:xfrm>
              <a:off x="11658600" y="6757645"/>
              <a:ext cx="5943600" cy="2908488"/>
            </a:xfrm>
            <a:prstGeom prst="rect">
              <a:avLst/>
            </a:prstGeom>
          </p:spPr>
          <p:txBody>
            <a:bodyPr wrap="square">
              <a:spAutoFit/>
            </a:bodyPr>
            <a:lstStyle/>
            <a:p>
              <a:pPr algn="ctr">
                <a:lnSpc>
                  <a:spcPct val="150000"/>
                </a:lnSpc>
              </a:pPr>
              <a:r>
                <a:rPr lang="vi-VN" sz="2000">
                  <a:latin typeface="Arial" panose="020B0604020202020204" pitchFamily="34" charset="0"/>
                  <a:ea typeface="Calibri" panose="020F0502020204030204" pitchFamily="34" charset="0"/>
                  <a:cs typeface="Arial" panose="020B0604020202020204" pitchFamily="34" charset="0"/>
                </a:rPr>
                <a:t>c) Em chia sẻ một bức ảnh đẹp với bạn qua phần mềm chat Messenger Kids</a:t>
              </a:r>
              <a:endParaRPr lang="en-US" sz="2000">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5"/>
            <a:stretch>
              <a:fillRect/>
            </a:stretch>
          </p:blipFill>
          <p:spPr>
            <a:xfrm>
              <a:off x="12740245" y="3130331"/>
              <a:ext cx="3810330" cy="3346994"/>
            </a:xfrm>
            <a:prstGeom prst="rect">
              <a:avLst/>
            </a:prstGeom>
          </p:spPr>
        </p:pic>
      </p:grpSp>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080"/>
            <a:ext cx="1605051" cy="2140068"/>
          </a:xfrm>
          <a:prstGeom prst="rect">
            <a:avLst/>
          </a:prstGeom>
        </p:spPr>
      </p:pic>
    </p:spTree>
    <p:extLst>
      <p:ext uri="{BB962C8B-B14F-4D97-AF65-F5344CB8AC3E}">
        <p14:creationId xmlns:p14="http://schemas.microsoft.com/office/powerpoint/2010/main" val="161231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3514"/>
          <a:stretch/>
        </p:blipFill>
        <p:spPr>
          <a:xfrm>
            <a:off x="5829300" y="2412616"/>
            <a:ext cx="3314700" cy="4430144"/>
          </a:xfrm>
          <a:prstGeom prst="rect">
            <a:avLst/>
          </a:prstGeom>
        </p:spPr>
      </p:pic>
      <p:grpSp>
        <p:nvGrpSpPr>
          <p:cNvPr id="7" name="Group 6"/>
          <p:cNvGrpSpPr/>
          <p:nvPr/>
        </p:nvGrpSpPr>
        <p:grpSpPr>
          <a:xfrm>
            <a:off x="381000" y="584200"/>
            <a:ext cx="5029200" cy="3911600"/>
            <a:chOff x="762000" y="876300"/>
            <a:chExt cx="10058400" cy="5867400"/>
          </a:xfrm>
        </p:grpSpPr>
        <p:sp>
          <p:nvSpPr>
            <p:cNvPr id="5" name="Rounded Rectangular Callout 4"/>
            <p:cNvSpPr/>
            <p:nvPr/>
          </p:nvSpPr>
          <p:spPr>
            <a:xfrm>
              <a:off x="762000" y="876300"/>
              <a:ext cx="10058400" cy="5867400"/>
            </a:xfrm>
            <a:prstGeom prst="wedgeRoundRectCallout">
              <a:avLst>
                <a:gd name="adj1" fmla="val 71149"/>
                <a:gd name="adj2" fmla="val 39643"/>
                <a:gd name="adj3" fmla="val 16667"/>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509" y="1037838"/>
              <a:ext cx="8821381" cy="5544324"/>
            </a:xfrm>
            <a:prstGeom prst="rect">
              <a:avLst/>
            </a:prstGeom>
          </p:spPr>
        </p:pic>
      </p:grpSp>
      <p:sp>
        <p:nvSpPr>
          <p:cNvPr id="8" name="Rectangle 7"/>
          <p:cNvSpPr/>
          <p:nvPr/>
        </p:nvSpPr>
        <p:spPr>
          <a:xfrm>
            <a:off x="781050" y="4749800"/>
            <a:ext cx="4229100" cy="1067369"/>
          </a:xfrm>
          <a:prstGeom prst="rect">
            <a:avLst/>
          </a:prstGeom>
        </p:spPr>
        <p:txBody>
          <a:bodyPr wrap="square" lIns="51206" tIns="25603" rIns="51206" bIns="25603">
            <a:spAutoFit/>
          </a:bodyPr>
          <a:lstStyle/>
          <a:p>
            <a:pPr algn="ctr">
              <a:lnSpc>
                <a:spcPct val="150000"/>
              </a:lnSpc>
            </a:pPr>
            <a:r>
              <a:rPr lang="en-US" sz="2200">
                <a:latin typeface="Arial" panose="020B0604020202020204" pitchFamily="34" charset="0"/>
                <a:cs typeface="Arial" panose="020B0604020202020204" pitchFamily="34" charset="0"/>
              </a:rPr>
              <a:t>d) </a:t>
            </a:r>
            <a:r>
              <a:rPr lang="vi-VN" sz="2200">
                <a:latin typeface="Arial" panose="020B0604020202020204" pitchFamily="34" charset="0"/>
                <a:cs typeface="Arial" panose="020B0604020202020204" pitchFamily="34" charset="0"/>
              </a:rPr>
              <a:t>Em xem </a:t>
            </a:r>
            <a:r>
              <a:rPr lang="en-US" sz="2200">
                <a:latin typeface="Arial" panose="020B0604020202020204" pitchFamily="34" charset="0"/>
                <a:cs typeface="Arial" panose="020B0604020202020204" pitchFamily="34" charset="0"/>
              </a:rPr>
              <a:t>video trên trang web youtubekids.com</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4300" y="-5080"/>
            <a:ext cx="1605051" cy="2140068"/>
          </a:xfrm>
          <a:prstGeom prst="rect">
            <a:avLst/>
          </a:prstGeom>
        </p:spPr>
      </p:pic>
    </p:spTree>
    <p:extLst>
      <p:ext uri="{BB962C8B-B14F-4D97-AF65-F5344CB8AC3E}">
        <p14:creationId xmlns:p14="http://schemas.microsoft.com/office/powerpoint/2010/main" val="336752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640"/>
            <a:ext cx="9144000" cy="6264696"/>
          </a:xfrm>
          <a:prstGeom prst="rect">
            <a:avLst/>
          </a:prstGeom>
        </p:spPr>
      </p:pic>
    </p:spTree>
    <p:extLst>
      <p:ext uri="{BB962C8B-B14F-4D97-AF65-F5344CB8AC3E}">
        <p14:creationId xmlns:p14="http://schemas.microsoft.com/office/powerpoint/2010/main" val="38785977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2" y="0"/>
            <a:ext cx="9171932" cy="6741368"/>
          </a:xfrm>
          <a:prstGeom prst="rect">
            <a:avLst/>
          </a:prstGeom>
        </p:spPr>
      </p:pic>
    </p:spTree>
    <p:extLst>
      <p:ext uri="{BB962C8B-B14F-4D97-AF65-F5344CB8AC3E}">
        <p14:creationId xmlns:p14="http://schemas.microsoft.com/office/powerpoint/2010/main" val="8894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31" y="692696"/>
            <a:ext cx="9113939" cy="5472608"/>
          </a:xfrm>
          <a:prstGeom prst="rect">
            <a:avLst/>
          </a:prstGeom>
        </p:spPr>
      </p:pic>
    </p:spTree>
    <p:extLst>
      <p:ext uri="{BB962C8B-B14F-4D97-AF65-F5344CB8AC3E}">
        <p14:creationId xmlns:p14="http://schemas.microsoft.com/office/powerpoint/2010/main" val="252675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67789" y="323501"/>
            <a:ext cx="9008421" cy="1685846"/>
            <a:chOff x="135578" y="485250"/>
            <a:chExt cx="18016842" cy="2528771"/>
          </a:xfrm>
        </p:grpSpPr>
        <p:sp>
          <p:nvSpPr>
            <p:cNvPr id="2" name="Rectangle 1"/>
            <p:cNvSpPr/>
            <p:nvPr/>
          </p:nvSpPr>
          <p:spPr>
            <a:xfrm>
              <a:off x="2266942" y="485250"/>
              <a:ext cx="15885478" cy="2528771"/>
            </a:xfrm>
            <a:prstGeom prst="rect">
              <a:avLst/>
            </a:prstGeom>
          </p:spPr>
          <p:txBody>
            <a:bodyPr wrap="square">
              <a:spAutoFit/>
            </a:bodyPr>
            <a:lstStyle/>
            <a:p>
              <a:pPr algn="just">
                <a:lnSpc>
                  <a:spcPct val="150000"/>
                </a:lnSpc>
              </a:pPr>
              <a:r>
                <a:rPr lang="en-US" sz="2400" b="1" i="1" dirty="0">
                  <a:solidFill>
                    <a:srgbClr val="002060"/>
                  </a:solidFill>
                  <a:latin typeface="Arial" panose="020B0604020202020204" pitchFamily="34" charset="0"/>
                  <a:cs typeface="Arial" panose="020B0604020202020204" pitchFamily="34" charset="0"/>
                </a:rPr>
                <a:t>Em </a:t>
              </a:r>
              <a:r>
                <a:rPr lang="en-US" sz="2400" b="1" i="1" dirty="0" err="1">
                  <a:solidFill>
                    <a:srgbClr val="002060"/>
                  </a:solidFill>
                  <a:latin typeface="Arial" panose="020B0604020202020204" pitchFamily="34" charset="0"/>
                  <a:cs typeface="Arial" panose="020B0604020202020204" pitchFamily="34" charset="0"/>
                </a:rPr>
                <a:t>hãy</a:t>
              </a:r>
              <a:r>
                <a:rPr lang="en-US" sz="2400" b="1" i="1" dirty="0">
                  <a:solidFill>
                    <a:srgbClr val="002060"/>
                  </a:solidFill>
                  <a:latin typeface="Arial" panose="020B0604020202020204" pitchFamily="34" charset="0"/>
                  <a:cs typeface="Arial" panose="020B0604020202020204" pitchFamily="34" charset="0"/>
                </a:rPr>
                <a:t> chia </a:t>
              </a:r>
              <a:r>
                <a:rPr lang="en-US" sz="2400" b="1" i="1" dirty="0" err="1">
                  <a:solidFill>
                    <a:srgbClr val="002060"/>
                  </a:solidFill>
                  <a:latin typeface="Arial" panose="020B0604020202020204" pitchFamily="34" charset="0"/>
                  <a:cs typeface="Arial" panose="020B0604020202020204" pitchFamily="34" charset="0"/>
                </a:rPr>
                <a:t>sẻ</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cho</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các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bạn</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cùng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biết</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những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công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việc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mà</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em</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thấy</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hứng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thú</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khi</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sử</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dụng</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máy</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tính</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để</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thực</a:t>
              </a:r>
              <a:r>
                <a:rPr lang="en-US" sz="2400" b="1" i="1" dirty="0">
                  <a:solidFill>
                    <a:srgbClr val="002060"/>
                  </a:solidFill>
                  <a:latin typeface="Arial" panose="020B0604020202020204" pitchFamily="34" charset="0"/>
                  <a:cs typeface="Arial" panose="020B0604020202020204" pitchFamily="34" charset="0"/>
                </a:rPr>
                <a:t> </a:t>
              </a:r>
              <a:r>
                <a:rPr lang="en-US" sz="2400" b="1" i="1" dirty="0" err="1">
                  <a:solidFill>
                    <a:srgbClr val="002060"/>
                  </a:solidFill>
                  <a:latin typeface="Arial" panose="020B0604020202020204" pitchFamily="34" charset="0"/>
                  <a:cs typeface="Arial" panose="020B0604020202020204" pitchFamily="34" charset="0"/>
                </a:rPr>
                <a:t>hiện</a:t>
              </a:r>
              <a:r>
                <a:rPr lang="en-US" sz="2400" b="1" i="1" dirty="0">
                  <a:solidFill>
                    <a:srgbClr val="002060"/>
                  </a:solidFill>
                  <a:latin typeface="Arial" panose="020B0604020202020204" pitchFamily="34" charset="0"/>
                  <a:cs typeface="Arial" panose="020B0604020202020204" pitchFamily="34"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78" y="806596"/>
              <a:ext cx="1828800" cy="1306284"/>
            </a:xfrm>
            <a:prstGeom prst="rect">
              <a:avLst/>
            </a:prstGeom>
          </p:spPr>
        </p:pic>
      </p:gr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453" y="3297117"/>
            <a:ext cx="3581400" cy="3549565"/>
          </a:xfrm>
          <a:prstGeom prst="rect">
            <a:avLst/>
          </a:prstGeom>
        </p:spPr>
      </p:pic>
      <p:grpSp>
        <p:nvGrpSpPr>
          <p:cNvPr id="17" name="Group 16"/>
          <p:cNvGrpSpPr/>
          <p:nvPr/>
        </p:nvGrpSpPr>
        <p:grpSpPr>
          <a:xfrm>
            <a:off x="1917226" y="2359323"/>
            <a:ext cx="1619250" cy="2166321"/>
            <a:chOff x="1200150" y="5600700"/>
            <a:chExt cx="3238500" cy="3249482"/>
          </a:xfrm>
        </p:grpSpPr>
        <p:sp>
          <p:nvSpPr>
            <p:cNvPr id="18" name="Oval 17"/>
            <p:cNvSpPr/>
            <p:nvPr/>
          </p:nvSpPr>
          <p:spPr>
            <a:xfrm>
              <a:off x="1200150" y="5600700"/>
              <a:ext cx="3238500" cy="3238500"/>
            </a:xfrm>
            <a:prstGeom prst="ellipse">
              <a:avLst/>
            </a:prstGeom>
            <a:solidFill>
              <a:schemeClr val="bg1"/>
            </a:solidFill>
            <a:ln w="28575">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574" y="6308774"/>
              <a:ext cx="2533650" cy="1425465"/>
            </a:xfrm>
            <a:prstGeom prst="rect">
              <a:avLst/>
            </a:prstGeom>
          </p:spPr>
        </p:pic>
        <p:sp>
          <p:nvSpPr>
            <p:cNvPr id="20" name="TextBox 19"/>
            <p:cNvSpPr txBox="1"/>
            <p:nvPr/>
          </p:nvSpPr>
          <p:spPr>
            <a:xfrm>
              <a:off x="1552574" y="7880685"/>
              <a:ext cx="2533650" cy="969497"/>
            </a:xfrm>
            <a:prstGeom prst="rect">
              <a:avLst/>
            </a:prstGeom>
            <a:noFill/>
          </p:spPr>
          <p:txBody>
            <a:bodyPr wrap="square" rtlCol="0">
              <a:spAutoFit/>
            </a:bodyPr>
            <a:lstStyle/>
            <a:p>
              <a:pPr algn="ctr"/>
              <a:r>
                <a:rPr lang="vi-VN" dirty="0">
                  <a:solidFill>
                    <a:srgbClr val="0070C0"/>
                  </a:solidFill>
                  <a:latin typeface="Arial" panose="020B0604020202020204" pitchFamily="34" charset="0"/>
                  <a:cs typeface="Arial" panose="020B0604020202020204" pitchFamily="34" charset="0"/>
                </a:rPr>
                <a:t>Chơi game</a:t>
              </a:r>
              <a:endParaRPr lang="en-US" dirty="0">
                <a:solidFill>
                  <a:srgbClr val="0070C0"/>
                </a:solidFill>
                <a:latin typeface="Arial" panose="020B0604020202020204" pitchFamily="34" charset="0"/>
                <a:cs typeface="Arial" panose="020B0604020202020204" pitchFamily="34" charset="0"/>
              </a:endParaRPr>
            </a:p>
          </p:txBody>
        </p:sp>
      </p:grpSp>
      <p:grpSp>
        <p:nvGrpSpPr>
          <p:cNvPr id="21" name="Group 20"/>
          <p:cNvGrpSpPr/>
          <p:nvPr/>
        </p:nvGrpSpPr>
        <p:grpSpPr>
          <a:xfrm>
            <a:off x="3874528" y="1911642"/>
            <a:ext cx="1619250" cy="2216961"/>
            <a:chOff x="1200150" y="5600700"/>
            <a:chExt cx="3238500" cy="3325442"/>
          </a:xfrm>
        </p:grpSpPr>
        <p:sp>
          <p:nvSpPr>
            <p:cNvPr id="22" name="Oval 21"/>
            <p:cNvSpPr/>
            <p:nvPr/>
          </p:nvSpPr>
          <p:spPr>
            <a:xfrm>
              <a:off x="1200150" y="5600700"/>
              <a:ext cx="3238500" cy="3238500"/>
            </a:xfrm>
            <a:prstGeom prst="ellipse">
              <a:avLst/>
            </a:prstGeom>
            <a:solidFill>
              <a:schemeClr val="bg1"/>
            </a:solidFill>
            <a:ln w="28575">
              <a:solidFill>
                <a:schemeClr val="accent3">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47350" y="6134010"/>
              <a:ext cx="2314576" cy="1856630"/>
            </a:xfrm>
            <a:prstGeom prst="rect">
              <a:avLst/>
            </a:prstGeom>
          </p:spPr>
        </p:pic>
        <p:sp>
          <p:nvSpPr>
            <p:cNvPr id="24" name="TextBox 23"/>
            <p:cNvSpPr txBox="1"/>
            <p:nvPr/>
          </p:nvSpPr>
          <p:spPr>
            <a:xfrm>
              <a:off x="1537814" y="7956645"/>
              <a:ext cx="2533650" cy="969497"/>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Đọc truyện</a:t>
              </a:r>
              <a:endParaRPr lang="en-US">
                <a:solidFill>
                  <a:srgbClr val="0070C0"/>
                </a:solidFill>
                <a:latin typeface="Arial" panose="020B0604020202020204" pitchFamily="34" charset="0"/>
                <a:cs typeface="Arial" panose="020B0604020202020204" pitchFamily="34" charset="0"/>
              </a:endParaRPr>
            </a:p>
          </p:txBody>
        </p:sp>
      </p:grpSp>
      <p:grpSp>
        <p:nvGrpSpPr>
          <p:cNvPr id="11" name="Group 10"/>
          <p:cNvGrpSpPr/>
          <p:nvPr/>
        </p:nvGrpSpPr>
        <p:grpSpPr>
          <a:xfrm>
            <a:off x="6999761" y="4375498"/>
            <a:ext cx="1619250" cy="2166321"/>
            <a:chOff x="1504950" y="6548886"/>
            <a:chExt cx="3238500" cy="3249482"/>
          </a:xfrm>
        </p:grpSpPr>
        <p:grpSp>
          <p:nvGrpSpPr>
            <p:cNvPr id="9" name="Group 8"/>
            <p:cNvGrpSpPr/>
            <p:nvPr/>
          </p:nvGrpSpPr>
          <p:grpSpPr>
            <a:xfrm>
              <a:off x="1504950" y="6548886"/>
              <a:ext cx="3238500" cy="3249482"/>
              <a:chOff x="1200150" y="5600700"/>
              <a:chExt cx="3238500" cy="3249482"/>
            </a:xfrm>
          </p:grpSpPr>
          <p:sp>
            <p:nvSpPr>
              <p:cNvPr id="6" name="Oval 5"/>
              <p:cNvSpPr/>
              <p:nvPr/>
            </p:nvSpPr>
            <p:spPr>
              <a:xfrm>
                <a:off x="1200150" y="5600700"/>
                <a:ext cx="3238500" cy="3238500"/>
              </a:xfrm>
              <a:prstGeom prst="ellipse">
                <a:avLst/>
              </a:prstGeom>
              <a:solidFill>
                <a:schemeClr val="bg1"/>
              </a:solidFill>
              <a:ln w="285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6"/>
              <a:stretch>
                <a:fillRect/>
              </a:stretch>
            </p:blipFill>
            <p:spPr>
              <a:xfrm>
                <a:off x="1728147" y="5829300"/>
                <a:ext cx="2182505" cy="2051385"/>
              </a:xfrm>
              <a:prstGeom prst="rect">
                <a:avLst/>
              </a:prstGeom>
            </p:spPr>
          </p:pic>
          <p:sp>
            <p:nvSpPr>
              <p:cNvPr id="8" name="TextBox 7"/>
              <p:cNvSpPr txBox="1"/>
              <p:nvPr/>
            </p:nvSpPr>
            <p:spPr>
              <a:xfrm>
                <a:off x="1552574" y="7880685"/>
                <a:ext cx="2533650" cy="969497"/>
              </a:xfrm>
              <a:prstGeom prst="rect">
                <a:avLst/>
              </a:prstGeom>
              <a:noFill/>
            </p:spPr>
            <p:txBody>
              <a:bodyPr wrap="square" rtlCol="0">
                <a:spAutoFit/>
              </a:bodyPr>
              <a:lstStyle/>
              <a:p>
                <a:pPr algn="ctr"/>
                <a:r>
                  <a:rPr lang="vi-VN">
                    <a:solidFill>
                      <a:srgbClr val="0070C0"/>
                    </a:solidFill>
                    <a:latin typeface="Arial" panose="020B0604020202020204" pitchFamily="34" charset="0"/>
                    <a:cs typeface="Arial" panose="020B0604020202020204" pitchFamily="34" charset="0"/>
                  </a:rPr>
                  <a:t>Nghe nhạc</a:t>
                </a:r>
                <a:endParaRPr lang="en-US">
                  <a:solidFill>
                    <a:srgbClr val="0070C0"/>
                  </a:solidFill>
                  <a:latin typeface="Arial" panose="020B0604020202020204" pitchFamily="34" charset="0"/>
                  <a:cs typeface="Arial" panose="020B0604020202020204" pitchFamily="34" charset="0"/>
                </a:endParaRPr>
              </a:p>
            </p:txBody>
          </p:sp>
        </p:gr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9346" y="7028082"/>
              <a:ext cx="1140054" cy="1140054"/>
            </a:xfrm>
            <a:prstGeom prst="rect">
              <a:avLst/>
            </a:prstGeom>
          </p:spPr>
        </p:pic>
      </p:grpSp>
      <p:grpSp>
        <p:nvGrpSpPr>
          <p:cNvPr id="25" name="Group 24"/>
          <p:cNvGrpSpPr/>
          <p:nvPr/>
        </p:nvGrpSpPr>
        <p:grpSpPr>
          <a:xfrm>
            <a:off x="5767387" y="2355729"/>
            <a:ext cx="1619250" cy="2159000"/>
            <a:chOff x="1200150" y="5600700"/>
            <a:chExt cx="3238500" cy="3238500"/>
          </a:xfrm>
        </p:grpSpPr>
        <p:sp>
          <p:nvSpPr>
            <p:cNvPr id="26" name="Oval 25"/>
            <p:cNvSpPr/>
            <p:nvPr/>
          </p:nvSpPr>
          <p:spPr>
            <a:xfrm>
              <a:off x="1200150" y="5600700"/>
              <a:ext cx="3238500" cy="3238500"/>
            </a:xfrm>
            <a:prstGeom prst="ellipse">
              <a:avLst/>
            </a:prstGeom>
            <a:solidFill>
              <a:schemeClr val="bg1"/>
            </a:solidFill>
            <a:ln w="28575">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7703" y="6062372"/>
              <a:ext cx="2503392" cy="1818313"/>
            </a:xfrm>
            <a:prstGeom prst="rect">
              <a:avLst/>
            </a:prstGeom>
          </p:spPr>
        </p:pic>
        <p:sp>
          <p:nvSpPr>
            <p:cNvPr id="28" name="TextBox 27"/>
            <p:cNvSpPr txBox="1"/>
            <p:nvPr/>
          </p:nvSpPr>
          <p:spPr>
            <a:xfrm>
              <a:off x="1552574" y="7880685"/>
              <a:ext cx="2533650" cy="553998"/>
            </a:xfrm>
            <a:prstGeom prst="rect">
              <a:avLst/>
            </a:prstGeom>
            <a:noFill/>
          </p:spPr>
          <p:txBody>
            <a:bodyPr wrap="square" rtlCol="0">
              <a:spAutoFit/>
            </a:bodyPr>
            <a:lstStyle/>
            <a:p>
              <a:pPr algn="ctr"/>
              <a:r>
                <a:rPr lang="vi-VN" dirty="0">
                  <a:solidFill>
                    <a:srgbClr val="0070C0"/>
                  </a:solidFill>
                  <a:latin typeface="Arial" panose="020B0604020202020204" pitchFamily="34" charset="0"/>
                  <a:cs typeface="Arial" panose="020B0604020202020204" pitchFamily="34" charset="0"/>
                </a:rPr>
                <a:t>Xem phim</a:t>
              </a:r>
              <a:endParaRPr lang="en-US" dirty="0">
                <a:solidFill>
                  <a:srgbClr val="0070C0"/>
                </a:solidFill>
                <a:latin typeface="Arial" panose="020B0604020202020204" pitchFamily="34" charset="0"/>
                <a:cs typeface="Arial" panose="020B0604020202020204" pitchFamily="34" charset="0"/>
              </a:endParaRPr>
            </a:p>
          </p:txBody>
        </p:sp>
      </p:grpSp>
      <p:grpSp>
        <p:nvGrpSpPr>
          <p:cNvPr id="35" name="Group 34"/>
          <p:cNvGrpSpPr/>
          <p:nvPr/>
        </p:nvGrpSpPr>
        <p:grpSpPr>
          <a:xfrm>
            <a:off x="672152" y="4375499"/>
            <a:ext cx="1619250" cy="2159000"/>
            <a:chOff x="13696950" y="6548886"/>
            <a:chExt cx="3238500" cy="3238500"/>
          </a:xfrm>
        </p:grpSpPr>
        <p:sp>
          <p:nvSpPr>
            <p:cNvPr id="32" name="Oval 31"/>
            <p:cNvSpPr/>
            <p:nvPr/>
          </p:nvSpPr>
          <p:spPr>
            <a:xfrm>
              <a:off x="13696950" y="6548886"/>
              <a:ext cx="3238500" cy="3238500"/>
            </a:xfrm>
            <a:prstGeom prst="ellipse">
              <a:avLst/>
            </a:prstGeom>
            <a:solidFill>
              <a:schemeClr val="bg1"/>
            </a:solidFill>
            <a:ln w="28575">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14049374" y="8828871"/>
              <a:ext cx="2533650" cy="553998"/>
            </a:xfrm>
            <a:prstGeom prst="rect">
              <a:avLst/>
            </a:prstGeom>
            <a:noFill/>
          </p:spPr>
          <p:txBody>
            <a:bodyPr wrap="square" rtlCol="0">
              <a:spAutoFit/>
            </a:bodyPr>
            <a:lstStyle/>
            <a:p>
              <a:pPr algn="ctr"/>
              <a:r>
                <a:rPr lang="vi-VN" dirty="0">
                  <a:solidFill>
                    <a:srgbClr val="0070C0"/>
                  </a:solidFill>
                  <a:latin typeface="Arial" panose="020B0604020202020204" pitchFamily="34" charset="0"/>
                  <a:cs typeface="Arial" panose="020B0604020202020204" pitchFamily="34" charset="0"/>
                </a:rPr>
                <a:t>Học tập</a:t>
              </a:r>
              <a:endParaRPr lang="en-US" dirty="0">
                <a:solidFill>
                  <a:srgbClr val="0070C0"/>
                </a:solidFill>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9"/>
            <a:stretch>
              <a:fillRect/>
            </a:stretch>
          </p:blipFill>
          <p:spPr>
            <a:xfrm>
              <a:off x="13956673" y="6563249"/>
              <a:ext cx="2719052" cy="2274005"/>
            </a:xfrm>
            <a:prstGeom prst="rect">
              <a:avLst/>
            </a:prstGeom>
          </p:spPr>
        </p:pic>
      </p:grpSp>
    </p:spTree>
    <p:extLst>
      <p:ext uri="{BB962C8B-B14F-4D97-AF65-F5344CB8AC3E}">
        <p14:creationId xmlns:p14="http://schemas.microsoft.com/office/powerpoint/2010/main" val="257430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p:cTn id="16" dur="500" fill="hold"/>
                                        <p:tgtEl>
                                          <p:spTgt spid="35"/>
                                        </p:tgtEl>
                                        <p:attrNameLst>
                                          <p:attrName>ppt_w</p:attrName>
                                        </p:attrNameLst>
                                      </p:cBhvr>
                                      <p:tavLst>
                                        <p:tav tm="0">
                                          <p:val>
                                            <p:fltVal val="0"/>
                                          </p:val>
                                        </p:tav>
                                        <p:tav tm="100000">
                                          <p:val>
                                            <p:strVal val="#ppt_w"/>
                                          </p:val>
                                        </p:tav>
                                      </p:tavLst>
                                    </p:anim>
                                    <p:anim calcmode="lin" valueType="num">
                                      <p:cBhvr>
                                        <p:cTn id="17" dur="500" fill="hold"/>
                                        <p:tgtEl>
                                          <p:spTgt spid="35"/>
                                        </p:tgtEl>
                                        <p:attrNameLst>
                                          <p:attrName>ppt_h</p:attrName>
                                        </p:attrNameLst>
                                      </p:cBhvr>
                                      <p:tavLst>
                                        <p:tav tm="0">
                                          <p:val>
                                            <p:fltVal val="0"/>
                                          </p:val>
                                        </p:tav>
                                        <p:tav tm="100000">
                                          <p:val>
                                            <p:strVal val="#ppt_h"/>
                                          </p:val>
                                        </p:tav>
                                      </p:tavLst>
                                    </p:anim>
                                    <p:animEffect transition="in" filter="fade">
                                      <p:cBhvr>
                                        <p:cTn id="18" dur="500"/>
                                        <p:tgtEl>
                                          <p:spTgt spid="35"/>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500" fill="hold"/>
                                        <p:tgtEl>
                                          <p:spTgt spid="21"/>
                                        </p:tgtEl>
                                        <p:attrNameLst>
                                          <p:attrName>ppt_w</p:attrName>
                                        </p:attrNameLst>
                                      </p:cBhvr>
                                      <p:tavLst>
                                        <p:tav tm="0">
                                          <p:val>
                                            <p:fltVal val="0"/>
                                          </p:val>
                                        </p:tav>
                                        <p:tav tm="100000">
                                          <p:val>
                                            <p:strVal val="#ppt_w"/>
                                          </p:val>
                                        </p:tav>
                                      </p:tavLst>
                                    </p:anim>
                                    <p:anim calcmode="lin" valueType="num">
                                      <p:cBhvr>
                                        <p:cTn id="29" dur="500" fill="hold"/>
                                        <p:tgtEl>
                                          <p:spTgt spid="21"/>
                                        </p:tgtEl>
                                        <p:attrNameLst>
                                          <p:attrName>ppt_h</p:attrName>
                                        </p:attrNameLst>
                                      </p:cBhvr>
                                      <p:tavLst>
                                        <p:tav tm="0">
                                          <p:val>
                                            <p:fltVal val="0"/>
                                          </p:val>
                                        </p:tav>
                                        <p:tav tm="100000">
                                          <p:val>
                                            <p:strVal val="#ppt_h"/>
                                          </p:val>
                                        </p:tav>
                                      </p:tavLst>
                                    </p:anim>
                                    <p:animEffect transition="in" filter="fade">
                                      <p:cBhvr>
                                        <p:cTn id="30" dur="500"/>
                                        <p:tgtEl>
                                          <p:spTgt spid="21"/>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Effect transition="in" filter="fade">
                                      <p:cBhvr>
                                        <p:cTn id="36" dur="500"/>
                                        <p:tgtEl>
                                          <p:spTgt spid="25"/>
                                        </p:tgtEl>
                                      </p:cBhvr>
                                    </p:animEffect>
                                  </p:childTnLst>
                                </p:cTn>
                              </p:par>
                            </p:childTnLst>
                          </p:cTn>
                        </p:par>
                        <p:par>
                          <p:cTn id="37" fill="hold">
                            <p:stCondLst>
                              <p:cond delay="2000"/>
                            </p:stCondLst>
                            <p:childTnLst>
                              <p:par>
                                <p:cTn id="38" presetID="53" presetClass="entr" presetSubtype="16" fill="hold" nodeType="after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p:cTn id="40" dur="500" fill="hold"/>
                                        <p:tgtEl>
                                          <p:spTgt spid="11"/>
                                        </p:tgtEl>
                                        <p:attrNameLst>
                                          <p:attrName>ppt_w</p:attrName>
                                        </p:attrNameLst>
                                      </p:cBhvr>
                                      <p:tavLst>
                                        <p:tav tm="0">
                                          <p:val>
                                            <p:fltVal val="0"/>
                                          </p:val>
                                        </p:tav>
                                        <p:tav tm="100000">
                                          <p:val>
                                            <p:strVal val="#ppt_w"/>
                                          </p:val>
                                        </p:tav>
                                      </p:tavLst>
                                    </p:anim>
                                    <p:anim calcmode="lin" valueType="num">
                                      <p:cBhvr>
                                        <p:cTn id="41" dur="500" fill="hold"/>
                                        <p:tgtEl>
                                          <p:spTgt spid="11"/>
                                        </p:tgtEl>
                                        <p:attrNameLst>
                                          <p:attrName>ppt_h</p:attrName>
                                        </p:attrNameLst>
                                      </p:cBhvr>
                                      <p:tavLst>
                                        <p:tav tm="0">
                                          <p:val>
                                            <p:fltVal val="0"/>
                                          </p:val>
                                        </p:tav>
                                        <p:tav tm="100000">
                                          <p:val>
                                            <p:strVal val="#ppt_h"/>
                                          </p:val>
                                        </p:tav>
                                      </p:tavLst>
                                    </p:anim>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5" y="0"/>
            <a:ext cx="9121429" cy="6858000"/>
          </a:xfrm>
          <a:prstGeom prst="rect">
            <a:avLst/>
          </a:prstGeom>
        </p:spPr>
      </p:pic>
    </p:spTree>
    <p:extLst>
      <p:ext uri="{BB962C8B-B14F-4D97-AF65-F5344CB8AC3E}">
        <p14:creationId xmlns:p14="http://schemas.microsoft.com/office/powerpoint/2010/main" val="108200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253416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9313" cy="6858000"/>
          </a:xfrm>
          <a:prstGeom prst="rect">
            <a:avLst/>
          </a:prstGeom>
        </p:spPr>
      </p:pic>
    </p:spTree>
    <p:extLst>
      <p:ext uri="{BB962C8B-B14F-4D97-AF65-F5344CB8AC3E}">
        <p14:creationId xmlns:p14="http://schemas.microsoft.com/office/powerpoint/2010/main" val="103148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136106" y="118162"/>
            <a:ext cx="2779709" cy="762000"/>
          </a:xfrm>
          <a:prstGeom prst="roundRect">
            <a:avLst/>
          </a:prstGeom>
        </p:spPr>
        <p:style>
          <a:lnRef idx="3">
            <a:schemeClr val="lt1"/>
          </a:lnRef>
          <a:fillRef idx="1">
            <a:schemeClr val="accent5"/>
          </a:fillRef>
          <a:effectRef idx="1">
            <a:schemeClr val="accent5"/>
          </a:effectRef>
          <a:fontRef idx="minor">
            <a:schemeClr val="lt1"/>
          </a:fontRef>
        </p:style>
        <p:txBody>
          <a:bodyPr lIns="51206" tIns="25603" rIns="51206" bIns="25603" rtlCol="0" anchor="ctr"/>
          <a:lstStyle/>
          <a:p>
            <a:pPr algn="ctr"/>
            <a:r>
              <a:rPr lang="vi-VN" sz="2200" b="1">
                <a:solidFill>
                  <a:schemeClr val="bg1"/>
                </a:solidFill>
                <a:latin typeface="Arial" panose="020B0604020202020204" pitchFamily="34" charset="0"/>
                <a:cs typeface="Arial" panose="020B0604020202020204" pitchFamily="34" charset="0"/>
              </a:rPr>
              <a:t>Hoạt động 1:</a:t>
            </a:r>
            <a:endParaRPr lang="en-US" sz="2200" b="1">
              <a:solidFill>
                <a:schemeClr val="bg1"/>
              </a:solidFill>
              <a:latin typeface="Arial" panose="020B0604020202020204" pitchFamily="34" charset="0"/>
              <a:cs typeface="Arial" panose="020B0604020202020204" pitchFamily="34" charset="0"/>
            </a:endParaRPr>
          </a:p>
        </p:txBody>
      </p:sp>
      <p:sp>
        <p:nvSpPr>
          <p:cNvPr id="10" name="TextBox 9"/>
          <p:cNvSpPr txBox="1"/>
          <p:nvPr/>
        </p:nvSpPr>
        <p:spPr>
          <a:xfrm>
            <a:off x="169574" y="1299091"/>
            <a:ext cx="3466321" cy="4969206"/>
          </a:xfrm>
          <a:prstGeom prst="rect">
            <a:avLst/>
          </a:prstGeom>
          <a:noFill/>
        </p:spPr>
        <p:txBody>
          <a:bodyPr wrap="square" lIns="51206" tIns="25603" rIns="51206" bIns="25603" rtlCol="0">
            <a:spAutoFit/>
          </a:bodyPr>
          <a:lstStyle/>
          <a:p>
            <a:pPr algn="just">
              <a:lnSpc>
                <a:spcPct val="150000"/>
              </a:lnSpc>
            </a:pPr>
            <a:r>
              <a:rPr lang="vi-VN" sz="2400" b="1" dirty="0">
                <a:latin typeface="Arial" panose="020B0604020202020204" pitchFamily="34" charset="0"/>
                <a:cs typeface="Arial" panose="020B0604020202020204" pitchFamily="34" charset="0"/>
              </a:rPr>
              <a:t>Bạn Hạnh đưa ra câu đố: "Dựa vào các hình ảnh gợi ý ở Hình 1, bạn hãy nêu tên của các phần mềm và website tương ứng". Em hãy giải câu đố này và so sánh kết quả với bạn khác.</a:t>
            </a:r>
            <a:endParaRPr lang="en-US" sz="2400" b="1"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2"/>
          <a:stretch>
            <a:fillRect/>
          </a:stretch>
        </p:blipFill>
        <p:spPr>
          <a:xfrm>
            <a:off x="7848600" y="118162"/>
            <a:ext cx="1151179" cy="1241585"/>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97189" y="1573894"/>
            <a:ext cx="5110772" cy="4969206"/>
          </a:xfrm>
          <a:prstGeom prst="rect">
            <a:avLst/>
          </a:prstGeom>
        </p:spPr>
      </p:pic>
      <p:sp>
        <p:nvSpPr>
          <p:cNvPr id="13" name="Freeform 25"/>
          <p:cNvSpPr/>
          <p:nvPr/>
        </p:nvSpPr>
        <p:spPr>
          <a:xfrm rot="18521667">
            <a:off x="225514" y="6207421"/>
            <a:ext cx="501005" cy="818485"/>
          </a:xfrm>
          <a:custGeom>
            <a:avLst/>
            <a:gdLst/>
            <a:ahLst/>
            <a:cxnLst/>
            <a:rect l="l" t="t" r="r" b="b"/>
            <a:pathLst>
              <a:path w="1002010" h="1845606">
                <a:moveTo>
                  <a:pt x="0" y="0"/>
                </a:moveTo>
                <a:lnTo>
                  <a:pt x="1002010" y="0"/>
                </a:lnTo>
                <a:lnTo>
                  <a:pt x="1002010" y="1845606"/>
                </a:lnTo>
                <a:lnTo>
                  <a:pt x="0" y="18456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0993236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42901" y="685800"/>
            <a:ext cx="4086860" cy="3643016"/>
            <a:chOff x="685800" y="419100"/>
            <a:chExt cx="7239000" cy="4839618"/>
          </a:xfrm>
        </p:grpSpPr>
        <p:pic>
          <p:nvPicPr>
            <p:cNvPr id="15" name="Picture 14"/>
            <p:cNvPicPr/>
            <p:nvPr/>
          </p:nvPicPr>
          <p:blipFill>
            <a:blip r:embed="rId2"/>
            <a:stretch>
              <a:fillRect/>
            </a:stretch>
          </p:blipFill>
          <p:spPr>
            <a:xfrm>
              <a:off x="685800" y="419100"/>
              <a:ext cx="7239000" cy="4114800"/>
            </a:xfrm>
            <a:prstGeom prst="roundRect">
              <a:avLst>
                <a:gd name="adj" fmla="val 9232"/>
              </a:avLst>
            </a:prstGeom>
            <a:ln w="28575">
              <a:solidFill>
                <a:schemeClr val="accent3">
                  <a:lumMod val="75000"/>
                </a:schemeClr>
              </a:solidFill>
            </a:ln>
          </p:spPr>
        </p:pic>
        <p:sp>
          <p:nvSpPr>
            <p:cNvPr id="16" name="Rectangle 15"/>
            <p:cNvSpPr/>
            <p:nvPr/>
          </p:nvSpPr>
          <p:spPr>
            <a:xfrm>
              <a:off x="3708399" y="4686300"/>
              <a:ext cx="1193799" cy="572418"/>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a)</a:t>
              </a:r>
              <a:endParaRPr lang="en-US" sz="2200" i="1">
                <a:latin typeface="Arial" panose="020B0604020202020204" pitchFamily="34" charset="0"/>
                <a:cs typeface="Arial" panose="020B0604020202020204" pitchFamily="34" charset="0"/>
              </a:endParaRPr>
            </a:p>
          </p:txBody>
        </p:sp>
      </p:grpSp>
      <p:sp>
        <p:nvSpPr>
          <p:cNvPr id="17" name="Rectangle 16"/>
          <p:cNvSpPr/>
          <p:nvPr/>
        </p:nvSpPr>
        <p:spPr>
          <a:xfrm>
            <a:off x="342901" y="4781974"/>
            <a:ext cx="4079240" cy="1910869"/>
          </a:xfrm>
          <a:prstGeom prst="rect">
            <a:avLst/>
          </a:prstGeom>
          <a:solidFill>
            <a:schemeClr val="accent1">
              <a:lumMod val="20000"/>
              <a:lumOff val="80000"/>
            </a:schemeClr>
          </a:solidFill>
        </p:spPr>
        <p:txBody>
          <a:bodyPr wrap="square" lIns="51206" tIns="25603" rIns="51206" bIns="25603">
            <a:spAutoFit/>
          </a:bodyPr>
          <a:lstStyle/>
          <a:p>
            <a:pPr lvl="0" algn="ctr">
              <a:lnSpc>
                <a:spcPct val="150000"/>
              </a:lnSpc>
            </a:pPr>
            <a:r>
              <a:rPr lang="en-US" sz="2800" dirty="0" err="1">
                <a:solidFill>
                  <a:prstClr val="black"/>
                </a:solidFill>
                <a:latin typeface="Arial" panose="020B0604020202020204" pitchFamily="34" charset="0"/>
                <a:cs typeface="Arial" panose="020B0604020202020204" pitchFamily="34" charset="0"/>
              </a:rPr>
              <a:t>Phần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mềm</a:t>
            </a:r>
            <a:r>
              <a:rPr lang="en-US" sz="2800" dirty="0">
                <a:solidFill>
                  <a:prstClr val="black"/>
                </a:solidFill>
                <a:latin typeface="Arial" panose="020B0604020202020204" pitchFamily="34" charset="0"/>
                <a:cs typeface="Arial" panose="020B0604020202020204" pitchFamily="34" charset="0"/>
              </a:rPr>
              <a:t> </a:t>
            </a:r>
            <a:r>
              <a:rPr lang="en-US" sz="2800" b="1" dirty="0" err="1">
                <a:solidFill>
                  <a:prstClr val="black"/>
                </a:solidFill>
                <a:latin typeface="Arial" panose="020B0604020202020204" pitchFamily="34" charset="0"/>
                <a:cs typeface="Arial" panose="020B0604020202020204" pitchFamily="34" charset="0"/>
              </a:rPr>
              <a:t>RapidTyping</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cs typeface="Arial" panose="020B0604020202020204" pitchFamily="34" charset="0"/>
              </a:rPr>
              <a:t>-</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Luyện</a:t>
            </a:r>
            <a:r>
              <a:rPr lang="en-US" sz="2800" dirty="0">
                <a:solidFill>
                  <a:prstClr val="black"/>
                </a:solidFill>
                <a:latin typeface="Arial" panose="020B0604020202020204" pitchFamily="34" charset="0"/>
                <a:cs typeface="Arial" panose="020B0604020202020204" pitchFamily="34" charset="0"/>
              </a:rPr>
              <a:t> </a:t>
            </a:r>
            <a:r>
              <a:rPr lang="vi-VN" sz="2800" dirty="0">
                <a:solidFill>
                  <a:prstClr val="black"/>
                </a:solidFill>
                <a:latin typeface="Arial" panose="020B0604020202020204" pitchFamily="34" charset="0"/>
                <a:cs typeface="Arial" panose="020B0604020202020204" pitchFamily="34" charset="0"/>
              </a:rPr>
              <a:t>tập </a:t>
            </a:r>
            <a:r>
              <a:rPr lang="en-US" sz="2800" dirty="0" err="1">
                <a:solidFill>
                  <a:prstClr val="black"/>
                </a:solidFill>
                <a:latin typeface="Arial" panose="020B0604020202020204" pitchFamily="34" charset="0"/>
                <a:cs typeface="Arial" panose="020B0604020202020204" pitchFamily="34" charset="0"/>
              </a:rPr>
              <a:t>gõ</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bàn</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phím</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đúng</a:t>
            </a:r>
            <a:r>
              <a:rPr lang="en-US" sz="2800" dirty="0">
                <a:solidFill>
                  <a:prstClr val="black"/>
                </a:solidFill>
                <a:latin typeface="Arial" panose="020B0604020202020204" pitchFamily="34" charset="0"/>
                <a:cs typeface="Arial" panose="020B0604020202020204" pitchFamily="34" charset="0"/>
              </a:rPr>
              <a:t> </a:t>
            </a:r>
            <a:r>
              <a:rPr lang="en-US" sz="2800" dirty="0" err="1">
                <a:solidFill>
                  <a:prstClr val="black"/>
                </a:solidFill>
                <a:latin typeface="Arial" panose="020B0604020202020204" pitchFamily="34" charset="0"/>
                <a:cs typeface="Arial" panose="020B0604020202020204" pitchFamily="34" charset="0"/>
              </a:rPr>
              <a:t>cách</a:t>
            </a:r>
            <a:endParaRPr lang="en-US" sz="2800" dirty="0">
              <a:solidFill>
                <a:prstClr val="black"/>
              </a:solidFill>
              <a:latin typeface="Arial" panose="020B0604020202020204" pitchFamily="34" charset="0"/>
              <a:cs typeface="Arial" panose="020B0604020202020204" pitchFamily="34" charset="0"/>
            </a:endParaRPr>
          </a:p>
        </p:txBody>
      </p:sp>
      <p:grpSp>
        <p:nvGrpSpPr>
          <p:cNvPr id="22" name="Group 21"/>
          <p:cNvGrpSpPr/>
          <p:nvPr/>
        </p:nvGrpSpPr>
        <p:grpSpPr>
          <a:xfrm>
            <a:off x="4617721" y="702734"/>
            <a:ext cx="4152900" cy="3643617"/>
            <a:chOff x="9220200" y="876300"/>
            <a:chExt cx="8305800" cy="5465426"/>
          </a:xfrm>
        </p:grpSpPr>
        <p:pic>
          <p:nvPicPr>
            <p:cNvPr id="19" name="Picture 18"/>
            <p:cNvPicPr>
              <a:picLocks noChangeAspect="1"/>
            </p:cNvPicPr>
            <p:nvPr/>
          </p:nvPicPr>
          <p:blipFill rotWithShape="1">
            <a:blip r:embed="rId3">
              <a:extLst>
                <a:ext uri="{28A0092B-C50C-407E-A947-70E740481C1C}">
                  <a14:useLocalDpi xmlns:a14="http://schemas.microsoft.com/office/drawing/2010/main" val="0"/>
                </a:ext>
              </a:extLst>
            </a:blip>
            <a:srcRect r="4380"/>
            <a:stretch/>
          </p:blipFill>
          <p:spPr>
            <a:xfrm>
              <a:off x="9220200" y="876300"/>
              <a:ext cx="8305800" cy="4646114"/>
            </a:xfrm>
            <a:prstGeom prst="roundRect">
              <a:avLst>
                <a:gd name="adj" fmla="val 10544"/>
              </a:avLst>
            </a:prstGeom>
            <a:ln w="28575">
              <a:solidFill>
                <a:schemeClr val="accent3">
                  <a:lumMod val="75000"/>
                </a:schemeClr>
              </a:solidFill>
            </a:ln>
          </p:spPr>
        </p:pic>
        <p:sp>
          <p:nvSpPr>
            <p:cNvPr id="20" name="Rectangle 19"/>
            <p:cNvSpPr/>
            <p:nvPr/>
          </p:nvSpPr>
          <p:spPr>
            <a:xfrm>
              <a:off x="12699126" y="5695395"/>
              <a:ext cx="1347948" cy="646331"/>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b)</a:t>
              </a:r>
              <a:endParaRPr lang="en-US" sz="2200" i="1">
                <a:latin typeface="Arial" panose="020B0604020202020204" pitchFamily="34" charset="0"/>
                <a:cs typeface="Arial" panose="020B0604020202020204" pitchFamily="34" charset="0"/>
              </a:endParaRPr>
            </a:p>
          </p:txBody>
        </p:sp>
      </p:grpSp>
      <p:sp>
        <p:nvSpPr>
          <p:cNvPr id="21" name="Rectangle 20"/>
          <p:cNvSpPr/>
          <p:nvPr/>
        </p:nvSpPr>
        <p:spPr>
          <a:xfrm>
            <a:off x="4610100" y="4800600"/>
            <a:ext cx="4152900" cy="1910869"/>
          </a:xfrm>
          <a:prstGeom prst="rect">
            <a:avLst/>
          </a:prstGeom>
          <a:solidFill>
            <a:schemeClr val="accent6">
              <a:lumMod val="40000"/>
              <a:lumOff val="60000"/>
            </a:schemeClr>
          </a:solidFill>
        </p:spPr>
        <p:txBody>
          <a:bodyPr wrap="square" lIns="51206" tIns="25603" rIns="51206" bIns="25603">
            <a:spAutoFit/>
          </a:bodyPr>
          <a:lstStyle/>
          <a:p>
            <a:pPr algn="ctr">
              <a:lnSpc>
                <a:spcPct val="150000"/>
              </a:lnSpc>
            </a:pPr>
            <a:r>
              <a:rPr lang="en-US" sz="2800">
                <a:solidFill>
                  <a:srgbClr val="0070C0"/>
                </a:solidFill>
                <a:latin typeface="Arial" panose="020B0604020202020204" pitchFamily="34" charset="0"/>
                <a:cs typeface="Arial" panose="020B0604020202020204" pitchFamily="34" charset="0"/>
              </a:rPr>
              <a:t>google.com </a:t>
            </a:r>
            <a:endParaRPr lang="vi-VN" sz="2800">
              <a:solidFill>
                <a:srgbClr val="0070C0"/>
              </a:solidFill>
              <a:latin typeface="Arial" panose="020B0604020202020204" pitchFamily="34" charset="0"/>
              <a:cs typeface="Arial" panose="020B0604020202020204" pitchFamily="34" charset="0"/>
            </a:endParaRPr>
          </a:p>
          <a:p>
            <a:pPr algn="ctr">
              <a:lnSpc>
                <a:spcPct val="150000"/>
              </a:lnSpc>
            </a:pPr>
            <a:r>
              <a:rPr lang="en-US" sz="2800">
                <a:latin typeface="Arial" panose="020B0604020202020204" pitchFamily="34" charset="0"/>
                <a:cs typeface="Arial" panose="020B0604020202020204" pitchFamily="34" charset="0"/>
              </a:rPr>
              <a:t>Trang web giúp tìm kiếm thông tin</a:t>
            </a:r>
          </a:p>
        </p:txBody>
      </p:sp>
    </p:spTree>
    <p:extLst>
      <p:ext uri="{BB962C8B-B14F-4D97-AF65-F5344CB8AC3E}">
        <p14:creationId xmlns:p14="http://schemas.microsoft.com/office/powerpoint/2010/main" val="3843657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266700" y="431800"/>
            <a:ext cx="4533900" cy="3928110"/>
            <a:chOff x="609600" y="1181100"/>
            <a:chExt cx="9220200" cy="5991192"/>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1181100"/>
              <a:ext cx="9220200" cy="5186363"/>
            </a:xfrm>
            <a:prstGeom prst="roundRect">
              <a:avLst>
                <a:gd name="adj" fmla="val 7688"/>
              </a:avLst>
            </a:prstGeom>
            <a:ln w="28575">
              <a:solidFill>
                <a:schemeClr val="accent3">
                  <a:lumMod val="75000"/>
                </a:schemeClr>
              </a:solidFill>
            </a:ln>
          </p:spPr>
        </p:pic>
        <p:sp>
          <p:nvSpPr>
            <p:cNvPr id="17" name="Rectangle 16"/>
            <p:cNvSpPr/>
            <p:nvPr/>
          </p:nvSpPr>
          <p:spPr>
            <a:xfrm>
              <a:off x="4545726" y="6515099"/>
              <a:ext cx="1347946" cy="657193"/>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c)</a:t>
              </a:r>
              <a:endParaRPr lang="en-US" sz="2200" i="1">
                <a:latin typeface="Arial" panose="020B0604020202020204" pitchFamily="34" charset="0"/>
                <a:cs typeface="Arial" panose="020B0604020202020204" pitchFamily="34" charset="0"/>
              </a:endParaRPr>
            </a:p>
          </p:txBody>
        </p:sp>
      </p:grpSp>
      <p:sp>
        <p:nvSpPr>
          <p:cNvPr id="19" name="Rectangle 18"/>
          <p:cNvSpPr/>
          <p:nvPr/>
        </p:nvSpPr>
        <p:spPr>
          <a:xfrm>
            <a:off x="266700" y="4591545"/>
            <a:ext cx="4533900" cy="1830493"/>
          </a:xfrm>
          <a:prstGeom prst="rect">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200">
                <a:solidFill>
                  <a:schemeClr val="tx1"/>
                </a:solidFill>
                <a:latin typeface="Arial" panose="020B0604020202020204" pitchFamily="34" charset="0"/>
                <a:cs typeface="Arial" panose="020B0604020202020204" pitchFamily="34" charset="0"/>
              </a:rPr>
              <a:t>Phần mềm </a:t>
            </a:r>
            <a:r>
              <a:rPr lang="vi-VN" sz="2200" b="1">
                <a:solidFill>
                  <a:schemeClr val="tx1"/>
                </a:solidFill>
                <a:latin typeface="Arial" panose="020B0604020202020204" pitchFamily="34" charset="0"/>
                <a:cs typeface="Arial" panose="020B0604020202020204" pitchFamily="34" charset="0"/>
              </a:rPr>
              <a:t>Scratch</a:t>
            </a:r>
            <a:r>
              <a:rPr lang="vi-VN" sz="2200">
                <a:solidFill>
                  <a:schemeClr val="tx1"/>
                </a:solidFill>
                <a:latin typeface="Arial" panose="020B0604020202020204" pitchFamily="34" charset="0"/>
                <a:cs typeface="Arial" panose="020B0604020202020204" pitchFamily="34" charset="0"/>
              </a:rPr>
              <a:t> - Lập trình, tạo nên câu chuyện tương tác, phim hoạt hình hay trò chơi sinh động</a:t>
            </a:r>
            <a:endParaRPr lang="en-US" sz="2200">
              <a:solidFill>
                <a:schemeClr val="tx1"/>
              </a:solidFill>
              <a:latin typeface="Arial" panose="020B0604020202020204" pitchFamily="34" charset="0"/>
              <a:cs typeface="Arial" panose="020B0604020202020204" pitchFamily="34" charset="0"/>
            </a:endParaRPr>
          </a:p>
        </p:txBody>
      </p:sp>
      <p:sp>
        <p:nvSpPr>
          <p:cNvPr id="21" name="Rectangle 20"/>
          <p:cNvSpPr/>
          <p:nvPr/>
        </p:nvSpPr>
        <p:spPr>
          <a:xfrm>
            <a:off x="4932336" y="4591545"/>
            <a:ext cx="4024973" cy="1830493"/>
          </a:xfrm>
          <a:prstGeom prst="rect">
            <a:avLst/>
          </a:prstGeom>
          <a:solidFill>
            <a:schemeClr val="accent4">
              <a:lumMod val="40000"/>
              <a:lumOff val="60000"/>
            </a:schemeClr>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51206" tIns="25603" rIns="51206" bIns="25603" rtlCol="0" anchor="ctr"/>
          <a:lstStyle/>
          <a:p>
            <a:pPr algn="ctr">
              <a:lnSpc>
                <a:spcPct val="150000"/>
              </a:lnSpc>
            </a:pPr>
            <a:r>
              <a:rPr lang="vi-VN" sz="2200">
                <a:solidFill>
                  <a:schemeClr val="tx1"/>
                </a:solidFill>
                <a:cs typeface="Arial" panose="020B0604020202020204" pitchFamily="34" charset="0"/>
              </a:rPr>
              <a:t>Phần mềm </a:t>
            </a:r>
            <a:r>
              <a:rPr lang="vi-VN" sz="2200" b="1">
                <a:solidFill>
                  <a:schemeClr val="tx1"/>
                </a:solidFill>
                <a:cs typeface="Arial" panose="020B0604020202020204" pitchFamily="34" charset="0"/>
              </a:rPr>
              <a:t>Google Earth </a:t>
            </a:r>
            <a:r>
              <a:rPr lang="vi-VN" sz="2200">
                <a:solidFill>
                  <a:schemeClr val="tx1"/>
                </a:solidFill>
                <a:cs typeface="Arial" panose="020B0604020202020204" pitchFamily="34" charset="0"/>
              </a:rPr>
              <a:t>– </a:t>
            </a:r>
          </a:p>
          <a:p>
            <a:pPr algn="ctr">
              <a:lnSpc>
                <a:spcPct val="150000"/>
              </a:lnSpc>
            </a:pPr>
            <a:r>
              <a:rPr lang="vi-VN" sz="2200">
                <a:solidFill>
                  <a:schemeClr val="tx1"/>
                </a:solidFill>
                <a:cs typeface="Arial" panose="020B0604020202020204" pitchFamily="34" charset="0"/>
              </a:rPr>
              <a:t>Hiển thị hình ảnh 3D của Trái Đất, chủ yếu dựa trên hình ảnh vệ tinh</a:t>
            </a:r>
            <a:endParaRPr lang="en-US" sz="2200">
              <a:solidFill>
                <a:schemeClr val="tx1"/>
              </a:solidFill>
              <a:latin typeface="Arial" panose="020B0604020202020204" pitchFamily="34" charset="0"/>
              <a:cs typeface="Arial" panose="020B0604020202020204" pitchFamily="34" charset="0"/>
            </a:endParaRPr>
          </a:p>
        </p:txBody>
      </p:sp>
      <p:grpSp>
        <p:nvGrpSpPr>
          <p:cNvPr id="23" name="Group 22"/>
          <p:cNvGrpSpPr/>
          <p:nvPr/>
        </p:nvGrpSpPr>
        <p:grpSpPr>
          <a:xfrm>
            <a:off x="5012347" y="482600"/>
            <a:ext cx="3864953" cy="3869510"/>
            <a:chOff x="10024695" y="876300"/>
            <a:chExt cx="7729905" cy="5804264"/>
          </a:xfrm>
        </p:grpSpPr>
        <p:pic>
          <p:nvPicPr>
            <p:cNvPr id="20" name="Picture 19"/>
            <p:cNvPicPr/>
            <p:nvPr/>
          </p:nvPicPr>
          <p:blipFill rotWithShape="1">
            <a:blip r:embed="rId3"/>
            <a:srcRect l="973" t="1494" r="1695" b="1401"/>
            <a:stretch/>
          </p:blipFill>
          <p:spPr>
            <a:xfrm>
              <a:off x="10024695" y="876300"/>
              <a:ext cx="7729905" cy="5024438"/>
            </a:xfrm>
            <a:prstGeom prst="roundRect">
              <a:avLst>
                <a:gd name="adj" fmla="val 10293"/>
              </a:avLst>
            </a:prstGeom>
            <a:ln w="28575">
              <a:solidFill>
                <a:schemeClr val="accent3">
                  <a:lumMod val="75000"/>
                </a:schemeClr>
              </a:solidFill>
            </a:ln>
          </p:spPr>
        </p:pic>
        <p:sp>
          <p:nvSpPr>
            <p:cNvPr id="22" name="Rectangle 21"/>
            <p:cNvSpPr/>
            <p:nvPr/>
          </p:nvSpPr>
          <p:spPr>
            <a:xfrm>
              <a:off x="13226813" y="6034234"/>
              <a:ext cx="1325668" cy="646330"/>
            </a:xfrm>
            <a:prstGeom prst="rect">
              <a:avLst/>
            </a:prstGeom>
          </p:spPr>
          <p:txBody>
            <a:bodyPr wrap="square">
              <a:spAutoFit/>
            </a:bodyPr>
            <a:lstStyle/>
            <a:p>
              <a:pPr algn="ctr"/>
              <a:r>
                <a:rPr lang="vi-VN" sz="2200" i="1">
                  <a:latin typeface="Arial" panose="020B0604020202020204" pitchFamily="34" charset="0"/>
                  <a:cs typeface="Arial" panose="020B0604020202020204" pitchFamily="34" charset="0"/>
                </a:rPr>
                <a:t>d)</a:t>
              </a:r>
              <a:endParaRPr lang="en-US" sz="2200" i="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1949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fltVal val="0"/>
                                          </p:val>
                                        </p:tav>
                                        <p:tav tm="100000">
                                          <p:val>
                                            <p:strVal val="#ppt_w"/>
                                          </p:val>
                                        </p:tav>
                                      </p:tavLst>
                                    </p:anim>
                                    <p:anim calcmode="lin" valueType="num">
                                      <p:cBhvr>
                                        <p:cTn id="25" dur="500" fill="hold"/>
                                        <p:tgtEl>
                                          <p:spTgt spid="21"/>
                                        </p:tgtEl>
                                        <p:attrNameLst>
                                          <p:attrName>ppt_h</p:attrName>
                                        </p:attrNameLst>
                                      </p:cBhvr>
                                      <p:tavLst>
                                        <p:tav tm="0">
                                          <p:val>
                                            <p:fltVal val="0"/>
                                          </p:val>
                                        </p:tav>
                                        <p:tav tm="100000">
                                          <p:val>
                                            <p:strVal val="#ppt_h"/>
                                          </p:val>
                                        </p:tav>
                                      </p:tavLst>
                                    </p:anim>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TotalTime>
  <Words>538</Words>
  <Application>Microsoft Office PowerPoint</Application>
  <PresentationFormat>On-screen Show (4:3)</PresentationFormat>
  <Paragraphs>62</Paragraphs>
  <Slides>28</Slides>
  <Notes>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28</vt:i4>
      </vt:variant>
    </vt:vector>
  </HeadingPairs>
  <TitlesOfParts>
    <vt:vector size="34" baseType="lpstr">
      <vt:lpstr>#9Slide06 SVNAdeline</vt:lpstr>
      <vt:lpstr>Arial</vt:lpstr>
      <vt:lpstr>Calibri</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TRAM</dc:creator>
  <cp:lastModifiedBy>Admin</cp:lastModifiedBy>
  <cp:revision>10</cp:revision>
  <dcterms:created xsi:type="dcterms:W3CDTF">2024-09-08T15:39:30Z</dcterms:created>
  <dcterms:modified xsi:type="dcterms:W3CDTF">2024-09-18T01:38:14Z</dcterms:modified>
</cp:coreProperties>
</file>