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266" r:id="rId4"/>
    <p:sldId id="267" r:id="rId5"/>
    <p:sldId id="268" r:id="rId6"/>
    <p:sldId id="271" r:id="rId7"/>
    <p:sldId id="272" r:id="rId8"/>
    <p:sldId id="270" r:id="rId9"/>
    <p:sldId id="269" r:id="rId10"/>
    <p:sldId id="273" r:id="rId11"/>
    <p:sldId id="277" r:id="rId12"/>
    <p:sldId id="274" r:id="rId13"/>
    <p:sldId id="278" r:id="rId14"/>
    <p:sldId id="281" r:id="rId15"/>
    <p:sldId id="279" r:id="rId16"/>
    <p:sldId id="280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mbria" pitchFamily="18" charset="0"/>
      <p:regular r:id="rId23"/>
      <p:bold r:id="rId24"/>
      <p:italic r:id="rId25"/>
      <p:boldItalic r:id="rId26"/>
    </p:embeddedFont>
    <p:embeddedFont>
      <p:font typeface="Vogue-ExtraBold" charset="-93"/>
      <p:regular r:id="rId27"/>
    </p:embeddedFont>
    <p:embeddedFont>
      <p:font typeface="等线" charset="-122"/>
      <p:regular r:id="rId28"/>
      <p:bold r:id="rId29"/>
    </p:embeddedFont>
    <p:embeddedFont>
      <p:font typeface="#9Slide07 HoneyCream" pitchFamily="2" charset="-93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1A26"/>
    <a:srgbClr val="2B7C9D"/>
    <a:srgbClr val="E0ACB4"/>
    <a:srgbClr val="D5BADB"/>
    <a:srgbClr val="EBDEEE"/>
    <a:srgbClr val="E8FFF7"/>
    <a:srgbClr val="F1AFBB"/>
    <a:srgbClr val="8BFFD6"/>
    <a:srgbClr val="9CBA7D"/>
    <a:srgbClr val="41A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6"/>
  </p:normalViewPr>
  <p:slideViewPr>
    <p:cSldViewPr snapToGrid="0">
      <p:cViewPr varScale="1">
        <p:scale>
          <a:sx n="61" d="100"/>
          <a:sy n="61" d="100"/>
        </p:scale>
        <p:origin x="-8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C3B9F-DC8E-4979-9026-B0F0FEB8929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EDCB-AD92-4BF5-8BA9-2CE465689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3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5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9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D59EA8-D63F-7020-028E-E5A621EAF960}"/>
              </a:ext>
            </a:extLst>
          </p:cNvPr>
          <p:cNvSpPr/>
          <p:nvPr userDrawn="1"/>
        </p:nvSpPr>
        <p:spPr>
          <a:xfrm>
            <a:off x="326335" y="218661"/>
            <a:ext cx="11539330" cy="6420678"/>
          </a:xfrm>
          <a:prstGeom prst="roundRect">
            <a:avLst>
              <a:gd name="adj" fmla="val 11249"/>
            </a:avLst>
          </a:prstGeom>
          <a:solidFill>
            <a:schemeClr val="bg1"/>
          </a:solidFill>
          <a:ln w="50800" cmpd="thickThin">
            <a:solidFill>
              <a:srgbClr val="F1AF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909655EC-2FA4-FB66-C32E-2EFAA2A31D8A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93AF241-4292-75BD-D046-004A2C998AA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BFA000-001C-C207-9FDC-CDE4333A68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AA0ADB-9F6C-04A5-0355-BBF54C4065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003E32-207E-F327-B10F-5C9792F6D6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6F2B59-7048-92AD-8193-60A76F1097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502A19B-E6B5-66EE-9FF5-D35B5C189C7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8504F46-C764-AC36-28FC-4B467623FB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183B6B-A1E2-357D-220B-357B8AF59F0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5E31AB-51A3-46F2-0158-78A55811DFE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69B2DA-E874-0708-6109-8DEE6CF64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25" y="4184005"/>
            <a:ext cx="7144480" cy="292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3FEF6B-C5A7-5A94-5BA2-6A07859D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04" y="403547"/>
            <a:ext cx="9248434" cy="4243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0215" cy="1410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0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8A9722E-DBBA-0704-EBB7-9E611D4FFFC5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rồi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3DDC0D1-32CE-1F69-B7DB-CC9F49D810C6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ADFC6B-6C25-5CCF-E986-39F60190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02" y="1873153"/>
            <a:ext cx="8832112" cy="43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AA4266-758C-82D3-9EFD-84239958D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t="10881" r="48922" b="8531"/>
          <a:stretch/>
        </p:blipFill>
        <p:spPr>
          <a:xfrm>
            <a:off x="4518836" y="475847"/>
            <a:ext cx="7031451" cy="55714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249FF00-9C83-4734-F5AD-F02999B00909}"/>
              </a:ext>
            </a:extLst>
          </p:cNvPr>
          <p:cNvGrpSpPr>
            <a:grpSpLocks/>
          </p:cNvGrpSpPr>
          <p:nvPr/>
        </p:nvGrpSpPr>
        <p:grpSpPr bwMode="auto">
          <a:xfrm rot="18048285" flipV="1">
            <a:off x="5629210" y="2859312"/>
            <a:ext cx="1677317" cy="1676400"/>
            <a:chOff x="576" y="1008"/>
            <a:chExt cx="1584" cy="110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xmlns="" id="{DC8A59BA-6889-0280-86BD-F0321AFF4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xmlns="" id="{BDF9DBE4-5E71-641D-5EBD-3644521E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C42B25-B549-C3F8-D926-C7193103EA2B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8414898" y="1458274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xmlns="" id="{4EE17F90-3DF1-4A1D-02B3-2BF54302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xmlns="" id="{7220EAC2-E5E4-CD14-4914-9591D4A03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B2F29C0-8DDC-CD1A-5367-8390CB1FB4FC}"/>
              </a:ext>
            </a:extLst>
          </p:cNvPr>
          <p:cNvSpPr/>
          <p:nvPr/>
        </p:nvSpPr>
        <p:spPr>
          <a:xfrm>
            <a:off x="567056" y="1457815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AE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E29B74F-4905-BA1D-0FD7-FFB192877F40}"/>
              </a:ext>
            </a:extLst>
          </p:cNvPr>
          <p:cNvSpPr/>
          <p:nvPr/>
        </p:nvSpPr>
        <p:spPr>
          <a:xfrm>
            <a:off x="676926" y="2879799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BC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CD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4C09AD-5DDF-2B2F-4710-699B61DB76D0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8414440" y="316202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xmlns="" id="{11D502B1-DCB9-4763-B97B-7BD08212B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xmlns="" id="{A7121A50-FE7D-ECF2-1D53-FBB0FABC7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B3798CE-661E-BD88-6DFB-F24D277286B9}"/>
              </a:ext>
            </a:extLst>
          </p:cNvPr>
          <p:cNvSpPr/>
          <p:nvPr/>
        </p:nvSpPr>
        <p:spPr>
          <a:xfrm>
            <a:off x="643660" y="4301783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CD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D4A9044-DF26-95E1-81D1-A05D779B1C1E}"/>
              </a:ext>
            </a:extLst>
          </p:cNvPr>
          <p:cNvSpPr/>
          <p:nvPr/>
        </p:nvSpPr>
        <p:spPr>
          <a:xfrm>
            <a:off x="787434" y="360012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1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29C9D73-F440-7959-0CD1-066572E50EF5}"/>
              </a:ext>
            </a:extLst>
          </p:cNvPr>
          <p:cNvSpPr/>
          <p:nvPr/>
        </p:nvSpPr>
        <p:spPr>
          <a:xfrm>
            <a:off x="1529625" y="376710"/>
            <a:ext cx="9868475" cy="180761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vừa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BABA94C-8AEF-4C49-A44D-623AA0036BC1}"/>
              </a:ext>
            </a:extLst>
          </p:cNvPr>
          <p:cNvSpPr/>
          <p:nvPr/>
        </p:nvSpPr>
        <p:spPr>
          <a:xfrm>
            <a:off x="574784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963005-4940-6A84-7FF5-6AEEAA68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91" y="2327564"/>
            <a:ext cx="8570617" cy="4153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F7735CB-A3A4-7E72-D4AA-5D433D92E059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1929079" y="4689905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xmlns="" id="{9510C295-A346-5549-B782-60BA322A2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xmlns="" id="{E80DF86D-09B8-4E5E-F538-4C384163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27F4350-B859-CA56-A734-7857C20624EC}"/>
              </a:ext>
            </a:extLst>
          </p:cNvPr>
          <p:cNvSpPr/>
          <p:nvPr/>
        </p:nvSpPr>
        <p:spPr>
          <a:xfrm>
            <a:off x="1637414" y="5571460"/>
            <a:ext cx="1507950" cy="9670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5BA55E-3239-FC41-25B5-028C61142AD7}"/>
              </a:ext>
            </a:extLst>
          </p:cNvPr>
          <p:cNvGrpSpPr>
            <a:grpSpLocks/>
          </p:cNvGrpSpPr>
          <p:nvPr/>
        </p:nvGrpSpPr>
        <p:grpSpPr bwMode="auto">
          <a:xfrm rot="18910882" flipV="1">
            <a:off x="6190997" y="3321330"/>
            <a:ext cx="1099157" cy="1147382"/>
            <a:chOff x="576" y="1008"/>
            <a:chExt cx="1584" cy="1104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xmlns="" id="{3DBD7CCD-B021-D518-C039-582A934F6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xmlns="" id="{A661AD25-506E-8DA6-7ACD-636B1ADF0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90535BB-24B3-BA8D-3ACC-441C9665AA6E}"/>
              </a:ext>
            </a:extLst>
          </p:cNvPr>
          <p:cNvSpPr/>
          <p:nvPr/>
        </p:nvSpPr>
        <p:spPr>
          <a:xfrm>
            <a:off x="5699042" y="3581404"/>
            <a:ext cx="764821" cy="640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14763" y="5355634"/>
            <a:ext cx="190289" cy="240201"/>
            <a:chOff x="576" y="1008"/>
            <a:chExt cx="1584" cy="1104"/>
          </a:xfrm>
        </p:grpSpPr>
        <p:sp>
          <p:nvSpPr>
            <p:cNvPr id="15" name="AutoShape 6">
              <a:extLst>
                <a:ext uri="{FF2B5EF4-FFF2-40B4-BE49-F238E27FC236}">
                  <a16:creationId xmlns:a16="http://schemas.microsoft.com/office/drawing/2014/main" xmlns="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xmlns="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501A08B-11D1-5094-CABA-347A2C4B00BE}"/>
              </a:ext>
            </a:extLst>
          </p:cNvPr>
          <p:cNvSpPr/>
          <p:nvPr/>
        </p:nvSpPr>
        <p:spPr>
          <a:xfrm>
            <a:off x="5738380" y="5298371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43834" y="4630691"/>
            <a:ext cx="190289" cy="240201"/>
            <a:chOff x="576" y="1008"/>
            <a:chExt cx="1584" cy="1104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xmlns="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xmlns="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501A08B-11D1-5094-CABA-347A2C4B00BE}"/>
              </a:ext>
            </a:extLst>
          </p:cNvPr>
          <p:cNvSpPr/>
          <p:nvPr/>
        </p:nvSpPr>
        <p:spPr>
          <a:xfrm>
            <a:off x="5785884" y="4567067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3" grpId="0" animBg="1"/>
      <p:bldP spid="17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5638EB-19F7-6A2B-380F-743A2E701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06" y="1765006"/>
            <a:ext cx="9812471" cy="2427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3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4719CBB-83EC-B318-6019-1F609BB08357}"/>
              </a:ext>
            </a:extLst>
          </p:cNvPr>
          <p:cNvSpPr/>
          <p:nvPr/>
        </p:nvSpPr>
        <p:spPr>
          <a:xfrm>
            <a:off x="701531" y="673100"/>
            <a:ext cx="10788938" cy="103459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5EC42B-C848-B995-9452-327ABCC2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8" y="2176426"/>
            <a:ext cx="3439766" cy="4008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4B0F40-4F87-ACCF-F753-A1F411D7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02" y="2176426"/>
            <a:ext cx="7125230" cy="40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76919F-602C-07EC-29C1-F3FC64C543F2}"/>
              </a:ext>
            </a:extLst>
          </p:cNvPr>
          <p:cNvSpPr/>
          <p:nvPr/>
        </p:nvSpPr>
        <p:spPr>
          <a:xfrm>
            <a:off x="513625" y="2135284"/>
            <a:ext cx="8681175" cy="1034594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E4CD919-1D13-6AB3-ECCD-7F4C02775C86}"/>
              </a:ext>
            </a:extLst>
          </p:cNvPr>
          <p:cNvSpPr/>
          <p:nvPr/>
        </p:nvSpPr>
        <p:spPr>
          <a:xfrm>
            <a:off x="4731488" y="3339344"/>
            <a:ext cx="5415812" cy="1034594"/>
          </a:xfrm>
          <a:prstGeom prst="roundRect">
            <a:avLst>
              <a:gd name="adj" fmla="val 44415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912DC2-06A8-073A-12E8-5B94A34E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5" y="4543404"/>
            <a:ext cx="5887099" cy="240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89C266-7DAE-0B67-5A19-E5F666A0F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038" y="510702"/>
            <a:ext cx="5655753" cy="14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B902E2-E9F8-0C44-26B5-3EA03396A299}"/>
              </a:ext>
            </a:extLst>
          </p:cNvPr>
          <p:cNvGrpSpPr/>
          <p:nvPr/>
        </p:nvGrpSpPr>
        <p:grpSpPr>
          <a:xfrm>
            <a:off x="5445382" y="396635"/>
            <a:ext cx="1963882" cy="769441"/>
            <a:chOff x="6656665" y="1009118"/>
            <a:chExt cx="2193476" cy="1122311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5AC28D2D-1448-A4F3-3462-0B7971C2D52D}"/>
                </a:ext>
              </a:extLst>
            </p:cNvPr>
            <p:cNvSpPr txBox="1"/>
            <p:nvPr/>
          </p:nvSpPr>
          <p:spPr>
            <a:xfrm>
              <a:off x="6656665" y="1149547"/>
              <a:ext cx="2193476" cy="858027"/>
            </a:xfrm>
            <a:prstGeom prst="roundRect">
              <a:avLst>
                <a:gd name="adj" fmla="val 41445"/>
              </a:avLst>
            </a:prstGeom>
            <a:solidFill>
              <a:srgbClr val="DBC0D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27026E7-A2B7-1E7B-495D-52641B9FF604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112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0" name="Line 8">
            <a:extLst>
              <a:ext uri="{FF2B5EF4-FFF2-40B4-BE49-F238E27FC236}">
                <a16:creationId xmlns:a16="http://schemas.microsoft.com/office/drawing/2014/main" xmlns="" id="{BB163852-F3B4-D75B-2B2C-C7110DC43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8231" y="4165060"/>
            <a:ext cx="2" cy="2616888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xmlns="" id="{6C12BE8C-3C69-9BF7-14FF-07F9F7B75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323" y="5268205"/>
            <a:ext cx="5636611" cy="27069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xmlns="" id="{9D2B91D7-2FD0-93D8-ED96-D7B177CE467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229418" y="3576628"/>
            <a:ext cx="1677317" cy="1676400"/>
            <a:chOff x="576" y="1008"/>
            <a:chExt cx="1584" cy="1104"/>
          </a:xfrm>
        </p:grpSpPr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xmlns="" id="{A65C1FAB-C5B7-78A9-E558-116818D9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xmlns="" id="{80AF3931-7527-279D-2AF9-FA1782273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rgbClr val="E8FFF7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EFA753-F313-E41C-3751-4A438C959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733" y="1177439"/>
            <a:ext cx="8718036" cy="363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3FE210-E5D9-093F-0F91-1D74751E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66" y="4631397"/>
            <a:ext cx="5887099" cy="2408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6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D3B26A-3DAF-A18E-9A0A-7C42CAC0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07" y="1484650"/>
            <a:ext cx="9359416" cy="2315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FBE438-894C-A3A0-1246-36518C04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72" y="275075"/>
            <a:ext cx="10027656" cy="60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F27A2E-FDB0-0503-612F-0F02C0CA3A1B}"/>
              </a:ext>
            </a:extLst>
          </p:cNvPr>
          <p:cNvSpPr/>
          <p:nvPr/>
        </p:nvSpPr>
        <p:spPr>
          <a:xfrm>
            <a:off x="4159134" y="1034144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45DF01-D411-AB61-066C-179B1FC1E5F5}"/>
              </a:ext>
            </a:extLst>
          </p:cNvPr>
          <p:cNvSpPr txBox="1"/>
          <p:nvPr/>
        </p:nvSpPr>
        <p:spPr>
          <a:xfrm>
            <a:off x="681644" y="4493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82CD23-8948-D3A5-74CC-357788DFAA66}"/>
              </a:ext>
            </a:extLst>
          </p:cNvPr>
          <p:cNvSpPr txBox="1"/>
          <p:nvPr/>
        </p:nvSpPr>
        <p:spPr>
          <a:xfrm>
            <a:off x="3610498" y="44862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AD6BF4-5CC1-C854-1567-DB28E69A9644}"/>
              </a:ext>
            </a:extLst>
          </p:cNvPr>
          <p:cNvSpPr txBox="1"/>
          <p:nvPr/>
        </p:nvSpPr>
        <p:spPr>
          <a:xfrm>
            <a:off x="8032865" y="48598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075A45-258E-29CD-B0EF-BF702EEADC9D}"/>
              </a:ext>
            </a:extLst>
          </p:cNvPr>
          <p:cNvSpPr txBox="1"/>
          <p:nvPr/>
        </p:nvSpPr>
        <p:spPr>
          <a:xfrm>
            <a:off x="3610498" y="291632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CB1076-0FD3-C682-D50A-983C75CD5492}"/>
              </a:ext>
            </a:extLst>
          </p:cNvPr>
          <p:cNvSpPr txBox="1"/>
          <p:nvPr/>
        </p:nvSpPr>
        <p:spPr>
          <a:xfrm>
            <a:off x="8066115" y="296956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96668F-C5D4-AFB2-CE74-C8DCA5D7D9AE}"/>
              </a:ext>
            </a:extLst>
          </p:cNvPr>
          <p:cNvSpPr txBox="1"/>
          <p:nvPr/>
        </p:nvSpPr>
        <p:spPr>
          <a:xfrm>
            <a:off x="1199936" y="3894834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Kéo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cạnh</a:t>
            </a:r>
            <a:r>
              <a:rPr lang="en-US" sz="3600" b="1" dirty="0">
                <a:latin typeface="Cambria" panose="02040503050406030204" pitchFamily="18" charset="0"/>
              </a:rPr>
              <a:t> AB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AD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nhật</a:t>
            </a:r>
            <a:r>
              <a:rPr lang="en-US" sz="3600" b="1" dirty="0">
                <a:latin typeface="Cambria" panose="02040503050406030204" pitchFamily="18" charset="0"/>
              </a:rPr>
              <a:t> ABCD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94B7DA-485C-B6DB-5851-AB3B54D48576}"/>
              </a:ext>
            </a:extLst>
          </p:cNvPr>
          <p:cNvSpPr txBox="1"/>
          <p:nvPr/>
        </p:nvSpPr>
        <p:spPr>
          <a:xfrm>
            <a:off x="3358346" y="5244679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2917C8A-BCA4-9A9B-62AB-18585EF47E47}"/>
              </a:ext>
            </a:extLst>
          </p:cNvPr>
          <p:cNvCxnSpPr>
            <a:cxnSpLocks/>
          </p:cNvCxnSpPr>
          <p:nvPr/>
        </p:nvCxnSpPr>
        <p:spPr>
          <a:xfrm flipV="1">
            <a:off x="4159134" y="28627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4FF612A-678A-EE39-3793-4F36CAF343E2}"/>
              </a:ext>
            </a:extLst>
          </p:cNvPr>
          <p:cNvCxnSpPr>
            <a:cxnSpLocks/>
          </p:cNvCxnSpPr>
          <p:nvPr/>
        </p:nvCxnSpPr>
        <p:spPr>
          <a:xfrm>
            <a:off x="7941423" y="1032800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0E79F84-B61A-79A3-5CDC-96F700D55936}"/>
              </a:ext>
            </a:extLst>
          </p:cNvPr>
          <p:cNvCxnSpPr>
            <a:cxnSpLocks/>
          </p:cNvCxnSpPr>
          <p:nvPr/>
        </p:nvCxnSpPr>
        <p:spPr>
          <a:xfrm>
            <a:off x="2502134" y="1035639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ECFB2C4-5C46-5C1D-551B-28C38CD4217A}"/>
              </a:ext>
            </a:extLst>
          </p:cNvPr>
          <p:cNvCxnSpPr>
            <a:cxnSpLocks/>
          </p:cNvCxnSpPr>
          <p:nvPr/>
        </p:nvCxnSpPr>
        <p:spPr>
          <a:xfrm flipV="1">
            <a:off x="4159134" y="2681129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5">
            <a:extLst>
              <a:ext uri="{FF2B5EF4-FFF2-40B4-BE49-F238E27FC236}">
                <a16:creationId xmlns:a16="http://schemas.microsoft.com/office/drawing/2014/main" xmlns="" id="{77909942-A5D0-D523-380F-D8583A9D89A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187661" y="1057313"/>
            <a:ext cx="1677317" cy="1676400"/>
            <a:chOff x="576" y="1008"/>
            <a:chExt cx="1584" cy="1104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xmlns="" id="{E40B878B-A168-D5AE-F570-F0C993F5D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xmlns="" id="{22162DF8-5E33-EA20-E04C-920BFCD7C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6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873DDE8F-C91D-9A8B-A17C-BCA460C75AD3}"/>
              </a:ext>
            </a:extLst>
          </p:cNvPr>
          <p:cNvCxnSpPr>
            <a:cxnSpLocks/>
          </p:cNvCxnSpPr>
          <p:nvPr/>
        </p:nvCxnSpPr>
        <p:spPr>
          <a:xfrm>
            <a:off x="4867147" y="749021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8E670AE-40C1-3237-39FA-A262A0794DFE}"/>
              </a:ext>
            </a:extLst>
          </p:cNvPr>
          <p:cNvCxnSpPr>
            <a:cxnSpLocks/>
          </p:cNvCxnSpPr>
          <p:nvPr/>
        </p:nvCxnSpPr>
        <p:spPr>
          <a:xfrm>
            <a:off x="3432299" y="1616124"/>
            <a:ext cx="497072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8CA7D6-6BA8-33C8-7181-07D2C76A95A6}"/>
              </a:ext>
            </a:extLst>
          </p:cNvPr>
          <p:cNvSpPr txBox="1"/>
          <p:nvPr/>
        </p:nvSpPr>
        <p:spPr>
          <a:xfrm>
            <a:off x="997619" y="72429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E85377-245C-D1F8-C593-C25194C49F00}"/>
              </a:ext>
            </a:extLst>
          </p:cNvPr>
          <p:cNvSpPr txBox="1"/>
          <p:nvPr/>
        </p:nvSpPr>
        <p:spPr>
          <a:xfrm>
            <a:off x="4420983" y="106280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8CFA7E-EF9E-F5B3-AC15-CA22D1D5FD06}"/>
              </a:ext>
            </a:extLst>
          </p:cNvPr>
          <p:cNvSpPr txBox="1"/>
          <p:nvPr/>
        </p:nvSpPr>
        <p:spPr>
          <a:xfrm>
            <a:off x="7388694" y="103134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83415C-6F87-BE29-C44B-53CACC289D70}"/>
              </a:ext>
            </a:extLst>
          </p:cNvPr>
          <p:cNvSpPr txBox="1"/>
          <p:nvPr/>
        </p:nvSpPr>
        <p:spPr>
          <a:xfrm>
            <a:off x="4135628" y="313661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98475142-FCB5-EFDA-89C3-29F9907561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898818" y="1616123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xmlns="" id="{BAD98F0D-AFFC-64ED-C3A2-40E6F8459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xmlns="" id="{948DC129-AA7F-F74C-659E-3408E100B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5D603D-953A-503D-B3F3-1DD6F5111EC9}"/>
              </a:ext>
            </a:extLst>
          </p:cNvPr>
          <p:cNvSpPr txBox="1"/>
          <p:nvPr/>
        </p:nvSpPr>
        <p:spPr>
          <a:xfrm>
            <a:off x="997619" y="4640984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Hai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OM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ON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đỉnh</a:t>
            </a:r>
            <a:r>
              <a:rPr lang="en-US" sz="3600" b="1" dirty="0">
                <a:latin typeface="Cambria" panose="02040503050406030204" pitchFamily="18" charset="0"/>
              </a:rPr>
              <a:t> 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D14E6B3-50C5-6F85-B6AE-31E98CFAC9FE}"/>
              </a:ext>
            </a:extLst>
          </p:cNvPr>
          <p:cNvSpPr/>
          <p:nvPr/>
        </p:nvSpPr>
        <p:spPr>
          <a:xfrm>
            <a:off x="4791480" y="331353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946F0AB-6196-3AAA-7A17-FDFECC0CAF68}"/>
              </a:ext>
            </a:extLst>
          </p:cNvPr>
          <p:cNvSpPr/>
          <p:nvPr/>
        </p:nvSpPr>
        <p:spPr>
          <a:xfrm>
            <a:off x="7633669" y="1561362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B4D69A-D386-981C-448E-FBEE7048E4B8}"/>
              </a:ext>
            </a:extLst>
          </p:cNvPr>
          <p:cNvSpPr/>
          <p:nvPr/>
        </p:nvSpPr>
        <p:spPr>
          <a:xfrm>
            <a:off x="1445205" y="1813628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B6EF07-D826-3413-8F39-F577D3C33265}"/>
              </a:ext>
            </a:extLst>
          </p:cNvPr>
          <p:cNvSpPr txBox="1"/>
          <p:nvPr/>
        </p:nvSpPr>
        <p:spPr>
          <a:xfrm>
            <a:off x="896569" y="122810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D389A2-469F-EE30-993C-EB95E3B2A7CE}"/>
              </a:ext>
            </a:extLst>
          </p:cNvPr>
          <p:cNvSpPr txBox="1"/>
          <p:nvPr/>
        </p:nvSpPr>
        <p:spPr>
          <a:xfrm>
            <a:off x="5318936" y="12654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749CF-495C-6F30-823A-332414FA4E02}"/>
              </a:ext>
            </a:extLst>
          </p:cNvPr>
          <p:cNvSpPr txBox="1"/>
          <p:nvPr/>
        </p:nvSpPr>
        <p:spPr>
          <a:xfrm>
            <a:off x="896569" y="369580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8C40FC-9D4D-5E6B-1561-EF3644EEDC13}"/>
              </a:ext>
            </a:extLst>
          </p:cNvPr>
          <p:cNvSpPr txBox="1"/>
          <p:nvPr/>
        </p:nvSpPr>
        <p:spPr>
          <a:xfrm>
            <a:off x="5352186" y="374905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A1BAEA-7B52-5ECC-6CE5-00883383803F}"/>
              </a:ext>
            </a:extLst>
          </p:cNvPr>
          <p:cNvCxnSpPr>
            <a:cxnSpLocks/>
          </p:cNvCxnSpPr>
          <p:nvPr/>
        </p:nvCxnSpPr>
        <p:spPr>
          <a:xfrm flipV="1">
            <a:off x="1445205" y="1065757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9E21D29-3171-ED82-199C-5ABB2A98E80B}"/>
              </a:ext>
            </a:extLst>
          </p:cNvPr>
          <p:cNvCxnSpPr>
            <a:cxnSpLocks/>
          </p:cNvCxnSpPr>
          <p:nvPr/>
        </p:nvCxnSpPr>
        <p:spPr>
          <a:xfrm>
            <a:off x="5227494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2860B8C-97F1-09E9-8687-CAD8BF35236B}"/>
              </a:ext>
            </a:extLst>
          </p:cNvPr>
          <p:cNvCxnSpPr>
            <a:cxnSpLocks/>
          </p:cNvCxnSpPr>
          <p:nvPr/>
        </p:nvCxnSpPr>
        <p:spPr>
          <a:xfrm>
            <a:off x="565269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22FFA7C-5D38-0699-C2BD-8725A5E277FC}"/>
              </a:ext>
            </a:extLst>
          </p:cNvPr>
          <p:cNvCxnSpPr>
            <a:cxnSpLocks/>
          </p:cNvCxnSpPr>
          <p:nvPr/>
        </p:nvCxnSpPr>
        <p:spPr>
          <a:xfrm flipV="1">
            <a:off x="1445205" y="346061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">
            <a:extLst>
              <a:ext uri="{FF2B5EF4-FFF2-40B4-BE49-F238E27FC236}">
                <a16:creationId xmlns:a16="http://schemas.microsoft.com/office/drawing/2014/main" xmlns="" id="{E2E4791F-EE9F-1B6D-43FE-490578305A9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465977" y="179854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xmlns="" id="{745C2A1D-33EE-3A1D-37A9-E4E8216EA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xmlns="" id="{191BE4F3-DD8B-7168-F9AE-0B2818040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CFF96DC-50A3-C605-30B2-B5C35CF10916}"/>
              </a:ext>
            </a:extLst>
          </p:cNvPr>
          <p:cNvCxnSpPr>
            <a:cxnSpLocks/>
          </p:cNvCxnSpPr>
          <p:nvPr/>
        </p:nvCxnSpPr>
        <p:spPr>
          <a:xfrm>
            <a:off x="8171152" y="1060005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7AD4F91-A6CE-86DE-A9F6-8744AAC18807}"/>
              </a:ext>
            </a:extLst>
          </p:cNvPr>
          <p:cNvCxnSpPr>
            <a:cxnSpLocks/>
          </p:cNvCxnSpPr>
          <p:nvPr/>
        </p:nvCxnSpPr>
        <p:spPr>
          <a:xfrm>
            <a:off x="7239894" y="1927108"/>
            <a:ext cx="446713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CDC549-4F87-E72F-F9B2-63AE8AA0CD73}"/>
              </a:ext>
            </a:extLst>
          </p:cNvPr>
          <p:cNvSpPr txBox="1"/>
          <p:nvPr/>
        </p:nvSpPr>
        <p:spPr>
          <a:xfrm>
            <a:off x="7608186" y="134233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BCB0B37-7457-D668-D47F-99B89C63840D}"/>
              </a:ext>
            </a:extLst>
          </p:cNvPr>
          <p:cNvSpPr txBox="1"/>
          <p:nvPr/>
        </p:nvSpPr>
        <p:spPr>
          <a:xfrm>
            <a:off x="10768454" y="134233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C461820-74EB-3B46-E6E7-33D32C54CB9D}"/>
              </a:ext>
            </a:extLst>
          </p:cNvPr>
          <p:cNvSpPr txBox="1"/>
          <p:nvPr/>
        </p:nvSpPr>
        <p:spPr>
          <a:xfrm>
            <a:off x="7439633" y="3447596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xmlns="" id="{DA806D7A-9028-36C6-1985-2E887A387BF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204375" y="1927107"/>
            <a:ext cx="1677317" cy="1676400"/>
            <a:chOff x="576" y="1008"/>
            <a:chExt cx="1584" cy="1104"/>
          </a:xfrm>
        </p:grpSpPr>
        <p:sp>
          <p:nvSpPr>
            <p:cNvPr id="28" name="AutoShape 6">
              <a:extLst>
                <a:ext uri="{FF2B5EF4-FFF2-40B4-BE49-F238E27FC236}">
                  <a16:creationId xmlns:a16="http://schemas.microsoft.com/office/drawing/2014/main" xmlns="" id="{A88C6E4A-50C4-34B9-410F-461CA8D03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xmlns="" id="{AAB55148-C2D0-6985-B52B-2488382E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51635D5-DEB6-9C8D-70F9-1DCDD739C2D6}"/>
              </a:ext>
            </a:extLst>
          </p:cNvPr>
          <p:cNvSpPr txBox="1"/>
          <p:nvPr/>
        </p:nvSpPr>
        <p:spPr>
          <a:xfrm>
            <a:off x="1262328" y="5060827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thường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ê </a:t>
            </a:r>
            <a:r>
              <a:rPr lang="en-US" sz="3600" b="1" dirty="0" err="1">
                <a:latin typeface="Cambria" panose="02040503050406030204" pitchFamily="18" charset="0"/>
              </a:rPr>
              <a:t>ke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kiểm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2DCB390-DAE1-81FE-9EAF-6E7D86E7A14D}"/>
              </a:ext>
            </a:extLst>
          </p:cNvPr>
          <p:cNvSpPr txBox="1"/>
          <p:nvPr/>
        </p:nvSpPr>
        <p:spPr>
          <a:xfrm>
            <a:off x="626886" y="286419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9757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9FB3BB-8F30-7E9B-46EB-90445172E51A}"/>
              </a:ext>
            </a:extLst>
          </p:cNvPr>
          <p:cNvSpPr/>
          <p:nvPr/>
        </p:nvSpPr>
        <p:spPr>
          <a:xfrm>
            <a:off x="699245" y="1618129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Kéo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4642453-CF7C-A7C4-8706-B4FC104DE031}"/>
              </a:ext>
            </a:extLst>
          </p:cNvPr>
          <p:cNvSpPr/>
          <p:nvPr/>
        </p:nvSpPr>
        <p:spPr>
          <a:xfrm>
            <a:off x="1102658" y="3177988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Hai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FDA573E-9318-C9FC-2662-58290C0CAE32}"/>
              </a:ext>
            </a:extLst>
          </p:cNvPr>
          <p:cNvSpPr/>
          <p:nvPr/>
        </p:nvSpPr>
        <p:spPr>
          <a:xfrm>
            <a:off x="1739152" y="4737847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A678B2-1D35-0559-25D8-019E4675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72" y="557333"/>
            <a:ext cx="376765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038528-DB09-8F3A-5CF7-24D146F63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9" y="1413172"/>
            <a:ext cx="10313322" cy="2559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7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F6FBC75-F165-5C83-8876-AD14B6916EC3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32186E2-E425-EC49-C4D7-81906D428B14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44321C0-8F7A-828C-F83B-E5149D2EF4A9}"/>
              </a:ext>
            </a:extLst>
          </p:cNvPr>
          <p:cNvCxnSpPr>
            <a:cxnSpLocks/>
          </p:cNvCxnSpPr>
          <p:nvPr/>
        </p:nvCxnSpPr>
        <p:spPr>
          <a:xfrm>
            <a:off x="896468" y="3029766"/>
            <a:ext cx="4464424" cy="1102962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257008-E901-0C05-DC3D-51B1E9B2A094}"/>
              </a:ext>
            </a:extLst>
          </p:cNvPr>
          <p:cNvSpPr txBox="1"/>
          <p:nvPr/>
        </p:nvSpPr>
        <p:spPr>
          <a:xfrm>
            <a:off x="1936375" y="192174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C6ABA3A-4DB8-55FF-BF8C-E2EFA1F6B604}"/>
              </a:ext>
            </a:extLst>
          </p:cNvPr>
          <p:cNvCxnSpPr>
            <a:cxnSpLocks/>
          </p:cNvCxnSpPr>
          <p:nvPr/>
        </p:nvCxnSpPr>
        <p:spPr>
          <a:xfrm flipH="1">
            <a:off x="2187388" y="1927107"/>
            <a:ext cx="376518" cy="3362069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B2C41CC-94CB-7DF7-D535-101B25200AA7}"/>
              </a:ext>
            </a:extLst>
          </p:cNvPr>
          <p:cNvCxnSpPr>
            <a:cxnSpLocks/>
          </p:cNvCxnSpPr>
          <p:nvPr/>
        </p:nvCxnSpPr>
        <p:spPr>
          <a:xfrm>
            <a:off x="6615952" y="4132728"/>
            <a:ext cx="5047123" cy="26894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288E42F-2B06-C579-9368-A8C2E37E8489}"/>
              </a:ext>
            </a:extLst>
          </p:cNvPr>
          <p:cNvCxnSpPr>
            <a:cxnSpLocks/>
          </p:cNvCxnSpPr>
          <p:nvPr/>
        </p:nvCxnSpPr>
        <p:spPr>
          <a:xfrm flipV="1">
            <a:off x="8229600" y="2403584"/>
            <a:ext cx="0" cy="3118675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E3794D7-62B7-152C-64AC-60EDACEF06AF}"/>
              </a:ext>
            </a:extLst>
          </p:cNvPr>
          <p:cNvSpPr txBox="1"/>
          <p:nvPr/>
        </p:nvSpPr>
        <p:spPr>
          <a:xfrm>
            <a:off x="1079349" y="250651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1BDBF56-28E0-F74B-EA05-9D7702E04508}"/>
              </a:ext>
            </a:extLst>
          </p:cNvPr>
          <p:cNvSpPr txBox="1"/>
          <p:nvPr/>
        </p:nvSpPr>
        <p:spPr>
          <a:xfrm>
            <a:off x="1843144" y="27040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9615BAF-DA32-A4B0-9A82-434196ADEF7B}"/>
              </a:ext>
            </a:extLst>
          </p:cNvPr>
          <p:cNvSpPr txBox="1"/>
          <p:nvPr/>
        </p:nvSpPr>
        <p:spPr>
          <a:xfrm>
            <a:off x="7756261" y="352933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1A093BA-67A5-8CB3-0B87-BD967A896297}"/>
              </a:ext>
            </a:extLst>
          </p:cNvPr>
          <p:cNvSpPr txBox="1"/>
          <p:nvPr/>
        </p:nvSpPr>
        <p:spPr>
          <a:xfrm>
            <a:off x="7702473" y="4828884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490B57-7E20-E1B4-DE15-02EC6CCA2935}"/>
              </a:ext>
            </a:extLst>
          </p:cNvPr>
          <p:cNvSpPr txBox="1"/>
          <p:nvPr/>
        </p:nvSpPr>
        <p:spPr>
          <a:xfrm>
            <a:off x="10083495" y="34148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B20B879-6796-E91D-6FA4-CE16039DD970}"/>
              </a:ext>
            </a:extLst>
          </p:cNvPr>
          <p:cNvSpPr/>
          <p:nvPr/>
        </p:nvSpPr>
        <p:spPr>
          <a:xfrm>
            <a:off x="10185785" y="4073254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8A911BA-571A-8F0B-C28E-26012F9BC98A}"/>
              </a:ext>
            </a:extLst>
          </p:cNvPr>
          <p:cNvSpPr/>
          <p:nvPr/>
        </p:nvSpPr>
        <p:spPr>
          <a:xfrm>
            <a:off x="8169207" y="501244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EBE0F17-6CD5-512F-1F0E-794E4BA485EB}"/>
              </a:ext>
            </a:extLst>
          </p:cNvPr>
          <p:cNvSpPr/>
          <p:nvPr/>
        </p:nvSpPr>
        <p:spPr>
          <a:xfrm>
            <a:off x="2434723" y="2241317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B5C276F-2C39-6879-14D3-2FB209A7E91C}"/>
              </a:ext>
            </a:extLst>
          </p:cNvPr>
          <p:cNvSpPr/>
          <p:nvPr/>
        </p:nvSpPr>
        <p:spPr>
          <a:xfrm>
            <a:off x="1186779" y="3043963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xmlns="" id="{BAA6AD23-6CD6-9BAA-04B8-1DF5D975AF57}"/>
              </a:ext>
            </a:extLst>
          </p:cNvPr>
          <p:cNvGrpSpPr>
            <a:grpSpLocks/>
          </p:cNvGrpSpPr>
          <p:nvPr/>
        </p:nvGrpSpPr>
        <p:grpSpPr bwMode="auto">
          <a:xfrm rot="394041" flipV="1">
            <a:off x="2299266" y="3486464"/>
            <a:ext cx="1677317" cy="1676400"/>
            <a:chOff x="576" y="1008"/>
            <a:chExt cx="1584" cy="1104"/>
          </a:xfrm>
        </p:grpSpPr>
        <p:sp>
          <p:nvSpPr>
            <p:cNvPr id="30" name="AutoShape 6">
              <a:extLst>
                <a:ext uri="{FF2B5EF4-FFF2-40B4-BE49-F238E27FC236}">
                  <a16:creationId xmlns:a16="http://schemas.microsoft.com/office/drawing/2014/main" xmlns="" id="{02B0786A-BBD0-3126-49E2-01A4EE560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1" name="AutoShape 7">
              <a:extLst>
                <a:ext uri="{FF2B5EF4-FFF2-40B4-BE49-F238E27FC236}">
                  <a16:creationId xmlns:a16="http://schemas.microsoft.com/office/drawing/2014/main" xmlns="" id="{4781478D-FE06-C5B0-64C0-C334F889B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xmlns="" id="{350F5B28-676E-090E-FB4F-1C93474E1C40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8323970" y="2286350"/>
            <a:ext cx="1758575" cy="1904094"/>
            <a:chOff x="576" y="1008"/>
            <a:chExt cx="1584" cy="1104"/>
          </a:xfrm>
        </p:grpSpPr>
        <p:sp>
          <p:nvSpPr>
            <p:cNvPr id="33" name="AutoShape 6">
              <a:extLst>
                <a:ext uri="{FF2B5EF4-FFF2-40B4-BE49-F238E27FC236}">
                  <a16:creationId xmlns:a16="http://schemas.microsoft.com/office/drawing/2014/main" xmlns="" id="{76DBA8FD-E006-145B-3ADA-530B94F4C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xmlns="" id="{F13783A7-E4B8-220E-F9D5-6B8CE71F7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5AA2532-DD80-87D9-EADE-9DD78F2CFA38}"/>
              </a:ext>
            </a:extLst>
          </p:cNvPr>
          <p:cNvSpPr/>
          <p:nvPr/>
        </p:nvSpPr>
        <p:spPr>
          <a:xfrm>
            <a:off x="891984" y="5522259"/>
            <a:ext cx="3935508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FE567B5C-BD05-0849-246D-5EBCDAA1CD4D}"/>
              </a:ext>
            </a:extLst>
          </p:cNvPr>
          <p:cNvSpPr/>
          <p:nvPr/>
        </p:nvSpPr>
        <p:spPr>
          <a:xfrm>
            <a:off x="7802138" y="5648785"/>
            <a:ext cx="3018265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2319174-3DA3-EA28-C6B6-60329418CEFB}"/>
              </a:ext>
            </a:extLst>
          </p:cNvPr>
          <p:cNvSpPr txBox="1"/>
          <p:nvPr/>
        </p:nvSpPr>
        <p:spPr>
          <a:xfrm>
            <a:off x="459541" y="1805201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27E131D-50BA-541E-95DF-C06A5B4E691D}"/>
              </a:ext>
            </a:extLst>
          </p:cNvPr>
          <p:cNvSpPr txBox="1"/>
          <p:nvPr/>
        </p:nvSpPr>
        <p:spPr>
          <a:xfrm>
            <a:off x="7054853" y="2097588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4564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8" grpId="0"/>
      <p:bldP spid="19" grpId="0"/>
      <p:bldP spid="20" grpId="0"/>
      <p:bldP spid="21" grpId="0"/>
      <p:bldP spid="23" grpId="0"/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261</Words>
  <Application>Microsoft Office PowerPoint</Application>
  <PresentationFormat>Custom</PresentationFormat>
  <Paragraphs>55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Times New Roman</vt:lpstr>
      <vt:lpstr>Calibri</vt:lpstr>
      <vt:lpstr>SVN-Newton</vt:lpstr>
      <vt:lpstr>SVN-Ready</vt:lpstr>
      <vt:lpstr>Cambria</vt:lpstr>
      <vt:lpstr>Vogue-ExtraBold</vt:lpstr>
      <vt:lpstr>等线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MANGNONTEAM;,MNT</cp:keywords>
  <cp:lastModifiedBy>A</cp:lastModifiedBy>
  <cp:revision>29</cp:revision>
  <dcterms:created xsi:type="dcterms:W3CDTF">2023-07-26T09:05:43Z</dcterms:created>
  <dcterms:modified xsi:type="dcterms:W3CDTF">2024-01-16T09:14:42Z</dcterms:modified>
</cp:coreProperties>
</file>