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10" r:id="rId3"/>
    <p:sldId id="256" r:id="rId4"/>
    <p:sldId id="282" r:id="rId5"/>
    <p:sldId id="299" r:id="rId6"/>
    <p:sldId id="283" r:id="rId7"/>
    <p:sldId id="295" r:id="rId8"/>
    <p:sldId id="304" r:id="rId9"/>
    <p:sldId id="305" r:id="rId10"/>
    <p:sldId id="306" r:id="rId11"/>
    <p:sldId id="294" r:id="rId12"/>
    <p:sldId id="307" r:id="rId13"/>
    <p:sldId id="309" r:id="rId14"/>
    <p:sldId id="30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CC99FF"/>
    <a:srgbClr val="7E9476"/>
    <a:srgbClr val="CFE3C8"/>
    <a:srgbClr val="FFFBEF"/>
    <a:srgbClr val="FFF8E5"/>
    <a:srgbClr val="BCEAE8"/>
    <a:srgbClr val="E5926A"/>
    <a:srgbClr val="235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-72" y="-2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2651-DD15-41BC-A443-55902CA7B27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0E864-7BE6-464A-83FC-27BF2D0EF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8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57935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DCD099-9EF8-11E5-04E1-7483C21D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BCAA70E-4108-CED3-A60E-819C22068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D9A78-FCD8-4A19-7ED4-12F7DEE3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DFD03-001A-C450-BF7D-9A51A91B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7C2279-90C6-8772-7897-BF77817E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40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232575F-C236-33C6-1D55-7B8001E8F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3654CEC-F192-8880-CB03-E73643F02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84C48D-2D56-CE3C-C989-C8DAF9C0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B1E097-6556-8713-50C0-E36698B7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CF34CD-7630-5323-7DB2-3546D5E4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5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593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8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914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23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99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5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27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E75890-B072-1A63-86A8-2DAAE601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6CF5A0B-9061-CB97-AFF3-74F29E37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817319-7C54-416B-EE7D-EDBB7CDD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0E955C-D0CF-CAEC-7DD2-28432597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91F2C1-8342-6589-6A3A-EFD884D0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316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5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0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67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2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45871F-E91D-61D0-C36B-4881F9CA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208AFF-7267-A591-05A1-0F0515099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C5A44E2-FBAF-A685-344A-EB9FACEA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2927C3-95E7-3FE6-4800-72DE4EA9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8944FD-775D-13DE-0052-2D28E22B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86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7EE031-E354-8174-7B80-BFDCAD6D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ABBF74-7BCE-74E0-8D0E-663DDACF4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E9FC637-8834-74A5-6783-775C7D101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AEAE0D-7D39-C08D-225F-F92EA725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B660D74-4A7D-EA7F-3729-88D73C40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3546B-0C65-956D-152C-DE38BB91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31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3B8716-C7F4-D68D-920A-E13DA277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85409C5-4603-577C-798C-91F92696A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F67F38C-425E-4F30-B179-88ABA571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56D85CE-AD2B-5E70-3AEC-08289E2B3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FA86C05-E282-CC9A-D611-7BB0AA1D3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B041689-8D6E-E719-69C5-0F05E4EA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5301F89-7E76-429F-AA71-F2D5396A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F71C897-509A-3839-71E8-B818DE94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67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3B1309-18CB-7D8E-1517-89C72D1B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FDCB441-6EF7-DA36-1A29-8A9A0D3C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7249D3-77BC-580B-249A-EB60A173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7B10EA-8BA4-D2D6-2ED1-7370A653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58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68963A7-4906-8CD1-42E6-4A863ABA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1B66B9C-53E8-14C1-FC60-43314C5FC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292D017-8113-665A-694B-CE023B3F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46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756FB9-B0C8-07F2-4C2D-EE23BBA1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01C9BC-2B43-FF85-3484-64C0EA843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589F2-2404-616D-8D1F-8CE561F6F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B02E52D-20BD-ECD4-4EDF-FA1C6F7B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8BBF03F-092E-EB8B-C737-0031A58B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BF2339-905D-0DD7-E1DE-662EA191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93FEE0-CBC1-DF5A-2B69-D2485278E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D61161E-88F4-E207-D09D-56D1488E6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DBC405-157F-AC07-D27C-4CFF0B934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44A44B1-8E16-6FDF-D9E6-86BE2A94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12CD68-1A58-0945-EAAD-81A90193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24B26B3-1408-CBE9-844F-9CC01886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2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25F9752-9EA3-D903-4066-3C2D7392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6428F0-B0C4-9E84-0B44-1C66F6426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EB2DE8-FE7D-5933-8785-1088EB299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B8E91-E583-4A8F-BD5D-34B970A7B9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CFBC742-5E20-D134-DEF6-7CDF29A0B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FE709-F2DA-B6D3-3811-1A6D5F85D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CD78919-23AA-B311-1D43-7FBCCDF38A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99" y="238125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7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05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12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openxmlformats.org/officeDocument/2006/relationships/image" Target="../media/image8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6962DA-ACE1-40B6-A9B5-D534AFA2BFD7}"/>
              </a:ext>
            </a:extLst>
          </p:cNvPr>
          <p:cNvSpPr/>
          <p:nvPr/>
        </p:nvSpPr>
        <p:spPr>
          <a:xfrm>
            <a:off x="2198779" y="283519"/>
            <a:ext cx="7794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4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SÀI ĐỒNG</a:t>
            </a:r>
          </a:p>
          <a:p>
            <a:pPr algn="ctr"/>
            <a:r>
              <a:rPr lang="en-US" sz="4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40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8EB80B-C567-4B77-8913-21102207198A}"/>
              </a:ext>
            </a:extLst>
          </p:cNvPr>
          <p:cNvSpPr/>
          <p:nvPr/>
        </p:nvSpPr>
        <p:spPr>
          <a:xfrm>
            <a:off x="6274728" y="4195705"/>
            <a:ext cx="53403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4A1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FB7AE6-2F4D-4FE2-B82F-221C3E5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68" y="2105052"/>
            <a:ext cx="8394920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3343275" y="1879131"/>
            <a:ext cx="7029450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C79B18-1F04-0315-036F-003FE7E085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5427" y="2582730"/>
            <a:ext cx="6066046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529455" y="833205"/>
            <a:ext cx="1662544" cy="24674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036"/>
            <a:ext cx="2188137" cy="19500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91" y="0"/>
            <a:ext cx="3156413" cy="17589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87380" y="1568153"/>
            <a:ext cx="2335517" cy="19753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3532471" cy="1968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6245" y="4869565"/>
            <a:ext cx="2405754" cy="2143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837B4C-BF56-92F9-4C52-F463F4C62306}"/>
              </a:ext>
            </a:extLst>
          </p:cNvPr>
          <p:cNvGrpSpPr/>
          <p:nvPr/>
        </p:nvGrpSpPr>
        <p:grpSpPr>
          <a:xfrm>
            <a:off x="3239549" y="685799"/>
            <a:ext cx="7422884" cy="2479112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AB169EAB-E083-C4AE-8919-45ED702BA79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742A4BC-397B-2A1C-24AF-5E6CC606DE0F}"/>
                </a:ext>
              </a:extLst>
            </p:cNvPr>
            <p:cNvSpPr/>
            <p:nvPr/>
          </p:nvSpPr>
          <p:spPr>
            <a:xfrm>
              <a:off x="5366977" y="2825846"/>
              <a:ext cx="4094556" cy="2058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hia sẻ về những loài hoa, cây cảnh được trồng ở nhà em và nêu các bước trồng.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87E2C0EC-8FD0-79AF-C640-3966CCFF1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792B5-AC81-27DC-098B-965A01AB434D}"/>
              </a:ext>
            </a:extLst>
          </p:cNvPr>
          <p:cNvSpPr/>
          <p:nvPr/>
        </p:nvSpPr>
        <p:spPr>
          <a:xfrm>
            <a:off x="1152525" y="1484502"/>
            <a:ext cx="9886950" cy="3876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173C455-3FFF-C504-2ADD-738704D0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43E8544-DD97-4BF2-63AA-98D15FD1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4338"/>
            <a:ext cx="3235569" cy="26106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385CB2-582A-8D2E-03F0-F7090E374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78D942F-8D36-F48E-2722-9ABA79A56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0493A2-0683-A976-B3FC-731BE1839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9308123" y="4198476"/>
            <a:ext cx="2199448" cy="26664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307B37D-0825-B6DE-02D0-1C894105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287192" y="4993899"/>
            <a:ext cx="1866018" cy="18878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EB9A47-3114-164C-A508-0B893CD65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E97155-B685-31FB-A3F1-2532BDB037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3304" y="1547447"/>
            <a:ext cx="651109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792B5-AC81-27DC-098B-965A01AB434D}"/>
              </a:ext>
            </a:extLst>
          </p:cNvPr>
          <p:cNvSpPr/>
          <p:nvPr/>
        </p:nvSpPr>
        <p:spPr>
          <a:xfrm>
            <a:off x="1152525" y="781050"/>
            <a:ext cx="9886950" cy="4580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173C455-3FFF-C504-2ADD-738704D0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43E8544-DD97-4BF2-63AA-98D15FD1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4338"/>
            <a:ext cx="3235569" cy="26106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385CB2-582A-8D2E-03F0-F7090E374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78D942F-8D36-F48E-2722-9ABA79A56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0493A2-0683-A976-B3FC-731BE1839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9308123" y="4198476"/>
            <a:ext cx="2199448" cy="26664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307B37D-0825-B6DE-02D0-1C894105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287192" y="4993899"/>
            <a:ext cx="1866018" cy="18878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EB9A47-3114-164C-A508-0B893CD65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B8C83A-DFF9-CEFB-ECA3-E0DB7D568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1925" y="1498047"/>
            <a:ext cx="4742173" cy="865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35FA6F-6FEC-F003-2833-900C452E8822}"/>
              </a:ext>
            </a:extLst>
          </p:cNvPr>
          <p:cNvSpPr txBox="1"/>
          <p:nvPr/>
        </p:nvSpPr>
        <p:spPr>
          <a:xfrm>
            <a:off x="2274278" y="876300"/>
            <a:ext cx="7889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95A425-D4FD-BD8F-4998-694281E048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8090" y="2495470"/>
            <a:ext cx="8394920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323975" y="1638271"/>
            <a:ext cx="7557721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79E25D-C74D-4434-ECC4-1A0AB1D8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3765" y="2504963"/>
            <a:ext cx="3818235" cy="43530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8973F0E-0AA6-1479-1A4E-3E19DE208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762" y="-230086"/>
            <a:ext cx="2673750" cy="34890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420162-2AC8-5C4B-47DC-81D8FB5EAE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031283"/>
            <a:ext cx="2230582" cy="18267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A92CFE1-6213-55A8-7529-1E52CBEA8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125"/>
          <a:stretch/>
        </p:blipFill>
        <p:spPr>
          <a:xfrm rot="16200000" flipV="1">
            <a:off x="108924" y="-78488"/>
            <a:ext cx="1796280" cy="20141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9B3252-1E6F-BA80-764E-E5E2C9E4CB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178" y="2058841"/>
            <a:ext cx="7474344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529455" y="833205"/>
            <a:ext cx="1662544" cy="24674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036"/>
            <a:ext cx="2188137" cy="19500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91" y="0"/>
            <a:ext cx="3156413" cy="17589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87380" y="1568153"/>
            <a:ext cx="2335517" cy="19753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3532471" cy="1968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6245" y="4869565"/>
            <a:ext cx="2405754" cy="2143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837B4C-BF56-92F9-4C52-F463F4C62306}"/>
              </a:ext>
            </a:extLst>
          </p:cNvPr>
          <p:cNvGrpSpPr/>
          <p:nvPr/>
        </p:nvGrpSpPr>
        <p:grpSpPr>
          <a:xfrm>
            <a:off x="2620424" y="704850"/>
            <a:ext cx="7422884" cy="16859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AB169EAB-E083-C4AE-8919-45ED702BA79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742A4BC-397B-2A1C-24AF-5E6CC606DE0F}"/>
                </a:ext>
              </a:extLst>
            </p:cNvPr>
            <p:cNvSpPr/>
            <p:nvPr/>
          </p:nvSpPr>
          <p:spPr>
            <a:xfrm>
              <a:off x="5366977" y="2825846"/>
              <a:ext cx="4094556" cy="1858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 có thích trồng hoa và cây cảnh không?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87E2C0EC-8FD0-79AF-C640-3966CCFF1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6C2567B-7B90-2E0D-A56F-CBCD88F5E0E3}"/>
              </a:ext>
            </a:extLst>
          </p:cNvPr>
          <p:cNvGrpSpPr/>
          <p:nvPr/>
        </p:nvGrpSpPr>
        <p:grpSpPr>
          <a:xfrm>
            <a:off x="3868199" y="2581276"/>
            <a:ext cx="7422884" cy="1447800"/>
            <a:chOff x="5003782" y="2214777"/>
            <a:chExt cx="4500578" cy="2908932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0B698ECE-4C62-C509-C326-1B1593A92667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F4A21B1-ABF3-C6A7-837D-01F8DAF9DEF7}"/>
                </a:ext>
              </a:extLst>
            </p:cNvPr>
            <p:cNvSpPr/>
            <p:nvPr/>
          </p:nvSpPr>
          <p:spPr>
            <a:xfrm>
              <a:off x="5390077" y="2634468"/>
              <a:ext cx="4094556" cy="2164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 đã bao giờ trồng cây hoa hoặc cây cảnh nào chưa? 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AB13050-6322-3C24-E73A-8EAC55F28703}"/>
              </a:ext>
            </a:extLst>
          </p:cNvPr>
          <p:cNvGrpSpPr/>
          <p:nvPr/>
        </p:nvGrpSpPr>
        <p:grpSpPr>
          <a:xfrm>
            <a:off x="3982499" y="4181476"/>
            <a:ext cx="7422884" cy="1447800"/>
            <a:chOff x="5003782" y="2214777"/>
            <a:chExt cx="4500578" cy="2908932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xmlns="" id="{1661B5FB-5441-B1A5-0E03-E7FC45A912D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D10861C-2FA8-9152-074C-1EF264694CCA}"/>
                </a:ext>
              </a:extLst>
            </p:cNvPr>
            <p:cNvSpPr/>
            <p:nvPr/>
          </p:nvSpPr>
          <p:spPr>
            <a:xfrm>
              <a:off x="5390077" y="2634468"/>
              <a:ext cx="4094556" cy="2164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Vậy để trồng cây cảnh và hoa đẹp em đã trồng thế nào?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5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1514446"/>
            <a:ext cx="9886950" cy="3727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CE68216-F5E8-12D8-1312-EDB7DEC1B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534"/>
            <a:ext cx="2826328" cy="22804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E3DC7FA-9030-5B35-E163-0AE41F88CE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C8390D0-1FA5-C3A5-3B10-66F5C25F1D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sp>
        <p:nvSpPr>
          <p:cNvPr id="12" name="文本框 2">
            <a:extLst>
              <a:ext uri="{FF2B5EF4-FFF2-40B4-BE49-F238E27FC236}">
                <a16:creationId xmlns:a16="http://schemas.microsoft.com/office/drawing/2014/main" xmlns="" id="{3AFEEF38-1711-2FF3-DA70-73E6A0CAFF03}"/>
              </a:ext>
            </a:extLst>
          </p:cNvPr>
          <p:cNvSpPr txBox="1"/>
          <p:nvPr/>
        </p:nvSpPr>
        <p:spPr>
          <a:xfrm>
            <a:off x="2189214" y="1799294"/>
            <a:ext cx="82501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600" b="1">
                <a:ln w="2857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7E9476"/>
                  </a:outerShdw>
                </a:effectLst>
                <a:latin typeface="Caveat" pitchFamily="2" charset="0"/>
                <a:ea typeface="思源黑体 Normal" panose="020B0400000000000000" pitchFamily="34" charset="-122"/>
              </a:defRPr>
            </a:lvl1pPr>
          </a:lstStyle>
          <a:p>
            <a:r>
              <a:rPr lang="vi-VN" altLang="zh-CN" sz="6000" dirty="0">
                <a:ln w="28575">
                  <a:noFill/>
                </a:ln>
                <a:solidFill>
                  <a:srgbClr val="FF0000"/>
                </a:solidFill>
                <a:sym typeface="Caveat" pitchFamily="2" charset="0"/>
              </a:rPr>
              <a:t>Hoạt động 1: Tìm hiểu các bước trồng hoa, cây cảnh trong chậu</a:t>
            </a:r>
            <a:endParaRPr lang="zh-CN" altLang="en-US" sz="6000" dirty="0">
              <a:ln w="28575">
                <a:noFill/>
              </a:ln>
              <a:solidFill>
                <a:srgbClr val="FF0000"/>
              </a:solidFill>
              <a:sym typeface="Caveat" pitchFamily="2" charset="0"/>
            </a:endParaRPr>
          </a:p>
        </p:txBody>
      </p:sp>
      <p:pic>
        <p:nvPicPr>
          <p:cNvPr id="14" name="Picture 13" descr="A cartoon of a child holding flowers&#10;&#10;Description automatically generated">
            <a:extLst>
              <a:ext uri="{FF2B5EF4-FFF2-40B4-BE49-F238E27FC236}">
                <a16:creationId xmlns:a16="http://schemas.microsoft.com/office/drawing/2014/main" xmlns="" id="{1B925BE9-6A3D-D419-DFC4-B601ACDD1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028950"/>
            <a:ext cx="44481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A5CE83F-0EC9-06DE-FD8B-43F613F51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40277-FA26-FDCF-0115-0B21DEFB316B}"/>
              </a:ext>
            </a:extLst>
          </p:cNvPr>
          <p:cNvSpPr txBox="1"/>
          <p:nvPr/>
        </p:nvSpPr>
        <p:spPr>
          <a:xfrm>
            <a:off x="485775" y="323850"/>
            <a:ext cx="1119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gợi ý dưới đây và sắp xếp đúng thứ tự các bước trồng hoa, cây cảnh trong chậu.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FD67E69-8797-0E62-DEE6-DE1251872185}"/>
              </a:ext>
            </a:extLst>
          </p:cNvPr>
          <p:cNvSpPr/>
          <p:nvPr/>
        </p:nvSpPr>
        <p:spPr>
          <a:xfrm>
            <a:off x="933450" y="1341253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gốc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D665D9D-509C-9840-B0E8-4FD4027E78F4}"/>
              </a:ext>
            </a:extLst>
          </p:cNvPr>
          <p:cNvSpPr/>
          <p:nvPr/>
        </p:nvSpPr>
        <p:spPr>
          <a:xfrm>
            <a:off x="885825" y="2379477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422A19C-6BA8-4C71-1937-D8CC20539DFF}"/>
              </a:ext>
            </a:extLst>
          </p:cNvPr>
          <p:cNvSpPr/>
          <p:nvPr/>
        </p:nvSpPr>
        <p:spPr>
          <a:xfrm>
            <a:off x="923925" y="3589153"/>
            <a:ext cx="10591800" cy="935222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63DF6DB-C502-3221-75C4-024621A96571}"/>
              </a:ext>
            </a:extLst>
          </p:cNvPr>
          <p:cNvSpPr/>
          <p:nvPr/>
        </p:nvSpPr>
        <p:spPr>
          <a:xfrm>
            <a:off x="990600" y="4770253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71A786A-C904-90F9-1815-589661A7F1AD}"/>
              </a:ext>
            </a:extLst>
          </p:cNvPr>
          <p:cNvSpPr/>
          <p:nvPr/>
        </p:nvSpPr>
        <p:spPr>
          <a:xfrm>
            <a:off x="1009650" y="5627503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Cho một lượng giá thể vừa đủ vào chậu.</a:t>
            </a:r>
          </a:p>
        </p:txBody>
      </p:sp>
    </p:spTree>
    <p:extLst>
      <p:ext uri="{BB962C8B-B14F-4D97-AF65-F5344CB8AC3E}">
        <p14:creationId xmlns:p14="http://schemas.microsoft.com/office/powerpoint/2010/main" val="40935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A5CE83F-0EC9-06DE-FD8B-43F613F51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40277-FA26-FDCF-0115-0B21DEFB316B}"/>
              </a:ext>
            </a:extLst>
          </p:cNvPr>
          <p:cNvSpPr txBox="1"/>
          <p:nvPr/>
        </p:nvSpPr>
        <p:spPr>
          <a:xfrm>
            <a:off x="485775" y="323850"/>
            <a:ext cx="1119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bước trồng hoa, cây cảnh trong chậu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505F914-B8D2-C417-41B1-B80CA4571365}"/>
              </a:ext>
            </a:extLst>
          </p:cNvPr>
          <p:cNvSpPr/>
          <p:nvPr/>
        </p:nvSpPr>
        <p:spPr>
          <a:xfrm>
            <a:off x="933450" y="11221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vật liệu, vật dụng và dụng cụ.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B1FE275-3684-7A20-234D-8EF54632FF95}"/>
              </a:ext>
            </a:extLst>
          </p:cNvPr>
          <p:cNvSpPr/>
          <p:nvPr/>
        </p:nvSpPr>
        <p:spPr>
          <a:xfrm>
            <a:off x="962025" y="2141352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7E8252D-C428-BBA6-B3C7-E0ED66C1D7CC}"/>
              </a:ext>
            </a:extLst>
          </p:cNvPr>
          <p:cNvSpPr/>
          <p:nvPr/>
        </p:nvSpPr>
        <p:spPr>
          <a:xfrm>
            <a:off x="942975" y="33700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một lượng giá thể vừa đổ vào chậu.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310914A-62F4-3695-4344-EC9265F11B48}"/>
              </a:ext>
            </a:extLst>
          </p:cNvPr>
          <p:cNvSpPr/>
          <p:nvPr/>
        </p:nvSpPr>
        <p:spPr>
          <a:xfrm>
            <a:off x="952500" y="4274953"/>
            <a:ext cx="10591800" cy="935222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4: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cây đứng thẳng ở giữa chậu, cho thêm một giá thể vào chậu cho đến khi lấp kín gốc và rễ, dùng tay ấn nhẹ quanh gốc cây cho chắc chắn.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828C27E-1836-27BA-0716-D0093477223C}"/>
              </a:ext>
            </a:extLst>
          </p:cNvPr>
          <p:cNvSpPr/>
          <p:nvPr/>
        </p:nvSpPr>
        <p:spPr>
          <a:xfrm>
            <a:off x="1009650" y="5446528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5: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 nhẹ quanh gốc cây</a:t>
            </a:r>
          </a:p>
        </p:txBody>
      </p:sp>
    </p:spTree>
    <p:extLst>
      <p:ext uri="{BB962C8B-B14F-4D97-AF65-F5344CB8AC3E}">
        <p14:creationId xmlns:p14="http://schemas.microsoft.com/office/powerpoint/2010/main" val="35461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3343275" y="1879131"/>
            <a:ext cx="7029450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A3907D-77AB-6369-48CD-49B3094C6D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4977" y="2410899"/>
            <a:ext cx="6066046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86B5EB21-939B-679D-09F4-F9CE8F76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7" y="2343632"/>
            <a:ext cx="4266718" cy="426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0897DD-3A44-9159-0A55-EFB6808A2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84" y="1463349"/>
            <a:ext cx="3456732" cy="1664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BC9BFE-0AFF-EA7A-3336-035689D3373D}"/>
              </a:ext>
            </a:extLst>
          </p:cNvPr>
          <p:cNvSpPr/>
          <p:nvPr/>
        </p:nvSpPr>
        <p:spPr>
          <a:xfrm>
            <a:off x="4762500" y="747314"/>
            <a:ext cx="7048500" cy="1938992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363</Words>
  <Application>Microsoft Office PowerPoint</Application>
  <PresentationFormat>Custom</PresentationFormat>
  <Paragraphs>23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 无</dc:creator>
  <cp:lastModifiedBy>A</cp:lastModifiedBy>
  <cp:revision>38</cp:revision>
  <dcterms:created xsi:type="dcterms:W3CDTF">2023-03-17T13:24:46Z</dcterms:created>
  <dcterms:modified xsi:type="dcterms:W3CDTF">2024-01-16T09:10:34Z</dcterms:modified>
</cp:coreProperties>
</file>