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301" r:id="rId2"/>
    <p:sldId id="257" r:id="rId3"/>
    <p:sldId id="259" r:id="rId4"/>
    <p:sldId id="300" r:id="rId5"/>
    <p:sldId id="270" r:id="rId6"/>
    <p:sldId id="271" r:id="rId7"/>
    <p:sldId id="291" r:id="rId8"/>
    <p:sldId id="275" r:id="rId9"/>
    <p:sldId id="277" r:id="rId10"/>
    <p:sldId id="279" r:id="rId11"/>
    <p:sldId id="283" r:id="rId12"/>
    <p:sldId id="281" r:id="rId13"/>
    <p:sldId id="295" r:id="rId14"/>
    <p:sldId id="296" r:id="rId15"/>
    <p:sldId id="297" r:id="rId16"/>
    <p:sldId id="298" r:id="rId17"/>
    <p:sldId id="278" r:id="rId18"/>
    <p:sldId id="282" r:id="rId19"/>
    <p:sldId id="299" r:id="rId20"/>
    <p:sldId id="280" r:id="rId21"/>
    <p:sldId id="294" r:id="rId22"/>
    <p:sldId id="288" r:id="rId23"/>
    <p:sldId id="290" r:id="rId24"/>
  </p:sldIdLst>
  <p:sldSz cx="12192000" cy="6858000"/>
  <p:notesSz cx="6858000" cy="9144000"/>
  <p:embeddedFontLst>
    <p:embeddedFont>
      <p:font typeface="#9Slide03 AmpleSoft Bold" panose="020B0604020202020204" charset="0"/>
      <p:regular r:id="rId26"/>
      <p:bold r:id="rId27"/>
    </p:embeddedFont>
    <p:embeddedFont>
      <p:font typeface="#9Slide03 IcielPanton Black" panose="020B0604020202020204" charset="0"/>
      <p:bold r:id="rId28"/>
    </p:embeddedFont>
    <p:embeddedFont>
      <p:font typeface="#9Slide03 Jura Bold" panose="020B0604020202020204" charset="0"/>
      <p:bold r:id="rId29"/>
    </p:embeddedFont>
    <p:embeddedFont>
      <p:font typeface="#9Slide03 SVNEvery Movie Every " panose="02000500000000000000" charset="0"/>
      <p:regular r:id="rId30"/>
    </p:embeddedFont>
    <p:embeddedFont>
      <p:font typeface="#9Slide05 SVNClementine" panose="020F0502020204030203" charset="0"/>
      <p:regular r:id="rId31"/>
    </p:embeddedFont>
    <p:embeddedFont>
      <p:font typeface="#9Slide07 HoneyCream" panose="020B0604020202020204"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DengXian" panose="02010600030101010101" pitchFamily="2" charset="-122"/>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63" d="100"/>
          <a:sy n="63" d="100"/>
        </p:scale>
        <p:origin x="6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5CFE8-6D16-41D9-A29F-51C9EB7C09CA}"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DD58-D0D6-4E52-B51D-1CF5A8645180}" type="slidenum">
              <a:rPr lang="en-US" smtClean="0"/>
              <a:t>‹#›</a:t>
            </a:fld>
            <a:endParaRPr lang="en-US"/>
          </a:p>
        </p:txBody>
      </p:sp>
    </p:spTree>
    <p:extLst>
      <p:ext uri="{BB962C8B-B14F-4D97-AF65-F5344CB8AC3E}">
        <p14:creationId xmlns:p14="http://schemas.microsoft.com/office/powerpoint/2010/main" val="42811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40208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4687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9345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85767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888192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0903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00464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1598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83756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5936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1709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23210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54505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824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36712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5154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0544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9141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3240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591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618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62117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216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555544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670925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83553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78112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0836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643740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3425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71095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47215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7" name="TextBox 3">
            <a:extLst>
              <a:ext uri="{FF2B5EF4-FFF2-40B4-BE49-F238E27FC236}">
                <a16:creationId xmlns:a16="http://schemas.microsoft.com/office/drawing/2014/main" id="{31D9DE51-7B01-8AA7-E597-41F746AD30A7}"/>
              </a:ext>
            </a:extLst>
          </p:cNvPr>
          <p:cNvSpPr txBox="1"/>
          <p:nvPr userDrawn="1"/>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81FFD16-2EE0-93C7-2650-5935BAA96EA9}"/>
              </a:ext>
            </a:extLst>
          </p:cNvPr>
          <p:cNvSpPr txBox="1">
            <a:spLocks/>
          </p:cNvSpPr>
          <p:nvPr userDrawn="1"/>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2E4CEE5-9F3A-31EE-19DA-0B12ED3A1A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0" name="Picture 9">
            <a:extLst>
              <a:ext uri="{FF2B5EF4-FFF2-40B4-BE49-F238E27FC236}">
                <a16:creationId xmlns:a16="http://schemas.microsoft.com/office/drawing/2014/main" id="{8AF648A1-559A-1649-F685-2118C189B3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1" name="Picture 10">
            <a:extLst>
              <a:ext uri="{FF2B5EF4-FFF2-40B4-BE49-F238E27FC236}">
                <a16:creationId xmlns:a16="http://schemas.microsoft.com/office/drawing/2014/main" id="{764A7B75-27FC-6D02-C1CF-BCD05090552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2" name="Picture 11">
            <a:extLst>
              <a:ext uri="{FF2B5EF4-FFF2-40B4-BE49-F238E27FC236}">
                <a16:creationId xmlns:a16="http://schemas.microsoft.com/office/drawing/2014/main" id="{C6EF1D7E-133F-23C9-8CFE-1277C615A73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3" name="Title 1">
            <a:extLst>
              <a:ext uri="{FF2B5EF4-FFF2-40B4-BE49-F238E27FC236}">
                <a16:creationId xmlns:a16="http://schemas.microsoft.com/office/drawing/2014/main" id="{0621A215-1D0C-EFBE-99B2-EA39426B92A3}"/>
              </a:ext>
            </a:extLst>
          </p:cNvPr>
          <p:cNvSpPr txBox="1">
            <a:spLocks/>
          </p:cNvSpPr>
          <p:nvPr userDrawn="1"/>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7E4A7754-FEA6-9EAC-26F0-2DB65E9D6C0E}"/>
              </a:ext>
            </a:extLst>
          </p:cNvPr>
          <p:cNvPicPr>
            <a:picLocks noChangeAspect="1"/>
          </p:cNvPicPr>
          <p:nvPr userDrawn="1"/>
        </p:nvPicPr>
        <p:blipFill>
          <a:blip r:embed="rId16"/>
          <a:stretch>
            <a:fillRect/>
          </a:stretch>
        </p:blipFill>
        <p:spPr>
          <a:xfrm>
            <a:off x="4663710" y="6858000"/>
            <a:ext cx="1203760" cy="1461947"/>
          </a:xfrm>
          <a:prstGeom prst="rect">
            <a:avLst/>
          </a:prstGeom>
        </p:spPr>
      </p:pic>
      <p:pic>
        <p:nvPicPr>
          <p:cNvPr id="15" name="Picture 14">
            <a:extLst>
              <a:ext uri="{FF2B5EF4-FFF2-40B4-BE49-F238E27FC236}">
                <a16:creationId xmlns:a16="http://schemas.microsoft.com/office/drawing/2014/main" id="{E2C207D6-84FE-8D41-960A-31430538FCEF}"/>
              </a:ext>
            </a:extLst>
          </p:cNvPr>
          <p:cNvPicPr>
            <a:picLocks noChangeAspect="1"/>
          </p:cNvPicPr>
          <p:nvPr userDrawn="1"/>
        </p:nvPicPr>
        <p:blipFill>
          <a:blip r:embed="rId16"/>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05572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jp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emf"/><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jp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image" Target="../media/image34.png"/><Relationship Id="rId10" Type="http://schemas.openxmlformats.org/officeDocument/2006/relationships/image" Target="../media/image2.png"/><Relationship Id="rId4" Type="http://schemas.openxmlformats.org/officeDocument/2006/relationships/image" Target="../media/image19.emf"/><Relationship Id="rId9" Type="http://schemas.openxmlformats.org/officeDocument/2006/relationships/hyperlink" Target="https://www.facebook.com/groups/629898828017053"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8.jp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png"/><Relationship Id="rId5" Type="http://schemas.openxmlformats.org/officeDocument/2006/relationships/image" Target="../media/image34.png"/><Relationship Id="rId10" Type="http://schemas.openxmlformats.org/officeDocument/2006/relationships/image" Target="../media/image2.png"/><Relationship Id="rId4" Type="http://schemas.openxmlformats.org/officeDocument/2006/relationships/image" Target="../media/image19.emf"/><Relationship Id="rId9" Type="http://schemas.openxmlformats.org/officeDocument/2006/relationships/hyperlink" Target="https://www.facebook.com/groups/62989882801705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jpg"/><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3.wdp"/><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emf"/><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18.jp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3.png"/><Relationship Id="rId4" Type="http://schemas.openxmlformats.org/officeDocument/2006/relationships/image" Target="../media/image19.emf"/><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6.jpg"/><Relationship Id="rId7"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image" Target="../media/image3.png"/><Relationship Id="rId5" Type="http://schemas.openxmlformats.org/officeDocument/2006/relationships/image" Target="../media/image41.emf"/><Relationship Id="rId10" Type="http://schemas.openxmlformats.org/officeDocument/2006/relationships/image" Target="../media/image2.png"/><Relationship Id="rId4" Type="http://schemas.openxmlformats.org/officeDocument/2006/relationships/image" Target="../media/image19.emf"/><Relationship Id="rId9" Type="http://schemas.openxmlformats.org/officeDocument/2006/relationships/hyperlink" Target="https://www.facebook.com/groups/62989882801705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facebook.com/groups/629898828017053" TargetMode="Externa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hyperlink" Target="https://www.youtube.com/watch?v=F5gOYj0PcE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cebook.com/groups/629898828017053" TargetMode="External"/><Relationship Id="rId5" Type="http://schemas.openxmlformats.org/officeDocument/2006/relationships/image" Target="../media/image4.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g"/><Relationship Id="rId7"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3.png"/><Relationship Id="rId5" Type="http://schemas.microsoft.com/office/2007/relationships/hdphoto" Target="../media/hdphoto5.wdp"/><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hyperlink" Target="https://www.facebook.com/groups/629898828017053"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jpg"/><Relationship Id="rId7" Type="http://schemas.openxmlformats.org/officeDocument/2006/relationships/image" Target="../media/image17.png"/><Relationship Id="rId12"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19.emf"/><Relationship Id="rId10" Type="http://schemas.openxmlformats.org/officeDocument/2006/relationships/hyperlink" Target="https://www.facebook.com/groups/629898828017053" TargetMode="External"/><Relationship Id="rId4" Type="http://schemas.openxmlformats.org/officeDocument/2006/relationships/image" Target="../media/image18.jp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emf"/><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s://www.facebook.com/groups/629898828017053" TargetMode="External"/><Relationship Id="rId5" Type="http://schemas.openxmlformats.org/officeDocument/2006/relationships/image" Target="../media/image18.jp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FEC1C9-6F38-4653-A3BE-D1B6DD7F526D}"/>
              </a:ext>
            </a:extLst>
          </p:cNvPr>
          <p:cNvSpPr/>
          <p:nvPr/>
        </p:nvSpPr>
        <p:spPr>
          <a:xfrm>
            <a:off x="2563800" y="1108055"/>
            <a:ext cx="779444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chemeClr val="accent4"/>
                </a:solidFill>
                <a:effectLst/>
                <a:latin typeface="Times New Roman" panose="02020603050405020304" pitchFamily="18" charset="0"/>
                <a:cs typeface="Times New Roman" panose="02020603050405020304" pitchFamily="18" charset="0"/>
              </a:rPr>
              <a:t>TR</a:t>
            </a:r>
            <a:r>
              <a:rPr lang="vi-VN" sz="40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40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4000" b="1" dirty="0" err="1">
                <a:ln/>
                <a:solidFill>
                  <a:schemeClr val="accent4"/>
                </a:solidFill>
                <a:latin typeface="Times New Roman" panose="02020603050405020304" pitchFamily="18" charset="0"/>
                <a:cs typeface="Times New Roman" panose="02020603050405020304" pitchFamily="18" charset="0"/>
              </a:rPr>
              <a:t>Môn</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Tiếng</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Việt</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55D5AA2-00D7-43A6-9C3D-E76F675C962A}"/>
              </a:ext>
            </a:extLst>
          </p:cNvPr>
          <p:cNvSpPr/>
          <p:nvPr/>
        </p:nvSpPr>
        <p:spPr>
          <a:xfrm>
            <a:off x="3715193" y="3883859"/>
            <a:ext cx="5064592" cy="1200329"/>
          </a:xfrm>
          <a:prstGeom prst="rect">
            <a:avLst/>
          </a:prstGeom>
          <a:noFill/>
        </p:spPr>
        <p:txBody>
          <a:bodyPr wrap="none" lIns="91440" tIns="45720" rIns="91440" bIns="45720">
            <a:spAutoFit/>
          </a:body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Đào</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Thị</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Thuỳ</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a:t>
            </a:r>
            <a:r>
              <a:rPr lang="vi-VN"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ươn</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a:t>
            </a:r>
          </a:p>
          <a:p>
            <a:pPr algn="ct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4A4</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C701BC2-1AF8-47F1-A279-876D755638A2}"/>
              </a:ext>
            </a:extLst>
          </p:cNvPr>
          <p:cNvSpPr/>
          <p:nvPr/>
        </p:nvSpPr>
        <p:spPr>
          <a:xfrm>
            <a:off x="1901582" y="2794615"/>
            <a:ext cx="8388836" cy="923330"/>
          </a:xfrm>
          <a:prstGeom prst="rect">
            <a:avLst/>
          </a:prstGeom>
          <a:noFill/>
        </p:spPr>
        <p:txBody>
          <a:bodyPr wrap="non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a:t>
            </a:r>
            <a:r>
              <a:rPr lang="vi-VN"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ơn</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240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9218" name="Picture 2" descr="C:\Users\HP\Desktop\kisspng-vector-graphics-illustration-clip-art-cartoon-imag-gifs-y-fondos-pazenlatormenta-imgenes-de-estudi-5ba3c320ada254.989785321537458976711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615" l="10000" r="99333">
                        <a14:foregroundMark x1="64111" y1="17821" x2="65000" y2="23974"/>
                        <a14:foregroundMark x1="56111" y1="20641" x2="57667" y2="26410"/>
                        <a14:foregroundMark x1="80000" y1="47949" x2="93333" y2="62692"/>
                        <a14:foregroundMark x1="81444" y1="50000" x2="83667" y2="47051"/>
                        <a14:foregroundMark x1="67111" y1="43590" x2="72556" y2="36923"/>
                        <a14:foregroundMark x1="66222" y1="43333" x2="64111" y2="39615"/>
                        <a14:foregroundMark x1="64222" y1="40256" x2="60556" y2="48205"/>
                        <a14:foregroundMark x1="63889" y1="97564" x2="75778" y2="94231"/>
                        <a14:foregroundMark x1="65444" y1="94615" x2="72333" y2="91282"/>
                        <a14:foregroundMark x1="57111" y1="94231" x2="66333" y2="90000"/>
                        <a14:foregroundMark x1="58111" y1="92949" x2="62333" y2="89103"/>
                      </a14:backgroundRemoval>
                    </a14:imgEffect>
                  </a14:imgLayer>
                </a14:imgProps>
              </a:ext>
              <a:ext uri="{28A0092B-C50C-407E-A947-70E740481C1C}">
                <a14:useLocalDpi xmlns:a14="http://schemas.microsoft.com/office/drawing/2010/main" val="0"/>
              </a:ext>
            </a:extLst>
          </a:blip>
          <a:srcRect/>
          <a:stretch>
            <a:fillRect/>
          </a:stretch>
        </p:blipFill>
        <p:spPr bwMode="auto">
          <a:xfrm>
            <a:off x="7431727" y="2483975"/>
            <a:ext cx="5046952" cy="43740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P\Desktop\155780a20e8774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344" b="100000" l="7500" r="96563">
                        <a14:foregroundMark x1="59062" y1="34844" x2="42656" y2="37969"/>
                        <a14:backgroundMark x1="40469" y1="32344" x2="37813" y2="298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53203" y="1981200"/>
            <a:ext cx="5087615" cy="4876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FB9CD9D1-40EC-4534-79F6-72AA27941132}"/>
              </a:ext>
            </a:extLst>
          </p:cNvPr>
          <p:cNvGrpSpPr/>
          <p:nvPr/>
        </p:nvGrpSpPr>
        <p:grpSpPr>
          <a:xfrm>
            <a:off x="0" y="413513"/>
            <a:ext cx="11937900" cy="1210529"/>
            <a:chOff x="-541090" y="54948"/>
            <a:chExt cx="17451033" cy="2775145"/>
          </a:xfrm>
        </p:grpSpPr>
        <p:sp>
          <p:nvSpPr>
            <p:cNvPr id="16"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7" name="TextBox 16">
              <a:extLst>
                <a:ext uri="{FF2B5EF4-FFF2-40B4-BE49-F238E27FC236}">
                  <a16:creationId xmlns:a16="http://schemas.microsoft.com/office/drawing/2014/main" id="{77830632-B98D-D8E6-9C39-9D4AD7F2E6B4}"/>
                </a:ext>
              </a:extLst>
            </p:cNvPr>
            <p:cNvSpPr txBox="1"/>
            <p:nvPr/>
          </p:nvSpPr>
          <p:spPr>
            <a:xfrm>
              <a:off x="-541090" y="140601"/>
              <a:ext cx="17442205" cy="1387174"/>
            </a:xfrm>
            <a:prstGeom prst="rect">
              <a:avLst/>
            </a:prstGeom>
            <a:noFill/>
          </p:spPr>
          <p:txBody>
            <a:bodyPr wrap="square">
              <a:spAutoFit/>
            </a:bodyPr>
            <a:lstStyle/>
            <a:p>
              <a:pPr algn="ctr">
                <a:spcBef>
                  <a:spcPts val="1200"/>
                </a:spcBef>
                <a:defRPr/>
              </a:pPr>
              <a:r>
                <a:rPr lang="vi-VN" altLang="en-US" sz="48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b. Đơn do ai viết? Đơn được gửi cho ai?</a:t>
              </a:r>
              <a:endParaRPr kumimoji="0" lang="vi-VN" altLang="en-US" sz="48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grpSp>
        <p:nvGrpSpPr>
          <p:cNvPr id="18" name="Group 17">
            <a:extLst>
              <a:ext uri="{FF2B5EF4-FFF2-40B4-BE49-F238E27FC236}">
                <a16:creationId xmlns:a16="http://schemas.microsoft.com/office/drawing/2014/main" id="{BC92C270-1267-4514-C3EF-DA2511011A04}"/>
              </a:ext>
            </a:extLst>
          </p:cNvPr>
          <p:cNvGrpSpPr/>
          <p:nvPr/>
        </p:nvGrpSpPr>
        <p:grpSpPr>
          <a:xfrm>
            <a:off x="2521153" y="1981200"/>
            <a:ext cx="6889553" cy="6491403"/>
            <a:chOff x="1320800" y="3616960"/>
            <a:chExt cx="4989946" cy="5743216"/>
          </a:xfrm>
        </p:grpSpPr>
        <p:sp>
          <p:nvSpPr>
            <p:cNvPr id="19" name="Rectangle: Rounded Corners 13">
              <a:extLst>
                <a:ext uri="{FF2B5EF4-FFF2-40B4-BE49-F238E27FC236}">
                  <a16:creationId xmlns:a16="http://schemas.microsoft.com/office/drawing/2014/main" id="{E282AADD-BAF4-5AAC-4CF2-8791B5B9925E}"/>
                </a:ext>
              </a:extLst>
            </p:cNvPr>
            <p:cNvSpPr/>
            <p:nvPr/>
          </p:nvSpPr>
          <p:spPr>
            <a:xfrm>
              <a:off x="1320800" y="3616960"/>
              <a:ext cx="4989946" cy="348322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BDCA91A-F112-C331-AF63-E33FE37AAECF}"/>
                </a:ext>
              </a:extLst>
            </p:cNvPr>
            <p:cNvSpPr txBox="1"/>
            <p:nvPr/>
          </p:nvSpPr>
          <p:spPr>
            <a:xfrm>
              <a:off x="1380373" y="3850976"/>
              <a:ext cx="4715627" cy="5509200"/>
            </a:xfrm>
            <a:prstGeom prst="rect">
              <a:avLst/>
            </a:prstGeom>
            <a:noFill/>
          </p:spPr>
          <p:txBody>
            <a:bodyPr wrap="square" rtlCol="0">
              <a:spAutoFit/>
            </a:bodyPr>
            <a:lstStyle/>
            <a:p>
              <a:pPr marL="457200" indent="-457200" algn="just">
                <a:buFontTx/>
                <a:buChar char="-"/>
              </a:pPr>
              <a:r>
                <a:rPr lang="vi-VN" sz="4400" dirty="0">
                  <a:latin typeface="Cambria" panose="02040503050406030204" pitchFamily="18" charset="0"/>
                </a:rPr>
                <a:t>Đơn do bạn Vũ Nam Hải, học sinh lớp 4C viết.</a:t>
              </a:r>
              <a:endParaRPr lang="en-US" sz="4400" dirty="0">
                <a:latin typeface="Cambria" panose="02040503050406030204" pitchFamily="18" charset="0"/>
              </a:endParaRPr>
            </a:p>
            <a:p>
              <a:pPr marL="457200" indent="-457200" algn="just">
                <a:buFontTx/>
                <a:buChar char="-"/>
              </a:pPr>
              <a:r>
                <a:rPr lang="vi-VN" sz="4400" dirty="0">
                  <a:latin typeface="Cambria" panose="02040503050406030204" pitchFamily="18" charset="0"/>
                </a:rPr>
                <a:t>Đơn được gửi cho Ban Giám hiệu Trường Tiểu học Trung Hòa</a:t>
              </a:r>
              <a:endParaRPr lang="en-US" sz="4400" dirty="0">
                <a:latin typeface="Cambria" panose="02040503050406030204" pitchFamily="18" charset="0"/>
              </a:endParaRPr>
            </a:p>
          </p:txBody>
        </p:sp>
      </p:grpSp>
    </p:spTree>
    <p:extLst>
      <p:ext uri="{BB962C8B-B14F-4D97-AF65-F5344CB8AC3E}">
        <p14:creationId xmlns:p14="http://schemas.microsoft.com/office/powerpoint/2010/main" val="342057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5" y="-2280072"/>
            <a:ext cx="13208000" cy="9366671"/>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grpSp>
        <p:nvGrpSpPr>
          <p:cNvPr id="10" name="Group 9">
            <a:extLst>
              <a:ext uri="{FF2B5EF4-FFF2-40B4-BE49-F238E27FC236}">
                <a16:creationId xmlns:a16="http://schemas.microsoft.com/office/drawing/2014/main" id="{FB9CD9D1-40EC-4534-79F6-72AA27941132}"/>
              </a:ext>
            </a:extLst>
          </p:cNvPr>
          <p:cNvGrpSpPr/>
          <p:nvPr/>
        </p:nvGrpSpPr>
        <p:grpSpPr>
          <a:xfrm>
            <a:off x="-19250" y="3019900"/>
            <a:ext cx="11937900" cy="2813009"/>
            <a:chOff x="-541090" y="54948"/>
            <a:chExt cx="17451033" cy="6448842"/>
          </a:xfrm>
        </p:grpSpPr>
        <p:sp>
          <p:nvSpPr>
            <p:cNvPr id="12" name="Rectangle 1">
              <a:extLst>
                <a:ext uri="{FF2B5EF4-FFF2-40B4-BE49-F238E27FC236}">
                  <a16:creationId xmlns:a16="http://schemas.microsoft.com/office/drawing/2014/main" id="{9025C253-2A0B-A657-2E38-4B5D25742778}"/>
                </a:ext>
              </a:extLst>
            </p:cNvPr>
            <p:cNvSpPr/>
            <p:nvPr/>
          </p:nvSpPr>
          <p:spPr>
            <a:xfrm>
              <a:off x="-218290" y="54948"/>
              <a:ext cx="17128233" cy="644884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3" name="TextBox 12">
              <a:extLst>
                <a:ext uri="{FF2B5EF4-FFF2-40B4-BE49-F238E27FC236}">
                  <a16:creationId xmlns:a16="http://schemas.microsoft.com/office/drawing/2014/main" id="{77830632-B98D-D8E6-9C39-9D4AD7F2E6B4}"/>
                </a:ext>
              </a:extLst>
            </p:cNvPr>
            <p:cNvSpPr txBox="1"/>
            <p:nvPr/>
          </p:nvSpPr>
          <p:spPr>
            <a:xfrm>
              <a:off x="-541090" y="140601"/>
              <a:ext cx="17442205" cy="5856311"/>
            </a:xfrm>
            <a:prstGeom prst="rect">
              <a:avLst/>
            </a:prstGeom>
            <a:noFill/>
          </p:spPr>
          <p:txBody>
            <a:bodyPr wrap="square">
              <a:spAutoFit/>
            </a:bodyPr>
            <a:lstStyle/>
            <a:p>
              <a:pPr algn="ctr">
                <a:spcBef>
                  <a:spcPts val="1200"/>
                </a:spcBef>
                <a:defRPr/>
              </a:pPr>
              <a:r>
                <a:rPr lang="vi-VN" altLang="en-US" sz="80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c. Người viết đã trình bày những gì trong đơn?</a:t>
              </a:r>
              <a:endParaRPr kumimoji="0" lang="vi-VN" altLang="en-US" sz="8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6463" y="1582470"/>
            <a:ext cx="4553905" cy="1588794"/>
          </a:xfrm>
          <a:prstGeom prst="rect">
            <a:avLst/>
          </a:prstGeom>
        </p:spPr>
      </p:pic>
    </p:spTree>
    <p:extLst>
      <p:ext uri="{BB962C8B-B14F-4D97-AF65-F5344CB8AC3E}">
        <p14:creationId xmlns:p14="http://schemas.microsoft.com/office/powerpoint/2010/main" val="1219201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4"/>
          <a:stretch>
            <a:fillRect/>
          </a:stretch>
        </p:blipFill>
        <p:spPr>
          <a:xfrm>
            <a:off x="8619203" y="97639"/>
            <a:ext cx="3247060" cy="1823184"/>
          </a:xfrm>
          <a:prstGeom prst="rect">
            <a:avLst/>
          </a:prstGeom>
        </p:spPr>
      </p:pic>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624134" y="2570440"/>
              <a:ext cx="3218181" cy="23099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Lí</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do viết đơn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pic>
        <p:nvPicPr>
          <p:cNvPr id="33" name="Picture 32"/>
          <p:cNvPicPr>
            <a:picLocks noChangeAspect="1"/>
          </p:cNvPicPr>
          <p:nvPr/>
        </p:nvPicPr>
        <p:blipFill>
          <a:blip r:embed="rId5"/>
          <a:stretch>
            <a:fillRect/>
          </a:stretch>
        </p:blipFill>
        <p:spPr>
          <a:xfrm>
            <a:off x="183437" y="153948"/>
            <a:ext cx="9415163" cy="6510322"/>
          </a:xfrm>
          <a:prstGeom prst="rect">
            <a:avLst/>
          </a:prstGeom>
        </p:spPr>
      </p:pic>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flipV="1">
            <a:off x="8832714" y="3047575"/>
            <a:ext cx="1944992" cy="997364"/>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56FA2E-0394-9C27-2EA3-152C83708637}"/>
              </a:ext>
            </a:extLst>
          </p:cNvPr>
          <p:cNvSpPr/>
          <p:nvPr/>
        </p:nvSpPr>
        <p:spPr>
          <a:xfrm>
            <a:off x="262725" y="3075307"/>
            <a:ext cx="8569989" cy="131410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93653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4"/>
          <a:stretch>
            <a:fillRect/>
          </a:stretch>
        </p:blipFill>
        <p:spPr>
          <a:xfrm>
            <a:off x="8619203" y="97639"/>
            <a:ext cx="3247060" cy="1823184"/>
          </a:xfrm>
          <a:prstGeom prst="rect">
            <a:avLst/>
          </a:prstGeom>
        </p:spPr>
      </p:pic>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547330" y="3181333"/>
              <a:ext cx="3218181" cy="12539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Lời</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hứa</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pic>
        <p:nvPicPr>
          <p:cNvPr id="11" name="Picture 10"/>
          <p:cNvPicPr>
            <a:picLocks noChangeAspect="1"/>
          </p:cNvPicPr>
          <p:nvPr/>
        </p:nvPicPr>
        <p:blipFill>
          <a:blip r:embed="rId5"/>
          <a:stretch>
            <a:fillRect/>
          </a:stretch>
        </p:blipFill>
        <p:spPr>
          <a:xfrm>
            <a:off x="223460" y="173838"/>
            <a:ext cx="9415163" cy="6510322"/>
          </a:xfrm>
          <a:prstGeom prst="rect">
            <a:avLst/>
          </a:prstGeom>
        </p:spPr>
      </p:pic>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rot="5400000" flipH="1" flipV="1">
            <a:off x="8825510" y="3103884"/>
            <a:ext cx="1347382" cy="1330153"/>
          </a:xfrm>
          <a:prstGeom prst="curvedConnector3">
            <a:avLst>
              <a:gd name="adj1" fmla="val 50000"/>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56FA2E-0394-9C27-2EA3-152C83708637}"/>
              </a:ext>
            </a:extLst>
          </p:cNvPr>
          <p:cNvSpPr/>
          <p:nvPr/>
        </p:nvSpPr>
        <p:spPr>
          <a:xfrm>
            <a:off x="223460" y="4442652"/>
            <a:ext cx="8569989" cy="649193"/>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45079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p:cNvPicPr>
            <a:picLocks noChangeAspect="1"/>
          </p:cNvPicPr>
          <p:nvPr/>
        </p:nvPicPr>
        <p:blipFill>
          <a:blip r:embed="rId4"/>
          <a:stretch>
            <a:fillRect/>
          </a:stretch>
        </p:blipFill>
        <p:spPr>
          <a:xfrm>
            <a:off x="65721" y="131778"/>
            <a:ext cx="9415163" cy="6510322"/>
          </a:xfrm>
          <a:prstGeom prst="rect">
            <a:avLst/>
          </a:prstGeom>
        </p:spPr>
      </p:pic>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
        <p:nvSpPr>
          <p:cNvPr id="18" name="Rectangle 17">
            <a:extLst>
              <a:ext uri="{FF2B5EF4-FFF2-40B4-BE49-F238E27FC236}">
                <a16:creationId xmlns:a16="http://schemas.microsoft.com/office/drawing/2014/main" id="{5856FA2E-0394-9C27-2EA3-152C83708637}"/>
              </a:ext>
            </a:extLst>
          </p:cNvPr>
          <p:cNvSpPr/>
          <p:nvPr/>
        </p:nvSpPr>
        <p:spPr>
          <a:xfrm>
            <a:off x="261317" y="5108052"/>
            <a:ext cx="4234483" cy="416447"/>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8" name="Group 27">
            <a:extLst>
              <a:ext uri="{FF2B5EF4-FFF2-40B4-BE49-F238E27FC236}">
                <a16:creationId xmlns:a16="http://schemas.microsoft.com/office/drawing/2014/main" id="{6669082A-60D0-5E5F-E6A3-621765C74526}"/>
              </a:ext>
            </a:extLst>
          </p:cNvPr>
          <p:cNvGrpSpPr/>
          <p:nvPr/>
        </p:nvGrpSpPr>
        <p:grpSpPr>
          <a:xfrm>
            <a:off x="9654895" y="1547469"/>
            <a:ext cx="2195096" cy="1629136"/>
            <a:chOff x="8295920" y="1978693"/>
            <a:chExt cx="3637280" cy="3493401"/>
          </a:xfrm>
        </p:grpSpPr>
        <p:sp>
          <p:nvSpPr>
            <p:cNvPr id="30" name="Oval 29">
              <a:extLst>
                <a:ext uri="{FF2B5EF4-FFF2-40B4-BE49-F238E27FC236}">
                  <a16:creationId xmlns:a16="http://schemas.microsoft.com/office/drawing/2014/main" id="{1E2F149E-FFC6-017F-A3FB-BDC3E9BD197E}"/>
                </a:ext>
              </a:extLst>
            </p:cNvPr>
            <p:cNvSpPr/>
            <p:nvPr/>
          </p:nvSpPr>
          <p:spPr>
            <a:xfrm>
              <a:off x="8295920" y="1978693"/>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 name="TextBox 30">
              <a:extLst>
                <a:ext uri="{FF2B5EF4-FFF2-40B4-BE49-F238E27FC236}">
                  <a16:creationId xmlns:a16="http://schemas.microsoft.com/office/drawing/2014/main" id="{24EB5941-E469-EDA5-3E6A-23791EC1E874}"/>
                </a:ext>
              </a:extLst>
            </p:cNvPr>
            <p:cNvSpPr txBox="1"/>
            <p:nvPr/>
          </p:nvSpPr>
          <p:spPr>
            <a:xfrm>
              <a:off x="8505470" y="2415889"/>
              <a:ext cx="3218181" cy="23099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rPr>
                <a:t>Lời</a:t>
              </a:r>
              <a:r>
                <a:rPr kumimoji="0" lang="vi-VN" sz="3200" b="1" i="0" u="none" strike="noStrike" kern="1200" cap="none" spc="0" normalizeH="0" noProof="0" dirty="0">
                  <a:ln>
                    <a:noFill/>
                  </a:ln>
                  <a:solidFill>
                    <a:srgbClr val="000000"/>
                  </a:solidFill>
                  <a:effectLst/>
                  <a:uLnTx/>
                  <a:uFillTx/>
                  <a:latin typeface="Cambria" panose="02040503050406030204" pitchFamily="18" charset="0"/>
                  <a:cs typeface="+mn-cs"/>
                </a:rPr>
                <a:t> cảm ơn</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cs typeface="+mn-cs"/>
              </a:endParaRPr>
            </a:p>
          </p:txBody>
        </p:sp>
      </p:grpSp>
      <p:cxnSp>
        <p:nvCxnSpPr>
          <p:cNvPr id="32" name="Connector: Curved 10">
            <a:extLst>
              <a:ext uri="{FF2B5EF4-FFF2-40B4-BE49-F238E27FC236}">
                <a16:creationId xmlns:a16="http://schemas.microsoft.com/office/drawing/2014/main" id="{83C1B86F-B88E-80AC-C928-98486277EB41}"/>
              </a:ext>
            </a:extLst>
          </p:cNvPr>
          <p:cNvCxnSpPr>
            <a:cxnSpLocks/>
          </p:cNvCxnSpPr>
          <p:nvPr/>
        </p:nvCxnSpPr>
        <p:spPr>
          <a:xfrm flipV="1">
            <a:off x="4343400" y="3095271"/>
            <a:ext cx="5820876" cy="2162529"/>
          </a:xfrm>
          <a:prstGeom prst="curvedConnector3">
            <a:avLst>
              <a:gd name="adj1" fmla="val 50000"/>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44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5" y="-2280072"/>
            <a:ext cx="13208000" cy="9366671"/>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grpSp>
        <p:nvGrpSpPr>
          <p:cNvPr id="10" name="Group 9">
            <a:extLst>
              <a:ext uri="{FF2B5EF4-FFF2-40B4-BE49-F238E27FC236}">
                <a16:creationId xmlns:a16="http://schemas.microsoft.com/office/drawing/2014/main" id="{FB9CD9D1-40EC-4534-79F6-72AA27941132}"/>
              </a:ext>
            </a:extLst>
          </p:cNvPr>
          <p:cNvGrpSpPr/>
          <p:nvPr/>
        </p:nvGrpSpPr>
        <p:grpSpPr>
          <a:xfrm>
            <a:off x="94179" y="3019900"/>
            <a:ext cx="11931861" cy="2813009"/>
            <a:chOff x="-375277" y="54948"/>
            <a:chExt cx="17442205" cy="6448842"/>
          </a:xfrm>
        </p:grpSpPr>
        <p:sp>
          <p:nvSpPr>
            <p:cNvPr id="12" name="Rectangle 1">
              <a:extLst>
                <a:ext uri="{FF2B5EF4-FFF2-40B4-BE49-F238E27FC236}">
                  <a16:creationId xmlns:a16="http://schemas.microsoft.com/office/drawing/2014/main" id="{9025C253-2A0B-A657-2E38-4B5D25742778}"/>
                </a:ext>
              </a:extLst>
            </p:cNvPr>
            <p:cNvSpPr/>
            <p:nvPr/>
          </p:nvSpPr>
          <p:spPr>
            <a:xfrm>
              <a:off x="-218290" y="54948"/>
              <a:ext cx="17128233" cy="6448842"/>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3" name="TextBox 12">
              <a:extLst>
                <a:ext uri="{FF2B5EF4-FFF2-40B4-BE49-F238E27FC236}">
                  <a16:creationId xmlns:a16="http://schemas.microsoft.com/office/drawing/2014/main" id="{77830632-B98D-D8E6-9C39-9D4AD7F2E6B4}"/>
                </a:ext>
              </a:extLst>
            </p:cNvPr>
            <p:cNvSpPr txBox="1"/>
            <p:nvPr/>
          </p:nvSpPr>
          <p:spPr>
            <a:xfrm>
              <a:off x="-375277" y="372948"/>
              <a:ext cx="17442205" cy="5291848"/>
            </a:xfrm>
            <a:prstGeom prst="rect">
              <a:avLst/>
            </a:prstGeom>
            <a:noFill/>
          </p:spPr>
          <p:txBody>
            <a:bodyPr wrap="square">
              <a:spAutoFit/>
            </a:bodyPr>
            <a:lstStyle/>
            <a:p>
              <a:pPr algn="ctr">
                <a:spcBef>
                  <a:spcPts val="1200"/>
                </a:spcBef>
                <a:defRPr/>
              </a:pPr>
              <a:r>
                <a:rPr lang="vi-VN" altLang="en-US" sz="7200" b="1" kern="0" spc="-15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d. </a:t>
              </a:r>
              <a:r>
                <a:rPr lang="vi-VN" altLang="en-US" sz="72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Đơn gồm những mục nào? Nêu cách sắp xếp các mục đó.</a:t>
              </a:r>
              <a:endParaRPr kumimoji="0" lang="vi-VN" altLang="en-US" sz="72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endParaRPr>
            </a:p>
          </p:txBody>
        </p:sp>
      </p:grpSp>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6463" y="1582470"/>
            <a:ext cx="4553905" cy="1588794"/>
          </a:xfrm>
          <a:prstGeom prst="rect">
            <a:avLst/>
          </a:prstGeom>
        </p:spPr>
      </p:pic>
    </p:spTree>
    <p:extLst>
      <p:ext uri="{BB962C8B-B14F-4D97-AF65-F5344CB8AC3E}">
        <p14:creationId xmlns:p14="http://schemas.microsoft.com/office/powerpoint/2010/main" val="1770422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3"/>
          <a:stretch>
            <a:fillRect/>
          </a:stretch>
        </p:blipFill>
        <p:spPr>
          <a:xfrm>
            <a:off x="8619203" y="97639"/>
            <a:ext cx="3247060" cy="182318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p:cNvPicPr>
            <a:picLocks noChangeAspect="1"/>
          </p:cNvPicPr>
          <p:nvPr/>
        </p:nvPicPr>
        <p:blipFill>
          <a:blip r:embed="rId5"/>
          <a:stretch>
            <a:fillRect/>
          </a:stretch>
        </p:blipFill>
        <p:spPr>
          <a:xfrm>
            <a:off x="0" y="-1"/>
            <a:ext cx="10680970" cy="6858001"/>
          </a:xfrm>
          <a:prstGeom prst="rect">
            <a:avLst/>
          </a:prstGeom>
        </p:spPr>
      </p:pic>
      <p:sp>
        <p:nvSpPr>
          <p:cNvPr id="18" name="Rectangle 17">
            <a:extLst>
              <a:ext uri="{FF2B5EF4-FFF2-40B4-BE49-F238E27FC236}">
                <a16:creationId xmlns:a16="http://schemas.microsoft.com/office/drawing/2014/main" id="{5856FA2E-0394-9C27-2EA3-152C83708637}"/>
              </a:ext>
            </a:extLst>
          </p:cNvPr>
          <p:cNvSpPr/>
          <p:nvPr/>
        </p:nvSpPr>
        <p:spPr>
          <a:xfrm>
            <a:off x="92532" y="97638"/>
            <a:ext cx="9661068" cy="842162"/>
          </a:xfrm>
          <a:prstGeom prst="rect">
            <a:avLst/>
          </a:prstGeom>
          <a:solidFill>
            <a:schemeClr val="accent6">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7" name="Straight Arrow Connector 6"/>
          <p:cNvCxnSpPr>
            <a:stCxn id="18" idx="3"/>
          </p:cNvCxnSpPr>
          <p:nvPr/>
        </p:nvCxnSpPr>
        <p:spPr>
          <a:xfrm>
            <a:off x="9753600" y="518719"/>
            <a:ext cx="927370" cy="0"/>
          </a:xfrm>
          <a:prstGeom prst="straightConnector1">
            <a:avLst/>
          </a:prstGeom>
          <a:ln w="38100" cap="flat" cmpd="sng" algn="ctr">
            <a:solidFill>
              <a:schemeClr val="accent6"/>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Rounded Rectangle 9"/>
          <p:cNvSpPr/>
          <p:nvPr/>
        </p:nvSpPr>
        <p:spPr>
          <a:xfrm>
            <a:off x="10680970" y="46838"/>
            <a:ext cx="1511030" cy="10072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Quốc hiệu, Tiêu ngữ</a:t>
            </a:r>
            <a:endParaRPr lang="en-US" dirty="0"/>
          </a:p>
        </p:txBody>
      </p:sp>
      <p:sp>
        <p:nvSpPr>
          <p:cNvPr id="19" name="Rectangle 18">
            <a:extLst>
              <a:ext uri="{FF2B5EF4-FFF2-40B4-BE49-F238E27FC236}">
                <a16:creationId xmlns:a16="http://schemas.microsoft.com/office/drawing/2014/main" id="{5856FA2E-0394-9C27-2EA3-152C83708637}"/>
              </a:ext>
            </a:extLst>
          </p:cNvPr>
          <p:cNvSpPr/>
          <p:nvPr/>
        </p:nvSpPr>
        <p:spPr>
          <a:xfrm>
            <a:off x="76200" y="1051281"/>
            <a:ext cx="9661068" cy="562762"/>
          </a:xfrm>
          <a:prstGeom prst="rect">
            <a:avLst/>
          </a:prstGeom>
          <a:solidFill>
            <a:schemeClr val="accent4">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0" name="Straight Arrow Connector 19"/>
          <p:cNvCxnSpPr/>
          <p:nvPr/>
        </p:nvCxnSpPr>
        <p:spPr>
          <a:xfrm>
            <a:off x="9753600" y="1298780"/>
            <a:ext cx="927370" cy="0"/>
          </a:xfrm>
          <a:prstGeom prst="straightConnector1">
            <a:avLst/>
          </a:prstGeom>
          <a:ln w="38100" cap="flat" cmpd="sng" algn="ctr">
            <a:solidFill>
              <a:schemeClr val="accent4"/>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Rounded Rectangle 20"/>
          <p:cNvSpPr/>
          <p:nvPr/>
        </p:nvSpPr>
        <p:spPr>
          <a:xfrm>
            <a:off x="10680970" y="957569"/>
            <a:ext cx="1511030" cy="682421"/>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Tên đơn</a:t>
            </a:r>
            <a:endParaRPr lang="en-US" dirty="0"/>
          </a:p>
        </p:txBody>
      </p:sp>
      <p:sp>
        <p:nvSpPr>
          <p:cNvPr id="22" name="Rectangle 21">
            <a:extLst>
              <a:ext uri="{FF2B5EF4-FFF2-40B4-BE49-F238E27FC236}">
                <a16:creationId xmlns:a16="http://schemas.microsoft.com/office/drawing/2014/main" id="{5856FA2E-0394-9C27-2EA3-152C83708637}"/>
              </a:ext>
            </a:extLst>
          </p:cNvPr>
          <p:cNvSpPr/>
          <p:nvPr/>
        </p:nvSpPr>
        <p:spPr>
          <a:xfrm>
            <a:off x="69705" y="1621945"/>
            <a:ext cx="9661068" cy="349679"/>
          </a:xfrm>
          <a:prstGeom prst="rect">
            <a:avLst/>
          </a:prstGeom>
          <a:solidFill>
            <a:schemeClr val="accent3">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3" name="Straight Arrow Connector 22"/>
          <p:cNvCxnSpPr/>
          <p:nvPr/>
        </p:nvCxnSpPr>
        <p:spPr>
          <a:xfrm>
            <a:off x="9753600" y="1790153"/>
            <a:ext cx="927370" cy="0"/>
          </a:xfrm>
          <a:prstGeom prst="straightConnector1">
            <a:avLst/>
          </a:prstGeom>
          <a:ln w="38100" cap="flat" cmpd="sng" algn="ctr">
            <a:solidFill>
              <a:schemeClr val="accent3"/>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Rounded Rectangle 23"/>
          <p:cNvSpPr/>
          <p:nvPr/>
        </p:nvSpPr>
        <p:spPr>
          <a:xfrm>
            <a:off x="10680970" y="1448942"/>
            <a:ext cx="1511030" cy="682421"/>
          </a:xfrm>
          <a:prstGeom prst="round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Nơi nhận</a:t>
            </a:r>
            <a:endParaRPr lang="en-US" dirty="0"/>
          </a:p>
        </p:txBody>
      </p:sp>
      <p:sp>
        <p:nvSpPr>
          <p:cNvPr id="25" name="Rectangle 24">
            <a:extLst>
              <a:ext uri="{FF2B5EF4-FFF2-40B4-BE49-F238E27FC236}">
                <a16:creationId xmlns:a16="http://schemas.microsoft.com/office/drawing/2014/main" id="{5856FA2E-0394-9C27-2EA3-152C83708637}"/>
              </a:ext>
            </a:extLst>
          </p:cNvPr>
          <p:cNvSpPr/>
          <p:nvPr/>
        </p:nvSpPr>
        <p:spPr>
          <a:xfrm>
            <a:off x="115971" y="2018463"/>
            <a:ext cx="9661068" cy="3502368"/>
          </a:xfrm>
          <a:prstGeom prst="rect">
            <a:avLst/>
          </a:prstGeom>
          <a:solidFill>
            <a:schemeClr val="accent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26" name="Straight Arrow Connector 25"/>
          <p:cNvCxnSpPr/>
          <p:nvPr/>
        </p:nvCxnSpPr>
        <p:spPr>
          <a:xfrm>
            <a:off x="9753600" y="3320887"/>
            <a:ext cx="927370" cy="0"/>
          </a:xfrm>
          <a:prstGeom prst="straightConnector1">
            <a:avLst/>
          </a:prstGeom>
          <a:ln w="38100" cap="flat" cmpd="sng" algn="ctr">
            <a:solidFill>
              <a:schemeClr val="accent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Rounded Rectangle 26"/>
          <p:cNvSpPr/>
          <p:nvPr/>
        </p:nvSpPr>
        <p:spPr>
          <a:xfrm>
            <a:off x="10680970" y="2979676"/>
            <a:ext cx="1511030" cy="68242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Nội dung đơn</a:t>
            </a:r>
            <a:endParaRPr lang="en-US" dirty="0"/>
          </a:p>
        </p:txBody>
      </p:sp>
      <p:sp>
        <p:nvSpPr>
          <p:cNvPr id="29" name="Rectangle 28">
            <a:extLst>
              <a:ext uri="{FF2B5EF4-FFF2-40B4-BE49-F238E27FC236}">
                <a16:creationId xmlns:a16="http://schemas.microsoft.com/office/drawing/2014/main" id="{5856FA2E-0394-9C27-2EA3-152C83708637}"/>
              </a:ext>
            </a:extLst>
          </p:cNvPr>
          <p:cNvSpPr/>
          <p:nvPr/>
        </p:nvSpPr>
        <p:spPr>
          <a:xfrm>
            <a:off x="342900" y="5854699"/>
            <a:ext cx="2540000" cy="520701"/>
          </a:xfrm>
          <a:prstGeom prst="rect">
            <a:avLst/>
          </a:prstGeom>
          <a:solidFill>
            <a:schemeClr val="tx2">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33" name="Straight Arrow Connector 32"/>
          <p:cNvCxnSpPr/>
          <p:nvPr/>
        </p:nvCxnSpPr>
        <p:spPr>
          <a:xfrm flipV="1">
            <a:off x="2882900" y="4510411"/>
            <a:ext cx="7798070" cy="1610989"/>
          </a:xfrm>
          <a:prstGeom prst="straightConnector1">
            <a:avLst/>
          </a:prstGeom>
          <a:ln w="38100" cap="flat" cmpd="sng" algn="ctr">
            <a:solidFill>
              <a:schemeClr val="tx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Rounded Rectangle 33"/>
          <p:cNvSpPr/>
          <p:nvPr/>
        </p:nvSpPr>
        <p:spPr>
          <a:xfrm>
            <a:off x="10680970" y="4169200"/>
            <a:ext cx="1511030" cy="682421"/>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Ý kiến</a:t>
            </a:r>
            <a:endParaRPr lang="en-US" dirty="0"/>
          </a:p>
        </p:txBody>
      </p:sp>
      <p:sp>
        <p:nvSpPr>
          <p:cNvPr id="35" name="Rectangle 34">
            <a:extLst>
              <a:ext uri="{FF2B5EF4-FFF2-40B4-BE49-F238E27FC236}">
                <a16:creationId xmlns:a16="http://schemas.microsoft.com/office/drawing/2014/main" id="{5856FA2E-0394-9C27-2EA3-152C83708637}"/>
              </a:ext>
            </a:extLst>
          </p:cNvPr>
          <p:cNvSpPr/>
          <p:nvPr/>
        </p:nvSpPr>
        <p:spPr>
          <a:xfrm>
            <a:off x="5340484" y="5467349"/>
            <a:ext cx="4472983" cy="1390650"/>
          </a:xfrm>
          <a:prstGeom prst="rect">
            <a:avLst/>
          </a:prstGeom>
          <a:solidFill>
            <a:schemeClr val="accent2">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cxnSp>
        <p:nvCxnSpPr>
          <p:cNvPr id="36" name="Straight Arrow Connector 35"/>
          <p:cNvCxnSpPr/>
          <p:nvPr/>
        </p:nvCxnSpPr>
        <p:spPr>
          <a:xfrm>
            <a:off x="9753600" y="6121400"/>
            <a:ext cx="927370" cy="0"/>
          </a:xfrm>
          <a:prstGeom prst="straightConnector1">
            <a:avLst/>
          </a:prstGeom>
          <a:ln w="38100" cap="flat" cmpd="sng" algn="ctr">
            <a:solidFill>
              <a:schemeClr val="accent2"/>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7" name="Rounded Rectangle 36"/>
          <p:cNvSpPr/>
          <p:nvPr/>
        </p:nvSpPr>
        <p:spPr>
          <a:xfrm>
            <a:off x="10680970" y="5520831"/>
            <a:ext cx="1511030" cy="1269778"/>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Địa điểm, thời gian viết đơn</a:t>
            </a:r>
          </a:p>
          <a:p>
            <a:pPr algn="ctr"/>
            <a:r>
              <a:rPr lang="vi-VN" dirty="0"/>
              <a:t>Chữ kí</a:t>
            </a:r>
            <a:endParaRPr lang="en-US" dirty="0"/>
          </a:p>
        </p:txBody>
      </p:sp>
    </p:spTree>
    <p:extLst>
      <p:ext uri="{BB962C8B-B14F-4D97-AF65-F5344CB8AC3E}">
        <p14:creationId xmlns:p14="http://schemas.microsoft.com/office/powerpoint/2010/main" val="2700883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0-#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left)">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0-#ppt_w/2"/>
                                          </p:val>
                                        </p:tav>
                                        <p:tav tm="100000">
                                          <p:val>
                                            <p:strVal val="#ppt_x"/>
                                          </p:val>
                                        </p:tav>
                                      </p:tavLst>
                                    </p:anim>
                                    <p:anim calcmode="lin" valueType="num">
                                      <p:cBhvr additive="base">
                                        <p:cTn id="8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0-#ppt_w/2"/>
                                          </p:val>
                                        </p:tav>
                                        <p:tav tm="100000">
                                          <p:val>
                                            <p:strVal val="#ppt_x"/>
                                          </p:val>
                                        </p:tav>
                                      </p:tavLst>
                                    </p:anim>
                                    <p:anim calcmode="lin" valueType="num">
                                      <p:cBhvr additive="base">
                                        <p:cTn id="10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P spid="19" grpId="0" animBg="1"/>
      <p:bldP spid="21" grpId="0" animBg="1"/>
      <p:bldP spid="22" grpId="0" animBg="1"/>
      <p:bldP spid="24" grpId="0" animBg="1"/>
      <p:bldP spid="25" grpId="0" animBg="1"/>
      <p:bldP spid="27" grpId="0" animBg="1"/>
      <p:bldP spid="29" grpId="0" animBg="1"/>
      <p:bldP spid="34" grpId="0" animBg="1"/>
      <p:bldP spid="35"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555" y="-250371"/>
            <a:ext cx="8566931" cy="5337994"/>
          </a:xfrm>
          <a:prstGeom prst="rect">
            <a:avLst/>
          </a:prstGeom>
          <a:effectLst>
            <a:outerShdw blurRad="50800" dist="50800" dir="5400000" algn="ctr" rotWithShape="0">
              <a:srgbClr val="000000">
                <a:alpha val="34000"/>
              </a:srgbClr>
            </a:outerShdw>
          </a:effectLst>
        </p:spPr>
      </p:pic>
      <p:pic>
        <p:nvPicPr>
          <p:cNvPr id="9" name="Picture 2" descr="C:\Users\HP\Desktop\0000000625-tre-em-hoc-tap-hoc-bai-giao-duc-tai-hinh-png-1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017" y="3346121"/>
            <a:ext cx="4336093" cy="42710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3581400" y="1425892"/>
            <a:ext cx="63093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 typeface="Arial" charset="0"/>
              <a:buNone/>
              <a:tabLst/>
              <a:defRPr/>
            </a:pPr>
            <a:r>
              <a:rPr kumimoji="0" lang="en-US" sz="6000" b="1" i="1" u="none" strike="noStrike" kern="1200" cap="none" spc="0" normalizeH="0" baseline="0" noProof="0" dirty="0" err="1">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Bài</a:t>
            </a:r>
            <a:r>
              <a:rPr kumimoji="0" lang="en-US"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2: Trao đổi</a:t>
            </a:r>
            <a:r>
              <a:rPr kumimoji="0" lang="vi-VN" sz="6000" b="1" i="1" u="none" strike="noStrike" kern="1200" cap="none" spc="0" normalizeH="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về những điểm lưu ý khi viết đơn.</a:t>
            </a:r>
            <a:endParaRPr kumimoji="0" lang="en-US" sz="6000" b="1" i="1" u="none" strike="noStrike" kern="1200" cap="none" spc="0" normalizeH="0" baseline="0" noProof="0" dirty="0">
              <a:ln>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
        <p:nvSpPr>
          <p:cNvPr id="10"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49307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80" y="-1740657"/>
            <a:ext cx="9118600" cy="3738813"/>
          </a:xfrm>
          <a:prstGeom prst="rect">
            <a:avLst/>
          </a:prstGeom>
        </p:spPr>
      </p:pic>
      <p:pic>
        <p:nvPicPr>
          <p:cNvPr id="7"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7270" y="-336412"/>
            <a:ext cx="2775187" cy="968224"/>
          </a:xfrm>
          <a:prstGeom prst="rect">
            <a:avLst/>
          </a:prstGeom>
        </p:spPr>
      </p:pic>
      <p:pic>
        <p:nvPicPr>
          <p:cNvPr id="10"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897" y="979630"/>
            <a:ext cx="16452231" cy="6602270"/>
          </a:xfrm>
          <a:prstGeom prst="rect">
            <a:avLst/>
          </a:prstGeom>
        </p:spPr>
      </p:pic>
      <p:sp>
        <p:nvSpPr>
          <p:cNvPr id="9" name="Text Box 8"/>
          <p:cNvSpPr txBox="1">
            <a:spLocks noChangeArrowheads="1"/>
          </p:cNvSpPr>
          <p:nvPr/>
        </p:nvSpPr>
        <p:spPr bwMode="auto">
          <a:xfrm>
            <a:off x="1209841" y="553249"/>
            <a:ext cx="11391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R="0" lvl="0" algn="just" defTabSz="914400" rtl="0" eaLnBrk="1" fontAlgn="base" latinLnBrk="0" hangingPunct="1">
              <a:lnSpc>
                <a:spcPct val="100000"/>
              </a:lnSpc>
              <a:spcBef>
                <a:spcPct val="0"/>
              </a:spcBef>
              <a:spcAft>
                <a:spcPct val="0"/>
              </a:spcAft>
              <a:buClrTx/>
              <a:buSzTx/>
              <a:tabLst/>
              <a:defRPr/>
            </a:pPr>
            <a:r>
              <a:rPr lang="vi-VN" altLang="en-US" sz="6000" b="1" dirty="0">
                <a:solidFill>
                  <a:srgbClr val="4472C4">
                    <a:lumMod val="50000"/>
                  </a:srgbClr>
                </a:solidFill>
                <a:latin typeface="Cambria" panose="02040503050406030204" pitchFamily="18" charset="0"/>
                <a:ea typeface="Cambria" panose="02040503050406030204" pitchFamily="18" charset="0"/>
                <a:cs typeface="Times New Roman" pitchFamily="18" charset="0"/>
              </a:rPr>
              <a:t>HÌNH THỨC VIẾT ĐƠN</a:t>
            </a:r>
            <a:endParaRPr kumimoji="0" lang="en-US" altLang="en-US" sz="6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7172" name="Picture 4" descr="C:\Users\HP\Desktop\crow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06" b="9303"/>
          <a:stretch/>
        </p:blipFill>
        <p:spPr bwMode="auto">
          <a:xfrm>
            <a:off x="-313945" y="3020988"/>
            <a:ext cx="2344294" cy="2870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2030349" y="3020988"/>
            <a:ext cx="877909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vi-VN" sz="3200" dirty="0">
                <a:latin typeface="Cambria" panose="02040503050406030204" pitchFamily="18" charset="0"/>
                <a:ea typeface="Cambria" panose="02040503050406030204" pitchFamily="18" charset="0"/>
              </a:rPr>
              <a:t>Trình bày đầy đủ các mục cần có đúng quy định:</a:t>
            </a:r>
          </a:p>
          <a:p>
            <a:r>
              <a:rPr lang="vi-VN" sz="3200" dirty="0">
                <a:latin typeface="Cambria" panose="02040503050406030204" pitchFamily="18" charset="0"/>
                <a:ea typeface="Cambria" panose="02040503050406030204" pitchFamily="18" charset="0"/>
              </a:rPr>
              <a:t>+ Quốc hiệu, tiêu ngữ</a:t>
            </a:r>
          </a:p>
          <a:p>
            <a:r>
              <a:rPr lang="vi-VN" sz="3200" dirty="0">
                <a:latin typeface="Cambria" panose="02040503050406030204" pitchFamily="18" charset="0"/>
                <a:ea typeface="Cambria" panose="02040503050406030204" pitchFamily="18" charset="0"/>
              </a:rPr>
              <a:t>+ Tên đơn</a:t>
            </a:r>
          </a:p>
          <a:p>
            <a:r>
              <a:rPr lang="vi-VN" sz="3200" dirty="0">
                <a:latin typeface="Cambria" panose="02040503050406030204" pitchFamily="18" charset="0"/>
                <a:ea typeface="Cambria" panose="02040503050406030204" pitchFamily="18" charset="0"/>
              </a:rPr>
              <a:t>+ Nơi nhận đơn</a:t>
            </a:r>
          </a:p>
          <a:p>
            <a:r>
              <a:rPr lang="vi-VN" sz="3200" dirty="0">
                <a:latin typeface="Cambria" panose="02040503050406030204" pitchFamily="18" charset="0"/>
                <a:ea typeface="Cambria" panose="02040503050406030204" pitchFamily="18" charset="0"/>
              </a:rPr>
              <a:t>+ Nội dung đơn </a:t>
            </a:r>
          </a:p>
          <a:p>
            <a:r>
              <a:rPr lang="vi-VN" sz="3200" dirty="0">
                <a:latin typeface="Cambria" panose="02040503050406030204" pitchFamily="18" charset="0"/>
                <a:ea typeface="Cambria" panose="02040503050406030204" pitchFamily="18" charset="0"/>
              </a:rPr>
              <a:t>+ Địa điểm, thời gian viết đơn</a:t>
            </a:r>
          </a:p>
          <a:p>
            <a:r>
              <a:rPr lang="vi-VN" sz="3200" dirty="0">
                <a:latin typeface="Cambria" panose="02040503050406030204" pitchFamily="18" charset="0"/>
                <a:ea typeface="Cambria" panose="02040503050406030204" pitchFamily="18" charset="0"/>
              </a:rPr>
              <a:t>+ Chữ kí và họ tên người viết đơn</a:t>
            </a:r>
          </a:p>
        </p:txBody>
      </p:sp>
      <p:sp>
        <p:nvSpPr>
          <p:cNvPr id="13"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6" name="Picture 15">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7" name="Picture 16">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8" name="Picture 17">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9"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20" name="Picture 19">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21" name="Picture 20">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30367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0" y="-527470"/>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5"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80" y="-1740657"/>
            <a:ext cx="9118600" cy="3738813"/>
          </a:xfrm>
          <a:prstGeom prst="rect">
            <a:avLst/>
          </a:prstGeom>
        </p:spPr>
      </p:pic>
      <p:pic>
        <p:nvPicPr>
          <p:cNvPr id="7"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3376" y="-33519"/>
            <a:ext cx="2775187" cy="968224"/>
          </a:xfrm>
          <a:prstGeom prst="rect">
            <a:avLst/>
          </a:prstGeom>
        </p:spPr>
      </p:pic>
      <p:pic>
        <p:nvPicPr>
          <p:cNvPr id="10"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897" y="979630"/>
            <a:ext cx="16452231" cy="6602270"/>
          </a:xfrm>
          <a:prstGeom prst="rect">
            <a:avLst/>
          </a:prstGeom>
        </p:spPr>
      </p:pic>
      <p:sp>
        <p:nvSpPr>
          <p:cNvPr id="9" name="Text Box 8"/>
          <p:cNvSpPr txBox="1">
            <a:spLocks noChangeArrowheads="1"/>
          </p:cNvSpPr>
          <p:nvPr/>
        </p:nvSpPr>
        <p:spPr bwMode="auto">
          <a:xfrm>
            <a:off x="-607770" y="743944"/>
            <a:ext cx="11391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R="0" lvl="0" algn="ctr" defTabSz="914400" rtl="0" eaLnBrk="1" fontAlgn="base" latinLnBrk="0" hangingPunct="1">
              <a:lnSpc>
                <a:spcPct val="100000"/>
              </a:lnSpc>
              <a:spcBef>
                <a:spcPct val="0"/>
              </a:spcBef>
              <a:spcAft>
                <a:spcPct val="0"/>
              </a:spcAft>
              <a:buClrTx/>
              <a:buSzTx/>
              <a:tabLst/>
              <a:defRPr/>
            </a:pPr>
            <a:r>
              <a:rPr lang="vi-VN" altLang="en-US" sz="6000" b="1" dirty="0">
                <a:solidFill>
                  <a:srgbClr val="4472C4">
                    <a:lumMod val="50000"/>
                  </a:srgbClr>
                </a:solidFill>
                <a:latin typeface="Cambria" panose="02040503050406030204" pitchFamily="18" charset="0"/>
                <a:ea typeface="Cambria" panose="02040503050406030204" pitchFamily="18" charset="0"/>
                <a:cs typeface="Times New Roman" pitchFamily="18" charset="0"/>
              </a:rPr>
              <a:t>NỘI DUNG CỦA ĐƠN</a:t>
            </a:r>
            <a:endParaRPr kumimoji="0" lang="en-US" altLang="en-US" sz="60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7172" name="Picture 4" descr="C:\Users\HP\Desktop\crow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06" b="9303"/>
          <a:stretch/>
        </p:blipFill>
        <p:spPr bwMode="auto">
          <a:xfrm>
            <a:off x="-313945" y="3020988"/>
            <a:ext cx="2344294" cy="2870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p:cNvSpPr txBox="1">
            <a:spLocks noChangeArrowheads="1"/>
          </p:cNvSpPr>
          <p:nvPr/>
        </p:nvSpPr>
        <p:spPr bwMode="auto">
          <a:xfrm>
            <a:off x="1904244" y="2799077"/>
            <a:ext cx="79264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Bao gồm giới thiệu bản thân, lí do viết đơn, lời hứa, lời cảm ơn; câu từ trong sáng, rõ ràng, mạch lạc; đúng thông tin, không viết dài dòng.</a:t>
            </a:r>
            <a:endParaRPr lang="vi-VN" sz="7200" dirty="0">
              <a:latin typeface="Cambria" panose="02040503050406030204" pitchFamily="18" charset="0"/>
              <a:ea typeface="Cambria" panose="02040503050406030204" pitchFamily="18"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4" name="Picture 13">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5" name="Picture 14">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6" name="Picture 15">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7" name="Picture 16">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8"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20" name="Picture 19">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12022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3" descr="C:\Users\HP\Desktop\pngtree-cloud-1252454-png-image_17373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19" b="87500" l="1875" r="97813"/>
                    </a14:imgEffect>
                  </a14:imgLayer>
                </a14:imgProps>
              </a:ext>
              <a:ext uri="{28A0092B-C50C-407E-A947-70E740481C1C}">
                <a14:useLocalDpi xmlns:a14="http://schemas.microsoft.com/office/drawing/2010/main" val="0"/>
              </a:ext>
            </a:extLst>
          </a:blip>
          <a:srcRect/>
          <a:stretch>
            <a:fillRect/>
          </a:stretch>
        </p:blipFill>
        <p:spPr bwMode="auto">
          <a:xfrm>
            <a:off x="3203786" y="-2347450"/>
            <a:ext cx="9685037" cy="74297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P\Desktop\kisspng-tree-illustration-vector-hand-painted-tree-on-the-parrot-5aaef80476d328.4842660215214161964867.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340" l="0" r="99222">
                        <a14:foregroundMark x1="31111" y1="46038" x2="35444" y2="42736"/>
                        <a14:backgroundMark x1="50333" y1="2547" x2="52222" y2="660"/>
                        <a14:backgroundMark x1="52222" y1="42264" x2="55000" y2="40189"/>
                        <a14:backgroundMark x1="44444" y1="56698" x2="44222" y2="55566"/>
                      </a14:backgroundRemoval>
                    </a14:imgEffect>
                  </a14:imgLayer>
                </a14:imgProps>
              </a:ext>
              <a:ext uri="{28A0092B-C50C-407E-A947-70E740481C1C}">
                <a14:useLocalDpi xmlns:a14="http://schemas.microsoft.com/office/drawing/2010/main" val="0"/>
              </a:ext>
            </a:extLst>
          </a:blip>
          <a:srcRect/>
          <a:stretch>
            <a:fillRect/>
          </a:stretch>
        </p:blipFill>
        <p:spPr bwMode="auto">
          <a:xfrm>
            <a:off x="7747920" y="2338167"/>
            <a:ext cx="4022355" cy="4737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HP\Desktop\a77fe80de587f4bfb18afed0975d51c5.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00" b="97333" l="667" r="97000">
                        <a14:foregroundMark x1="40667" y1="35500" x2="43667" y2="39667"/>
                        <a14:foregroundMark x1="55500" y1="35000" x2="48500" y2="40500"/>
                        <a14:backgroundMark x1="50333" y1="75167" x2="50833"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10319542" y="4267388"/>
            <a:ext cx="2699363" cy="26993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download-000978-ban-cung-truong-di-hoc-minh-hoa-vector-phang-vai-hoc-sinh-trong-dong-phuc-nam-tay-nhan-vat-hoat-hinh-free-vector.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93" b="89937" l="3642" r="89901">
                        <a14:foregroundMark x1="57119" y1="45493" x2="53146" y2="48847"/>
                        <a14:foregroundMark x1="64901" y1="45283" x2="70199" y2="47379"/>
                        <a14:foregroundMark x1="68377" y1="74004" x2="70364" y2="78197"/>
                        <a14:foregroundMark x1="57781" y1="74633" x2="57450" y2="79455"/>
                        <a14:foregroundMark x1="57450" y1="79455" x2="57450" y2="79455"/>
                        <a14:foregroundMark x1="43874" y1="74633" x2="45695" y2="80922"/>
                        <a14:foregroundMark x1="31126" y1="73166" x2="25993" y2="7882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54356" y="4067849"/>
            <a:ext cx="4204742" cy="33206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63037A-0232-C14B-E075-E37B98E13156}"/>
              </a:ext>
            </a:extLst>
          </p:cNvPr>
          <p:cNvPicPr>
            <a:picLocks noChangeAspect="1"/>
          </p:cNvPicPr>
          <p:nvPr/>
        </p:nvPicPr>
        <p:blipFill>
          <a:blip r:embed="rId12"/>
          <a:stretch>
            <a:fillRect/>
          </a:stretch>
        </p:blipFill>
        <p:spPr>
          <a:xfrm>
            <a:off x="1163074" y="652694"/>
            <a:ext cx="2176461" cy="1694835"/>
          </a:xfrm>
          <a:prstGeom prst="rect">
            <a:avLst/>
          </a:prstGeom>
        </p:spPr>
      </p:pic>
      <p:pic>
        <p:nvPicPr>
          <p:cNvPr id="19" name="Picture 18">
            <a:extLst>
              <a:ext uri="{FF2B5EF4-FFF2-40B4-BE49-F238E27FC236}">
                <a16:creationId xmlns:a16="http://schemas.microsoft.com/office/drawing/2014/main" id="{0D134866-FEBA-4173-AFC0-0DAE8EB94F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74846" y="1077923"/>
            <a:ext cx="8346147" cy="3462828"/>
          </a:xfrm>
          <a:prstGeom prst="rect">
            <a:avLst/>
          </a:prstGeom>
        </p:spPr>
      </p:pic>
    </p:spTree>
    <p:extLst>
      <p:ext uri="{BB962C8B-B14F-4D97-AF65-F5344CB8AC3E}">
        <p14:creationId xmlns:p14="http://schemas.microsoft.com/office/powerpoint/2010/main" val="275921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1221745" y="-447000"/>
            <a:ext cx="1716405" cy="852762"/>
          </a:xfrm>
          <a:prstGeom prst="rect">
            <a:avLst/>
          </a:prstGeom>
        </p:spPr>
      </p:pic>
      <p:pic>
        <p:nvPicPr>
          <p:cNvPr id="7" name="Picture 6" descr="contents.png"/>
          <p:cNvPicPr>
            <a:picLocks noChangeAspect="1"/>
          </p:cNvPicPr>
          <p:nvPr/>
        </p:nvPicPr>
        <p:blipFill>
          <a:blip r:embed="rId5" cstate="print"/>
          <a:stretch>
            <a:fillRect/>
          </a:stretch>
        </p:blipFill>
        <p:spPr>
          <a:xfrm>
            <a:off x="-87085" y="117693"/>
            <a:ext cx="10932885" cy="6333907"/>
          </a:xfrm>
          <a:prstGeom prst="rect">
            <a:avLst/>
          </a:prstGeom>
        </p:spPr>
      </p:pic>
      <p:pic>
        <p:nvPicPr>
          <p:cNvPr id="9" name="Picture 8"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0000"/>
          <a:stretch/>
        </p:blipFill>
        <p:spPr>
          <a:xfrm>
            <a:off x="9422720" y="1903652"/>
            <a:ext cx="3548493" cy="5157548"/>
          </a:xfrm>
          <a:prstGeom prst="rect">
            <a:avLst/>
          </a:prstGeom>
        </p:spPr>
      </p:pic>
      <p:sp>
        <p:nvSpPr>
          <p:cNvPr id="3" name="Rectangle 2"/>
          <p:cNvSpPr/>
          <p:nvPr/>
        </p:nvSpPr>
        <p:spPr>
          <a:xfrm>
            <a:off x="1977278" y="1068822"/>
            <a:ext cx="8398622"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Cần</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trình bày đơn đúng quy định:</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dirty="0">
                <a:solidFill>
                  <a:prstClr val="white"/>
                </a:solidFill>
                <a:latin typeface="Cambria" panose="02040503050406030204" pitchFamily="18" charset="0"/>
                <a:ea typeface="Cambria" panose="02040503050406030204" pitchFamily="18" charset="0"/>
                <a:cs typeface="Times New Roman" pitchFamily="18" charset="0"/>
              </a:rPr>
              <a:t>Quốc hiệu, tiêu ngữ</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Tên</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baseline="0" dirty="0">
                <a:solidFill>
                  <a:prstClr val="white"/>
                </a:solidFill>
                <a:latin typeface="Cambria" panose="02040503050406030204" pitchFamily="18" charset="0"/>
                <a:ea typeface="Cambria" panose="02040503050406030204" pitchFamily="18" charset="0"/>
                <a:cs typeface="Times New Roman" pitchFamily="18" charset="0"/>
              </a:rPr>
              <a:t>Nơi</a:t>
            </a:r>
            <a:r>
              <a:rPr lang="vi-VN" sz="3600" b="1" dirty="0">
                <a:solidFill>
                  <a:prstClr val="white"/>
                </a:solidFill>
                <a:latin typeface="Cambria" panose="02040503050406030204" pitchFamily="18" charset="0"/>
                <a:ea typeface="Cambria" panose="02040503050406030204" pitchFamily="18" charset="0"/>
                <a:cs typeface="Times New Roman" pitchFamily="18" charset="0"/>
              </a:rPr>
              <a:t> nhận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Nội</a:t>
            </a:r>
            <a:r>
              <a:rPr kumimoji="0" lang="vi-VN" sz="3600" b="1" i="0" u="none" strike="noStrike" kern="1200" cap="none" spc="0" normalizeH="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dung đơn (giới thiệu bản thân, lí do viết đơn, lời hứa, lời cảm 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1" noProof="0" dirty="0">
                <a:solidFill>
                  <a:prstClr val="white"/>
                </a:solidFill>
                <a:latin typeface="Cambria" panose="02040503050406030204" pitchFamily="18" charset="0"/>
                <a:ea typeface="Cambria" panose="02040503050406030204" pitchFamily="18" charset="0"/>
                <a:cs typeface="Times New Roman" pitchFamily="18" charset="0"/>
              </a:rPr>
              <a:t>Địa điểm, thời gian viết đơn</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Chữ</a:t>
            </a:r>
            <a:r>
              <a:rPr kumimoji="0" lang="vi-VN" sz="3600" b="1" i="0" u="none" strike="noStrike" kern="1200" cap="none" spc="0" normalizeH="0" dirty="0">
                <a:ln>
                  <a:noFill/>
                </a:ln>
                <a:solidFill>
                  <a:prstClr val="white"/>
                </a:solidFill>
                <a:uLnTx/>
                <a:uFillTx/>
                <a:latin typeface="Cambria" panose="02040503050406030204" pitchFamily="18" charset="0"/>
                <a:ea typeface="Cambria" panose="02040503050406030204" pitchFamily="18" charset="0"/>
                <a:cs typeface="Times New Roman" pitchFamily="18" charset="0"/>
              </a:rPr>
              <a:t> kí, họ tên người viết đơn</a:t>
            </a:r>
            <a:endParaRPr kumimoji="0" lang="en-US" sz="3600" b="1" i="0" u="none" strike="noStrike" kern="1200" cap="none" spc="0" normalizeH="0" baseline="0" noProof="0" dirty="0">
              <a:ln>
                <a:noFill/>
              </a:ln>
              <a:solidFill>
                <a:prstClr val="white"/>
              </a:solidFill>
              <a:uLnTx/>
              <a:uFillTx/>
              <a:latin typeface="Cambria" panose="02040503050406030204" pitchFamily="18" charset="0"/>
              <a:ea typeface="Cambria" panose="02040503050406030204" pitchFamily="18" charset="0"/>
              <a:cs typeface="Times New Roman" pitchFamily="18" charset="0"/>
            </a:endParaRPr>
          </a:p>
        </p:txBody>
      </p:sp>
      <p:sp>
        <p:nvSpPr>
          <p:cNvPr id="5" name="Rounded Rectangle 4"/>
          <p:cNvSpPr/>
          <p:nvPr/>
        </p:nvSpPr>
        <p:spPr>
          <a:xfrm>
            <a:off x="307960" y="608450"/>
            <a:ext cx="1052068" cy="4356100"/>
          </a:xfrm>
          <a:prstGeom prst="roundRect">
            <a:avLst/>
          </a:prstGeom>
          <a:solidFill>
            <a:srgbClr val="185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039095" y="2199015"/>
            <a:ext cx="3706936" cy="144655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all" spc="0" normalizeH="0" baseline="0" noProof="0" dirty="0" err="1">
                <a:ln w="0"/>
                <a:solidFill>
                  <a:schemeClr val="bg1"/>
                </a:solidFill>
                <a:effectLst>
                  <a:reflection blurRad="6350" stA="55000" endA="300" endPos="45500" dir="5400000" sy="-100000" algn="bl" rotWithShape="0"/>
                </a:effectLst>
                <a:uLnTx/>
                <a:uFillTx/>
                <a:latin typeface="#9Slide05 SVNClementine" panose="020F0502020204030203" pitchFamily="34" charset="0"/>
              </a:rPr>
              <a:t>Ghi</a:t>
            </a:r>
            <a:r>
              <a:rPr kumimoji="0" lang="en-US" sz="8800" b="1" i="0" u="none" strike="noStrike" kern="1200" cap="all" spc="0" normalizeH="0" baseline="0" noProof="0" dirty="0">
                <a:ln w="0"/>
                <a:solidFill>
                  <a:schemeClr val="bg1"/>
                </a:solidFill>
                <a:effectLst>
                  <a:reflection blurRad="6350" stA="55000" endA="300" endPos="45500" dir="5400000" sy="-100000" algn="bl" rotWithShape="0"/>
                </a:effectLst>
                <a:uLnTx/>
                <a:uFillTx/>
                <a:latin typeface="#9Slide05 SVNClementine" panose="020F0502020204030203" pitchFamily="34" charset="0"/>
              </a:rPr>
              <a:t> </a:t>
            </a:r>
            <a:r>
              <a:rPr kumimoji="0" lang="en-US" sz="8800" b="1" i="0" u="none" strike="noStrike" kern="1200" cap="all" spc="0" normalizeH="0" baseline="0" noProof="0" dirty="0" err="1">
                <a:ln w="0"/>
                <a:solidFill>
                  <a:schemeClr val="bg1"/>
                </a:solidFill>
                <a:effectLst>
                  <a:reflection blurRad="6350" stA="55000" endA="300" endPos="45500" dir="5400000" sy="-100000" algn="bl" rotWithShape="0"/>
                </a:effectLst>
                <a:uLnTx/>
                <a:uFillTx/>
                <a:latin typeface="#9Slide05 SVNClementine" panose="020F0502020204030203" pitchFamily="34" charset="0"/>
              </a:rPr>
              <a:t>nhớ</a:t>
            </a:r>
            <a:endParaRPr kumimoji="0" lang="en-US" sz="8800" b="1" i="0" u="none" strike="noStrike" kern="1200" cap="all" spc="0" normalizeH="0" baseline="0" noProof="0" dirty="0">
              <a:ln w="0"/>
              <a:solidFill>
                <a:schemeClr val="bg1"/>
              </a:solidFill>
              <a:effectLst>
                <a:reflection blurRad="6350" stA="55000" endA="300" endPos="45500" dir="5400000" sy="-100000" algn="bl" rotWithShape="0"/>
              </a:effectLst>
              <a:uLnTx/>
              <a:uFillTx/>
              <a:latin typeface="#9Slide05 SVNClementine" panose="020F0502020204030203" pitchFamily="34"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11625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4607275" y="2137098"/>
            <a:ext cx="4507965"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baseline="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VẬN</a:t>
            </a:r>
            <a:r>
              <a:rPr kumimoji="0" lang="vi-VN" altLang="zh-CN" sz="11500" b="1" i="0" u="none" strike="noStrike" kern="1200" cap="none" spc="0" normalizeH="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rPr>
              <a:t>DỤNG</a:t>
            </a:r>
            <a:endParaRPr kumimoji="0" lang="zh-CN" altLang="en-US" sz="11500" b="1" i="0" u="none" strike="noStrike" kern="1200" cap="none" spc="0" normalizeH="0" baseline="0" noProof="0" dirty="0">
              <a:ln>
                <a:noFill/>
              </a:ln>
              <a:solidFill>
                <a:schemeClr val="accent2">
                  <a:lumMod val="75000"/>
                </a:schemeClr>
              </a:solidFill>
              <a:effectLst/>
              <a:uLnTx/>
              <a:uFillTx/>
              <a:latin typeface="#9Slide03 Jura Bold" panose="00000800000000000000" pitchFamily="2" charset="0"/>
              <a:ea typeface="印品黑体" panose="00000500000000000000" pitchFamily="2" charset="-122"/>
            </a:endParaRPr>
          </a:p>
        </p:txBody>
      </p:sp>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Tree>
    <p:extLst>
      <p:ext uri="{BB962C8B-B14F-4D97-AF65-F5344CB8AC3E}">
        <p14:creationId xmlns:p14="http://schemas.microsoft.com/office/powerpoint/2010/main" val="164045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11266" name="Picture 2" descr="C:\Users\HP\Desktop\kisspng-cartoon-student-school-child-7-up-5b28248f88f355.4546279715293574555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125" b="96625" l="5222" r="92222"/>
                    </a14:imgEffect>
                  </a14:imgLayer>
                </a14:imgProps>
              </a:ext>
              <a:ext uri="{28A0092B-C50C-407E-A947-70E740481C1C}">
                <a14:useLocalDpi xmlns:a14="http://schemas.microsoft.com/office/drawing/2010/main" val="0"/>
              </a:ext>
            </a:extLst>
          </a:blip>
          <a:srcRect/>
          <a:stretch>
            <a:fillRect/>
          </a:stretch>
        </p:blipFill>
        <p:spPr bwMode="auto">
          <a:xfrm flipH="1">
            <a:off x="5194255" y="1905000"/>
            <a:ext cx="5881681" cy="498881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3">
            <a:extLst>
              <a:ext uri="{FF2B5EF4-FFF2-40B4-BE49-F238E27FC236}">
                <a16:creationId xmlns:a16="http://schemas.microsoft.com/office/drawing/2014/main" id="{660822AD-2810-4D2D-93CA-9AAF113A8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887" y="-787061"/>
            <a:ext cx="6568440" cy="8208740"/>
          </a:xfrm>
          <a:prstGeom prst="rect">
            <a:avLst/>
          </a:prstGeom>
        </p:spPr>
      </p:pic>
      <p:sp>
        <p:nvSpPr>
          <p:cNvPr id="3" name="TextBox 2"/>
          <p:cNvSpPr txBox="1"/>
          <p:nvPr/>
        </p:nvSpPr>
        <p:spPr>
          <a:xfrm>
            <a:off x="1143957" y="1761107"/>
            <a:ext cx="5194300" cy="3785652"/>
          </a:xfrm>
          <a:prstGeom prst="rect">
            <a:avLst/>
          </a:prstGeom>
          <a:noFill/>
        </p:spPr>
        <p:txBody>
          <a:bodyPr wrap="square" rtlCol="0">
            <a:spAutoFit/>
          </a:bodyPr>
          <a:lstStyle/>
          <a:p>
            <a:pPr algn="ctr"/>
            <a:r>
              <a:rPr lang="vi-VN" sz="6000" dirty="0">
                <a:latin typeface="Cambria" panose="02040503050406030204" pitchFamily="18" charset="0"/>
                <a:ea typeface="Cambria" panose="02040503050406030204" pitchFamily="18" charset="0"/>
              </a:rPr>
              <a:t>Trao đổi với người thân về một tình huống cần viết đơn.</a:t>
            </a:r>
            <a:endParaRPr lang="en-US" sz="6000" dirty="0">
              <a:latin typeface="Cambria" panose="02040503050406030204" pitchFamily="18" charset="0"/>
              <a:ea typeface="Cambria" panose="02040503050406030204" pitchFamily="18" charset="0"/>
            </a:endParaRPr>
          </a:p>
        </p:txBody>
      </p:sp>
      <p:sp>
        <p:nvSpPr>
          <p:cNvPr id="12"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4" name="Picture 13">
            <a:extLst>
              <a:ext uri="{FF2B5EF4-FFF2-40B4-BE49-F238E27FC236}">
                <a16:creationId xmlns:a16="http://schemas.microsoft.com/office/drawing/2014/main" id="{E2E4CEE5-9F3A-31EE-19DA-0B12ED3A1A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5" name="Picture 14">
            <a:extLst>
              <a:ext uri="{FF2B5EF4-FFF2-40B4-BE49-F238E27FC236}">
                <a16:creationId xmlns:a16="http://schemas.microsoft.com/office/drawing/2014/main" id="{8AF648A1-559A-1649-F685-2118C189B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6" name="Picture 15">
            <a:extLst>
              <a:ext uri="{FF2B5EF4-FFF2-40B4-BE49-F238E27FC236}">
                <a16:creationId xmlns:a16="http://schemas.microsoft.com/office/drawing/2014/main" id="{764A7B75-27FC-6D02-C1CF-BCD0509055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7" name="Picture 16">
            <a:extLst>
              <a:ext uri="{FF2B5EF4-FFF2-40B4-BE49-F238E27FC236}">
                <a16:creationId xmlns:a16="http://schemas.microsoft.com/office/drawing/2014/main" id="{C6EF1D7E-133F-23C9-8CFE-1277C615A7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8"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7E4A7754-FEA6-9EAC-26F0-2DB65E9D6C0E}"/>
              </a:ext>
            </a:extLst>
          </p:cNvPr>
          <p:cNvPicPr>
            <a:picLocks noChangeAspect="1"/>
          </p:cNvPicPr>
          <p:nvPr/>
        </p:nvPicPr>
        <p:blipFill>
          <a:blip r:embed="rId10"/>
          <a:stretch>
            <a:fillRect/>
          </a:stretch>
        </p:blipFill>
        <p:spPr>
          <a:xfrm>
            <a:off x="4663710" y="6858000"/>
            <a:ext cx="1203760" cy="1461947"/>
          </a:xfrm>
          <a:prstGeom prst="rect">
            <a:avLst/>
          </a:prstGeom>
        </p:spPr>
      </p:pic>
      <p:pic>
        <p:nvPicPr>
          <p:cNvPr id="20" name="Picture 19">
            <a:extLst>
              <a:ext uri="{FF2B5EF4-FFF2-40B4-BE49-F238E27FC236}">
                <a16:creationId xmlns:a16="http://schemas.microsoft.com/office/drawing/2014/main" id="{E2C207D6-84FE-8D41-960A-31430538FCEF}"/>
              </a:ext>
            </a:extLst>
          </p:cNvPr>
          <p:cNvPicPr>
            <a:picLocks noChangeAspect="1"/>
          </p:cNvPicPr>
          <p:nvPr/>
        </p:nvPicPr>
        <p:blipFill>
          <a:blip r:embed="rId10"/>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6560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68F85452-4E40-40DC-9526-CC39C4FD4A99}"/>
              </a:ext>
            </a:extLst>
          </p:cNvPr>
          <p:cNvGrpSpPr/>
          <p:nvPr/>
        </p:nvGrpSpPr>
        <p:grpSpPr>
          <a:xfrm rot="511293">
            <a:off x="4264717" y="887774"/>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5" name="图片 4">
            <a:extLst>
              <a:ext uri="{FF2B5EF4-FFF2-40B4-BE49-F238E27FC236}">
                <a16:creationId xmlns:a16="http://schemas.microsoft.com/office/drawing/2014/main" id="{34E4DB84-B045-4A9D-A1A5-0C50204A2B16}"/>
              </a:ext>
            </a:extLst>
          </p:cNvPr>
          <p:cNvPicPr>
            <a:picLocks noChangeAspect="1"/>
          </p:cNvPicPr>
          <p:nvPr/>
        </p:nvPicPr>
        <p:blipFill>
          <a:blip r:embed="rId4"/>
          <a:stretch>
            <a:fillRect/>
          </a:stretch>
        </p:blipFill>
        <p:spPr>
          <a:xfrm>
            <a:off x="7102279" y="279208"/>
            <a:ext cx="1716405" cy="852762"/>
          </a:xfrm>
          <a:prstGeom prst="rect">
            <a:avLst/>
          </a:prstGeom>
        </p:spPr>
      </p:pic>
      <p:pic>
        <p:nvPicPr>
          <p:cNvPr id="6" name="图片 5">
            <a:extLst>
              <a:ext uri="{FF2B5EF4-FFF2-40B4-BE49-F238E27FC236}">
                <a16:creationId xmlns:a16="http://schemas.microsoft.com/office/drawing/2014/main" id="{52F2F716-FC10-439B-9750-FE016B5B8FD9}"/>
              </a:ext>
            </a:extLst>
          </p:cNvPr>
          <p:cNvPicPr>
            <a:picLocks noChangeAspect="1"/>
          </p:cNvPicPr>
          <p:nvPr/>
        </p:nvPicPr>
        <p:blipFill>
          <a:blip r:embed="rId4"/>
          <a:stretch>
            <a:fillRect/>
          </a:stretch>
        </p:blipFill>
        <p:spPr>
          <a:xfrm>
            <a:off x="3252219" y="354957"/>
            <a:ext cx="1716405" cy="852762"/>
          </a:xfrm>
          <a:prstGeom prst="rect">
            <a:avLst/>
          </a:prstGeom>
        </p:spPr>
      </p:pic>
      <p:pic>
        <p:nvPicPr>
          <p:cNvPr id="13" name="图片 12">
            <a:extLst>
              <a:ext uri="{FF2B5EF4-FFF2-40B4-BE49-F238E27FC236}">
                <a16:creationId xmlns:a16="http://schemas.microsoft.com/office/drawing/2014/main" id="{B0F37AC8-9243-43BA-92A4-C5A61AD565CD}"/>
              </a:ext>
            </a:extLst>
          </p:cNvPr>
          <p:cNvPicPr>
            <a:picLocks noChangeAspect="1"/>
          </p:cNvPicPr>
          <p:nvPr/>
        </p:nvPicPr>
        <p:blipFill>
          <a:blip r:embed="rId5"/>
          <a:stretch>
            <a:fillRect/>
          </a:stretch>
        </p:blipFill>
        <p:spPr>
          <a:xfrm>
            <a:off x="8905169" y="261395"/>
            <a:ext cx="1297339" cy="1602895"/>
          </a:xfrm>
          <a:prstGeom prst="rect">
            <a:avLst/>
          </a:prstGeom>
        </p:spPr>
      </p:pic>
      <p:pic>
        <p:nvPicPr>
          <p:cNvPr id="15" name="图片 14">
            <a:extLst>
              <a:ext uri="{FF2B5EF4-FFF2-40B4-BE49-F238E27FC236}">
                <a16:creationId xmlns:a16="http://schemas.microsoft.com/office/drawing/2014/main" id="{F46EBD98-BC44-48BE-AB5F-557172BE7F58}"/>
              </a:ext>
            </a:extLst>
          </p:cNvPr>
          <p:cNvPicPr>
            <a:picLocks noChangeAspect="1"/>
          </p:cNvPicPr>
          <p:nvPr/>
        </p:nvPicPr>
        <p:blipFill>
          <a:blip r:embed="rId6"/>
          <a:stretch>
            <a:fillRect/>
          </a:stretch>
        </p:blipFill>
        <p:spPr>
          <a:xfrm>
            <a:off x="9979325" y="3989343"/>
            <a:ext cx="2212675" cy="2079929"/>
          </a:xfrm>
          <a:prstGeom prst="rect">
            <a:avLst/>
          </a:prstGeom>
        </p:spPr>
      </p:pic>
      <p:pic>
        <p:nvPicPr>
          <p:cNvPr id="29" name="图片 23">
            <a:extLst>
              <a:ext uri="{FF2B5EF4-FFF2-40B4-BE49-F238E27FC236}">
                <a16:creationId xmlns:a16="http://schemas.microsoft.com/office/drawing/2014/main" id="{9DAE39EE-51C3-4844-83CA-69213B7BE24E}"/>
              </a:ext>
            </a:extLst>
          </p:cNvPr>
          <p:cNvPicPr>
            <a:picLocks noChangeAspect="1"/>
          </p:cNvPicPr>
          <p:nvPr/>
        </p:nvPicPr>
        <p:blipFill>
          <a:blip r:embed="rId7"/>
          <a:stretch>
            <a:fillRect/>
          </a:stretch>
        </p:blipFill>
        <p:spPr>
          <a:xfrm>
            <a:off x="3961934" y="4908238"/>
            <a:ext cx="6958584" cy="1709481"/>
          </a:xfrm>
          <a:prstGeom prst="rect">
            <a:avLst/>
          </a:prstGeom>
        </p:spPr>
      </p:pic>
      <p:pic>
        <p:nvPicPr>
          <p:cNvPr id="30" name="图片 19">
            <a:extLst>
              <a:ext uri="{FF2B5EF4-FFF2-40B4-BE49-F238E27FC236}">
                <a16:creationId xmlns:a16="http://schemas.microsoft.com/office/drawing/2014/main" id="{D47A3504-2B43-44B4-958A-AD4558C23806}"/>
              </a:ext>
            </a:extLst>
          </p:cNvPr>
          <p:cNvPicPr>
            <a:picLocks noChangeAspect="1"/>
          </p:cNvPicPr>
          <p:nvPr/>
        </p:nvPicPr>
        <p:blipFill>
          <a:blip r:embed="rId8"/>
          <a:stretch>
            <a:fillRect/>
          </a:stretch>
        </p:blipFill>
        <p:spPr>
          <a:xfrm>
            <a:off x="2747385" y="2843157"/>
            <a:ext cx="2429098" cy="4198081"/>
          </a:xfrm>
          <a:prstGeom prst="rect">
            <a:avLst/>
          </a:prstGeom>
        </p:spPr>
      </p:pic>
      <p:sp>
        <p:nvSpPr>
          <p:cNvPr id="20"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32" name="Picture 31">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3" name="Picture 32">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4" name="Picture 33">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5" name="Picture 34">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6"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7" name="Picture 36">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38" name="Picture 37">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
        <p:nvSpPr>
          <p:cNvPr id="39" name="Rectangle 38"/>
          <p:cNvSpPr/>
          <p:nvPr/>
        </p:nvSpPr>
        <p:spPr>
          <a:xfrm>
            <a:off x="4382929" y="1846306"/>
            <a:ext cx="6116594"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kumimoji="0" lang="vi-VN" sz="8800" b="0" i="0" u="none" strike="noStrike" kern="1200" cap="none" spc="0" normalizeH="0" baseline="0" noProof="0" dirty="0">
                <a:ln>
                  <a:noFill/>
                </a:ln>
                <a:solidFill>
                  <a:srgbClr val="70AD47">
                    <a:lumMod val="75000"/>
                  </a:srgbClr>
                </a:solidFill>
                <a:effectLst/>
                <a:uLnTx/>
                <a:uFillTx/>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72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120470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4548947" y="2133038"/>
            <a:ext cx="4466287"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11500" dirty="0">
                <a:solidFill>
                  <a:prstClr val="black">
                    <a:lumMod val="85000"/>
                    <a:lumOff val="15000"/>
                  </a:prstClr>
                </a:solidFill>
                <a:latin typeface="#9Slide03 Jura Bold" panose="00000800000000000000" pitchFamily="2" charset="0"/>
                <a:ea typeface="印品黑体"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11500" dirty="0">
                <a:solidFill>
                  <a:prstClr val="black">
                    <a:lumMod val="85000"/>
                    <a:lumOff val="15000"/>
                  </a:prstClr>
                </a:solidFill>
                <a:latin typeface="#9Slide03 Jura Bold" panose="00000800000000000000" pitchFamily="2" charset="0"/>
                <a:ea typeface="印品黑体" panose="00000500000000000000" pitchFamily="2" charset="-122"/>
              </a:rPr>
              <a:t>ĐỘNG</a:t>
            </a: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9Slide03 Jura Bold" panose="00000800000000000000" pitchFamily="2" charset="0"/>
              <a:ea typeface="印品黑体" panose="00000500000000000000" pitchFamily="2" charset="-122"/>
            </a:endParaRPr>
          </a:p>
        </p:txBody>
      </p:sp>
      <p:sp>
        <p:nvSpPr>
          <p:cNvPr id="15"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8" name="Picture 17">
            <a:extLst>
              <a:ext uri="{FF2B5EF4-FFF2-40B4-BE49-F238E27FC236}">
                <a16:creationId xmlns:a16="http://schemas.microsoft.com/office/drawing/2014/main" id="{E2E4CEE5-9F3A-31EE-19DA-0B12ED3A1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28" name="Picture 27">
            <a:extLst>
              <a:ext uri="{FF2B5EF4-FFF2-40B4-BE49-F238E27FC236}">
                <a16:creationId xmlns:a16="http://schemas.microsoft.com/office/drawing/2014/main" id="{8AF648A1-559A-1649-F685-2118C189B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0" name="Picture 29">
            <a:extLst>
              <a:ext uri="{FF2B5EF4-FFF2-40B4-BE49-F238E27FC236}">
                <a16:creationId xmlns:a16="http://schemas.microsoft.com/office/drawing/2014/main" id="{764A7B75-27FC-6D02-C1CF-BCD050905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1" name="Picture 30">
            <a:extLst>
              <a:ext uri="{FF2B5EF4-FFF2-40B4-BE49-F238E27FC236}">
                <a16:creationId xmlns:a16="http://schemas.microsoft.com/office/drawing/2014/main" id="{C6EF1D7E-133F-23C9-8CFE-1277C615A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2"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3" name="Picture 32">
            <a:extLst>
              <a:ext uri="{FF2B5EF4-FFF2-40B4-BE49-F238E27FC236}">
                <a16:creationId xmlns:a16="http://schemas.microsoft.com/office/drawing/2014/main" id="{7E4A7754-FEA6-9EAC-26F0-2DB65E9D6C0E}"/>
              </a:ext>
            </a:extLst>
          </p:cNvPr>
          <p:cNvPicPr>
            <a:picLocks noChangeAspect="1"/>
          </p:cNvPicPr>
          <p:nvPr/>
        </p:nvPicPr>
        <p:blipFill>
          <a:blip r:embed="rId7"/>
          <a:stretch>
            <a:fillRect/>
          </a:stretch>
        </p:blipFill>
        <p:spPr>
          <a:xfrm>
            <a:off x="4663710" y="6858000"/>
            <a:ext cx="1203760" cy="1461947"/>
          </a:xfrm>
          <a:prstGeom prst="rect">
            <a:avLst/>
          </a:prstGeom>
        </p:spPr>
      </p:pic>
      <p:pic>
        <p:nvPicPr>
          <p:cNvPr id="34" name="Picture 33">
            <a:extLst>
              <a:ext uri="{FF2B5EF4-FFF2-40B4-BE49-F238E27FC236}">
                <a16:creationId xmlns:a16="http://schemas.microsoft.com/office/drawing/2014/main" id="{E2C207D6-84FE-8D41-960A-31430538FCEF}"/>
              </a:ext>
            </a:extLst>
          </p:cNvPr>
          <p:cNvPicPr>
            <a:picLocks noChangeAspect="1"/>
          </p:cNvPicPr>
          <p:nvPr/>
        </p:nvPicPr>
        <p:blipFill>
          <a:blip r:embed="rId7"/>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811103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4309" y="-369332"/>
            <a:ext cx="6041782" cy="369332"/>
          </a:xfrm>
          <a:prstGeom prst="rect">
            <a:avLst/>
          </a:prstGeom>
        </p:spPr>
        <p:txBody>
          <a:bodyPr wrap="none">
            <a:spAutoFit/>
          </a:bodyPr>
          <a:lstStyle/>
          <a:p>
            <a:r>
              <a:rPr lang="en-US" dirty="0" err="1">
                <a:hlinkClick r:id="rId4"/>
              </a:rPr>
              <a:t>Động</a:t>
            </a:r>
            <a:r>
              <a:rPr lang="en-US" dirty="0">
                <a:hlinkClick r:id="rId4"/>
              </a:rPr>
              <a:t> </a:t>
            </a:r>
            <a:r>
              <a:rPr lang="en-US" dirty="0" err="1">
                <a:hlinkClick r:id="rId4"/>
              </a:rPr>
              <a:t>tác</a:t>
            </a:r>
            <a:r>
              <a:rPr lang="en-US" dirty="0">
                <a:hlinkClick r:id="rId4"/>
              </a:rPr>
              <a:t> </a:t>
            </a:r>
            <a:r>
              <a:rPr lang="en-US" dirty="0" err="1">
                <a:hlinkClick r:id="rId4"/>
              </a:rPr>
              <a:t>khởi</a:t>
            </a:r>
            <a:r>
              <a:rPr lang="en-US" dirty="0">
                <a:hlinkClick r:id="rId4"/>
              </a:rPr>
              <a:t> </a:t>
            </a:r>
            <a:r>
              <a:rPr lang="en-US" dirty="0" err="1">
                <a:hlinkClick r:id="rId4"/>
              </a:rPr>
              <a:t>động</a:t>
            </a:r>
            <a:r>
              <a:rPr lang="en-US" dirty="0">
                <a:hlinkClick r:id="rId4"/>
              </a:rPr>
              <a:t> </a:t>
            </a:r>
            <a:r>
              <a:rPr lang="en-US" dirty="0" err="1">
                <a:hlinkClick r:id="rId4"/>
              </a:rPr>
              <a:t>tiết</a:t>
            </a:r>
            <a:r>
              <a:rPr lang="en-US" dirty="0">
                <a:hlinkClick r:id="rId4"/>
              </a:rPr>
              <a:t> </a:t>
            </a:r>
            <a:r>
              <a:rPr lang="en-US" dirty="0" err="1">
                <a:hlinkClick r:id="rId4"/>
              </a:rPr>
              <a:t>học</a:t>
            </a:r>
            <a:r>
              <a:rPr lang="en-US" dirty="0">
                <a:hlinkClick r:id="rId4"/>
              </a:rPr>
              <a:t> </a:t>
            </a:r>
            <a:r>
              <a:rPr lang="en-US" dirty="0" err="1">
                <a:hlinkClick r:id="rId4"/>
              </a:rPr>
              <a:t>cho</a:t>
            </a:r>
            <a:r>
              <a:rPr lang="en-US" dirty="0">
                <a:hlinkClick r:id="rId4"/>
              </a:rPr>
              <a:t> </a:t>
            </a:r>
            <a:r>
              <a:rPr lang="en-US" dirty="0" err="1">
                <a:hlinkClick r:id="rId4"/>
              </a:rPr>
              <a:t>học</a:t>
            </a:r>
            <a:r>
              <a:rPr lang="en-US" dirty="0">
                <a:hlinkClick r:id="rId4"/>
              </a:rPr>
              <a:t> sinh|2023 - YouTube</a:t>
            </a:r>
            <a:endParaRPr lang="en-US" dirty="0"/>
          </a:p>
        </p:txBody>
      </p:sp>
      <p:pic>
        <p:nvPicPr>
          <p:cNvPr id="3" name="Động tác khởi động tiết học cho học sinh_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1567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3914165" y="2119201"/>
            <a:ext cx="547522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0" i="0" u="none" strike="noStrike" kern="1200" cap="none" spc="0" normalizeH="0" baseline="0" noProof="0" dirty="0">
                <a:ln>
                  <a:noFill/>
                </a:ln>
                <a:effectLst/>
                <a:uLnTx/>
                <a:uFillTx/>
                <a:latin typeface="#9Slide03 Jura Bold" panose="00000800000000000000" pitchFamily="2" charset="0"/>
                <a:ea typeface="印品黑体" panose="00000500000000000000" pitchFamily="2" charset="-122"/>
              </a:rPr>
              <a:t>KHÁM</a:t>
            </a:r>
            <a:r>
              <a:rPr kumimoji="0" lang="vi-VN" altLang="zh-CN" sz="11500" b="0" i="0" u="none" strike="noStrike" kern="1200" cap="none" spc="0" normalizeH="0" noProof="0" dirty="0">
                <a:ln>
                  <a:noFill/>
                </a:ln>
                <a:effectLst/>
                <a:uLnTx/>
                <a:uFillTx/>
                <a:latin typeface="#9Slide03 Jura Bold" panose="00000800000000000000" pitchFamily="2" charset="0"/>
                <a:ea typeface="印品黑体" panose="00000500000000000000" pitchFamily="2" charset="-122"/>
              </a:rPr>
              <a:t> PHÁ</a:t>
            </a:r>
            <a:endParaRPr kumimoji="0" lang="zh-CN" altLang="en-US" sz="11500" b="0" i="0" u="none" strike="noStrike" kern="1200" cap="none" spc="0" normalizeH="0" baseline="0" noProof="0" dirty="0">
              <a:ln>
                <a:noFill/>
              </a:ln>
              <a:effectLst/>
              <a:uLnTx/>
              <a:uFillTx/>
              <a:latin typeface="#9Slide03 Jura Bold" panose="00000800000000000000" pitchFamily="2" charset="0"/>
              <a:ea typeface="印品黑体" panose="00000500000000000000" pitchFamily="2" charset="-122"/>
            </a:endParaRPr>
          </a:p>
        </p:txBody>
      </p:sp>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
        <p:nvSpPr>
          <p:cNvPr id="16"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8" name="Picture 27">
            <a:extLst>
              <a:ext uri="{FF2B5EF4-FFF2-40B4-BE49-F238E27FC236}">
                <a16:creationId xmlns:a16="http://schemas.microsoft.com/office/drawing/2014/main" id="{E2E4CEE5-9F3A-31EE-19DA-0B12ED3A1A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0" name="Picture 29">
            <a:extLst>
              <a:ext uri="{FF2B5EF4-FFF2-40B4-BE49-F238E27FC236}">
                <a16:creationId xmlns:a16="http://schemas.microsoft.com/office/drawing/2014/main" id="{8AF648A1-559A-1649-F685-2118C189B3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1" name="Picture 30">
            <a:extLst>
              <a:ext uri="{FF2B5EF4-FFF2-40B4-BE49-F238E27FC236}">
                <a16:creationId xmlns:a16="http://schemas.microsoft.com/office/drawing/2014/main" id="{764A7B75-27FC-6D02-C1CF-BCD0509055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2" name="Picture 31">
            <a:extLst>
              <a:ext uri="{FF2B5EF4-FFF2-40B4-BE49-F238E27FC236}">
                <a16:creationId xmlns:a16="http://schemas.microsoft.com/office/drawing/2014/main" id="{C6EF1D7E-133F-23C9-8CFE-1277C615A7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3"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4" name="Picture 33">
            <a:extLst>
              <a:ext uri="{FF2B5EF4-FFF2-40B4-BE49-F238E27FC236}">
                <a16:creationId xmlns:a16="http://schemas.microsoft.com/office/drawing/2014/main" id="{7E4A7754-FEA6-9EAC-26F0-2DB65E9D6C0E}"/>
              </a:ext>
            </a:extLst>
          </p:cNvPr>
          <p:cNvPicPr>
            <a:picLocks noChangeAspect="1"/>
          </p:cNvPicPr>
          <p:nvPr/>
        </p:nvPicPr>
        <p:blipFill>
          <a:blip r:embed="rId8"/>
          <a:stretch>
            <a:fillRect/>
          </a:stretch>
        </p:blipFill>
        <p:spPr>
          <a:xfrm>
            <a:off x="4663710" y="6858000"/>
            <a:ext cx="1203760" cy="1461947"/>
          </a:xfrm>
          <a:prstGeom prst="rect">
            <a:avLst/>
          </a:prstGeom>
        </p:spPr>
      </p:pic>
      <p:pic>
        <p:nvPicPr>
          <p:cNvPr id="35" name="Picture 34">
            <a:extLst>
              <a:ext uri="{FF2B5EF4-FFF2-40B4-BE49-F238E27FC236}">
                <a16:creationId xmlns:a16="http://schemas.microsoft.com/office/drawing/2014/main" id="{E2C207D6-84FE-8D41-960A-31430538FCEF}"/>
              </a:ext>
            </a:extLst>
          </p:cNvPr>
          <p:cNvPicPr>
            <a:picLocks noChangeAspect="1"/>
          </p:cNvPicPr>
          <p:nvPr/>
        </p:nvPicPr>
        <p:blipFill>
          <a:blip r:embed="rId8"/>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2998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2" name="Picture 2" descr="C:\Users\HP\Desktop\c5d295a960c66816a873f59a3b438209.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69725" y1="73556" x2="79128" y2="98222"/>
                        <a14:foregroundMark x1="62156" y1="84444" x2="68349" y2="93333"/>
                        <a14:foregroundMark x1="86927" y1="69556" x2="95642" y2="90889"/>
                        <a14:foregroundMark x1="69725" y1="88667" x2="69725" y2="74889"/>
                        <a14:foregroundMark x1="83716" y1="74667" x2="84633" y2="67556"/>
                        <a14:foregroundMark x1="37615" y1="82222" x2="42890" y2="81333"/>
                        <a14:foregroundMark x1="45183" y1="81556" x2="51147" y2="86222"/>
                        <a14:foregroundMark x1="20413" y1="79111" x2="21789" y2="8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534118" y="3993169"/>
            <a:ext cx="2852057" cy="3041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86" y="-157356"/>
            <a:ext cx="12279086" cy="7385470"/>
          </a:xfrm>
          <a:prstGeom prst="rect">
            <a:avLst/>
          </a:prstGeom>
        </p:spPr>
      </p:pic>
      <p:sp>
        <p:nvSpPr>
          <p:cNvPr id="20" name="Rounded Rectangle 19"/>
          <p:cNvSpPr/>
          <p:nvPr/>
        </p:nvSpPr>
        <p:spPr>
          <a:xfrm>
            <a:off x="114300" y="620225"/>
            <a:ext cx="11823700" cy="64751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7"/>
          <a:stretch>
            <a:fillRect/>
          </a:stretch>
        </p:blipFill>
        <p:spPr>
          <a:xfrm>
            <a:off x="9243742" y="123835"/>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7"/>
          <a:stretch>
            <a:fillRect/>
          </a:stretch>
        </p:blipFill>
        <p:spPr>
          <a:xfrm>
            <a:off x="531590" y="123835"/>
            <a:ext cx="1716405" cy="852762"/>
          </a:xfrm>
          <a:prstGeom prst="rect">
            <a:avLst/>
          </a:prstGeom>
        </p:spPr>
      </p:pic>
      <p:sp>
        <p:nvSpPr>
          <p:cNvPr id="19" name="TextBox 18"/>
          <p:cNvSpPr txBox="1"/>
          <p:nvPr/>
        </p:nvSpPr>
        <p:spPr>
          <a:xfrm>
            <a:off x="114299" y="780734"/>
            <a:ext cx="12025085" cy="6001643"/>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CỘNG HÒA XÃ HỘI CHỦ NGHĨA VIỆT NAM</a:t>
            </a:r>
          </a:p>
          <a:p>
            <a:pPr algn="ctr"/>
            <a:r>
              <a:rPr lang="vi-VN" sz="2400" b="1" dirty="0">
                <a:latin typeface="Cambria" panose="02040503050406030204" pitchFamily="18" charset="0"/>
                <a:ea typeface="Cambria" panose="02040503050406030204" pitchFamily="18" charset="0"/>
              </a:rPr>
              <a:t>Độc lập – Tự do – Hạnh phúc</a:t>
            </a:r>
          </a:p>
          <a:p>
            <a:pPr algn="ctr"/>
            <a:r>
              <a:rPr lang="vi-VN" sz="2400" b="1" dirty="0">
                <a:latin typeface="Cambria" panose="02040503050406030204" pitchFamily="18" charset="0"/>
                <a:ea typeface="Cambria" panose="02040503050406030204" pitchFamily="18" charset="0"/>
              </a:rPr>
              <a:t>ĐƠN XIN THAM GIA CÂU LẠC BỘ SÁNG TẠO</a:t>
            </a:r>
          </a:p>
          <a:p>
            <a:r>
              <a:rPr lang="vi-VN" sz="2400" dirty="0">
                <a:latin typeface="Cambria" panose="02040503050406030204" pitchFamily="18" charset="0"/>
                <a:ea typeface="Cambria" panose="02040503050406030204" pitchFamily="18" charset="0"/>
              </a:rPr>
              <a:t>	Kính gửi: Ban Giám hiệu Trường Tiểu học Trung Hòa</a:t>
            </a:r>
          </a:p>
          <a:p>
            <a:r>
              <a:rPr lang="vi-VN" sz="2400" dirty="0">
                <a:latin typeface="Cambria" panose="02040503050406030204" pitchFamily="18" charset="0"/>
                <a:ea typeface="Cambria" panose="02040503050406030204" pitchFamily="18" charset="0"/>
              </a:rPr>
              <a:t>	Em tên là: Vũ Hải Nam, học sinh lớp 4C</a:t>
            </a:r>
          </a:p>
          <a:p>
            <a:r>
              <a:rPr lang="vi-VN" sz="2400" dirty="0">
                <a:latin typeface="Cambria" panose="02040503050406030204" pitchFamily="18" charset="0"/>
                <a:ea typeface="Cambria" panose="02040503050406030204" pitchFamily="18" charset="0"/>
              </a:rPr>
              <a:t>	Em viết đơn này xin được trình bày với Ban Giám hiệu nhà trường một việc</a:t>
            </a:r>
            <a:br>
              <a:rPr lang="vi-VN" sz="2400" dirty="0">
                <a:latin typeface="Cambria" panose="02040503050406030204" pitchFamily="18" charset="0"/>
                <a:ea typeface="Cambria" panose="02040503050406030204" pitchFamily="18" charset="0"/>
              </a:rPr>
            </a:br>
            <a:r>
              <a:rPr lang="vi-VN" sz="2400" dirty="0">
                <a:latin typeface="Cambria" panose="02040503050406030204" pitchFamily="18" charset="0"/>
                <a:ea typeface="Cambria" panose="02040503050406030204" pitchFamily="18" charset="0"/>
              </a:rPr>
              <a:t>như sau:</a:t>
            </a:r>
            <a:br>
              <a:rPr lang="vi-VN" sz="2400" dirty="0">
                <a:latin typeface="Cambria" panose="02040503050406030204" pitchFamily="18" charset="0"/>
                <a:ea typeface="Cambria" panose="02040503050406030204" pitchFamily="18" charset="0"/>
              </a:rPr>
            </a:br>
            <a:r>
              <a:rPr lang="vi-VN" sz="2400" dirty="0">
                <a:latin typeface="Cambria" panose="02040503050406030204" pitchFamily="18" charset="0"/>
                <a:ea typeface="Cambria" panose="02040503050406030204" pitchFamily="18" charset="0"/>
              </a:rPr>
              <a:t>	Hiện nay, nhà trường đang mở nhiều câu lạc bộ sau giờ học để học sinh phát huy năng khiếu và sở thích. Em thấy mình phù hợp với các hoạt động của Câu lạc bộ Sáng tạo. Vì thế, em viết đơn này đề nghị nhà trường cho em tham gia Câu lạc bộ Sáng tạo vào chiều thứ Ba và thứ Năm hằng tuần.</a:t>
            </a:r>
          </a:p>
          <a:p>
            <a:r>
              <a:rPr lang="vi-VN"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xin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do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vi-VN"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luôn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bộ</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Em xin chân thành cảm ơn!</a:t>
            </a:r>
            <a:br>
              <a:rPr lang="en-US" sz="2400" dirty="0">
                <a:latin typeface="Cambria" panose="02040503050406030204" pitchFamily="18" charset="0"/>
                <a:ea typeface="Cambria" panose="02040503050406030204" pitchFamily="18" charset="0"/>
              </a:rPr>
            </a:br>
            <a:br>
              <a:rPr lang="vi-VN"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endParaRPr>
          </a:p>
        </p:txBody>
      </p:sp>
      <p:sp>
        <p:nvSpPr>
          <p:cNvPr id="21" name="TextBox 20"/>
          <p:cNvSpPr txBox="1"/>
          <p:nvPr/>
        </p:nvSpPr>
        <p:spPr>
          <a:xfrm>
            <a:off x="6370612" y="5645754"/>
            <a:ext cx="540210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Trung Hòa, ngày 11 tháng 10 năm 2022</a:t>
            </a:r>
          </a:p>
          <a:p>
            <a:pPr algn="ctr"/>
            <a:r>
              <a:rPr lang="vi-VN" sz="2400" dirty="0">
                <a:latin typeface="Cambria" panose="02040503050406030204" pitchFamily="18" charset="0"/>
                <a:ea typeface="Cambria" panose="02040503050406030204" pitchFamily="18" charset="0"/>
              </a:rPr>
              <a:t>Người viết đơn</a:t>
            </a:r>
          </a:p>
          <a:p>
            <a:pPr algn="ctr"/>
            <a:endParaRPr lang="vi-VN"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Vũ Nam Hải</a:t>
            </a:r>
            <a:endParaRPr lang="en-US" sz="2400" dirty="0">
              <a:latin typeface="Cambria" panose="02040503050406030204" pitchFamily="18" charset="0"/>
              <a:ea typeface="Cambria" panose="02040503050406030204" pitchFamily="18" charset="0"/>
            </a:endParaRPr>
          </a:p>
        </p:txBody>
      </p:sp>
      <p:sp>
        <p:nvSpPr>
          <p:cNvPr id="22" name="TextBox 21"/>
          <p:cNvSpPr txBox="1"/>
          <p:nvPr/>
        </p:nvSpPr>
        <p:spPr>
          <a:xfrm>
            <a:off x="1797145" y="6169506"/>
            <a:ext cx="4740775"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Ý kiến phụ huynh</a:t>
            </a:r>
            <a:endParaRPr lang="en-US" sz="2400" dirty="0">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B4A9E138-FEFA-CA16-4254-15493065FAD5}"/>
              </a:ext>
            </a:extLst>
          </p:cNvPr>
          <p:cNvGrpSpPr/>
          <p:nvPr/>
        </p:nvGrpSpPr>
        <p:grpSpPr>
          <a:xfrm>
            <a:off x="2117864" y="29248"/>
            <a:ext cx="8333048" cy="611497"/>
            <a:chOff x="1969192" y="561107"/>
            <a:chExt cx="8333048" cy="611497"/>
          </a:xfrm>
        </p:grpSpPr>
        <p:sp>
          <p:nvSpPr>
            <p:cNvPr id="24" name="TextBox 23">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latin typeface="Cambria" panose="02040503050406030204" pitchFamily="18" charset="0"/>
                </a:rPr>
                <a:t>Đọc đoạn văn dưới đây và trả lời câu hỏi.</a:t>
              </a:r>
              <a:endParaRPr lang="en-US" sz="3200" b="1" dirty="0">
                <a:latin typeface="Cambria" panose="02040503050406030204" pitchFamily="18" charset="0"/>
              </a:endParaRPr>
            </a:p>
          </p:txBody>
        </p:sp>
        <p:sp>
          <p:nvSpPr>
            <p:cNvPr id="25"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E9C2C835-C811-01BC-93EF-12BC0C2D95E0}"/>
              </a:ext>
            </a:extLst>
          </p:cNvPr>
          <p:cNvPicPr>
            <a:picLocks noChangeAspect="1"/>
          </p:cNvPicPr>
          <p:nvPr/>
        </p:nvPicPr>
        <p:blipFill>
          <a:blip r:embed="rId8"/>
          <a:stretch>
            <a:fillRect/>
          </a:stretch>
        </p:blipFill>
        <p:spPr>
          <a:xfrm>
            <a:off x="1040826" y="-174409"/>
            <a:ext cx="914479" cy="1176630"/>
          </a:xfrm>
          <a:prstGeom prst="rect">
            <a:avLst/>
          </a:prstGeom>
        </p:spPr>
      </p:pic>
      <p:sp>
        <p:nvSpPr>
          <p:cNvPr id="27"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9" name="Picture 28">
            <a:extLst>
              <a:ext uri="{FF2B5EF4-FFF2-40B4-BE49-F238E27FC236}">
                <a16:creationId xmlns:a16="http://schemas.microsoft.com/office/drawing/2014/main" id="{E2E4CEE5-9F3A-31EE-19DA-0B12ED3A1A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30" name="Picture 29">
            <a:extLst>
              <a:ext uri="{FF2B5EF4-FFF2-40B4-BE49-F238E27FC236}">
                <a16:creationId xmlns:a16="http://schemas.microsoft.com/office/drawing/2014/main" id="{8AF648A1-559A-1649-F685-2118C189B3E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31" name="Picture 30">
            <a:extLst>
              <a:ext uri="{FF2B5EF4-FFF2-40B4-BE49-F238E27FC236}">
                <a16:creationId xmlns:a16="http://schemas.microsoft.com/office/drawing/2014/main" id="{764A7B75-27FC-6D02-C1CF-BCD05090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32" name="Picture 31">
            <a:extLst>
              <a:ext uri="{FF2B5EF4-FFF2-40B4-BE49-F238E27FC236}">
                <a16:creationId xmlns:a16="http://schemas.microsoft.com/office/drawing/2014/main" id="{C6EF1D7E-133F-23C9-8CFE-1277C615A7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33"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34" name="Picture 33">
            <a:extLst>
              <a:ext uri="{FF2B5EF4-FFF2-40B4-BE49-F238E27FC236}">
                <a16:creationId xmlns:a16="http://schemas.microsoft.com/office/drawing/2014/main" id="{7E4A7754-FEA6-9EAC-26F0-2DB65E9D6C0E}"/>
              </a:ext>
            </a:extLst>
          </p:cNvPr>
          <p:cNvPicPr>
            <a:picLocks noChangeAspect="1"/>
          </p:cNvPicPr>
          <p:nvPr/>
        </p:nvPicPr>
        <p:blipFill>
          <a:blip r:embed="rId11"/>
          <a:stretch>
            <a:fillRect/>
          </a:stretch>
        </p:blipFill>
        <p:spPr>
          <a:xfrm>
            <a:off x="4663710" y="6858000"/>
            <a:ext cx="1203760" cy="1461947"/>
          </a:xfrm>
          <a:prstGeom prst="rect">
            <a:avLst/>
          </a:prstGeom>
        </p:spPr>
      </p:pic>
      <p:pic>
        <p:nvPicPr>
          <p:cNvPr id="35" name="Picture 34">
            <a:extLst>
              <a:ext uri="{FF2B5EF4-FFF2-40B4-BE49-F238E27FC236}">
                <a16:creationId xmlns:a16="http://schemas.microsoft.com/office/drawing/2014/main" id="{E2C207D6-84FE-8D41-960A-31430538FCEF}"/>
              </a:ext>
            </a:extLst>
          </p:cNvPr>
          <p:cNvPicPr>
            <a:picLocks noChangeAspect="1"/>
          </p:cNvPicPr>
          <p:nvPr/>
        </p:nvPicPr>
        <p:blipFill>
          <a:blip r:embed="rId11"/>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5378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6" y="-157356"/>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5"/>
          <a:stretch>
            <a:fillRect/>
          </a:stretch>
        </p:blipFill>
        <p:spPr>
          <a:xfrm>
            <a:off x="9243742" y="123835"/>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5"/>
          <a:stretch>
            <a:fillRect/>
          </a:stretch>
        </p:blipFill>
        <p:spPr>
          <a:xfrm>
            <a:off x="531590" y="123835"/>
            <a:ext cx="1716405" cy="852762"/>
          </a:xfrm>
          <a:prstGeom prst="rect">
            <a:avLst/>
          </a:prstGeom>
        </p:spPr>
      </p:pic>
      <p:pic>
        <p:nvPicPr>
          <p:cNvPr id="7" name="图片 6">
            <a:extLst>
              <a:ext uri="{FF2B5EF4-FFF2-40B4-BE49-F238E27FC236}">
                <a16:creationId xmlns:a16="http://schemas.microsoft.com/office/drawing/2014/main" id="{44489A63-4B88-489F-9ED2-06AA568E3C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128339"/>
            <a:ext cx="10308773" cy="6317490"/>
          </a:xfrm>
          <a:prstGeom prst="rect">
            <a:avLst/>
          </a:prstGeom>
        </p:spPr>
      </p:pic>
      <p:pic>
        <p:nvPicPr>
          <p:cNvPr id="12" name="Picture 2" descr="C:\Users\HP\Desktop\c5d295a960c66816a873f59a3b438209.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9725" y1="73556" x2="79128" y2="98222"/>
                        <a14:foregroundMark x1="62156" y1="84444" x2="68349" y2="93333"/>
                        <a14:foregroundMark x1="86927" y1="69556" x2="95642" y2="90889"/>
                        <a14:foregroundMark x1="69725" y1="88667" x2="69725" y2="74889"/>
                        <a14:foregroundMark x1="83716" y1="74667" x2="84633" y2="67556"/>
                        <a14:foregroundMark x1="37615" y1="82222" x2="42890" y2="81333"/>
                        <a14:foregroundMark x1="45183" y1="81556" x2="51147" y2="86222"/>
                        <a14:foregroundMark x1="20413" y1="79111" x2="21789" y2="81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534118" y="3993169"/>
            <a:ext cx="2852057" cy="3041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4967" y="2570973"/>
            <a:ext cx="8429974" cy="3416320"/>
          </a:xfrm>
          <a:prstGeom prst="rect">
            <a:avLst/>
          </a:prstGeom>
          <a:noFill/>
        </p:spPr>
        <p:txBody>
          <a:bodyPr wrap="square" rtlCol="0">
            <a:spAutoFit/>
          </a:bodyPr>
          <a:lstStyle/>
          <a:p>
            <a:pPr marL="342900" indent="-342900">
              <a:buAutoNum type="alphaLcPeriod"/>
            </a:pPr>
            <a:r>
              <a:rPr lang="vi-VN" sz="3600" dirty="0">
                <a:latin typeface="Cambria" panose="02040503050406030204" pitchFamily="18" charset="0"/>
                <a:ea typeface="Cambria" panose="02040503050406030204" pitchFamily="18" charset="0"/>
              </a:rPr>
              <a:t>Đơn trên được viết nhằm mục đích gì?</a:t>
            </a:r>
          </a:p>
          <a:p>
            <a:pPr marL="342900" indent="-342900">
              <a:buAutoNum type="alphaLcPeriod"/>
            </a:pPr>
            <a:r>
              <a:rPr lang="vi-VN" sz="3600" dirty="0">
                <a:latin typeface="Cambria" panose="02040503050406030204" pitchFamily="18" charset="0"/>
                <a:ea typeface="Cambria" panose="02040503050406030204" pitchFamily="18" charset="0"/>
              </a:rPr>
              <a:t>Đơn do ai viết? Đơn được gửi cho ai?</a:t>
            </a:r>
          </a:p>
          <a:p>
            <a:pPr marL="342900" indent="-342900">
              <a:buAutoNum type="alphaLcPeriod"/>
            </a:pPr>
            <a:r>
              <a:rPr lang="vi-VN" sz="3600" dirty="0">
                <a:latin typeface="Cambria" panose="02040503050406030204" pitchFamily="18" charset="0"/>
                <a:ea typeface="Cambria" panose="02040503050406030204" pitchFamily="18" charset="0"/>
              </a:rPr>
              <a:t>Người viết đã trình bày những gì trong đơn?</a:t>
            </a:r>
          </a:p>
          <a:p>
            <a:pPr marL="342900" indent="-342900">
              <a:buAutoNum type="alphaLcPeriod"/>
            </a:pPr>
            <a:r>
              <a:rPr lang="vi-VN" sz="3600" dirty="0">
                <a:latin typeface="Cambria" panose="02040503050406030204" pitchFamily="18" charset="0"/>
                <a:ea typeface="Cambria" panose="02040503050406030204" pitchFamily="18" charset="0"/>
              </a:rPr>
              <a:t>Đơn gồm những mục nào? Nêu cách sắp xếp các mục đó.</a:t>
            </a:r>
            <a:endParaRPr lang="en-US" sz="3600"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B4A9E138-FEFA-CA16-4254-15493065FAD5}"/>
              </a:ext>
            </a:extLst>
          </p:cNvPr>
          <p:cNvGrpSpPr/>
          <p:nvPr/>
        </p:nvGrpSpPr>
        <p:grpSpPr>
          <a:xfrm>
            <a:off x="1414452" y="441330"/>
            <a:ext cx="8333048" cy="611497"/>
            <a:chOff x="1969192" y="561107"/>
            <a:chExt cx="8333048" cy="611497"/>
          </a:xfrm>
        </p:grpSpPr>
        <p:sp>
          <p:nvSpPr>
            <p:cNvPr id="15" name="TextBox 14">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latin typeface="Cambria" panose="02040503050406030204" pitchFamily="18" charset="0"/>
                </a:rPr>
                <a:t>Đọc đoạn văn dưới đây và trả lời câu hỏi.</a:t>
              </a:r>
              <a:endParaRPr lang="en-US" sz="3200" b="1" dirty="0">
                <a:latin typeface="Cambria" panose="02040503050406030204" pitchFamily="18" charset="0"/>
              </a:endParaRPr>
            </a:p>
          </p:txBody>
        </p:sp>
        <p:sp>
          <p:nvSpPr>
            <p:cNvPr id="16"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E9C2C835-C811-01BC-93EF-12BC0C2D95E0}"/>
              </a:ext>
            </a:extLst>
          </p:cNvPr>
          <p:cNvPicPr>
            <a:picLocks noChangeAspect="1"/>
          </p:cNvPicPr>
          <p:nvPr/>
        </p:nvPicPr>
        <p:blipFill>
          <a:blip r:embed="rId9"/>
          <a:stretch>
            <a:fillRect/>
          </a:stretch>
        </p:blipFill>
        <p:spPr>
          <a:xfrm>
            <a:off x="697727" y="123835"/>
            <a:ext cx="914479" cy="1176630"/>
          </a:xfrm>
          <a:prstGeom prst="rect">
            <a:avLst/>
          </a:prstGeom>
        </p:spPr>
      </p:pic>
      <p:sp>
        <p:nvSpPr>
          <p:cNvPr id="18"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20" name="Picture 19">
            <a:extLst>
              <a:ext uri="{FF2B5EF4-FFF2-40B4-BE49-F238E27FC236}">
                <a16:creationId xmlns:a16="http://schemas.microsoft.com/office/drawing/2014/main" id="{E2E4CEE5-9F3A-31EE-19DA-0B12ED3A1A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21" name="Picture 20">
            <a:extLst>
              <a:ext uri="{FF2B5EF4-FFF2-40B4-BE49-F238E27FC236}">
                <a16:creationId xmlns:a16="http://schemas.microsoft.com/office/drawing/2014/main" id="{8AF648A1-559A-1649-F685-2118C189B3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22" name="Picture 21">
            <a:extLst>
              <a:ext uri="{FF2B5EF4-FFF2-40B4-BE49-F238E27FC236}">
                <a16:creationId xmlns:a16="http://schemas.microsoft.com/office/drawing/2014/main" id="{764A7B75-27FC-6D02-C1CF-BCD0509055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23" name="Picture 22">
            <a:extLst>
              <a:ext uri="{FF2B5EF4-FFF2-40B4-BE49-F238E27FC236}">
                <a16:creationId xmlns:a16="http://schemas.microsoft.com/office/drawing/2014/main" id="{C6EF1D7E-133F-23C9-8CFE-1277C615A7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24"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25" name="Picture 24">
            <a:extLst>
              <a:ext uri="{FF2B5EF4-FFF2-40B4-BE49-F238E27FC236}">
                <a16:creationId xmlns:a16="http://schemas.microsoft.com/office/drawing/2014/main" id="{7E4A7754-FEA6-9EAC-26F0-2DB65E9D6C0E}"/>
              </a:ext>
            </a:extLst>
          </p:cNvPr>
          <p:cNvPicPr>
            <a:picLocks noChangeAspect="1"/>
          </p:cNvPicPr>
          <p:nvPr/>
        </p:nvPicPr>
        <p:blipFill>
          <a:blip r:embed="rId12"/>
          <a:stretch>
            <a:fillRect/>
          </a:stretch>
        </p:blipFill>
        <p:spPr>
          <a:xfrm>
            <a:off x="4663710" y="6858000"/>
            <a:ext cx="1203760" cy="1461947"/>
          </a:xfrm>
          <a:prstGeom prst="rect">
            <a:avLst/>
          </a:prstGeom>
        </p:spPr>
      </p:pic>
      <p:pic>
        <p:nvPicPr>
          <p:cNvPr id="26" name="Picture 25">
            <a:extLst>
              <a:ext uri="{FF2B5EF4-FFF2-40B4-BE49-F238E27FC236}">
                <a16:creationId xmlns:a16="http://schemas.microsoft.com/office/drawing/2014/main" id="{E2C207D6-84FE-8D41-960A-31430538FCEF}"/>
              </a:ext>
            </a:extLst>
          </p:cNvPr>
          <p:cNvPicPr>
            <a:picLocks noChangeAspect="1"/>
          </p:cNvPicPr>
          <p:nvPr/>
        </p:nvPicPr>
        <p:blipFill>
          <a:blip r:embed="rId12"/>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3598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5" y="-527470"/>
            <a:ext cx="12279086" cy="7385470"/>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4"/>
          <a:stretch>
            <a:fillRect/>
          </a:stretch>
        </p:blipFill>
        <p:spPr>
          <a:xfrm>
            <a:off x="5194255" y="-426381"/>
            <a:ext cx="1716405" cy="852762"/>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4"/>
          <a:stretch>
            <a:fillRect/>
          </a:stretch>
        </p:blipFill>
        <p:spPr>
          <a:xfrm>
            <a:off x="3187705" y="553249"/>
            <a:ext cx="1716405" cy="8527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0555" y="-250371"/>
            <a:ext cx="8566931" cy="5337994"/>
          </a:xfrm>
          <a:prstGeom prst="rect">
            <a:avLst/>
          </a:prstGeom>
          <a:effectLst>
            <a:outerShdw blurRad="50800" dist="50800" dir="5400000" algn="ctr" rotWithShape="0">
              <a:srgbClr val="000000">
                <a:alpha val="34000"/>
              </a:srgbClr>
            </a:outerShdw>
          </a:effectLst>
        </p:spPr>
      </p:pic>
      <p:pic>
        <p:nvPicPr>
          <p:cNvPr id="9" name="Picture 2" descr="C:\Users\HP\Desktop\0000000625-tre-em-hoc-tap-hoc-bai-giao-duc-tai-hinh-png-1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665" y="1895841"/>
            <a:ext cx="6053433" cy="5962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5"/>
          <p:cNvSpPr txBox="1">
            <a:spLocks noChangeArrowheads="1"/>
          </p:cNvSpPr>
          <p:nvPr/>
        </p:nvSpPr>
        <p:spPr bwMode="auto">
          <a:xfrm>
            <a:off x="3519760" y="1654541"/>
            <a:ext cx="638556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vi-VN" sz="8800" b="1" i="1"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rPr>
              <a:t>THẢO</a:t>
            </a:r>
            <a:r>
              <a:rPr kumimoji="0" lang="vi-VN" sz="8800" b="1" i="1" u="none" strike="noStrike" kern="1200" cap="none" spc="0" normalizeH="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rPr>
              <a:t> LUẬN NHÓM </a:t>
            </a:r>
            <a:endParaRPr kumimoji="0" lang="en-US" sz="8800" b="1" i="1" u="none" strike="noStrike" kern="1200" cap="none" spc="0" normalizeH="0" baseline="0" noProof="0" dirty="0">
              <a:ln>
                <a:noFill/>
              </a:ln>
              <a:solidFill>
                <a:schemeClr val="accent6"/>
              </a:solidFill>
              <a:effectLst>
                <a:outerShdw blurRad="38100" dist="38100" dir="2700000" algn="tl">
                  <a:srgbClr val="000000">
                    <a:alpha val="43137"/>
                  </a:srgbClr>
                </a:outerShdw>
              </a:effectLst>
              <a:uLnTx/>
              <a:uFillTx/>
              <a:latin typeface="#9Slide03 AmpleSoft Bold" pitchFamily="2" charset="0"/>
              <a:ea typeface="+mn-ea"/>
              <a:cs typeface="Times New Roman" pitchFamily="18" charset="0"/>
            </a:endParaRPr>
          </a:p>
        </p:txBody>
      </p:sp>
      <p:sp>
        <p:nvSpPr>
          <p:cNvPr id="11" name="TextBox 3">
            <a:extLst>
              <a:ext uri="{FF2B5EF4-FFF2-40B4-BE49-F238E27FC236}">
                <a16:creationId xmlns:a16="http://schemas.microsoft.com/office/drawing/2014/main" id="{31D9DE51-7B01-8AA7-E597-41F746AD30A7}"/>
              </a:ext>
            </a:extLst>
          </p:cNvPr>
          <p:cNvSpPr txBox="1"/>
          <p:nvPr/>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D81FFD16-2EE0-93C7-2650-5935BAA96EA9}"/>
              </a:ext>
            </a:extLst>
          </p:cNvPr>
          <p:cNvSpPr txBox="1">
            <a:spLocks/>
          </p:cNvSpPr>
          <p:nvPr/>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13" name="Picture 12">
            <a:extLst>
              <a:ext uri="{FF2B5EF4-FFF2-40B4-BE49-F238E27FC236}">
                <a16:creationId xmlns:a16="http://schemas.microsoft.com/office/drawing/2014/main" id="{E2E4CEE5-9F3A-31EE-19DA-0B12ED3A1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4" name="Picture 13">
            <a:extLst>
              <a:ext uri="{FF2B5EF4-FFF2-40B4-BE49-F238E27FC236}">
                <a16:creationId xmlns:a16="http://schemas.microsoft.com/office/drawing/2014/main" id="{8AF648A1-559A-1649-F685-2118C189B3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5" name="Picture 14">
            <a:extLst>
              <a:ext uri="{FF2B5EF4-FFF2-40B4-BE49-F238E27FC236}">
                <a16:creationId xmlns:a16="http://schemas.microsoft.com/office/drawing/2014/main" id="{764A7B75-27FC-6D02-C1CF-BCD050905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6" name="Picture 15">
            <a:extLst>
              <a:ext uri="{FF2B5EF4-FFF2-40B4-BE49-F238E27FC236}">
                <a16:creationId xmlns:a16="http://schemas.microsoft.com/office/drawing/2014/main" id="{C6EF1D7E-133F-23C9-8CFE-1277C615A7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17" name="Title 1">
            <a:extLst>
              <a:ext uri="{FF2B5EF4-FFF2-40B4-BE49-F238E27FC236}">
                <a16:creationId xmlns:a16="http://schemas.microsoft.com/office/drawing/2014/main" id="{0621A215-1D0C-EFBE-99B2-EA39426B92A3}"/>
              </a:ext>
            </a:extLst>
          </p:cNvPr>
          <p:cNvSpPr txBox="1">
            <a:spLocks/>
          </p:cNvSpPr>
          <p:nvPr/>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8" name="Picture 17">
            <a:extLst>
              <a:ext uri="{FF2B5EF4-FFF2-40B4-BE49-F238E27FC236}">
                <a16:creationId xmlns:a16="http://schemas.microsoft.com/office/drawing/2014/main" id="{7E4A7754-FEA6-9EAC-26F0-2DB65E9D6C0E}"/>
              </a:ext>
            </a:extLst>
          </p:cNvPr>
          <p:cNvPicPr>
            <a:picLocks noChangeAspect="1"/>
          </p:cNvPicPr>
          <p:nvPr/>
        </p:nvPicPr>
        <p:blipFill>
          <a:blip r:embed="rId9"/>
          <a:stretch>
            <a:fillRect/>
          </a:stretch>
        </p:blipFill>
        <p:spPr>
          <a:xfrm>
            <a:off x="4663710" y="6858000"/>
            <a:ext cx="1203760" cy="1461947"/>
          </a:xfrm>
          <a:prstGeom prst="rect">
            <a:avLst/>
          </a:prstGeom>
        </p:spPr>
      </p:pic>
      <p:pic>
        <p:nvPicPr>
          <p:cNvPr id="19" name="Picture 18">
            <a:extLst>
              <a:ext uri="{FF2B5EF4-FFF2-40B4-BE49-F238E27FC236}">
                <a16:creationId xmlns:a16="http://schemas.microsoft.com/office/drawing/2014/main" id="{E2C207D6-84FE-8D41-960A-31430538FCEF}"/>
              </a:ext>
            </a:extLst>
          </p:cNvPr>
          <p:cNvPicPr>
            <a:picLocks noChangeAspect="1"/>
          </p:cNvPicPr>
          <p:nvPr/>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83923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6" y="-527470"/>
            <a:ext cx="12279086" cy="7385470"/>
          </a:xfrm>
          <a:prstGeom prst="rect">
            <a:avLst/>
          </a:prstGeom>
        </p:spPr>
      </p:pic>
      <p:grpSp>
        <p:nvGrpSpPr>
          <p:cNvPr id="16" name="Group 15">
            <a:extLst>
              <a:ext uri="{FF2B5EF4-FFF2-40B4-BE49-F238E27FC236}">
                <a16:creationId xmlns:a16="http://schemas.microsoft.com/office/drawing/2014/main" id="{FB9CD9D1-40EC-4534-79F6-72AA27941132}"/>
              </a:ext>
            </a:extLst>
          </p:cNvPr>
          <p:cNvGrpSpPr/>
          <p:nvPr/>
        </p:nvGrpSpPr>
        <p:grpSpPr>
          <a:xfrm>
            <a:off x="0" y="413513"/>
            <a:ext cx="11937900" cy="1713304"/>
            <a:chOff x="-541090" y="54948"/>
            <a:chExt cx="17451033" cy="2860000"/>
          </a:xfrm>
        </p:grpSpPr>
        <p:sp>
          <p:nvSpPr>
            <p:cNvPr id="17"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18" name="TextBox 17">
              <a:extLst>
                <a:ext uri="{FF2B5EF4-FFF2-40B4-BE49-F238E27FC236}">
                  <a16:creationId xmlns:a16="http://schemas.microsoft.com/office/drawing/2014/main" id="{77830632-B98D-D8E6-9C39-9D4AD7F2E6B4}"/>
                </a:ext>
              </a:extLst>
            </p:cNvPr>
            <p:cNvSpPr txBox="1"/>
            <p:nvPr/>
          </p:nvSpPr>
          <p:spPr>
            <a:xfrm>
              <a:off x="-541090" y="140601"/>
              <a:ext cx="17442205" cy="2774347"/>
            </a:xfrm>
            <a:prstGeom prst="rect">
              <a:avLst/>
            </a:prstGeom>
            <a:noFill/>
          </p:spPr>
          <p:txBody>
            <a:bodyPr wrap="square">
              <a:spAutoFit/>
            </a:bodyPr>
            <a:lstStyle/>
            <a:p>
              <a:pPr marL="914400" indent="-914400" algn="ctr">
                <a:spcBef>
                  <a:spcPts val="1200"/>
                </a:spcBef>
                <a:buAutoNum type="alphaLcPeriod"/>
                <a:defRPr/>
              </a:pPr>
              <a:r>
                <a:rPr lang="vi-VN" altLang="en-US" sz="46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ea typeface="字魂37号-波纹乖乖体"/>
                </a:rPr>
                <a:t>Đơn trên viết nhằm mục đích gì?</a:t>
              </a:r>
            </a:p>
            <a:p>
              <a:pPr algn="ctr">
                <a:spcBef>
                  <a:spcPts val="1200"/>
                </a:spcBef>
                <a:defRPr/>
              </a:pP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 Tìm câu trả lời đúng. </a:t>
              </a:r>
            </a:p>
          </p:txBody>
        </p:sp>
      </p:grpSp>
      <p:grpSp>
        <p:nvGrpSpPr>
          <p:cNvPr id="19" name="Group 18">
            <a:extLst>
              <a:ext uri="{FF2B5EF4-FFF2-40B4-BE49-F238E27FC236}">
                <a16:creationId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20" name="Rectangle: Rounded Corners 5">
              <a:extLst>
                <a:ext uri="{FF2B5EF4-FFF2-40B4-BE49-F238E27FC236}">
                  <a16:creationId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vi-VN" sz="3600" b="1" dirty="0">
                  <a:solidFill>
                    <a:prstClr val="black"/>
                  </a:solidFill>
                  <a:latin typeface="Cambria" panose="02040503050406030204" pitchFamily="18" charset="0"/>
                </a:rPr>
                <a:t>việc tham gia Câu lạc bộ Sáng tạo</a:t>
              </a:r>
              <a:endParaRPr lang="en-US" sz="3600" b="1" dirty="0">
                <a:solidFill>
                  <a:prstClr val="black"/>
                </a:solidFill>
                <a:latin typeface="Cambria" panose="02040503050406030204" pitchFamily="18" charset="0"/>
              </a:endParaRPr>
            </a:p>
          </p:txBody>
        </p:sp>
      </p:grpSp>
      <p:grpSp>
        <p:nvGrpSpPr>
          <p:cNvPr id="22" name="Group 21">
            <a:extLst>
              <a:ext uri="{FF2B5EF4-FFF2-40B4-BE49-F238E27FC236}">
                <a16:creationId xmlns:a16="http://schemas.microsoft.com/office/drawing/2014/main" id="{C3DC3189-B611-5911-BF75-0EA7EC2A2BCF}"/>
              </a:ext>
            </a:extLst>
          </p:cNvPr>
          <p:cNvGrpSpPr/>
          <p:nvPr/>
        </p:nvGrpSpPr>
        <p:grpSpPr>
          <a:xfrm>
            <a:off x="2148179" y="2216763"/>
            <a:ext cx="8401084" cy="1077623"/>
            <a:chOff x="1051131" y="2851422"/>
            <a:chExt cx="8401084" cy="1077623"/>
          </a:xfrm>
        </p:grpSpPr>
        <p:sp>
          <p:nvSpPr>
            <p:cNvPr id="23" name="Rectangle: Rounded Corners 8">
              <a:extLst>
                <a:ext uri="{FF2B5EF4-FFF2-40B4-BE49-F238E27FC236}">
                  <a16:creationId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30B59DF-0E11-09EB-3201-532F7BA67BFC}"/>
                </a:ext>
              </a:extLst>
            </p:cNvPr>
            <p:cNvSpPr txBox="1"/>
            <p:nvPr/>
          </p:nvSpPr>
          <p:spPr>
            <a:xfrm>
              <a:off x="1418790" y="3020085"/>
              <a:ext cx="76657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Xin tham gia Câu lạc bộ Sáng tạo</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5" name="Group 24">
            <a:extLst>
              <a:ext uri="{FF2B5EF4-FFF2-40B4-BE49-F238E27FC236}">
                <a16:creationId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26" name="Rectangle: Rounded Corners 11">
              <a:extLst>
                <a:ext uri="{FF2B5EF4-FFF2-40B4-BE49-F238E27FC236}">
                  <a16:creationId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vi-VN" sz="3600" b="1" kern="0" dirty="0">
                  <a:solidFill>
                    <a:prstClr val="black"/>
                  </a:solidFill>
                  <a:latin typeface="Cambria" panose="02040503050406030204" pitchFamily="18" charset="0"/>
                </a:rPr>
                <a:t>Câu lạc bộ Sáng tạo.</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C921A17-A182-5780-36DA-99A39C7469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29" name="Picture 28">
            <a:extLst>
              <a:ext uri="{FF2B5EF4-FFF2-40B4-BE49-F238E27FC236}">
                <a16:creationId xmlns:a16="http://schemas.microsoft.com/office/drawing/2014/main" id="{6354DE04-C819-2FD5-DD3C-4B39F81F83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30" name="Picture 29">
            <a:extLst>
              <a:ext uri="{FF2B5EF4-FFF2-40B4-BE49-F238E27FC236}">
                <a16:creationId xmlns:a16="http://schemas.microsoft.com/office/drawing/2014/main" id="{CB830F25-00F0-71FA-6B50-3D07482A0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32" name="Picture 31">
            <a:extLst>
              <a:ext uri="{FF2B5EF4-FFF2-40B4-BE49-F238E27FC236}">
                <a16:creationId xmlns:a16="http://schemas.microsoft.com/office/drawing/2014/main" id="{4ADDE360-56EF-720F-CA5B-0BEF36DE7F1E}"/>
              </a:ext>
            </a:extLst>
          </p:cNvPr>
          <p:cNvPicPr>
            <a:picLocks noChangeAspect="1"/>
          </p:cNvPicPr>
          <p:nvPr/>
        </p:nvPicPr>
        <p:blipFill>
          <a:blip r:embed="rId8"/>
          <a:stretch>
            <a:fillRect/>
          </a:stretch>
        </p:blipFill>
        <p:spPr>
          <a:xfrm>
            <a:off x="1334596" y="2068084"/>
            <a:ext cx="1377064" cy="1392713"/>
          </a:xfrm>
          <a:prstGeom prst="rect">
            <a:avLst/>
          </a:prstGeom>
        </p:spPr>
      </p:pic>
      <p:pic>
        <p:nvPicPr>
          <p:cNvPr id="42" name="Picture 41">
            <a:extLst>
              <a:ext uri="{FF2B5EF4-FFF2-40B4-BE49-F238E27FC236}">
                <a16:creationId xmlns:a16="http://schemas.microsoft.com/office/drawing/2014/main" id="{4FB52C0D-74C9-9EF8-C6E2-AA077544282A}"/>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43" name="Picture 42">
            <a:extLst>
              <a:ext uri="{FF2B5EF4-FFF2-40B4-BE49-F238E27FC236}">
                <a16:creationId xmlns:a16="http://schemas.microsoft.com/office/drawing/2014/main" id="{5C588969-C016-58E0-C73A-5D813DF33440}"/>
              </a:ext>
            </a:extLst>
          </p:cNvPr>
          <p:cNvPicPr>
            <a:picLocks noChangeAspect="1"/>
          </p:cNvPicPr>
          <p:nvPr/>
        </p:nvPicPr>
        <p:blipFill rotWithShape="1">
          <a:blip r:embed="rId10"/>
          <a:srcRect r="50703"/>
          <a:stretch/>
        </p:blipFill>
        <p:spPr>
          <a:xfrm>
            <a:off x="1449183" y="5010366"/>
            <a:ext cx="1487889" cy="1570786"/>
          </a:xfrm>
          <a:prstGeom prst="rect">
            <a:avLst/>
          </a:prstGeom>
        </p:spPr>
      </p:pic>
      <p:sp>
        <p:nvSpPr>
          <p:cNvPr id="44" name="TextBox 3">
            <a:extLst>
              <a:ext uri="{FF2B5EF4-FFF2-40B4-BE49-F238E27FC236}">
                <a16:creationId xmlns:a16="http://schemas.microsoft.com/office/drawing/2014/main"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175610CE-28E9-8C3E-CA6C-35FF0C501D8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6" name="Picture 45">
            <a:extLst>
              <a:ext uri="{FF2B5EF4-FFF2-40B4-BE49-F238E27FC236}">
                <a16:creationId xmlns:a16="http://schemas.microsoft.com/office/drawing/2014/main" id="{FC3C082E-75BC-EC05-7CB6-48DB63ECF0F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47" name="Picture 46">
            <a:extLst>
              <a:ext uri="{FF2B5EF4-FFF2-40B4-BE49-F238E27FC236}">
                <a16:creationId xmlns:a16="http://schemas.microsoft.com/office/drawing/2014/main" id="{F0D308A2-37B5-E492-5185-4CED4AB0FD5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48" name="Picture 47">
            <a:extLst>
              <a:ext uri="{FF2B5EF4-FFF2-40B4-BE49-F238E27FC236}">
                <a16:creationId xmlns:a16="http://schemas.microsoft.com/office/drawing/2014/main" id="{0E487FBE-8EB9-45A4-F296-6CBFB8B77A9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49" name="Title 1">
            <a:extLst>
              <a:ext uri="{FF2B5EF4-FFF2-40B4-BE49-F238E27FC236}">
                <a16:creationId xmlns:a16="http://schemas.microsoft.com/office/drawing/2014/main"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50" name="Picture 49">
            <a:extLst>
              <a:ext uri="{FF2B5EF4-FFF2-40B4-BE49-F238E27FC236}">
                <a16:creationId xmlns:a16="http://schemas.microsoft.com/office/drawing/2014/main" id="{A55DC8D7-83A1-9E6B-9624-BDC78D235E80}"/>
              </a:ext>
            </a:extLst>
          </p:cNvPr>
          <p:cNvPicPr>
            <a:picLocks noChangeAspect="1"/>
          </p:cNvPicPr>
          <p:nvPr/>
        </p:nvPicPr>
        <p:blipFill>
          <a:blip r:embed="rId13"/>
          <a:stretch>
            <a:fillRect/>
          </a:stretch>
        </p:blipFill>
        <p:spPr>
          <a:xfrm>
            <a:off x="523006" y="7903349"/>
            <a:ext cx="2188654" cy="2658086"/>
          </a:xfrm>
          <a:prstGeom prst="rect">
            <a:avLst/>
          </a:prstGeom>
        </p:spPr>
      </p:pic>
      <p:pic>
        <p:nvPicPr>
          <p:cNvPr id="51" name="Picture 50">
            <a:extLst>
              <a:ext uri="{FF2B5EF4-FFF2-40B4-BE49-F238E27FC236}">
                <a16:creationId xmlns:a16="http://schemas.microsoft.com/office/drawing/2014/main" id="{E9B3A5F8-ED60-7317-E791-25BA780A738F}"/>
              </a:ext>
            </a:extLst>
          </p:cNvPr>
          <p:cNvPicPr>
            <a:picLocks noChangeAspect="1"/>
          </p:cNvPicPr>
          <p:nvPr/>
        </p:nvPicPr>
        <p:blipFill>
          <a:blip r:embed="rId13"/>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671562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4*#ppt_w"/>
                                          </p:val>
                                        </p:tav>
                                        <p:tav tm="100000">
                                          <p:val>
                                            <p:strVal val="#ppt_w"/>
                                          </p:val>
                                        </p:tav>
                                      </p:tavLst>
                                    </p:anim>
                                    <p:anim calcmode="lin" valueType="num">
                                      <p:cBhvr>
                                        <p:cTn id="8"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4*#ppt_w"/>
                                          </p:val>
                                        </p:tav>
                                        <p:tav tm="100000">
                                          <p:val>
                                            <p:strVal val="#ppt_w"/>
                                          </p:val>
                                        </p:tav>
                                      </p:tavLst>
                                    </p:anim>
                                    <p:anim calcmode="lin" valueType="num">
                                      <p:cBhvr>
                                        <p:cTn id="15"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strVal val="4*#ppt_w"/>
                                          </p:val>
                                        </p:tav>
                                        <p:tav tm="100000">
                                          <p:val>
                                            <p:strVal val="#ppt_w"/>
                                          </p:val>
                                        </p:tav>
                                      </p:tavLst>
                                    </p:anim>
                                    <p:anim calcmode="lin" valueType="num">
                                      <p:cBhvr>
                                        <p:cTn id="22"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25"/>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1014</Words>
  <Application>Microsoft Office PowerPoint</Application>
  <PresentationFormat>Widescreen</PresentationFormat>
  <Paragraphs>156</Paragraphs>
  <Slides>23</Slides>
  <Notes>21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SVN-Newton</vt:lpstr>
      <vt:lpstr>Cambria</vt:lpstr>
      <vt:lpstr>#9Slide07 HoneyCream</vt:lpstr>
      <vt:lpstr>印品黑体</vt:lpstr>
      <vt:lpstr>Arial</vt:lpstr>
      <vt:lpstr>#9Slide03 SVNEvery Movie Every </vt:lpstr>
      <vt:lpstr>Times New Roman</vt:lpstr>
      <vt:lpstr>SVN-Ready</vt:lpstr>
      <vt:lpstr>Calibri</vt:lpstr>
      <vt:lpstr>#9Slide05 SVNClementine</vt:lpstr>
      <vt:lpstr>#9Slide03 IcielPanton Black</vt:lpstr>
      <vt:lpstr>DengXian</vt:lpstr>
      <vt:lpstr>#9Slide03 Jura Bold</vt:lpstr>
      <vt:lpstr>#9Slide03 AmpleSoft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18</cp:revision>
  <dcterms:created xsi:type="dcterms:W3CDTF">2023-10-18T03:17:36Z</dcterms:created>
  <dcterms:modified xsi:type="dcterms:W3CDTF">2023-12-15T01:36:17Z</dcterms:modified>
</cp:coreProperties>
</file>