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tags/tag4.xml" ContentType="application/vnd.openxmlformats-officedocument.presentationml.tags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21"/>
  </p:notesMasterIdLst>
  <p:handoutMasterIdLst>
    <p:handoutMasterId r:id="rId22"/>
  </p:handoutMasterIdLst>
  <p:sldIdLst>
    <p:sldId id="511" r:id="rId2"/>
    <p:sldId id="353" r:id="rId3"/>
    <p:sldId id="258" r:id="rId4"/>
    <p:sldId id="259" r:id="rId5"/>
    <p:sldId id="260" r:id="rId6"/>
    <p:sldId id="261" r:id="rId7"/>
    <p:sldId id="521" r:id="rId8"/>
    <p:sldId id="520" r:id="rId9"/>
    <p:sldId id="263" r:id="rId10"/>
    <p:sldId id="512" r:id="rId11"/>
    <p:sldId id="513" r:id="rId12"/>
    <p:sldId id="515" r:id="rId13"/>
    <p:sldId id="514" r:id="rId14"/>
    <p:sldId id="516" r:id="rId15"/>
    <p:sldId id="517" r:id="rId16"/>
    <p:sldId id="518" r:id="rId17"/>
    <p:sldId id="519" r:id="rId18"/>
    <p:sldId id="398" r:id="rId19"/>
    <p:sldId id="341" r:id="rId20"/>
  </p:sldIdLst>
  <p:sldSz cx="9144000" cy="5143500" type="screen16x9"/>
  <p:notesSz cx="6858000" cy="9144000"/>
  <p:custDataLst>
    <p:tags r:id="rId23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DELL" initials="D" lastIdx="4" clrIdx="0">
    <p:extLst>
      <p:ext uri="{19B8F6BF-5375-455C-9EA6-DF929625EA0E}">
        <p15:presenceInfo xmlns:p15="http://schemas.microsoft.com/office/powerpoint/2012/main" userId="DELL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300"/>
    <a:srgbClr val="0000FF"/>
    <a:srgbClr val="FF9900"/>
    <a:srgbClr val="EC3730"/>
    <a:srgbClr val="29304A"/>
    <a:srgbClr val="FF0066"/>
    <a:srgbClr val="31ADB9"/>
    <a:srgbClr val="227780"/>
    <a:srgbClr val="8D130D"/>
    <a:srgbClr val="C072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1210" autoAdjust="0"/>
    <p:restoredTop sz="90750" autoAdjust="0"/>
  </p:normalViewPr>
  <p:slideViewPr>
    <p:cSldViewPr>
      <p:cViewPr varScale="1">
        <p:scale>
          <a:sx n="88" d="100"/>
          <a:sy n="88" d="100"/>
        </p:scale>
        <p:origin x="240" y="9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86" d="100"/>
          <a:sy n="86" d="100"/>
        </p:scale>
        <p:origin x="-3846" y="-9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gs" Target="tags/tag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handoutMaster" Target="handoutMasters/handoutMaster1.xml"/><Relationship Id="rId27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58F2A2B-EE3B-4C4C-954F-5DDD8C922B77}" type="datetimeFigureOut">
              <a:rPr lang="zh-CN" altLang="en-US" smtClean="0"/>
              <a:t>2023/12/12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3415933-6C17-4BF6-B779-79D9A909E59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7234492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20E8068-5D1A-4EAE-A19E-8369CDE58039}" type="datetimeFigureOut">
              <a:rPr lang="zh-CN" altLang="en-US" smtClean="0"/>
              <a:t>2023/12/12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768E5DE-3264-4330-84DB-16D0AE5DCE3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980629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幻灯片图像占位符 1">
            <a:extLst>
              <a:ext uri="{FF2B5EF4-FFF2-40B4-BE49-F238E27FC236}">
                <a16:creationId xmlns:a16="http://schemas.microsoft.com/office/drawing/2014/main" id="{F3F20C7E-FC55-42C3-B310-D09C06648EE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123" name="备注占位符 2">
            <a:extLst>
              <a:ext uri="{FF2B5EF4-FFF2-40B4-BE49-F238E27FC236}">
                <a16:creationId xmlns:a16="http://schemas.microsoft.com/office/drawing/2014/main" id="{6EDDF674-A7DA-4635-852B-A353A18D6C3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5124" name="灯片编号占位符 3">
            <a:extLst>
              <a:ext uri="{FF2B5EF4-FFF2-40B4-BE49-F238E27FC236}">
                <a16:creationId xmlns:a16="http://schemas.microsoft.com/office/drawing/2014/main" id="{AA66900C-05DA-43F6-84E6-31DA4A27302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fld id="{AF17C4CA-D79A-4C84-9DA4-3157A0373621}" type="slidenum">
              <a:rPr lang="zh-CN" altLang="en-US">
                <a:solidFill>
                  <a:srgbClr val="000000"/>
                </a:solidFill>
              </a:rPr>
              <a:pPr/>
              <a:t>1</a:t>
            </a:fld>
            <a:endParaRPr lang="zh-CN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655631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768E5DE-3264-4330-84DB-16D0AE5DCE31}" type="slidenum">
              <a:rPr lang="zh-CN" altLang="en-US" smtClean="0"/>
              <a:t>15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8565090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68E5DE-3264-4330-84DB-16D0AE5DCE31}" type="slidenum">
              <a:rPr lang="zh-CN" altLang="en-US" smtClean="0"/>
              <a:t>16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2589707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392B679-AE23-4750-8FB0-6513430B8953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2393498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68E5DE-3264-4330-84DB-16D0AE5DCE31}" type="slidenum">
              <a:rPr lang="zh-CN" altLang="en-US" smtClean="0"/>
              <a:t>19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2688370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68E5DE-3264-4330-84DB-16D0AE5DCE31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2589707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768E5DE-3264-4330-84DB-16D0AE5DCE31}" type="slidenum">
              <a:rPr lang="zh-CN" altLang="en-US" smtClean="0"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3762826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768E5DE-3264-4330-84DB-16D0AE5DCE31}" type="slidenum">
              <a:rPr lang="zh-CN" altLang="en-US" smtClean="0"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9882393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68E5DE-3264-4330-84DB-16D0AE5DCE31}" type="slidenum">
              <a:rPr lang="zh-CN" altLang="en-US" smtClean="0"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2589707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7771883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768E5DE-3264-4330-84DB-16D0AE5DCE31}" type="slidenum">
              <a:rPr lang="zh-CN" altLang="en-US" smtClean="0"/>
              <a:t>12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8565090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768E5DE-3264-4330-84DB-16D0AE5DCE31}" type="slidenum">
              <a:rPr lang="zh-CN" altLang="en-US" smtClean="0"/>
              <a:t>13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8565090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768E5DE-3264-4330-84DB-16D0AE5DCE31}" type="slidenum">
              <a:rPr lang="zh-CN" altLang="en-US" smtClean="0"/>
              <a:t>14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856509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E8BDF3-3884-49AB-BB8E-3CEE22B30B72}" type="datetime1">
              <a:rPr lang="zh-CN" altLang="en-US" smtClean="0"/>
              <a:t>2023/12/12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115745-2F8B-4195-AD23-8A2542AF7C2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536258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A175CD-49EE-4D6F-98ED-BCF7E28E17CB}" type="datetime1">
              <a:rPr lang="zh-CN" altLang="en-US" smtClean="0"/>
              <a:t>2023/12/12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115745-2F8B-4195-AD23-8A2542AF7C2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257439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062118-105C-45D5-A1E0-F6B5E5B344D0}" type="datetime1">
              <a:rPr lang="zh-CN" altLang="en-US" smtClean="0"/>
              <a:t>2023/12/12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115745-2F8B-4195-AD23-8A2542AF7C2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73662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t>2023/12/12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483043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E5CC29-D4C1-43AF-92DE-EAC9F1236EA8}" type="datetime1">
              <a:rPr lang="zh-CN" altLang="en-US" smtClean="0"/>
              <a:t>2023/12/12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115745-2F8B-4195-AD23-8A2542AF7C2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918758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93F466-4605-4A4F-B0AC-603452C1E21D}" type="datetime1">
              <a:rPr lang="zh-CN" altLang="en-US" smtClean="0"/>
              <a:t>2023/12/12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115745-2F8B-4195-AD23-8A2542AF7C2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270137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EA88E6-BDD8-4DB5-B2C6-C275153AB3E5}" type="datetime1">
              <a:rPr lang="zh-CN" altLang="en-US" smtClean="0"/>
              <a:t>2023/12/12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115745-2F8B-4195-AD23-8A2542AF7C2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415677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15AA7B-1762-4F64-867E-A62A0D51D324}" type="datetime1">
              <a:rPr lang="zh-CN" altLang="en-US" smtClean="0"/>
              <a:t>2023/12/12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115745-2F8B-4195-AD23-8A2542AF7C2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561081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9D4AF0-7703-437A-B20F-E0BB415885CC}" type="datetime1">
              <a:rPr lang="zh-CN" altLang="en-US" smtClean="0"/>
              <a:t>2023/12/12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115745-2F8B-4195-AD23-8A2542AF7C2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87989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95C6-8E53-46E5-AC3C-60082576D5DD}" type="datetime1">
              <a:rPr lang="zh-CN" altLang="en-US" smtClean="0"/>
              <a:t>2023/12/12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115745-2F8B-4195-AD23-8A2542AF7C2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918397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3ABE5B-D107-4870-84B0-07085A150ACA}" type="datetime1">
              <a:rPr lang="zh-CN" altLang="en-US" smtClean="0"/>
              <a:t>2023/12/12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115745-2F8B-4195-AD23-8A2542AF7C2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018742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F8459F-9C12-43E6-BEBC-D62F03F1A77A}" type="datetime1">
              <a:rPr lang="zh-CN" altLang="en-US" smtClean="0"/>
              <a:t>2023/12/12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115745-2F8B-4195-AD23-8A2542AF7C2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25185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圆角矩形 2"/>
          <p:cNvSpPr/>
          <p:nvPr userDrawn="1"/>
        </p:nvSpPr>
        <p:spPr>
          <a:xfrm>
            <a:off x="8460432" y="241759"/>
            <a:ext cx="504056" cy="288032"/>
          </a:xfrm>
          <a:prstGeom prst="round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094BC8-22A0-4C48-90FC-9CC66632C2C8}" type="datetime1">
              <a:rPr lang="zh-CN" altLang="en-US" smtClean="0"/>
              <a:t>2023/12/12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732240" y="233462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800">
                <a:solidFill>
                  <a:schemeClr val="tx1">
                    <a:lumMod val="85000"/>
                    <a:lumOff val="15000"/>
                  </a:schemeClr>
                </a:solidFill>
                <a:latin typeface="Impact" pitchFamily="34" charset="0"/>
                <a:ea typeface="+mn-ea"/>
              </a:defRPr>
            </a:lvl1pPr>
          </a:lstStyle>
          <a:p>
            <a:fld id="{87115745-2F8B-4195-AD23-8A2542AF7C2C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573078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4.png"/><Relationship Id="rId2" Type="http://schemas.openxmlformats.org/officeDocument/2006/relationships/tags" Target="../tags/tag3.xml"/><Relationship Id="rId1" Type="http://schemas.openxmlformats.org/officeDocument/2006/relationships/tags" Target="../tags/tag2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slide" Target="slide7.xml"/><Relationship Id="rId3" Type="http://schemas.openxmlformats.org/officeDocument/2006/relationships/slideLayout" Target="../slideLayouts/slideLayout7.xml"/><Relationship Id="rId7" Type="http://schemas.openxmlformats.org/officeDocument/2006/relationships/slide" Target="slide5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slide" Target="slide6.xml"/><Relationship Id="rId5" Type="http://schemas.openxmlformats.org/officeDocument/2006/relationships/slide" Target="slide4.xm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slide" Target="slide3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notesSlide" Target="../notesSlides/notesSlide6.xml"/><Relationship Id="rId7" Type="http://schemas.openxmlformats.org/officeDocument/2006/relationships/image" Target="../media/image12.png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4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86FB90E9-48FB-4C68-B885-EBC76F3DA598}"/>
              </a:ext>
            </a:extLst>
          </p:cNvPr>
          <p:cNvGrpSpPr/>
          <p:nvPr/>
        </p:nvGrpSpPr>
        <p:grpSpPr>
          <a:xfrm>
            <a:off x="1115616" y="411510"/>
            <a:ext cx="6738938" cy="3559969"/>
            <a:chOff x="1115616" y="411510"/>
            <a:chExt cx="6738938" cy="3559969"/>
          </a:xfrm>
        </p:grpSpPr>
        <p:pic>
          <p:nvPicPr>
            <p:cNvPr id="13" name="图片 12">
              <a:extLst>
                <a:ext uri="{FF2B5EF4-FFF2-40B4-BE49-F238E27FC236}">
                  <a16:creationId xmlns:a16="http://schemas.microsoft.com/office/drawing/2014/main" id="{A1926F90-32C5-4714-9C3F-9521BAE239E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7601" t="61810" r="22876" b="725"/>
            <a:stretch>
              <a:fillRect/>
            </a:stretch>
          </p:blipFill>
          <p:spPr bwMode="auto">
            <a:xfrm>
              <a:off x="2870598" y="2628454"/>
              <a:ext cx="4983956" cy="13430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" name="图片 2">
              <a:extLst>
                <a:ext uri="{FF2B5EF4-FFF2-40B4-BE49-F238E27FC236}">
                  <a16:creationId xmlns:a16="http://schemas.microsoft.com/office/drawing/2014/main" id="{83426920-35C6-46AC-BB9D-4BC5DB8B1B0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305" t="5109" r="29408" b="32774"/>
            <a:stretch>
              <a:fillRect/>
            </a:stretch>
          </p:blipFill>
          <p:spPr bwMode="auto">
            <a:xfrm>
              <a:off x="1328739" y="411510"/>
              <a:ext cx="6431756" cy="26038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4" name="文本框 13">
              <a:extLst>
                <a:ext uri="{FF2B5EF4-FFF2-40B4-BE49-F238E27FC236}">
                  <a16:creationId xmlns:a16="http://schemas.microsoft.com/office/drawing/2014/main" id="{AC1C8876-FF35-4B4A-8299-9F41658A5AB6}"/>
                </a:ext>
              </a:extLst>
            </p:cNvPr>
            <p:cNvSpPr txBox="1"/>
            <p:nvPr/>
          </p:nvSpPr>
          <p:spPr>
            <a:xfrm>
              <a:off x="2708412" y="1247450"/>
              <a:ext cx="3723007" cy="810734"/>
            </a:xfrm>
            <a:prstGeom prst="rect">
              <a:avLst/>
            </a:prstGeom>
            <a:noFill/>
          </p:spPr>
          <p:txBody>
            <a:bodyPr lIns="51434" tIns="25717" rIns="51434" bIns="25717">
              <a:spAutoFit/>
            </a:bodyPr>
            <a:lstStyle/>
            <a:p>
              <a:pPr algn="ctr" defTabSz="514337">
                <a:lnSpc>
                  <a:spcPct val="110000"/>
                </a:lnSpc>
                <a:defRPr/>
              </a:pPr>
              <a:r>
                <a:rPr lang="en-US" altLang="zh-CN" sz="4950" b="1" kern="800">
                  <a:ln w="28575">
                    <a:solidFill>
                      <a:prstClr val="black">
                        <a:lumMod val="65000"/>
                        <a:lumOff val="35000"/>
                      </a:prstClr>
                    </a:solidFill>
                  </a:ln>
                  <a:solidFill>
                    <a:srgbClr val="DB4453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  <a:sym typeface="+mn-lt"/>
                </a:rPr>
                <a:t>Luyện tập</a:t>
              </a:r>
              <a:endParaRPr lang="zh-CN" altLang="en-US" sz="4950" b="1" kern="800" dirty="0">
                <a:ln w="28575">
                  <a:solidFill>
                    <a:prstClr val="black">
                      <a:lumMod val="65000"/>
                      <a:lumOff val="35000"/>
                    </a:prstClr>
                  </a:solidFill>
                </a:ln>
                <a:solidFill>
                  <a:srgbClr val="DB4453"/>
                </a:solidFill>
                <a:latin typeface="Tahoma" panose="020B0604030504040204" pitchFamily="34" charset="0"/>
                <a:ea typeface="方正少儿简体" panose="03000509000000000000" pitchFamily="65" charset="-122"/>
                <a:cs typeface="Tahoma" panose="020B0604030504040204" pitchFamily="34" charset="0"/>
                <a:sym typeface="+mn-lt"/>
              </a:endParaRPr>
            </a:p>
          </p:txBody>
        </p:sp>
        <p:pic>
          <p:nvPicPr>
            <p:cNvPr id="6" name="图片 5">
              <a:extLst>
                <a:ext uri="{FF2B5EF4-FFF2-40B4-BE49-F238E27FC236}">
                  <a16:creationId xmlns:a16="http://schemas.microsoft.com/office/drawing/2014/main" id="{375975D1-3FB4-42C4-9C0B-20CCFDC9182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3324" t="19724" r="37750" b="50000"/>
            <a:stretch>
              <a:fillRect/>
            </a:stretch>
          </p:blipFill>
          <p:spPr bwMode="auto">
            <a:xfrm rot="21317891">
              <a:off x="1782366" y="948481"/>
              <a:ext cx="5253038" cy="13251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" name="图片 9">
              <a:extLst>
                <a:ext uri="{FF2B5EF4-FFF2-40B4-BE49-F238E27FC236}">
                  <a16:creationId xmlns:a16="http://schemas.microsoft.com/office/drawing/2014/main" id="{BB7E2D8F-ED9A-4DD0-8EEE-EAB70323FB4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5220" r="78499"/>
            <a:stretch>
              <a:fillRect/>
            </a:stretch>
          </p:blipFill>
          <p:spPr bwMode="auto">
            <a:xfrm>
              <a:off x="1115616" y="2297460"/>
              <a:ext cx="1849041" cy="16633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" name="文本框 8">
              <a:extLst>
                <a:ext uri="{FF2B5EF4-FFF2-40B4-BE49-F238E27FC236}">
                  <a16:creationId xmlns:a16="http://schemas.microsoft.com/office/drawing/2014/main" id="{C45F758E-E1C1-4671-92C6-897B6630F31E}"/>
                </a:ext>
              </a:extLst>
            </p:cNvPr>
            <p:cNvSpPr txBox="1"/>
            <p:nvPr/>
          </p:nvSpPr>
          <p:spPr>
            <a:xfrm>
              <a:off x="3057526" y="2135535"/>
              <a:ext cx="3214688" cy="328935"/>
            </a:xfrm>
            <a:prstGeom prst="rect">
              <a:avLst/>
            </a:prstGeom>
            <a:noFill/>
          </p:spPr>
          <p:txBody>
            <a:bodyPr lIns="51434" tIns="25717" rIns="51434" bIns="25717">
              <a:spAutoFit/>
            </a:bodyPr>
            <a:lstStyle/>
            <a:p>
              <a:pPr algn="ctr" defTabSz="514337">
                <a:defRPr/>
              </a:pPr>
              <a:r>
                <a:rPr lang="en-US" altLang="zh-CN">
                  <a:solidFill>
                    <a:srgbClr val="3316AE"/>
                  </a:solidFill>
                  <a:latin typeface="方正少儿简体" panose="03000509000000000000" pitchFamily="65" charset="-122"/>
                  <a:ea typeface="方正少儿简体" panose="03000509000000000000" pitchFamily="65" charset="-122"/>
                  <a:cs typeface="+mn-ea"/>
                  <a:sym typeface="+mn-lt"/>
                </a:rPr>
                <a:t>Sách giáo khoa trang 72</a:t>
              </a:r>
              <a:endParaRPr lang="en-US" altLang="zh-CN" dirty="0">
                <a:solidFill>
                  <a:srgbClr val="3316AE"/>
                </a:solidFill>
                <a:latin typeface="方正少儿简体" panose="03000509000000000000" pitchFamily="65" charset="-122"/>
                <a:ea typeface="方正少儿简体" panose="03000509000000000000" pitchFamily="65" charset="-122"/>
                <a:cs typeface="+mn-ea"/>
                <a:sym typeface="+mn-lt"/>
              </a:endParaRPr>
            </a:p>
          </p:txBody>
        </p:sp>
      </p:grpSp>
      <p:sp>
        <p:nvSpPr>
          <p:cNvPr id="11" name="PA_文本框 15"/>
          <p:cNvSpPr txBox="1"/>
          <p:nvPr>
            <p:custDataLst>
              <p:tags r:id="rId1"/>
            </p:custDataLst>
          </p:nvPr>
        </p:nvSpPr>
        <p:spPr>
          <a:xfrm>
            <a:off x="1648176" y="98892"/>
            <a:ext cx="5843477" cy="1169539"/>
          </a:xfrm>
          <a:prstGeom prst="rect">
            <a:avLst/>
          </a:prstGeom>
          <a:noFill/>
        </p:spPr>
        <p:txBody>
          <a:bodyPr wrap="square" lIns="121908" tIns="60954" rIns="121908" bIns="60954" rtlCol="0">
            <a:spAutoFit/>
          </a:bodyPr>
          <a:lstStyle/>
          <a:p>
            <a:pPr algn="ctr"/>
            <a:r>
              <a:rPr lang="en-US" altLang="zh-CN" sz="1600" b="1" dirty="0" smtClean="0">
                <a:ln w="12700">
                  <a:noFill/>
                  <a:prstDash val="solid"/>
                </a:ln>
                <a:solidFill>
                  <a:srgbClr val="2D283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TRƯỜNG TIỂU HỌC SÀI ĐỒNG</a:t>
            </a:r>
          </a:p>
          <a:p>
            <a:pPr algn="ctr"/>
            <a:r>
              <a:rPr lang="en-US" altLang="zh-CN" sz="1600" b="1" dirty="0" smtClean="0">
                <a:ln w="12700">
                  <a:noFill/>
                  <a:prstDash val="solid"/>
                </a:ln>
                <a:solidFill>
                  <a:srgbClr val="2D283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BÀI GIẢNG </a:t>
            </a:r>
            <a:r>
              <a:rPr lang="en-US" altLang="zh-CN" sz="1600" b="1" smtClean="0">
                <a:ln w="12700">
                  <a:noFill/>
                  <a:prstDash val="solid"/>
                </a:ln>
                <a:solidFill>
                  <a:srgbClr val="2D283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ĐIỆN TỬ</a:t>
            </a:r>
          </a:p>
          <a:p>
            <a:pPr algn="ctr"/>
            <a:endParaRPr lang="en-US" altLang="zh-CN" sz="1600" b="1" dirty="0" smtClean="0">
              <a:ln w="12700">
                <a:noFill/>
                <a:prstDash val="solid"/>
              </a:ln>
              <a:solidFill>
                <a:srgbClr val="2D2833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/>
            <a:r>
              <a:rPr lang="en-US" altLang="zh-CN" sz="2000" b="1" dirty="0" smtClean="0">
                <a:ln w="12700">
                  <a:noFill/>
                  <a:prstDash val="solid"/>
                </a:ln>
                <a:solidFill>
                  <a:srgbClr val="2D283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LỚP 5A3</a:t>
            </a:r>
            <a:endParaRPr lang="zh-CN" altLang="en-US" sz="2000" b="1" dirty="0">
              <a:ln w="12700">
                <a:noFill/>
                <a:prstDash val="solid"/>
              </a:ln>
              <a:solidFill>
                <a:srgbClr val="2D2833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2" name="PA_文本框 15"/>
          <p:cNvSpPr txBox="1"/>
          <p:nvPr>
            <p:custDataLst>
              <p:tags r:id="rId2"/>
            </p:custDataLst>
          </p:nvPr>
        </p:nvSpPr>
        <p:spPr>
          <a:xfrm>
            <a:off x="1487146" y="3913170"/>
            <a:ext cx="5843477" cy="400097"/>
          </a:xfrm>
          <a:prstGeom prst="rect">
            <a:avLst/>
          </a:prstGeom>
          <a:noFill/>
        </p:spPr>
        <p:txBody>
          <a:bodyPr wrap="square" lIns="121908" tIns="60954" rIns="121908" bIns="60954" rtlCol="0">
            <a:spAutoFit/>
          </a:bodyPr>
          <a:lstStyle/>
          <a:p>
            <a:pPr algn="ctr"/>
            <a:r>
              <a:rPr lang="en-US" altLang="zh-CN" b="1" dirty="0" smtClean="0">
                <a:ln w="12700">
                  <a:noFill/>
                  <a:prstDash val="solid"/>
                </a:ln>
                <a:solidFill>
                  <a:srgbClr val="2D283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Giáo viên: Hoàng Thanh Trang</a:t>
            </a:r>
            <a:endParaRPr lang="zh-CN" altLang="en-US" b="1" dirty="0">
              <a:ln w="12700">
                <a:noFill/>
                <a:prstDash val="solid"/>
              </a:ln>
              <a:solidFill>
                <a:srgbClr val="2D2833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mc:AlternateContent xmlns:mc="http://schemas.openxmlformats.org/markup-compatibility/2006">
    <mc:Choice xmlns:p14="http://schemas.microsoft.com/office/powerpoint/2010/main"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grpId="0" nodeType="withEffect" p14:presetBounceEnd="26667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26667">
                                          <p:cBhvr additive="base">
                                            <p:cTn id="7" dur="75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26667">
                                          <p:cBhvr additive="base">
                                            <p:cTn id="8" dur="75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8" fill="hold" grpId="0" nodeType="withEffect" p14:presetBounceEnd="26667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26667">
                                          <p:cBhvr additive="base">
                                            <p:cTn id="11" dur="75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26667">
                                          <p:cBhvr additive="base">
                                            <p:cTn id="12" dur="75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1" grpId="0"/>
          <p:bldP spid="12" grpId="0"/>
        </p:bldLst>
      </p:timing>
    </mc:Choice>
    <mc:Fallback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75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75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75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75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1" grpId="0"/>
          <p:bldP spid="12" grpId="0"/>
        </p:bldLst>
      </p:timing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>
            <a:hlinkClick r:id="" action="ppaction://hlinkshowjump?jump=nextslide"/>
          </p:cNvPr>
          <p:cNvSpPr/>
          <p:nvPr/>
        </p:nvSpPr>
        <p:spPr>
          <a:xfrm>
            <a:off x="179513" y="123478"/>
            <a:ext cx="4968551" cy="576064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36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 1: Đặt tính rồi tính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B93D58D-9323-4DE9-ADD9-98965085B2C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4788" y="1275605"/>
            <a:ext cx="2149574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 b="1">
                <a:solidFill>
                  <a:srgbClr val="3316A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 17,55 : 3,9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1B40045-D330-4DD9-B20E-3CBF9E6E74A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0" y="1275605"/>
            <a:ext cx="289242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 b="1">
                <a:solidFill>
                  <a:srgbClr val="3316A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 0,603 : 0,09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22922945-5549-45B5-9ECA-58C13014C753}"/>
              </a:ext>
            </a:extLst>
          </p:cNvPr>
          <p:cNvGrpSpPr/>
          <p:nvPr/>
        </p:nvGrpSpPr>
        <p:grpSpPr>
          <a:xfrm>
            <a:off x="604788" y="2067694"/>
            <a:ext cx="2824162" cy="1575475"/>
            <a:chOff x="1217613" y="3225800"/>
            <a:chExt cx="2824162" cy="1511300"/>
          </a:xfrm>
        </p:grpSpPr>
        <p:sp>
          <p:nvSpPr>
            <p:cNvPr id="10" name="Text Box 785">
              <a:extLst>
                <a:ext uri="{FF2B5EF4-FFF2-40B4-BE49-F238E27FC236}">
                  <a16:creationId xmlns:a16="http://schemas.microsoft.com/office/drawing/2014/main" id="{EEF53EE9-B4AE-42A4-938A-DFFA7B364EB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217613" y="3290888"/>
              <a:ext cx="1600200" cy="5191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spcBef>
                  <a:spcPct val="50000"/>
                </a:spcBef>
                <a:buFontTx/>
                <a:buNone/>
              </a:pPr>
              <a:r>
                <a:rPr lang="en-US" altLang="en-US" sz="2800" b="1">
                  <a:solidFill>
                    <a:srgbClr val="0000FF"/>
                  </a:solidFill>
                  <a:latin typeface="Times New Roman" panose="02020603050405020304" pitchFamily="18" charset="0"/>
                </a:rPr>
                <a:t> 17 5 5 </a:t>
              </a:r>
            </a:p>
          </p:txBody>
        </p:sp>
        <p:sp>
          <p:nvSpPr>
            <p:cNvPr id="11" name="Line 786">
              <a:extLst>
                <a:ext uri="{FF2B5EF4-FFF2-40B4-BE49-F238E27FC236}">
                  <a16:creationId xmlns:a16="http://schemas.microsoft.com/office/drawing/2014/main" id="{21EFD2CA-E304-4FF5-BC62-CB14F617D7FA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519363" y="3355975"/>
              <a:ext cx="6350" cy="1060450"/>
            </a:xfrm>
            <a:prstGeom prst="line">
              <a:avLst/>
            </a:prstGeom>
            <a:noFill/>
            <a:ln w="28575">
              <a:solidFill>
                <a:srgbClr val="003366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" name="Text Box 789">
              <a:extLst>
                <a:ext uri="{FF2B5EF4-FFF2-40B4-BE49-F238E27FC236}">
                  <a16:creationId xmlns:a16="http://schemas.microsoft.com/office/drawing/2014/main" id="{05CFF8DF-6DC0-4BD0-B96D-A3949AE529A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608263" y="3316288"/>
              <a:ext cx="1433512" cy="52228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spcBef>
                  <a:spcPct val="50000"/>
                </a:spcBef>
                <a:buFontTx/>
                <a:buNone/>
              </a:pPr>
              <a:r>
                <a:rPr lang="en-US" altLang="en-US" sz="2800" b="1">
                  <a:solidFill>
                    <a:srgbClr val="0000FF"/>
                  </a:solidFill>
                  <a:latin typeface="Times New Roman" panose="02020603050405020304" pitchFamily="18" charset="0"/>
                </a:rPr>
                <a:t>3 9</a:t>
              </a:r>
            </a:p>
          </p:txBody>
        </p:sp>
        <p:sp>
          <p:nvSpPr>
            <p:cNvPr id="13" name="Line 787">
              <a:extLst>
                <a:ext uri="{FF2B5EF4-FFF2-40B4-BE49-F238E27FC236}">
                  <a16:creationId xmlns:a16="http://schemas.microsoft.com/office/drawing/2014/main" id="{1C1E1AC6-DE37-4F1A-90E2-4497888226D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525713" y="3810000"/>
              <a:ext cx="901700" cy="0"/>
            </a:xfrm>
            <a:prstGeom prst="line">
              <a:avLst/>
            </a:prstGeom>
            <a:noFill/>
            <a:ln w="28575">
              <a:solidFill>
                <a:srgbClr val="003366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B0DABFBE-6DF7-4C00-B4AE-C1BA5FA373D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76400" y="3225800"/>
              <a:ext cx="287338" cy="584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b="1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,</a:t>
              </a:r>
              <a:endParaRPr lang="en-US" alt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30B13FC5-CD74-4B60-A27F-380DFDD3A3B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19400" y="3302000"/>
              <a:ext cx="287338" cy="584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b="1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,</a:t>
              </a:r>
              <a:endParaRPr lang="en-US" alt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345EE095-7E99-47FA-881C-6ABD1674D6E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63738" y="3238500"/>
              <a:ext cx="287337" cy="5857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b="1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,</a:t>
              </a:r>
              <a:endParaRPr lang="en-US" alt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7" name="Line 791">
              <a:extLst>
                <a:ext uri="{FF2B5EF4-FFF2-40B4-BE49-F238E27FC236}">
                  <a16:creationId xmlns:a16="http://schemas.microsoft.com/office/drawing/2014/main" id="{A8D2B77E-9AEC-40C9-97F8-576B13B2054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712913" y="3594100"/>
              <a:ext cx="198437" cy="149225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" name="Line 791">
              <a:extLst>
                <a:ext uri="{FF2B5EF4-FFF2-40B4-BE49-F238E27FC236}">
                  <a16:creationId xmlns:a16="http://schemas.microsoft.com/office/drawing/2014/main" id="{8240587B-2278-481C-B489-28D52EDEAB7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860675" y="3644900"/>
              <a:ext cx="204788" cy="12065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" name="Text Box 794">
              <a:extLst>
                <a:ext uri="{FF2B5EF4-FFF2-40B4-BE49-F238E27FC236}">
                  <a16:creationId xmlns:a16="http://schemas.microsoft.com/office/drawing/2014/main" id="{B3DF9A80-73E9-49B4-A48D-1E89106180B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589213" y="3733800"/>
              <a:ext cx="349250" cy="5191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spcBef>
                  <a:spcPct val="50000"/>
                </a:spcBef>
                <a:buFontTx/>
                <a:buNone/>
              </a:pPr>
              <a:r>
                <a:rPr lang="en-US" altLang="en-US" sz="2800" b="1">
                  <a:solidFill>
                    <a:srgbClr val="FF0000"/>
                  </a:solidFill>
                  <a:latin typeface="Times New Roman" panose="02020603050405020304" pitchFamily="18" charset="0"/>
                </a:rPr>
                <a:t>4</a:t>
              </a:r>
            </a:p>
          </p:txBody>
        </p:sp>
        <p:sp>
          <p:nvSpPr>
            <p:cNvPr id="20" name="Text Box 794">
              <a:extLst>
                <a:ext uri="{FF2B5EF4-FFF2-40B4-BE49-F238E27FC236}">
                  <a16:creationId xmlns:a16="http://schemas.microsoft.com/office/drawing/2014/main" id="{4108018D-E341-4178-B058-57C7E669BFD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752600" y="3765550"/>
              <a:ext cx="349250" cy="5191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spcBef>
                  <a:spcPct val="50000"/>
                </a:spcBef>
                <a:buFontTx/>
                <a:buNone/>
              </a:pPr>
              <a:r>
                <a:rPr lang="en-US" altLang="en-US" sz="2800" b="1">
                  <a:solidFill>
                    <a:srgbClr val="0000FF"/>
                  </a:solidFill>
                  <a:latin typeface="Times New Roman" panose="02020603050405020304" pitchFamily="18" charset="0"/>
                </a:rPr>
                <a:t>9</a:t>
              </a:r>
            </a:p>
          </p:txBody>
        </p:sp>
        <p:sp>
          <p:nvSpPr>
            <p:cNvPr id="21" name="Text Box 794">
              <a:extLst>
                <a:ext uri="{FF2B5EF4-FFF2-40B4-BE49-F238E27FC236}">
                  <a16:creationId xmlns:a16="http://schemas.microsoft.com/office/drawing/2014/main" id="{7A252A81-0717-4128-80FC-6DE402AF822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503363" y="3765550"/>
              <a:ext cx="349250" cy="5191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spcBef>
                  <a:spcPct val="50000"/>
                </a:spcBef>
                <a:buFontTx/>
                <a:buNone/>
              </a:pPr>
              <a:r>
                <a:rPr lang="en-US" altLang="en-US" sz="2800" b="1">
                  <a:solidFill>
                    <a:srgbClr val="0000FF"/>
                  </a:solidFill>
                  <a:latin typeface="Times New Roman" panose="02020603050405020304" pitchFamily="18" charset="0"/>
                </a:rPr>
                <a:t>1</a:t>
              </a:r>
            </a:p>
          </p:txBody>
        </p:sp>
        <p:sp>
          <p:nvSpPr>
            <p:cNvPr id="22" name="Text Box 794">
              <a:extLst>
                <a:ext uri="{FF2B5EF4-FFF2-40B4-BE49-F238E27FC236}">
                  <a16:creationId xmlns:a16="http://schemas.microsoft.com/office/drawing/2014/main" id="{70AE1C3F-7876-4B68-B61B-F1FE477A4AA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976438" y="3765550"/>
              <a:ext cx="349250" cy="5191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spcBef>
                  <a:spcPct val="50000"/>
                </a:spcBef>
                <a:buFontTx/>
                <a:buNone/>
              </a:pPr>
              <a:r>
                <a:rPr lang="en-US" altLang="en-US" sz="2800" b="1">
                  <a:solidFill>
                    <a:srgbClr val="0000FF"/>
                  </a:solidFill>
                  <a:latin typeface="Times New Roman" panose="02020603050405020304" pitchFamily="18" charset="0"/>
                </a:rPr>
                <a:t>5</a:t>
              </a:r>
            </a:p>
          </p:txBody>
        </p:sp>
        <p:sp>
          <p:nvSpPr>
            <p:cNvPr id="23" name="Text Box 794">
              <a:extLst>
                <a:ext uri="{FF2B5EF4-FFF2-40B4-BE49-F238E27FC236}">
                  <a16:creationId xmlns:a16="http://schemas.microsoft.com/office/drawing/2014/main" id="{FA447B2C-6929-4AA0-8293-67855F6178B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968625" y="3748088"/>
              <a:ext cx="349250" cy="5191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spcBef>
                  <a:spcPct val="50000"/>
                </a:spcBef>
                <a:buFontTx/>
                <a:buNone/>
              </a:pPr>
              <a:r>
                <a:rPr lang="en-US" altLang="en-US" sz="2800" b="1">
                  <a:solidFill>
                    <a:srgbClr val="FF0000"/>
                  </a:solidFill>
                  <a:latin typeface="Times New Roman" panose="02020603050405020304" pitchFamily="18" charset="0"/>
                </a:rPr>
                <a:t>5</a:t>
              </a:r>
            </a:p>
          </p:txBody>
        </p:sp>
        <p:sp>
          <p:nvSpPr>
            <p:cNvPr id="24" name="Text Box 794">
              <a:extLst>
                <a:ext uri="{FF2B5EF4-FFF2-40B4-BE49-F238E27FC236}">
                  <a16:creationId xmlns:a16="http://schemas.microsoft.com/office/drawing/2014/main" id="{BAD79A96-A3B4-4408-82B6-86CF3893DF6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963738" y="4217988"/>
              <a:ext cx="349250" cy="5191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spcBef>
                  <a:spcPct val="50000"/>
                </a:spcBef>
                <a:buFontTx/>
                <a:buNone/>
              </a:pPr>
              <a:r>
                <a:rPr lang="en-US" altLang="en-US" sz="2800" b="1">
                  <a:solidFill>
                    <a:srgbClr val="0000FF"/>
                  </a:solidFill>
                  <a:latin typeface="Times New Roman" panose="02020603050405020304" pitchFamily="18" charset="0"/>
                </a:rPr>
                <a:t>0</a:t>
              </a:r>
            </a:p>
          </p:txBody>
        </p:sp>
        <p:sp>
          <p:nvSpPr>
            <p:cNvPr id="25" name="Text Box 794">
              <a:extLst>
                <a:ext uri="{FF2B5EF4-FFF2-40B4-BE49-F238E27FC236}">
                  <a16:creationId xmlns:a16="http://schemas.microsoft.com/office/drawing/2014/main" id="{FEE716AF-6477-4020-800A-9DFE9B589E5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744663" y="4217988"/>
              <a:ext cx="349250" cy="5191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spcBef>
                  <a:spcPct val="50000"/>
                </a:spcBef>
                <a:buFontTx/>
                <a:buNone/>
              </a:pPr>
              <a:r>
                <a:rPr lang="en-US" altLang="en-US" sz="2800" b="1">
                  <a:solidFill>
                    <a:srgbClr val="0000FF"/>
                  </a:solidFill>
                  <a:latin typeface="Times New Roman" panose="02020603050405020304" pitchFamily="18" charset="0"/>
                </a:rPr>
                <a:t>0</a:t>
              </a:r>
            </a:p>
          </p:txBody>
        </p:sp>
        <p:sp>
          <p:nvSpPr>
            <p:cNvPr id="26" name="Text Box 794">
              <a:extLst>
                <a:ext uri="{FF2B5EF4-FFF2-40B4-BE49-F238E27FC236}">
                  <a16:creationId xmlns:a16="http://schemas.microsoft.com/office/drawing/2014/main" id="{C513FE14-6AE0-4B78-9150-E0BCA238EFA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819400" y="3697288"/>
              <a:ext cx="349250" cy="5191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spcBef>
                  <a:spcPct val="50000"/>
                </a:spcBef>
                <a:buFontTx/>
                <a:buNone/>
              </a:pPr>
              <a:r>
                <a:rPr lang="en-US" altLang="en-US" sz="2800" b="1">
                  <a:solidFill>
                    <a:srgbClr val="FF0000"/>
                  </a:solidFill>
                  <a:latin typeface="Times New Roman" panose="02020603050405020304" pitchFamily="18" charset="0"/>
                </a:rPr>
                <a:t>,</a:t>
              </a:r>
            </a:p>
          </p:txBody>
        </p:sp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5F4D54EC-D357-48E9-A109-21ABDE788E67}"/>
              </a:ext>
            </a:extLst>
          </p:cNvPr>
          <p:cNvGrpSpPr/>
          <p:nvPr/>
        </p:nvGrpSpPr>
        <p:grpSpPr>
          <a:xfrm>
            <a:off x="4788024" y="1995686"/>
            <a:ext cx="2765425" cy="1684338"/>
            <a:chOff x="1276350" y="3254375"/>
            <a:chExt cx="2765425" cy="1684338"/>
          </a:xfrm>
        </p:grpSpPr>
        <p:sp>
          <p:nvSpPr>
            <p:cNvPr id="28" name="Text Box 785">
              <a:extLst>
                <a:ext uri="{FF2B5EF4-FFF2-40B4-BE49-F238E27FC236}">
                  <a16:creationId xmlns:a16="http://schemas.microsoft.com/office/drawing/2014/main" id="{C51E147F-D137-43D3-ABE1-E6F231D1C2F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276350" y="3319463"/>
              <a:ext cx="1600200" cy="5191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spcBef>
                  <a:spcPct val="50000"/>
                </a:spcBef>
                <a:buFontTx/>
                <a:buNone/>
              </a:pPr>
              <a:r>
                <a:rPr lang="en-US" altLang="en-US" sz="2800" b="1">
                  <a:solidFill>
                    <a:srgbClr val="0000FF"/>
                  </a:solidFill>
                  <a:latin typeface="Times New Roman" panose="02020603050405020304" pitchFamily="18" charset="0"/>
                </a:rPr>
                <a:t> 0 60 3</a:t>
              </a:r>
            </a:p>
          </p:txBody>
        </p:sp>
        <p:sp>
          <p:nvSpPr>
            <p:cNvPr id="29" name="Line 786">
              <a:extLst>
                <a:ext uri="{FF2B5EF4-FFF2-40B4-BE49-F238E27FC236}">
                  <a16:creationId xmlns:a16="http://schemas.microsoft.com/office/drawing/2014/main" id="{D707D98C-218A-4299-8347-433BAC04F5D6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519363" y="3355975"/>
              <a:ext cx="6350" cy="1060450"/>
            </a:xfrm>
            <a:prstGeom prst="line">
              <a:avLst/>
            </a:prstGeom>
            <a:noFill/>
            <a:ln w="28575">
              <a:solidFill>
                <a:srgbClr val="003366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" name="Text Box 789">
              <a:extLst>
                <a:ext uri="{FF2B5EF4-FFF2-40B4-BE49-F238E27FC236}">
                  <a16:creationId xmlns:a16="http://schemas.microsoft.com/office/drawing/2014/main" id="{F9028759-8634-40D8-8FBA-22F354CCD2D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608263" y="3316288"/>
              <a:ext cx="1433512" cy="52228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spcBef>
                  <a:spcPct val="50000"/>
                </a:spcBef>
                <a:buFontTx/>
                <a:buNone/>
              </a:pPr>
              <a:r>
                <a:rPr lang="en-US" altLang="en-US" sz="2800" b="1">
                  <a:solidFill>
                    <a:srgbClr val="0000FF"/>
                  </a:solidFill>
                  <a:latin typeface="Times New Roman" panose="02020603050405020304" pitchFamily="18" charset="0"/>
                </a:rPr>
                <a:t>0 09</a:t>
              </a:r>
            </a:p>
          </p:txBody>
        </p:sp>
        <p:sp>
          <p:nvSpPr>
            <p:cNvPr id="31" name="Line 787">
              <a:extLst>
                <a:ext uri="{FF2B5EF4-FFF2-40B4-BE49-F238E27FC236}">
                  <a16:creationId xmlns:a16="http://schemas.microsoft.com/office/drawing/2014/main" id="{1022D20F-D8F9-4877-A3AF-99B14EB6272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525713" y="3810000"/>
              <a:ext cx="901700" cy="0"/>
            </a:xfrm>
            <a:prstGeom prst="line">
              <a:avLst/>
            </a:prstGeom>
            <a:noFill/>
            <a:ln w="28575">
              <a:solidFill>
                <a:srgbClr val="003366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2377C72E-51BD-4AB1-9B73-F71FF52A0F4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33525" y="3254375"/>
              <a:ext cx="287338" cy="584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b="1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,</a:t>
              </a:r>
              <a:endParaRPr lang="en-US" altLang="en-US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id="{E21F2166-29B8-469A-8CB6-772EED7390A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19400" y="3302000"/>
              <a:ext cx="287338" cy="584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b="1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,</a:t>
              </a:r>
              <a:endParaRPr lang="en-US" altLang="en-US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1CE0ADA4-63A0-44A1-B9F0-0F6144A2CE9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89138" y="3355975"/>
              <a:ext cx="261937" cy="4619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400" b="1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,</a:t>
              </a:r>
              <a:endParaRPr lang="en-US" altLang="en-US" sz="24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5" name="Line 791">
              <a:extLst>
                <a:ext uri="{FF2B5EF4-FFF2-40B4-BE49-F238E27FC236}">
                  <a16:creationId xmlns:a16="http://schemas.microsoft.com/office/drawing/2014/main" id="{194537DA-30EE-4E6D-A67A-CD016E3131D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598613" y="3641725"/>
              <a:ext cx="196850" cy="149225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6" name="Line 791">
              <a:extLst>
                <a:ext uri="{FF2B5EF4-FFF2-40B4-BE49-F238E27FC236}">
                  <a16:creationId xmlns:a16="http://schemas.microsoft.com/office/drawing/2014/main" id="{895F6732-8FF6-412C-AE06-A41535EF639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860675" y="3670300"/>
              <a:ext cx="204788" cy="12065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7" name="Text Box 794">
              <a:extLst>
                <a:ext uri="{FF2B5EF4-FFF2-40B4-BE49-F238E27FC236}">
                  <a16:creationId xmlns:a16="http://schemas.microsoft.com/office/drawing/2014/main" id="{ED0D2D01-8073-4692-8FFF-6015FB7756C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589213" y="3886200"/>
              <a:ext cx="349250" cy="5191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spcBef>
                  <a:spcPct val="50000"/>
                </a:spcBef>
                <a:buFontTx/>
                <a:buNone/>
              </a:pPr>
              <a:r>
                <a:rPr lang="en-US" altLang="en-US" sz="2800" b="1">
                  <a:solidFill>
                    <a:srgbClr val="FF0000"/>
                  </a:solidFill>
                  <a:latin typeface="Times New Roman" panose="02020603050405020304" pitchFamily="18" charset="0"/>
                </a:rPr>
                <a:t>6</a:t>
              </a:r>
            </a:p>
          </p:txBody>
        </p:sp>
        <p:sp>
          <p:nvSpPr>
            <p:cNvPr id="38" name="Text Box 794">
              <a:extLst>
                <a:ext uri="{FF2B5EF4-FFF2-40B4-BE49-F238E27FC236}">
                  <a16:creationId xmlns:a16="http://schemas.microsoft.com/office/drawing/2014/main" id="{49284EB5-448C-478D-9FEB-178E449A6E6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822450" y="3900488"/>
              <a:ext cx="349250" cy="5191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spcBef>
                  <a:spcPct val="50000"/>
                </a:spcBef>
                <a:buFontTx/>
                <a:buNone/>
              </a:pPr>
              <a:r>
                <a:rPr lang="en-US" altLang="en-US" sz="2800" b="1">
                  <a:solidFill>
                    <a:srgbClr val="0000FF"/>
                  </a:solidFill>
                  <a:latin typeface="Times New Roman" panose="02020603050405020304" pitchFamily="18" charset="0"/>
                </a:rPr>
                <a:t>6</a:t>
              </a:r>
            </a:p>
          </p:txBody>
        </p:sp>
        <p:sp>
          <p:nvSpPr>
            <p:cNvPr id="39" name="Text Box 794">
              <a:extLst>
                <a:ext uri="{FF2B5EF4-FFF2-40B4-BE49-F238E27FC236}">
                  <a16:creationId xmlns:a16="http://schemas.microsoft.com/office/drawing/2014/main" id="{9AB18100-2616-41A3-B60A-C04FC6617BD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076450" y="3900488"/>
              <a:ext cx="349250" cy="5191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spcBef>
                  <a:spcPct val="50000"/>
                </a:spcBef>
                <a:buFontTx/>
                <a:buNone/>
              </a:pPr>
              <a:r>
                <a:rPr lang="en-US" altLang="en-US" sz="2800" b="1">
                  <a:solidFill>
                    <a:srgbClr val="0000FF"/>
                  </a:solidFill>
                  <a:latin typeface="Times New Roman" panose="02020603050405020304" pitchFamily="18" charset="0"/>
                </a:rPr>
                <a:t>3</a:t>
              </a:r>
            </a:p>
          </p:txBody>
        </p:sp>
        <p:sp>
          <p:nvSpPr>
            <p:cNvPr id="41" name="Rectangle 40">
              <a:extLst>
                <a:ext uri="{FF2B5EF4-FFF2-40B4-BE49-F238E27FC236}">
                  <a16:creationId xmlns:a16="http://schemas.microsoft.com/office/drawing/2014/main" id="{CA9118F0-7E18-467E-8F1D-9BA3172C0E6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35275" y="3805238"/>
              <a:ext cx="287338" cy="584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b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,</a:t>
              </a:r>
              <a:endParaRPr lang="en-US" altLang="en-US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2" name="Text Box 794">
              <a:extLst>
                <a:ext uri="{FF2B5EF4-FFF2-40B4-BE49-F238E27FC236}">
                  <a16:creationId xmlns:a16="http://schemas.microsoft.com/office/drawing/2014/main" id="{EB3F1F2B-4989-4DED-A30C-0D19D3C25EC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998788" y="3897313"/>
              <a:ext cx="349250" cy="5191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spcBef>
                  <a:spcPct val="50000"/>
                </a:spcBef>
                <a:buFontTx/>
                <a:buNone/>
              </a:pPr>
              <a:r>
                <a:rPr lang="en-US" altLang="en-US" sz="2800" b="1">
                  <a:solidFill>
                    <a:srgbClr val="FF0000"/>
                  </a:solidFill>
                  <a:latin typeface="Times New Roman" panose="02020603050405020304" pitchFamily="18" charset="0"/>
                </a:rPr>
                <a:t>7</a:t>
              </a:r>
            </a:p>
          </p:txBody>
        </p:sp>
        <p:sp>
          <p:nvSpPr>
            <p:cNvPr id="43" name="Text Box 794">
              <a:extLst>
                <a:ext uri="{FF2B5EF4-FFF2-40B4-BE49-F238E27FC236}">
                  <a16:creationId xmlns:a16="http://schemas.microsoft.com/office/drawing/2014/main" id="{AA7DF766-160A-42C9-ABC7-A26D3F1EFC6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076450" y="4419600"/>
              <a:ext cx="349250" cy="5191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spcBef>
                  <a:spcPct val="50000"/>
                </a:spcBef>
                <a:buFontTx/>
                <a:buNone/>
              </a:pPr>
              <a:r>
                <a:rPr lang="en-US" altLang="en-US" sz="2800" b="1">
                  <a:solidFill>
                    <a:srgbClr val="0000FF"/>
                  </a:solidFill>
                  <a:latin typeface="Times New Roman" panose="02020603050405020304" pitchFamily="18" charset="0"/>
                </a:rPr>
                <a:t>0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2567539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>
            <a:hlinkClick r:id="" action="ppaction://hlinkshowjump?jump=nextslide"/>
          </p:cNvPr>
          <p:cNvSpPr/>
          <p:nvPr/>
        </p:nvSpPr>
        <p:spPr>
          <a:xfrm>
            <a:off x="179513" y="123478"/>
            <a:ext cx="4968551" cy="576064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36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 1: Đặt tính rồi tính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EE53BD5-7F75-49BC-BEDC-AEB13128420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4788" y="980969"/>
            <a:ext cx="2551114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 b="1">
                <a:solidFill>
                  <a:srgbClr val="3316A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c. 0,3068 : 0,26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7692CE5-2496-4081-97E1-C70810392E8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0" y="1040418"/>
            <a:ext cx="2551114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 b="1">
                <a:solidFill>
                  <a:srgbClr val="3316A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d. 98,156 :4,63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547912C9-D2F5-4ED0-B6C5-B5C1BF6D9D47}"/>
              </a:ext>
            </a:extLst>
          </p:cNvPr>
          <p:cNvGrpSpPr/>
          <p:nvPr/>
        </p:nvGrpSpPr>
        <p:grpSpPr>
          <a:xfrm>
            <a:off x="810716" y="2019722"/>
            <a:ext cx="2897188" cy="2208212"/>
            <a:chOff x="1276350" y="3233738"/>
            <a:chExt cx="2897188" cy="2208212"/>
          </a:xfrm>
        </p:grpSpPr>
        <p:sp>
          <p:nvSpPr>
            <p:cNvPr id="9" name="Text Box 785">
              <a:extLst>
                <a:ext uri="{FF2B5EF4-FFF2-40B4-BE49-F238E27FC236}">
                  <a16:creationId xmlns:a16="http://schemas.microsoft.com/office/drawing/2014/main" id="{7A8B9178-FF35-49CB-8227-EB8E6156FDD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276350" y="3319463"/>
              <a:ext cx="1600200" cy="5191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spcBef>
                  <a:spcPct val="50000"/>
                </a:spcBef>
                <a:buFontTx/>
                <a:buNone/>
              </a:pPr>
              <a:r>
                <a:rPr lang="en-US" altLang="en-US" sz="2800" b="1">
                  <a:solidFill>
                    <a:srgbClr val="0000FF"/>
                  </a:solidFill>
                  <a:latin typeface="Times New Roman" panose="02020603050405020304" pitchFamily="18" charset="0"/>
                </a:rPr>
                <a:t> 0 30 68</a:t>
              </a:r>
            </a:p>
          </p:txBody>
        </p:sp>
        <p:sp>
          <p:nvSpPr>
            <p:cNvPr id="10" name="Line 786">
              <a:extLst>
                <a:ext uri="{FF2B5EF4-FFF2-40B4-BE49-F238E27FC236}">
                  <a16:creationId xmlns:a16="http://schemas.microsoft.com/office/drawing/2014/main" id="{E7EE37E6-D8AA-4FB7-9968-F173A2179B49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720975" y="3355975"/>
              <a:ext cx="6350" cy="1060450"/>
            </a:xfrm>
            <a:prstGeom prst="line">
              <a:avLst/>
            </a:prstGeom>
            <a:noFill/>
            <a:ln w="28575">
              <a:solidFill>
                <a:srgbClr val="003366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" name="Text Box 789">
              <a:extLst>
                <a:ext uri="{FF2B5EF4-FFF2-40B4-BE49-F238E27FC236}">
                  <a16:creationId xmlns:a16="http://schemas.microsoft.com/office/drawing/2014/main" id="{5C4CEFDE-57A2-439B-98BD-527AC026E44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740025" y="3292475"/>
              <a:ext cx="1433513" cy="522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spcBef>
                  <a:spcPct val="50000"/>
                </a:spcBef>
                <a:buFontTx/>
                <a:buNone/>
              </a:pPr>
              <a:r>
                <a:rPr lang="en-US" altLang="en-US" sz="2800" b="1">
                  <a:solidFill>
                    <a:srgbClr val="0000FF"/>
                  </a:solidFill>
                  <a:latin typeface="Times New Roman" panose="02020603050405020304" pitchFamily="18" charset="0"/>
                </a:rPr>
                <a:t>0 26</a:t>
              </a:r>
            </a:p>
          </p:txBody>
        </p:sp>
        <p:sp>
          <p:nvSpPr>
            <p:cNvPr id="12" name="Line 787">
              <a:extLst>
                <a:ext uri="{FF2B5EF4-FFF2-40B4-BE49-F238E27FC236}">
                  <a16:creationId xmlns:a16="http://schemas.microsoft.com/office/drawing/2014/main" id="{EEF029DC-4A2D-4545-88AE-8F3ED7BBC13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727325" y="3810000"/>
              <a:ext cx="901700" cy="0"/>
            </a:xfrm>
            <a:prstGeom prst="line">
              <a:avLst/>
            </a:prstGeom>
            <a:noFill/>
            <a:ln w="28575">
              <a:solidFill>
                <a:srgbClr val="003366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04B4AC7A-7FA0-43B6-A2FE-B536836C2D9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33525" y="3254375"/>
              <a:ext cx="287338" cy="584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b="1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,</a:t>
              </a:r>
              <a:endParaRPr lang="en-US" altLang="en-US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F6E75BB6-3E64-4D9C-880C-CD0CB878D38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14650" y="3233738"/>
              <a:ext cx="285750" cy="584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b="1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,</a:t>
              </a:r>
              <a:endParaRPr lang="en-US" altLang="en-US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9EF2B8BB-3C85-44A0-B668-94D026196EF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89138" y="3355975"/>
              <a:ext cx="261937" cy="4619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400" b="1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,</a:t>
              </a:r>
              <a:endParaRPr lang="en-US" altLang="en-US" sz="24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6" name="Line 791">
              <a:extLst>
                <a:ext uri="{FF2B5EF4-FFF2-40B4-BE49-F238E27FC236}">
                  <a16:creationId xmlns:a16="http://schemas.microsoft.com/office/drawing/2014/main" id="{36047D08-5A62-46CB-89A3-0CAE577532B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997200" y="3609975"/>
              <a:ext cx="120650" cy="134938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" name="Line 791">
              <a:extLst>
                <a:ext uri="{FF2B5EF4-FFF2-40B4-BE49-F238E27FC236}">
                  <a16:creationId xmlns:a16="http://schemas.microsoft.com/office/drawing/2014/main" id="{44639F86-B515-4FE6-A48A-C064CECC0A6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616075" y="3644900"/>
              <a:ext cx="204788" cy="12065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" name="Text Box 794">
              <a:extLst>
                <a:ext uri="{FF2B5EF4-FFF2-40B4-BE49-F238E27FC236}">
                  <a16:creationId xmlns:a16="http://schemas.microsoft.com/office/drawing/2014/main" id="{672C18B4-F14E-4736-AF67-4A82902EB3C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792413" y="3873500"/>
              <a:ext cx="941387" cy="5238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spcBef>
                  <a:spcPct val="50000"/>
                </a:spcBef>
                <a:buFontTx/>
                <a:buNone/>
              </a:pPr>
              <a:r>
                <a:rPr lang="en-US" altLang="en-US" sz="2800" b="1">
                  <a:solidFill>
                    <a:srgbClr val="FF0000"/>
                  </a:solidFill>
                  <a:latin typeface="Times New Roman" panose="02020603050405020304" pitchFamily="18" charset="0"/>
                </a:rPr>
                <a:t>1,18</a:t>
              </a:r>
            </a:p>
          </p:txBody>
        </p:sp>
        <p:sp>
          <p:nvSpPr>
            <p:cNvPr id="19" name="Text Box 794">
              <a:extLst>
                <a:ext uri="{FF2B5EF4-FFF2-40B4-BE49-F238E27FC236}">
                  <a16:creationId xmlns:a16="http://schemas.microsoft.com/office/drawing/2014/main" id="{E2EBB830-744A-466A-A730-01408D7DCE6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844675" y="3900488"/>
              <a:ext cx="349250" cy="5191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spcBef>
                  <a:spcPct val="50000"/>
                </a:spcBef>
                <a:buFontTx/>
                <a:buNone/>
              </a:pPr>
              <a:r>
                <a:rPr lang="en-US" altLang="en-US" sz="2800" b="1">
                  <a:solidFill>
                    <a:srgbClr val="0000FF"/>
                  </a:solidFill>
                  <a:latin typeface="Times New Roman" panose="02020603050405020304" pitchFamily="18" charset="0"/>
                </a:rPr>
                <a:t>4</a:t>
              </a:r>
            </a:p>
          </p:txBody>
        </p:sp>
        <p:sp>
          <p:nvSpPr>
            <p:cNvPr id="20" name="Text Box 794">
              <a:extLst>
                <a:ext uri="{FF2B5EF4-FFF2-40B4-BE49-F238E27FC236}">
                  <a16:creationId xmlns:a16="http://schemas.microsoft.com/office/drawing/2014/main" id="{1885541F-A264-4307-95F3-2EFCEB8C24C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076450" y="3883025"/>
              <a:ext cx="349250" cy="5191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spcBef>
                  <a:spcPct val="50000"/>
                </a:spcBef>
                <a:buFontTx/>
                <a:buNone/>
              </a:pPr>
              <a:r>
                <a:rPr lang="en-US" altLang="en-US" sz="2800" b="1">
                  <a:solidFill>
                    <a:srgbClr val="0000FF"/>
                  </a:solidFill>
                  <a:latin typeface="Times New Roman" panose="02020603050405020304" pitchFamily="18" charset="0"/>
                </a:rPr>
                <a:t>6</a:t>
              </a:r>
            </a:p>
          </p:txBody>
        </p:sp>
        <p:sp>
          <p:nvSpPr>
            <p:cNvPr id="21" name="Text Box 794">
              <a:extLst>
                <a:ext uri="{FF2B5EF4-FFF2-40B4-BE49-F238E27FC236}">
                  <a16:creationId xmlns:a16="http://schemas.microsoft.com/office/drawing/2014/main" id="{FB0AEA98-1416-4CC7-8F30-72923206C9D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286000" y="4916488"/>
              <a:ext cx="349250" cy="5191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spcBef>
                  <a:spcPct val="50000"/>
                </a:spcBef>
                <a:buFontTx/>
                <a:buNone/>
              </a:pPr>
              <a:r>
                <a:rPr lang="en-US" altLang="en-US" sz="2800" b="1">
                  <a:solidFill>
                    <a:srgbClr val="0000FF"/>
                  </a:solidFill>
                  <a:latin typeface="Times New Roman" panose="02020603050405020304" pitchFamily="18" charset="0"/>
                </a:rPr>
                <a:t>0</a:t>
              </a:r>
            </a:p>
          </p:txBody>
        </p:sp>
        <p:sp>
          <p:nvSpPr>
            <p:cNvPr id="22" name="Text Box 794">
              <a:extLst>
                <a:ext uri="{FF2B5EF4-FFF2-40B4-BE49-F238E27FC236}">
                  <a16:creationId xmlns:a16="http://schemas.microsoft.com/office/drawing/2014/main" id="{30264538-1F53-4BF0-9FF9-548F403DA32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844675" y="4403725"/>
              <a:ext cx="349250" cy="5191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spcBef>
                  <a:spcPct val="50000"/>
                </a:spcBef>
                <a:buFontTx/>
                <a:buNone/>
              </a:pPr>
              <a:r>
                <a:rPr lang="en-US" altLang="en-US" sz="2800" b="1">
                  <a:solidFill>
                    <a:srgbClr val="0000FF"/>
                  </a:solidFill>
                  <a:latin typeface="Times New Roman" panose="02020603050405020304" pitchFamily="18" charset="0"/>
                </a:rPr>
                <a:t>2</a:t>
              </a:r>
            </a:p>
          </p:txBody>
        </p:sp>
        <p:sp>
          <p:nvSpPr>
            <p:cNvPr id="24" name="Text Box 794">
              <a:extLst>
                <a:ext uri="{FF2B5EF4-FFF2-40B4-BE49-F238E27FC236}">
                  <a16:creationId xmlns:a16="http://schemas.microsoft.com/office/drawing/2014/main" id="{3F9ECBD6-B152-45FE-B787-F47F0C7CDAC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076450" y="4397375"/>
              <a:ext cx="349250" cy="5191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spcBef>
                  <a:spcPct val="50000"/>
                </a:spcBef>
                <a:buFontTx/>
                <a:buNone/>
              </a:pPr>
              <a:r>
                <a:rPr lang="en-US" altLang="en-US" sz="2800" b="1">
                  <a:solidFill>
                    <a:srgbClr val="0000FF"/>
                  </a:solidFill>
                  <a:latin typeface="Times New Roman" panose="02020603050405020304" pitchFamily="18" charset="0"/>
                </a:rPr>
                <a:t>0</a:t>
              </a:r>
            </a:p>
          </p:txBody>
        </p:sp>
        <p:sp>
          <p:nvSpPr>
            <p:cNvPr id="25" name="Text Box 794">
              <a:extLst>
                <a:ext uri="{FF2B5EF4-FFF2-40B4-BE49-F238E27FC236}">
                  <a16:creationId xmlns:a16="http://schemas.microsoft.com/office/drawing/2014/main" id="{A8941C7C-8DA2-49D6-9984-C722C134970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251075" y="4403725"/>
              <a:ext cx="349250" cy="5191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spcBef>
                  <a:spcPct val="50000"/>
                </a:spcBef>
                <a:buFontTx/>
                <a:buNone/>
              </a:pPr>
              <a:r>
                <a:rPr lang="en-US" altLang="en-US" sz="2800" b="1">
                  <a:solidFill>
                    <a:srgbClr val="0000FF"/>
                  </a:solidFill>
                  <a:latin typeface="Times New Roman" panose="02020603050405020304" pitchFamily="18" charset="0"/>
                </a:rPr>
                <a:t>8</a:t>
              </a:r>
            </a:p>
          </p:txBody>
        </p:sp>
        <p:sp>
          <p:nvSpPr>
            <p:cNvPr id="26" name="Text Box 794">
              <a:extLst>
                <a:ext uri="{FF2B5EF4-FFF2-40B4-BE49-F238E27FC236}">
                  <a16:creationId xmlns:a16="http://schemas.microsoft.com/office/drawing/2014/main" id="{89361ADD-E8A8-4636-B22C-5AE7B8B42AA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076450" y="4922838"/>
              <a:ext cx="349250" cy="5191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spcBef>
                  <a:spcPct val="50000"/>
                </a:spcBef>
                <a:buFontTx/>
                <a:buNone/>
              </a:pPr>
              <a:r>
                <a:rPr lang="en-US" altLang="en-US" sz="2800" b="1">
                  <a:solidFill>
                    <a:srgbClr val="0000FF"/>
                  </a:solidFill>
                  <a:latin typeface="Times New Roman" panose="02020603050405020304" pitchFamily="18" charset="0"/>
                </a:rPr>
                <a:t>0</a:t>
              </a:r>
            </a:p>
          </p:txBody>
        </p:sp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70BBDE44-A6E9-4914-93B5-ACE50BB986EA}"/>
              </a:ext>
            </a:extLst>
          </p:cNvPr>
          <p:cNvGrpSpPr/>
          <p:nvPr/>
        </p:nvGrpSpPr>
        <p:grpSpPr>
          <a:xfrm>
            <a:off x="4740701" y="1923678"/>
            <a:ext cx="2999651" cy="1955234"/>
            <a:chOff x="4523691" y="2416716"/>
            <a:chExt cx="2999651" cy="1955234"/>
          </a:xfrm>
        </p:grpSpPr>
        <p:grpSp>
          <p:nvGrpSpPr>
            <p:cNvPr id="46" name="Group 45">
              <a:extLst>
                <a:ext uri="{FF2B5EF4-FFF2-40B4-BE49-F238E27FC236}">
                  <a16:creationId xmlns:a16="http://schemas.microsoft.com/office/drawing/2014/main" id="{66FCB31B-2FBC-4269-8B61-1419B4FE289F}"/>
                </a:ext>
              </a:extLst>
            </p:cNvPr>
            <p:cNvGrpSpPr/>
            <p:nvPr/>
          </p:nvGrpSpPr>
          <p:grpSpPr>
            <a:xfrm>
              <a:off x="4523691" y="2416716"/>
              <a:ext cx="2999651" cy="1575475"/>
              <a:chOff x="1217613" y="3225800"/>
              <a:chExt cx="2824162" cy="1511300"/>
            </a:xfrm>
          </p:grpSpPr>
          <p:sp>
            <p:nvSpPr>
              <p:cNvPr id="48" name="Text Box 785">
                <a:extLst>
                  <a:ext uri="{FF2B5EF4-FFF2-40B4-BE49-F238E27FC236}">
                    <a16:creationId xmlns:a16="http://schemas.microsoft.com/office/drawing/2014/main" id="{603C4FA6-E499-4209-8900-856AEB9D3885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217613" y="3290888"/>
                <a:ext cx="1308100" cy="50190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>
                  <a:spcBef>
                    <a:spcPct val="50000"/>
                  </a:spcBef>
                  <a:buFontTx/>
                  <a:buNone/>
                </a:pPr>
                <a:r>
                  <a:rPr lang="en-US" altLang="en-US" sz="2800" b="1">
                    <a:solidFill>
                      <a:srgbClr val="0000FF"/>
                    </a:solidFill>
                    <a:latin typeface="Times New Roman" panose="02020603050405020304" pitchFamily="18" charset="0"/>
                  </a:rPr>
                  <a:t> 98,15 6 </a:t>
                </a:r>
              </a:p>
            </p:txBody>
          </p:sp>
          <p:sp>
            <p:nvSpPr>
              <p:cNvPr id="49" name="Line 786">
                <a:extLst>
                  <a:ext uri="{FF2B5EF4-FFF2-40B4-BE49-F238E27FC236}">
                    <a16:creationId xmlns:a16="http://schemas.microsoft.com/office/drawing/2014/main" id="{8A782020-30FB-4924-BDEA-A75A9F5A185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2519363" y="3355975"/>
                <a:ext cx="6350" cy="1060450"/>
              </a:xfrm>
              <a:prstGeom prst="line">
                <a:avLst/>
              </a:prstGeom>
              <a:noFill/>
              <a:ln w="28575">
                <a:solidFill>
                  <a:srgbClr val="003366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0" name="Text Box 789">
                <a:extLst>
                  <a:ext uri="{FF2B5EF4-FFF2-40B4-BE49-F238E27FC236}">
                    <a16:creationId xmlns:a16="http://schemas.microsoft.com/office/drawing/2014/main" id="{1C673FAF-3F8C-4AA6-9BE5-3A314C0118D2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608263" y="3316288"/>
                <a:ext cx="1433512" cy="50190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>
                  <a:spcBef>
                    <a:spcPct val="50000"/>
                  </a:spcBef>
                  <a:buFontTx/>
                  <a:buNone/>
                </a:pPr>
                <a:r>
                  <a:rPr lang="en-US" altLang="en-US" sz="2800" b="1">
                    <a:solidFill>
                      <a:srgbClr val="0000FF"/>
                    </a:solidFill>
                    <a:latin typeface="Times New Roman" panose="02020603050405020304" pitchFamily="18" charset="0"/>
                  </a:rPr>
                  <a:t>4 63</a:t>
                </a:r>
              </a:p>
            </p:txBody>
          </p:sp>
          <p:sp>
            <p:nvSpPr>
              <p:cNvPr id="51" name="Line 787">
                <a:extLst>
                  <a:ext uri="{FF2B5EF4-FFF2-40B4-BE49-F238E27FC236}">
                    <a16:creationId xmlns:a16="http://schemas.microsoft.com/office/drawing/2014/main" id="{64D8A316-A74A-424C-BE26-869AE40509F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525713" y="3810000"/>
                <a:ext cx="901700" cy="0"/>
              </a:xfrm>
              <a:prstGeom prst="line">
                <a:avLst/>
              </a:prstGeom>
              <a:noFill/>
              <a:ln w="28575">
                <a:solidFill>
                  <a:srgbClr val="003366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" name="Rectangle 51">
                <a:extLst>
                  <a:ext uri="{FF2B5EF4-FFF2-40B4-BE49-F238E27FC236}">
                    <a16:creationId xmlns:a16="http://schemas.microsoft.com/office/drawing/2014/main" id="{7631194F-5C8F-4BE0-A095-CD7692F29AD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676400" y="3225800"/>
                <a:ext cx="173924" cy="56095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53" name="Rectangle 52">
                <a:extLst>
                  <a:ext uri="{FF2B5EF4-FFF2-40B4-BE49-F238E27FC236}">
                    <a16:creationId xmlns:a16="http://schemas.microsoft.com/office/drawing/2014/main" id="{ECFFC1D1-6311-4792-A178-8A798C55872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778012" y="3253237"/>
                <a:ext cx="287338" cy="5842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b="1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</a:t>
                </a:r>
                <a:endParaRPr lang="en-US" alt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54" name="Rectangle 53">
                <a:extLst>
                  <a:ext uri="{FF2B5EF4-FFF2-40B4-BE49-F238E27FC236}">
                    <a16:creationId xmlns:a16="http://schemas.microsoft.com/office/drawing/2014/main" id="{7D4FB216-7E94-4148-A62F-7CCB5E4AD72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077368" y="3238500"/>
                <a:ext cx="270452" cy="56095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b="1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</a:t>
                </a:r>
                <a:endParaRPr lang="en-US" alt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55" name="Line 791">
                <a:extLst>
                  <a:ext uri="{FF2B5EF4-FFF2-40B4-BE49-F238E27FC236}">
                    <a16:creationId xmlns:a16="http://schemas.microsoft.com/office/drawing/2014/main" id="{64954EBF-4993-4211-84BD-7CA2EAD642E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701036" y="3599857"/>
                <a:ext cx="198437" cy="149225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" name="Line 791">
                <a:extLst>
                  <a:ext uri="{FF2B5EF4-FFF2-40B4-BE49-F238E27FC236}">
                    <a16:creationId xmlns:a16="http://schemas.microsoft.com/office/drawing/2014/main" id="{83BB9E4E-212D-44A5-9953-4F022435D1B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860675" y="3644900"/>
                <a:ext cx="204788" cy="120650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7" name="Text Box 794">
                <a:extLst>
                  <a:ext uri="{FF2B5EF4-FFF2-40B4-BE49-F238E27FC236}">
                    <a16:creationId xmlns:a16="http://schemas.microsoft.com/office/drawing/2014/main" id="{1EDA828D-04E8-41EB-BFFE-4C5DCE2339F3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611664" y="3842362"/>
                <a:ext cx="885063" cy="50190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>
                  <a:spcBef>
                    <a:spcPct val="50000"/>
                  </a:spcBef>
                  <a:buFontTx/>
                  <a:buNone/>
                </a:pPr>
                <a:r>
                  <a:rPr lang="en-US" altLang="en-US" sz="2800" b="1">
                    <a:solidFill>
                      <a:srgbClr val="FF0000"/>
                    </a:solidFill>
                    <a:latin typeface="Times New Roman" panose="02020603050405020304" pitchFamily="18" charset="0"/>
                  </a:rPr>
                  <a:t>21 2</a:t>
                </a:r>
              </a:p>
            </p:txBody>
          </p:sp>
          <p:sp>
            <p:nvSpPr>
              <p:cNvPr id="58" name="Text Box 794">
                <a:extLst>
                  <a:ext uri="{FF2B5EF4-FFF2-40B4-BE49-F238E27FC236}">
                    <a16:creationId xmlns:a16="http://schemas.microsoft.com/office/drawing/2014/main" id="{374B0848-36D9-4047-99B6-444752756E26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752600" y="3765550"/>
                <a:ext cx="349250" cy="51911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>
                  <a:spcBef>
                    <a:spcPct val="50000"/>
                  </a:spcBef>
                  <a:buFontTx/>
                  <a:buNone/>
                </a:pPr>
                <a:r>
                  <a:rPr lang="en-US" altLang="en-US" sz="2800" b="1">
                    <a:solidFill>
                      <a:srgbClr val="0000FF"/>
                    </a:solidFill>
                    <a:latin typeface="Times New Roman" panose="02020603050405020304" pitchFamily="18" charset="0"/>
                  </a:rPr>
                  <a:t>5</a:t>
                </a:r>
              </a:p>
            </p:txBody>
          </p:sp>
          <p:sp>
            <p:nvSpPr>
              <p:cNvPr id="59" name="Text Box 794">
                <a:extLst>
                  <a:ext uri="{FF2B5EF4-FFF2-40B4-BE49-F238E27FC236}">
                    <a16:creationId xmlns:a16="http://schemas.microsoft.com/office/drawing/2014/main" id="{6AD63E5F-DA9C-44E3-A5CC-8F90028EDB11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503363" y="3765550"/>
                <a:ext cx="349250" cy="51911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>
                  <a:spcBef>
                    <a:spcPct val="50000"/>
                  </a:spcBef>
                  <a:buFontTx/>
                  <a:buNone/>
                </a:pPr>
                <a:r>
                  <a:rPr lang="en-US" altLang="en-US" sz="2800" b="1">
                    <a:solidFill>
                      <a:srgbClr val="0000FF"/>
                    </a:solidFill>
                    <a:latin typeface="Times New Roman" panose="02020603050405020304" pitchFamily="18" charset="0"/>
                  </a:rPr>
                  <a:t>5</a:t>
                </a:r>
              </a:p>
            </p:txBody>
          </p:sp>
          <p:sp>
            <p:nvSpPr>
              <p:cNvPr id="60" name="Text Box 794">
                <a:extLst>
                  <a:ext uri="{FF2B5EF4-FFF2-40B4-BE49-F238E27FC236}">
                    <a16:creationId xmlns:a16="http://schemas.microsoft.com/office/drawing/2014/main" id="{63A498B0-8D7A-40E2-9128-FDBA92567EBD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899661" y="3765550"/>
                <a:ext cx="349250" cy="51911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>
                  <a:spcBef>
                    <a:spcPct val="50000"/>
                  </a:spcBef>
                  <a:buFontTx/>
                  <a:buNone/>
                </a:pPr>
                <a:r>
                  <a:rPr lang="en-US" altLang="en-US" sz="2800" b="1">
                    <a:solidFill>
                      <a:srgbClr val="0000FF"/>
                    </a:solidFill>
                    <a:latin typeface="Times New Roman" panose="02020603050405020304" pitchFamily="18" charset="0"/>
                  </a:rPr>
                  <a:t>5</a:t>
                </a:r>
              </a:p>
            </p:txBody>
          </p:sp>
          <p:sp>
            <p:nvSpPr>
              <p:cNvPr id="62" name="Text Box 794">
                <a:extLst>
                  <a:ext uri="{FF2B5EF4-FFF2-40B4-BE49-F238E27FC236}">
                    <a16:creationId xmlns:a16="http://schemas.microsoft.com/office/drawing/2014/main" id="{EFA5DD6A-98D9-47CA-8A49-11DCCA03E66E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914642" y="4217988"/>
                <a:ext cx="349250" cy="51911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>
                  <a:spcBef>
                    <a:spcPct val="50000"/>
                  </a:spcBef>
                  <a:buFontTx/>
                  <a:buNone/>
                </a:pPr>
                <a:r>
                  <a:rPr lang="en-US" altLang="en-US" sz="2800" b="1">
                    <a:solidFill>
                      <a:srgbClr val="0000FF"/>
                    </a:solidFill>
                    <a:latin typeface="Times New Roman" panose="02020603050405020304" pitchFamily="18" charset="0"/>
                  </a:rPr>
                  <a:t>2</a:t>
                </a:r>
              </a:p>
            </p:txBody>
          </p:sp>
          <p:sp>
            <p:nvSpPr>
              <p:cNvPr id="63" name="Text Box 794">
                <a:extLst>
                  <a:ext uri="{FF2B5EF4-FFF2-40B4-BE49-F238E27FC236}">
                    <a16:creationId xmlns:a16="http://schemas.microsoft.com/office/drawing/2014/main" id="{CBD267C4-E0F0-43A2-942C-3CAAD8695C0B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744663" y="4217988"/>
                <a:ext cx="349250" cy="51911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>
                  <a:spcBef>
                    <a:spcPct val="50000"/>
                  </a:spcBef>
                  <a:buFontTx/>
                  <a:buNone/>
                </a:pPr>
                <a:r>
                  <a:rPr lang="en-US" altLang="en-US" sz="2800" b="1">
                    <a:solidFill>
                      <a:srgbClr val="0000FF"/>
                    </a:solidFill>
                    <a:latin typeface="Times New Roman" panose="02020603050405020304" pitchFamily="18" charset="0"/>
                  </a:rPr>
                  <a:t>9</a:t>
                </a:r>
              </a:p>
            </p:txBody>
          </p:sp>
          <p:sp>
            <p:nvSpPr>
              <p:cNvPr id="64" name="Text Box 794">
                <a:extLst>
                  <a:ext uri="{FF2B5EF4-FFF2-40B4-BE49-F238E27FC236}">
                    <a16:creationId xmlns:a16="http://schemas.microsoft.com/office/drawing/2014/main" id="{25C1E000-BBC6-4CB7-903C-DD38DB6F699E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954110" y="3835175"/>
                <a:ext cx="379544" cy="50190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>
                  <a:spcBef>
                    <a:spcPct val="50000"/>
                  </a:spcBef>
                  <a:buFontTx/>
                  <a:buNone/>
                </a:pPr>
                <a:r>
                  <a:rPr lang="en-US" altLang="en-US" sz="2800" b="1">
                    <a:solidFill>
                      <a:srgbClr val="FF0000"/>
                    </a:solidFill>
                    <a:latin typeface="Times New Roman" panose="02020603050405020304" pitchFamily="18" charset="0"/>
                  </a:rPr>
                  <a:t>,</a:t>
                </a:r>
              </a:p>
            </p:txBody>
          </p:sp>
        </p:grpSp>
        <p:sp>
          <p:nvSpPr>
            <p:cNvPr id="65" name="Text Box 794">
              <a:extLst>
                <a:ext uri="{FF2B5EF4-FFF2-40B4-BE49-F238E27FC236}">
                  <a16:creationId xmlns:a16="http://schemas.microsoft.com/office/drawing/2014/main" id="{D88F61F1-EAC8-4F6C-A8AA-3772E143D6D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495560" y="3453171"/>
              <a:ext cx="370952" cy="54115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spcBef>
                  <a:spcPct val="50000"/>
                </a:spcBef>
                <a:buFontTx/>
                <a:buNone/>
              </a:pPr>
              <a:r>
                <a:rPr lang="en-US" altLang="en-US" sz="2800" b="1">
                  <a:solidFill>
                    <a:srgbClr val="0000FF"/>
                  </a:solidFill>
                  <a:latin typeface="Times New Roman" panose="02020603050405020304" pitchFamily="18" charset="0"/>
                </a:rPr>
                <a:t>6</a:t>
              </a:r>
            </a:p>
          </p:txBody>
        </p:sp>
        <p:sp>
          <p:nvSpPr>
            <p:cNvPr id="66" name="Text Box 794">
              <a:extLst>
                <a:ext uri="{FF2B5EF4-FFF2-40B4-BE49-F238E27FC236}">
                  <a16:creationId xmlns:a16="http://schemas.microsoft.com/office/drawing/2014/main" id="{145D07D5-DB13-4F5D-8F23-324B7337EEB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508104" y="3830795"/>
              <a:ext cx="370952" cy="54115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spcBef>
                  <a:spcPct val="50000"/>
                </a:spcBef>
                <a:buFontTx/>
                <a:buNone/>
              </a:pPr>
              <a:r>
                <a:rPr lang="en-US" altLang="en-US" sz="2800" b="1">
                  <a:solidFill>
                    <a:srgbClr val="0000FF"/>
                  </a:solidFill>
                  <a:latin typeface="Times New Roman" panose="02020603050405020304" pitchFamily="18" charset="0"/>
                </a:rPr>
                <a:t>0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1511573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>
            <a:hlinkClick r:id="" action="ppaction://hlinkshowjump?jump=nextslide"/>
          </p:cNvPr>
          <p:cNvSpPr/>
          <p:nvPr/>
        </p:nvSpPr>
        <p:spPr>
          <a:xfrm>
            <a:off x="179513" y="123478"/>
            <a:ext cx="2880319" cy="576064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36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 2: Tìm </a:t>
            </a:r>
            <a:r>
              <a:rPr lang="en-US" altLang="en-US" sz="3600" b="1" i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altLang="en-US" sz="3600" b="1" i="1">
                <a:solidFill>
                  <a:srgbClr val="3316A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095074BF-AB10-4F32-9BD8-005ADCFC5E20}"/>
              </a:ext>
            </a:extLst>
          </p:cNvPr>
          <p:cNvGrpSpPr/>
          <p:nvPr/>
        </p:nvGrpSpPr>
        <p:grpSpPr>
          <a:xfrm>
            <a:off x="-324544" y="1071686"/>
            <a:ext cx="4284635" cy="2436168"/>
            <a:chOff x="-324544" y="483519"/>
            <a:chExt cx="4284635" cy="2436168"/>
          </a:xfrm>
        </p:grpSpPr>
        <p:pic>
          <p:nvPicPr>
            <p:cNvPr id="12" name="图片 2">
              <a:extLst>
                <a:ext uri="{FF2B5EF4-FFF2-40B4-BE49-F238E27FC236}">
                  <a16:creationId xmlns:a16="http://schemas.microsoft.com/office/drawing/2014/main" id="{3940EF4F-8EBD-4C80-9070-E083BFA2B6D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011"/>
            <a:stretch/>
          </p:blipFill>
          <p:spPr>
            <a:xfrm>
              <a:off x="-324544" y="483519"/>
              <a:ext cx="4284635" cy="2436168"/>
            </a:xfrm>
            <a:prstGeom prst="rect">
              <a:avLst/>
            </a:prstGeom>
          </p:spPr>
        </p:pic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C782BC66-1C6B-487F-8B8C-B25872EFC68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71156" y="1678163"/>
              <a:ext cx="2493234" cy="4924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600" b="1">
                  <a:solidFill>
                    <a:srgbClr val="3316A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a. </a:t>
              </a:r>
              <a:r>
                <a:rPr lang="en-US" altLang="en-US" sz="2600" b="1" i="1">
                  <a:solidFill>
                    <a:srgbClr val="3316A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x</a:t>
              </a:r>
              <a:r>
                <a:rPr lang="en-US" altLang="en-US" sz="2600" b="1">
                  <a:solidFill>
                    <a:srgbClr val="3316A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x 1,8 = 72</a:t>
              </a:r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3782D6B0-12C4-4C4C-8017-9AE753B20D14}"/>
              </a:ext>
            </a:extLst>
          </p:cNvPr>
          <p:cNvGrpSpPr/>
          <p:nvPr/>
        </p:nvGrpSpPr>
        <p:grpSpPr>
          <a:xfrm>
            <a:off x="2555776" y="339502"/>
            <a:ext cx="5184576" cy="3025497"/>
            <a:chOff x="2694601" y="1563638"/>
            <a:chExt cx="4541695" cy="2685337"/>
          </a:xfrm>
        </p:grpSpPr>
        <p:pic>
          <p:nvPicPr>
            <p:cNvPr id="14" name="图片 2">
              <a:extLst>
                <a:ext uri="{FF2B5EF4-FFF2-40B4-BE49-F238E27FC236}">
                  <a16:creationId xmlns:a16="http://schemas.microsoft.com/office/drawing/2014/main" id="{4082F283-95A8-48FE-ADF1-3F398B12F59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1806"/>
            <a:stretch/>
          </p:blipFill>
          <p:spPr>
            <a:xfrm>
              <a:off x="2694601" y="1563638"/>
              <a:ext cx="4541695" cy="2685337"/>
            </a:xfrm>
            <a:prstGeom prst="rect">
              <a:avLst/>
            </a:prstGeom>
          </p:spPr>
        </p:pic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22D382B3-DEAF-4C72-9369-5E9CB221A4A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376648" y="2390223"/>
              <a:ext cx="3312368" cy="4308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200" b="1">
                  <a:solidFill>
                    <a:srgbClr val="3316A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b. </a:t>
              </a:r>
              <a:r>
                <a:rPr lang="en-US" altLang="en-US" sz="2200" b="1" i="1">
                  <a:solidFill>
                    <a:srgbClr val="3316A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x</a:t>
              </a:r>
              <a:r>
                <a:rPr lang="en-US" altLang="en-US" sz="2200" b="1">
                  <a:solidFill>
                    <a:srgbClr val="3316A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x 0,34 = 1,19 x 1,02</a:t>
              </a:r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EE710ADB-D8ED-41D0-8798-1EEEA6FBCDB8}"/>
              </a:ext>
            </a:extLst>
          </p:cNvPr>
          <p:cNvGrpSpPr/>
          <p:nvPr/>
        </p:nvGrpSpPr>
        <p:grpSpPr>
          <a:xfrm>
            <a:off x="4698093" y="2185068"/>
            <a:ext cx="4626435" cy="2690937"/>
            <a:chOff x="-324544" y="483519"/>
            <a:chExt cx="4284635" cy="2436168"/>
          </a:xfrm>
        </p:grpSpPr>
        <p:pic>
          <p:nvPicPr>
            <p:cNvPr id="19" name="图片 2">
              <a:extLst>
                <a:ext uri="{FF2B5EF4-FFF2-40B4-BE49-F238E27FC236}">
                  <a16:creationId xmlns:a16="http://schemas.microsoft.com/office/drawing/2014/main" id="{EDD67D69-B14C-45FC-A60F-3B79796D436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011"/>
            <a:stretch/>
          </p:blipFill>
          <p:spPr>
            <a:xfrm>
              <a:off x="-324544" y="483519"/>
              <a:ext cx="4284635" cy="2436168"/>
            </a:xfrm>
            <a:prstGeom prst="rect">
              <a:avLst/>
            </a:prstGeom>
          </p:spPr>
        </p:pic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EBADB381-6CDD-463C-8D9F-B110622A589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80656" y="1849064"/>
              <a:ext cx="2874234" cy="4308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200" b="1" i="1">
                  <a:solidFill>
                    <a:srgbClr val="3316A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x</a:t>
              </a:r>
              <a:r>
                <a:rPr lang="en-US" altLang="en-US" sz="2200" b="1">
                  <a:solidFill>
                    <a:srgbClr val="3316A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x 1,36 = 4,76 x 4,08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4873155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>
            <a:hlinkClick r:id="" action="ppaction://hlinkshowjump?jump=nextslide"/>
          </p:cNvPr>
          <p:cNvSpPr/>
          <p:nvPr/>
        </p:nvSpPr>
        <p:spPr>
          <a:xfrm>
            <a:off x="179513" y="123478"/>
            <a:ext cx="2880319" cy="576064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36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 2: Tìm </a:t>
            </a:r>
            <a:r>
              <a:rPr lang="en-US" altLang="en-US" sz="3600" b="1" i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altLang="en-US" sz="3600" b="1" i="1">
                <a:solidFill>
                  <a:srgbClr val="3316A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095074BF-AB10-4F32-9BD8-005ADCFC5E20}"/>
              </a:ext>
            </a:extLst>
          </p:cNvPr>
          <p:cNvGrpSpPr/>
          <p:nvPr/>
        </p:nvGrpSpPr>
        <p:grpSpPr>
          <a:xfrm>
            <a:off x="-324544" y="1071686"/>
            <a:ext cx="4284635" cy="2436168"/>
            <a:chOff x="-324544" y="483519"/>
            <a:chExt cx="4284635" cy="2436168"/>
          </a:xfrm>
        </p:grpSpPr>
        <p:pic>
          <p:nvPicPr>
            <p:cNvPr id="12" name="图片 2">
              <a:extLst>
                <a:ext uri="{FF2B5EF4-FFF2-40B4-BE49-F238E27FC236}">
                  <a16:creationId xmlns:a16="http://schemas.microsoft.com/office/drawing/2014/main" id="{3940EF4F-8EBD-4C80-9070-E083BFA2B6D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011"/>
            <a:stretch/>
          </p:blipFill>
          <p:spPr>
            <a:xfrm>
              <a:off x="-324544" y="483519"/>
              <a:ext cx="4284635" cy="2436168"/>
            </a:xfrm>
            <a:prstGeom prst="rect">
              <a:avLst/>
            </a:prstGeom>
          </p:spPr>
        </p:pic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C782BC66-1C6B-487F-8B8C-B25872EFC68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3243" y="1103118"/>
              <a:ext cx="2493234" cy="4924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600" b="1">
                  <a:solidFill>
                    <a:srgbClr val="3316A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a. </a:t>
              </a:r>
              <a:r>
                <a:rPr lang="en-US" altLang="en-US" sz="2600" b="1" i="1">
                  <a:solidFill>
                    <a:srgbClr val="3316A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x</a:t>
              </a:r>
              <a:r>
                <a:rPr lang="en-US" altLang="en-US" sz="2600" b="1">
                  <a:solidFill>
                    <a:srgbClr val="3316A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x 1,8 = 72</a:t>
              </a:r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8554601A-7DA1-4BE9-8F58-3BAB77671B5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74243" y="1711131"/>
              <a:ext cx="2493234" cy="4924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600" b="1" i="1" dirty="0" smtClean="0">
                  <a:solidFill>
                    <a:srgbClr val="3316A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       x</a:t>
              </a:r>
              <a:r>
                <a:rPr lang="en-US" altLang="en-US" sz="2600" b="1" dirty="0" smtClean="0">
                  <a:solidFill>
                    <a:srgbClr val="3316A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= </a:t>
              </a:r>
              <a:r>
                <a:rPr lang="en-US" altLang="en-US" sz="2600" b="1" dirty="0">
                  <a:solidFill>
                    <a:srgbClr val="3316A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72 : 1,8</a:t>
              </a:r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4725FF7E-DF9E-41F7-91AF-067BF456F05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55193" y="2295331"/>
              <a:ext cx="2493234" cy="4924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600" b="1" i="1" dirty="0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       x</a:t>
              </a:r>
              <a:r>
                <a:rPr lang="en-US" altLang="en-US" sz="2600" b="1" dirty="0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=    </a:t>
              </a:r>
              <a:r>
                <a:rPr lang="en-US" altLang="en-US" sz="26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40</a:t>
              </a:r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3782D6B0-12C4-4C4C-8017-9AE753B20D14}"/>
              </a:ext>
            </a:extLst>
          </p:cNvPr>
          <p:cNvGrpSpPr/>
          <p:nvPr/>
        </p:nvGrpSpPr>
        <p:grpSpPr>
          <a:xfrm>
            <a:off x="2555776" y="339502"/>
            <a:ext cx="5184576" cy="3025497"/>
            <a:chOff x="2694601" y="1563638"/>
            <a:chExt cx="4541695" cy="2685337"/>
          </a:xfrm>
        </p:grpSpPr>
        <p:pic>
          <p:nvPicPr>
            <p:cNvPr id="14" name="图片 2">
              <a:extLst>
                <a:ext uri="{FF2B5EF4-FFF2-40B4-BE49-F238E27FC236}">
                  <a16:creationId xmlns:a16="http://schemas.microsoft.com/office/drawing/2014/main" id="{4082F283-95A8-48FE-ADF1-3F398B12F59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1806"/>
            <a:stretch/>
          </p:blipFill>
          <p:spPr>
            <a:xfrm>
              <a:off x="2694601" y="1563638"/>
              <a:ext cx="4541695" cy="2685337"/>
            </a:xfrm>
            <a:prstGeom prst="rect">
              <a:avLst/>
            </a:prstGeom>
          </p:spPr>
        </p:pic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22D382B3-DEAF-4C72-9369-5E9CB221A4A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331533" y="1746399"/>
              <a:ext cx="3312368" cy="4308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200" b="1">
                  <a:solidFill>
                    <a:srgbClr val="3316A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b. </a:t>
              </a:r>
              <a:r>
                <a:rPr lang="en-US" altLang="en-US" sz="2200" b="1" i="1">
                  <a:solidFill>
                    <a:srgbClr val="3316A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x</a:t>
              </a:r>
              <a:r>
                <a:rPr lang="en-US" altLang="en-US" sz="2200" b="1">
                  <a:solidFill>
                    <a:srgbClr val="3316A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x 0,34 = 1,19 x 1,02</a:t>
              </a: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ACC4930B-BFBD-4134-B74A-A8FF58BD297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571400" y="2139702"/>
              <a:ext cx="2480106" cy="3824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spcBef>
                  <a:spcPct val="0"/>
                </a:spcBef>
                <a:buNone/>
              </a:pPr>
              <a:r>
                <a:rPr lang="en-US" altLang="en-US" sz="2200" b="1" i="1">
                  <a:solidFill>
                    <a:srgbClr val="3316A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x</a:t>
              </a:r>
              <a:r>
                <a:rPr lang="en-US" altLang="en-US" sz="2200" b="1">
                  <a:solidFill>
                    <a:srgbClr val="3316A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x 0,34 =    1,2138</a:t>
              </a: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73DF8F27-7FC1-439F-A300-0A6B4989355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266071" y="2499742"/>
              <a:ext cx="1960959" cy="3824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spcBef>
                  <a:spcPct val="0"/>
                </a:spcBef>
                <a:buNone/>
              </a:pPr>
              <a:r>
                <a:rPr lang="en-US" altLang="en-US" sz="2200" b="1" i="1" dirty="0">
                  <a:solidFill>
                    <a:srgbClr val="3316A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x</a:t>
              </a:r>
              <a:r>
                <a:rPr lang="en-US" altLang="en-US" sz="22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2200" b="1" dirty="0" smtClean="0">
                  <a:solidFill>
                    <a:srgbClr val="3316A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=</a:t>
              </a:r>
              <a:r>
                <a:rPr lang="en-US" altLang="en-US" sz="2200" b="1" dirty="0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2200" b="1" dirty="0">
                  <a:solidFill>
                    <a:srgbClr val="3316A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1,2138 : 0,34</a:t>
              </a:r>
              <a:endParaRPr lang="en-US" altLang="en-US" sz="2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217E3361-E80B-4DAD-9462-1EE9C59565E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266071" y="2860943"/>
              <a:ext cx="1306475" cy="3824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spcBef>
                  <a:spcPct val="0"/>
                </a:spcBef>
                <a:buNone/>
              </a:pPr>
              <a:r>
                <a:rPr lang="en-US" altLang="en-US" sz="2200" b="1" i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x</a:t>
              </a:r>
              <a:r>
                <a:rPr lang="en-US" altLang="en-US" sz="22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2200" b="1" dirty="0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=  </a:t>
              </a:r>
              <a:r>
                <a:rPr lang="en-US" altLang="en-US" sz="22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3,57</a:t>
              </a:r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EE710ADB-D8ED-41D0-8798-1EEEA6FBCDB8}"/>
              </a:ext>
            </a:extLst>
          </p:cNvPr>
          <p:cNvGrpSpPr/>
          <p:nvPr/>
        </p:nvGrpSpPr>
        <p:grpSpPr>
          <a:xfrm>
            <a:off x="4698093" y="2185068"/>
            <a:ext cx="4626435" cy="2690937"/>
            <a:chOff x="-324544" y="483519"/>
            <a:chExt cx="4284635" cy="2436168"/>
          </a:xfrm>
        </p:grpSpPr>
        <p:pic>
          <p:nvPicPr>
            <p:cNvPr id="19" name="图片 2">
              <a:extLst>
                <a:ext uri="{FF2B5EF4-FFF2-40B4-BE49-F238E27FC236}">
                  <a16:creationId xmlns:a16="http://schemas.microsoft.com/office/drawing/2014/main" id="{EDD67D69-B14C-45FC-A60F-3B79796D436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011"/>
            <a:stretch/>
          </p:blipFill>
          <p:spPr>
            <a:xfrm>
              <a:off x="-324544" y="483519"/>
              <a:ext cx="4284635" cy="2436168"/>
            </a:xfrm>
            <a:prstGeom prst="rect">
              <a:avLst/>
            </a:prstGeom>
          </p:spPr>
        </p:pic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EBADB381-6CDD-463C-8D9F-B110622A589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03521" y="1230240"/>
              <a:ext cx="2874234" cy="4308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200" b="1" i="1">
                  <a:solidFill>
                    <a:srgbClr val="3316A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x</a:t>
              </a:r>
              <a:r>
                <a:rPr lang="en-US" altLang="en-US" sz="2200" b="1">
                  <a:solidFill>
                    <a:srgbClr val="3316A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x 1,36 = 4,76 x 4,08</a:t>
              </a:r>
            </a:p>
          </p:txBody>
        </p:sp>
      </p:grpSp>
      <p:sp>
        <p:nvSpPr>
          <p:cNvPr id="25" name="TextBox 24">
            <a:extLst>
              <a:ext uri="{FF2B5EF4-FFF2-40B4-BE49-F238E27FC236}">
                <a16:creationId xmlns:a16="http://schemas.microsoft.com/office/drawing/2014/main" id="{3E247E06-011B-4D65-BB3F-6CD83DBF611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74917" y="3364999"/>
            <a:ext cx="2792211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None/>
            </a:pPr>
            <a:r>
              <a:rPr lang="en-US" altLang="en-US" sz="2200" b="1" i="1">
                <a:solidFill>
                  <a:srgbClr val="3316A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altLang="en-US" sz="2200" b="1">
                <a:solidFill>
                  <a:srgbClr val="3316A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x 1,36 =    19,4208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A3E4FC1B-DB19-4C3F-ABC9-1FA5A6491A5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95808" y="3725039"/>
            <a:ext cx="3163438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None/>
            </a:pPr>
            <a:r>
              <a:rPr lang="en-US" altLang="en-US" sz="2200" b="1" i="1" dirty="0">
                <a:solidFill>
                  <a:srgbClr val="3316A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altLang="en-US" sz="2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altLang="en-US" sz="2200" b="1" dirty="0" smtClean="0">
                <a:solidFill>
                  <a:srgbClr val="3316A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  <a:r>
              <a:rPr lang="en-US" altLang="en-US" sz="2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b="1" dirty="0">
                <a:solidFill>
                  <a:srgbClr val="3316A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19,4208 : 1,36</a:t>
            </a:r>
            <a:endParaRPr lang="en-US" altLang="en-US" sz="2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3C2F6CBC-0570-4402-AA43-F87D9B8B91A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74685" y="4085079"/>
            <a:ext cx="2874234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None/>
            </a:pPr>
            <a:r>
              <a:rPr lang="en-US" altLang="en-US" sz="22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altLang="en-US" sz="2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altLang="en-US" sz="2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 </a:t>
            </a:r>
            <a:r>
              <a:rPr lang="en-US" altLang="en-US" sz="2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14,28</a:t>
            </a:r>
          </a:p>
        </p:txBody>
      </p:sp>
    </p:spTree>
    <p:extLst>
      <p:ext uri="{BB962C8B-B14F-4D97-AF65-F5344CB8AC3E}">
        <p14:creationId xmlns:p14="http://schemas.microsoft.com/office/powerpoint/2010/main" val="17610006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>
            <a:hlinkClick r:id="" action="ppaction://hlinkshowjump?jump=nextslide"/>
          </p:cNvPr>
          <p:cNvSpPr/>
          <p:nvPr/>
        </p:nvSpPr>
        <p:spPr>
          <a:xfrm>
            <a:off x="107504" y="51470"/>
            <a:ext cx="8856983" cy="1152128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n-US" sz="3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 3: </a:t>
            </a:r>
            <a:r>
              <a:rPr lang="en-US" altLang="en-US" sz="3000" b="1" dirty="0">
                <a:solidFill>
                  <a:srgbClr val="3316A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 5,2 </a:t>
            </a:r>
            <a:r>
              <a:rPr lang="en-US" altLang="en-US" sz="3000" b="1" i="1" dirty="0">
                <a:solidFill>
                  <a:srgbClr val="3316A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en-US" altLang="en-US" sz="3000" b="1" dirty="0">
                <a:solidFill>
                  <a:srgbClr val="3316A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dầu </a:t>
            </a:r>
            <a:r>
              <a:rPr lang="en-US" altLang="en-US" sz="3000" b="1" dirty="0" err="1">
                <a:solidFill>
                  <a:srgbClr val="3316A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cân</a:t>
            </a:r>
            <a:r>
              <a:rPr lang="en-US" altLang="en-US" sz="3000" b="1" dirty="0">
                <a:solidFill>
                  <a:srgbClr val="3316A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nặng 3,952 kg. Hỏi có bao nhiêu </a:t>
            </a:r>
            <a:r>
              <a:rPr lang="en-US" altLang="en-US" sz="3000" b="1" dirty="0" err="1">
                <a:solidFill>
                  <a:srgbClr val="3316A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lít</a:t>
            </a:r>
            <a:r>
              <a:rPr lang="en-US" altLang="en-US" sz="3000" b="1" dirty="0">
                <a:solidFill>
                  <a:srgbClr val="3316A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dầu nếu chúng </a:t>
            </a:r>
            <a:r>
              <a:rPr lang="en-US" altLang="en-US" sz="3000" b="1" dirty="0" err="1">
                <a:solidFill>
                  <a:srgbClr val="3316A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cân</a:t>
            </a:r>
            <a:r>
              <a:rPr lang="en-US" altLang="en-US" sz="3000" b="1" dirty="0">
                <a:solidFill>
                  <a:srgbClr val="3316A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nặng 5,32kg?</a:t>
            </a:r>
            <a:r>
              <a:rPr lang="en-US" sz="3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22" name="TextBox 8">
            <a:extLst>
              <a:ext uri="{FF2B5EF4-FFF2-40B4-BE49-F238E27FC236}">
                <a16:creationId xmlns:a16="http://schemas.microsoft.com/office/drawing/2014/main" id="{28B04D6C-2820-4371-A1FD-36AB70DB017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8200" y="1419622"/>
            <a:ext cx="1645567" cy="52387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Tóm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tắt</a:t>
            </a:r>
            <a:endParaRPr lang="en-US" alt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TextBox 10">
            <a:extLst>
              <a:ext uri="{FF2B5EF4-FFF2-40B4-BE49-F238E27FC236}">
                <a16:creationId xmlns:a16="http://schemas.microsoft.com/office/drawing/2014/main" id="{DF0EE7F6-D423-47C5-8B5C-B8D78E2785D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8438" y="2454672"/>
            <a:ext cx="3581472" cy="954107"/>
          </a:xfrm>
          <a:prstGeom prst="rect">
            <a:avLst/>
          </a:prstGeom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None/>
            </a:pPr>
            <a:r>
              <a:rPr lang="en-US" altLang="en-US" sz="2800" b="1" dirty="0">
                <a:solidFill>
                  <a:srgbClr val="3316A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3,952 kg : 5,2</a:t>
            </a:r>
            <a:r>
              <a:rPr lang="en-US" altLang="en-US" sz="2800" b="1" i="1" dirty="0">
                <a:solidFill>
                  <a:srgbClr val="3316A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 </a:t>
            </a:r>
            <a:r>
              <a:rPr lang="en-US" altLang="en-US" sz="2800" b="1" dirty="0" smtClean="0">
                <a:solidFill>
                  <a:srgbClr val="3316A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dầu</a:t>
            </a:r>
            <a:endParaRPr lang="en-US" altLang="en-US" sz="2800" b="1" dirty="0">
              <a:solidFill>
                <a:srgbClr val="3316A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ct val="0"/>
              </a:spcBef>
              <a:buNone/>
            </a:pPr>
            <a:r>
              <a:rPr lang="en-US" altLang="en-US" sz="2800" b="1" dirty="0">
                <a:solidFill>
                  <a:srgbClr val="3316A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5,32   </a:t>
            </a:r>
            <a:r>
              <a:rPr lang="en-US" altLang="en-US" sz="2800" b="1" dirty="0" smtClean="0">
                <a:solidFill>
                  <a:srgbClr val="3316A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kg:… </a:t>
            </a:r>
            <a:r>
              <a:rPr lang="en-US" altLang="en-US" sz="2800" b="1" i="1" dirty="0">
                <a:solidFill>
                  <a:srgbClr val="3316A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 </a:t>
            </a:r>
            <a:r>
              <a:rPr lang="en-US" altLang="en-US" sz="2800" b="1" dirty="0">
                <a:solidFill>
                  <a:srgbClr val="3316A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dầu?</a:t>
            </a:r>
          </a:p>
        </p:txBody>
      </p: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632BE2DE-6B81-4248-BD51-2F0B002C0466}"/>
              </a:ext>
            </a:extLst>
          </p:cNvPr>
          <p:cNvCxnSpPr/>
          <p:nvPr/>
        </p:nvCxnSpPr>
        <p:spPr>
          <a:xfrm>
            <a:off x="4038600" y="1795859"/>
            <a:ext cx="0" cy="27051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28">
            <a:extLst>
              <a:ext uri="{FF2B5EF4-FFF2-40B4-BE49-F238E27FC236}">
                <a16:creationId xmlns:a16="http://schemas.microsoft.com/office/drawing/2014/main" id="{E74537C7-5D3F-48D9-90A8-F363DCFA0BB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23546" y="1419621"/>
            <a:ext cx="1645566" cy="52387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giải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D24A55E2-DEF8-4622-8C43-D4004E78A56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39952" y="2144926"/>
            <a:ext cx="4392488" cy="1938992"/>
          </a:xfrm>
          <a:prstGeom prst="rect">
            <a:avLst/>
          </a:prstGeom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rgbClr val="3316A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altLang="en-US" sz="2400" b="1" i="1" dirty="0">
                <a:solidFill>
                  <a:srgbClr val="3316A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lít </a:t>
            </a:r>
            <a:r>
              <a:rPr lang="en-US" altLang="en-US" sz="2400" b="1" dirty="0">
                <a:solidFill>
                  <a:srgbClr val="3316A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dầu </a:t>
            </a:r>
            <a:r>
              <a:rPr lang="en-US" altLang="en-US" sz="2400" b="1" dirty="0" err="1">
                <a:solidFill>
                  <a:srgbClr val="3316A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cân</a:t>
            </a:r>
            <a:r>
              <a:rPr lang="en-US" altLang="en-US" sz="2400" b="1" dirty="0">
                <a:solidFill>
                  <a:srgbClr val="3316A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nặng là: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rgbClr val="3316A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3,952 : 5,2 = 0,76 (kg)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rgbClr val="3316A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5,32 kg thì được số </a:t>
            </a:r>
            <a:r>
              <a:rPr lang="en-US" altLang="en-US" sz="2400" b="1" dirty="0" err="1">
                <a:solidFill>
                  <a:srgbClr val="3316A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lít</a:t>
            </a:r>
            <a:r>
              <a:rPr lang="en-US" altLang="en-US" sz="2400" b="1" dirty="0">
                <a:solidFill>
                  <a:srgbClr val="3316A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dầu: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rgbClr val="3316A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5,32 : 0,76 = 7 (</a:t>
            </a:r>
            <a:r>
              <a:rPr lang="en-US" altLang="en-US" sz="2400" b="1" i="1" dirty="0" smtClean="0">
                <a:solidFill>
                  <a:srgbClr val="3316A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en-US" altLang="en-US" sz="2400" b="1" dirty="0" smtClean="0">
                <a:solidFill>
                  <a:srgbClr val="3316A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US" altLang="en-US" sz="2400" b="1" dirty="0">
              <a:solidFill>
                <a:srgbClr val="3316A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</a:t>
            </a:r>
            <a:r>
              <a:rPr lang="en-US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Đáp số: </a:t>
            </a:r>
            <a:r>
              <a:rPr lang="en-US" alt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  <a:r>
              <a:rPr lang="en-US" altLang="en-US" sz="24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 dầu</a:t>
            </a:r>
            <a:endParaRPr lang="en-US" altLang="en-US" sz="2400" b="1" i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390188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3" grpId="0" animBg="1"/>
      <p:bldP spid="29" grpId="0" animBg="1"/>
      <p:bldP spid="30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>
            <a:hlinkClick r:id="" action="ppaction://hlinkshowjump?jump=nextslide"/>
          </p:cNvPr>
          <p:cNvSpPr/>
          <p:nvPr/>
        </p:nvSpPr>
        <p:spPr>
          <a:xfrm>
            <a:off x="107504" y="51470"/>
            <a:ext cx="8856983" cy="1152128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n-US" sz="3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 </a:t>
            </a:r>
            <a:r>
              <a:rPr lang="en-US" sz="3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4: </a:t>
            </a:r>
            <a:r>
              <a:rPr lang="en-US" altLang="en-US" sz="3000" b="1" dirty="0">
                <a:solidFill>
                  <a:srgbClr val="3316A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 số </a:t>
            </a:r>
            <a:r>
              <a:rPr lang="en-US" altLang="en-US" sz="3000" b="1" dirty="0" err="1">
                <a:solidFill>
                  <a:srgbClr val="3316A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dư</a:t>
            </a:r>
            <a:r>
              <a:rPr lang="en-US" altLang="en-US" sz="3000" b="1" dirty="0">
                <a:solidFill>
                  <a:srgbClr val="3316A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của </a:t>
            </a:r>
            <a:r>
              <a:rPr lang="en-US" altLang="en-US" sz="3000" b="1" dirty="0" err="1">
                <a:solidFill>
                  <a:srgbClr val="3316A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phép</a:t>
            </a:r>
            <a:r>
              <a:rPr lang="en-US" altLang="en-US" sz="3000" b="1" dirty="0">
                <a:solidFill>
                  <a:srgbClr val="3316A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chia 218 : 3,7 nếu chỉ lấy đến hai </a:t>
            </a:r>
            <a:r>
              <a:rPr lang="en-US" altLang="en-US" sz="3000" b="1" dirty="0" err="1">
                <a:solidFill>
                  <a:srgbClr val="3316A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altLang="en-US" sz="3000" b="1" dirty="0">
                <a:solidFill>
                  <a:srgbClr val="3316A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số ở phần </a:t>
            </a:r>
            <a:r>
              <a:rPr lang="en-US" altLang="en-US" sz="3000" b="1" dirty="0" err="1">
                <a:solidFill>
                  <a:srgbClr val="3316A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thập</a:t>
            </a:r>
            <a:r>
              <a:rPr lang="en-US" altLang="en-US" sz="3000" b="1" dirty="0">
                <a:solidFill>
                  <a:srgbClr val="3316A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phân của thương.</a:t>
            </a:r>
            <a:endParaRPr lang="en-US" sz="3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5" name="Text Box 794">
            <a:extLst>
              <a:ext uri="{FF2B5EF4-FFF2-40B4-BE49-F238E27FC236}">
                <a16:creationId xmlns:a16="http://schemas.microsoft.com/office/drawing/2014/main" id="{BF8D119D-FED8-4234-970C-8FC760CD6FC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48999" y="1394544"/>
            <a:ext cx="349250" cy="5411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800" b="1" dirty="0" smtClean="0">
                <a:solidFill>
                  <a:srgbClr val="0000FF"/>
                </a:solidFill>
                <a:latin typeface="Times New Roman" panose="02020603050405020304" pitchFamily="18" charset="0"/>
              </a:rPr>
              <a:t>2</a:t>
            </a:r>
            <a:endParaRPr lang="en-US" altLang="en-US" sz="2800" b="1" dirty="0">
              <a:solidFill>
                <a:srgbClr val="0000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38" name="Text Box 794">
            <a:extLst>
              <a:ext uri="{FF2B5EF4-FFF2-40B4-BE49-F238E27FC236}">
                <a16:creationId xmlns:a16="http://schemas.microsoft.com/office/drawing/2014/main" id="{DD456930-261B-4F7B-A6B9-09174308C72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39952" y="3650224"/>
            <a:ext cx="2941538" cy="5411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Số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dư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: </a:t>
            </a:r>
            <a:r>
              <a:rPr lang="en-US" altLang="en-US" sz="2800" b="1" dirty="0" smtClean="0">
                <a:solidFill>
                  <a:srgbClr val="0000FF"/>
                </a:solidFill>
                <a:latin typeface="Times New Roman" panose="02020603050405020304" pitchFamily="18" charset="0"/>
              </a:rPr>
              <a:t>0,033</a:t>
            </a:r>
            <a:endParaRPr lang="en-US" altLang="en-US" sz="2800" b="1" dirty="0">
              <a:solidFill>
                <a:srgbClr val="0000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248999" y="134111"/>
            <a:ext cx="1943161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sz="3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 số </a:t>
            </a:r>
            <a:r>
              <a:rPr lang="en-US" altLang="en-US" sz="3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dư</a:t>
            </a:r>
            <a:r>
              <a:rPr lang="en-US" altLang="en-US" sz="3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827584" y="595635"/>
            <a:ext cx="6877748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3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 </a:t>
            </a:r>
            <a:r>
              <a:rPr lang="en-US" altLang="en-US" sz="3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altLang="en-US" sz="3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số ở phần </a:t>
            </a:r>
            <a:r>
              <a:rPr lang="en-US" altLang="en-US" sz="3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thập</a:t>
            </a:r>
            <a:r>
              <a:rPr lang="en-US" altLang="en-US" sz="3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phân của thương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28" name="Text Box 794">
            <a:extLst>
              <a:ext uri="{FF2B5EF4-FFF2-40B4-BE49-F238E27FC236}">
                <a16:creationId xmlns:a16="http://schemas.microsoft.com/office/drawing/2014/main" id="{BF8D119D-FED8-4234-970C-8FC760CD6FC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34257" y="1401366"/>
            <a:ext cx="349250" cy="5411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800" b="1" dirty="0" smtClean="0">
                <a:solidFill>
                  <a:srgbClr val="0000FF"/>
                </a:solidFill>
                <a:latin typeface="Times New Roman" panose="02020603050405020304" pitchFamily="18" charset="0"/>
              </a:rPr>
              <a:t>1</a:t>
            </a:r>
            <a:endParaRPr lang="en-US" altLang="en-US" sz="2800" b="1" dirty="0">
              <a:solidFill>
                <a:srgbClr val="0000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29" name="Text Box 794">
            <a:extLst>
              <a:ext uri="{FF2B5EF4-FFF2-40B4-BE49-F238E27FC236}">
                <a16:creationId xmlns:a16="http://schemas.microsoft.com/office/drawing/2014/main" id="{BF8D119D-FED8-4234-970C-8FC760CD6FC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27385" y="1405176"/>
            <a:ext cx="349250" cy="5411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800" b="1" dirty="0" smtClean="0">
                <a:solidFill>
                  <a:srgbClr val="0000FF"/>
                </a:solidFill>
                <a:latin typeface="Times New Roman" panose="02020603050405020304" pitchFamily="18" charset="0"/>
              </a:rPr>
              <a:t>8</a:t>
            </a:r>
            <a:endParaRPr lang="en-US" altLang="en-US" sz="2800" b="1" dirty="0">
              <a:solidFill>
                <a:srgbClr val="0000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30" name="Text Box 794">
            <a:extLst>
              <a:ext uri="{FF2B5EF4-FFF2-40B4-BE49-F238E27FC236}">
                <a16:creationId xmlns:a16="http://schemas.microsoft.com/office/drawing/2014/main" id="{BF8D119D-FED8-4234-970C-8FC760CD6FC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50056" y="1408986"/>
            <a:ext cx="349250" cy="5411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0</a:t>
            </a:r>
          </a:p>
        </p:txBody>
      </p:sp>
      <p:grpSp>
        <p:nvGrpSpPr>
          <p:cNvPr id="21" name="Group 20"/>
          <p:cNvGrpSpPr/>
          <p:nvPr/>
        </p:nvGrpSpPr>
        <p:grpSpPr>
          <a:xfrm>
            <a:off x="2220579" y="1563638"/>
            <a:ext cx="839253" cy="648072"/>
            <a:chOff x="2220579" y="1563638"/>
            <a:chExt cx="839253" cy="648072"/>
          </a:xfrm>
        </p:grpSpPr>
        <p:cxnSp>
          <p:nvCxnSpPr>
            <p:cNvPr id="7" name="Straight Connector 6"/>
            <p:cNvCxnSpPr/>
            <p:nvPr/>
          </p:nvCxnSpPr>
          <p:spPr>
            <a:xfrm>
              <a:off x="2220579" y="1563638"/>
              <a:ext cx="0" cy="648072"/>
            </a:xfrm>
            <a:prstGeom prst="line">
              <a:avLst/>
            </a:prstGeom>
            <a:ln w="28575">
              <a:solidFill>
                <a:srgbClr val="003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>
              <a:off x="2220579" y="1851670"/>
              <a:ext cx="839253" cy="0"/>
            </a:xfrm>
            <a:prstGeom prst="line">
              <a:avLst/>
            </a:prstGeom>
            <a:ln w="28575">
              <a:solidFill>
                <a:srgbClr val="003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9" name="Text Box 794">
            <a:extLst>
              <a:ext uri="{FF2B5EF4-FFF2-40B4-BE49-F238E27FC236}">
                <a16:creationId xmlns:a16="http://schemas.microsoft.com/office/drawing/2014/main" id="{BF8D119D-FED8-4234-970C-8FC760CD6FC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17809" y="1310515"/>
            <a:ext cx="349250" cy="5411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800" b="1" dirty="0" smtClean="0">
                <a:solidFill>
                  <a:srgbClr val="0000FF"/>
                </a:solidFill>
                <a:latin typeface="Times New Roman" panose="02020603050405020304" pitchFamily="18" charset="0"/>
              </a:rPr>
              <a:t>3</a:t>
            </a:r>
            <a:endParaRPr lang="en-US" altLang="en-US" sz="2800" b="1" dirty="0">
              <a:solidFill>
                <a:srgbClr val="0000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40" name="Text Box 794">
            <a:extLst>
              <a:ext uri="{FF2B5EF4-FFF2-40B4-BE49-F238E27FC236}">
                <a16:creationId xmlns:a16="http://schemas.microsoft.com/office/drawing/2014/main" id="{BF8D119D-FED8-4234-970C-8FC760CD6FC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82099" y="1347092"/>
            <a:ext cx="227486" cy="5411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800" b="1" dirty="0" smtClean="0">
                <a:solidFill>
                  <a:srgbClr val="0000FF"/>
                </a:solidFill>
                <a:latin typeface="Times New Roman" panose="02020603050405020304" pitchFamily="18" charset="0"/>
              </a:rPr>
              <a:t>,</a:t>
            </a:r>
            <a:endParaRPr lang="en-US" altLang="en-US" sz="2800" b="1" dirty="0">
              <a:solidFill>
                <a:srgbClr val="0000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41" name="Text Box 794">
            <a:extLst>
              <a:ext uri="{FF2B5EF4-FFF2-40B4-BE49-F238E27FC236}">
                <a16:creationId xmlns:a16="http://schemas.microsoft.com/office/drawing/2014/main" id="{BF8D119D-FED8-4234-970C-8FC760CD6FC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83768" y="1310062"/>
            <a:ext cx="349250" cy="5411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800" b="1" dirty="0" smtClean="0">
                <a:solidFill>
                  <a:srgbClr val="0000FF"/>
                </a:solidFill>
                <a:latin typeface="Times New Roman" panose="02020603050405020304" pitchFamily="18" charset="0"/>
              </a:rPr>
              <a:t>7</a:t>
            </a:r>
            <a:endParaRPr lang="en-US" altLang="en-US" sz="2800" b="1" dirty="0">
              <a:solidFill>
                <a:srgbClr val="0000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42" name="Text Box 794">
            <a:extLst>
              <a:ext uri="{FF2B5EF4-FFF2-40B4-BE49-F238E27FC236}">
                <a16:creationId xmlns:a16="http://schemas.microsoft.com/office/drawing/2014/main" id="{BF8D119D-FED8-4234-970C-8FC760CD6FC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83768" y="1320242"/>
            <a:ext cx="349250" cy="5411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7</a:t>
            </a:r>
            <a:endParaRPr lang="en-US" altLang="en-US" sz="2800" b="1" dirty="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cxnSp>
        <p:nvCxnSpPr>
          <p:cNvPr id="23" name="Straight Connector 22"/>
          <p:cNvCxnSpPr/>
          <p:nvPr/>
        </p:nvCxnSpPr>
        <p:spPr>
          <a:xfrm>
            <a:off x="2483767" y="1707654"/>
            <a:ext cx="132495" cy="41192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Text Box 794">
            <a:extLst>
              <a:ext uri="{FF2B5EF4-FFF2-40B4-BE49-F238E27FC236}">
                <a16:creationId xmlns:a16="http://schemas.microsoft.com/office/drawing/2014/main" id="{BF8D119D-FED8-4234-970C-8FC760CD6FC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63219" y="1809977"/>
            <a:ext cx="331596" cy="5411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800" b="1" dirty="0" smtClean="0">
                <a:solidFill>
                  <a:srgbClr val="0000FF"/>
                </a:solidFill>
                <a:latin typeface="Times New Roman" panose="02020603050405020304" pitchFamily="18" charset="0"/>
              </a:rPr>
              <a:t>5</a:t>
            </a:r>
            <a:endParaRPr lang="en-US" altLang="en-US" sz="2800" b="1" dirty="0">
              <a:solidFill>
                <a:srgbClr val="0000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49" name="Text Box 794">
            <a:extLst>
              <a:ext uri="{FF2B5EF4-FFF2-40B4-BE49-F238E27FC236}">
                <a16:creationId xmlns:a16="http://schemas.microsoft.com/office/drawing/2014/main" id="{BF8D119D-FED8-4234-970C-8FC760CD6FC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36637" y="1799345"/>
            <a:ext cx="349250" cy="5411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800" b="1" dirty="0" smtClean="0">
                <a:solidFill>
                  <a:srgbClr val="0000FF"/>
                </a:solidFill>
                <a:latin typeface="Times New Roman" panose="02020603050405020304" pitchFamily="18" charset="0"/>
              </a:rPr>
              <a:t>3</a:t>
            </a:r>
            <a:endParaRPr lang="en-US" altLang="en-US" sz="2800" b="1" dirty="0">
              <a:solidFill>
                <a:srgbClr val="0000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50" name="Text Box 794">
            <a:extLst>
              <a:ext uri="{FF2B5EF4-FFF2-40B4-BE49-F238E27FC236}">
                <a16:creationId xmlns:a16="http://schemas.microsoft.com/office/drawing/2014/main" id="{BF8D119D-FED8-4234-970C-8FC760CD6FC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11155" y="1788619"/>
            <a:ext cx="349250" cy="5411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800" b="1" dirty="0" smtClean="0">
                <a:solidFill>
                  <a:srgbClr val="0000FF"/>
                </a:solidFill>
                <a:latin typeface="Times New Roman" panose="02020603050405020304" pitchFamily="18" charset="0"/>
              </a:rPr>
              <a:t>3</a:t>
            </a:r>
            <a:endParaRPr lang="en-US" altLang="en-US" sz="2800" b="1" dirty="0">
              <a:solidFill>
                <a:srgbClr val="0000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51" name="Text Box 794">
            <a:extLst>
              <a:ext uri="{FF2B5EF4-FFF2-40B4-BE49-F238E27FC236}">
                <a16:creationId xmlns:a16="http://schemas.microsoft.com/office/drawing/2014/main" id="{BF8D119D-FED8-4234-970C-8FC760CD6FC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43574" y="1809977"/>
            <a:ext cx="349250" cy="5411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0</a:t>
            </a:r>
          </a:p>
        </p:txBody>
      </p:sp>
      <p:sp>
        <p:nvSpPr>
          <p:cNvPr id="52" name="Text Box 794">
            <a:extLst>
              <a:ext uri="{FF2B5EF4-FFF2-40B4-BE49-F238E27FC236}">
                <a16:creationId xmlns:a16="http://schemas.microsoft.com/office/drawing/2014/main" id="{BF8D119D-FED8-4234-970C-8FC760CD6FC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77135" y="1813910"/>
            <a:ext cx="331596" cy="5411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800" b="1" dirty="0" smtClean="0">
                <a:solidFill>
                  <a:srgbClr val="0000FF"/>
                </a:solidFill>
                <a:latin typeface="Times New Roman" panose="02020603050405020304" pitchFamily="18" charset="0"/>
              </a:rPr>
              <a:t>8</a:t>
            </a:r>
            <a:endParaRPr lang="en-US" altLang="en-US" sz="2800" b="1" dirty="0">
              <a:solidFill>
                <a:srgbClr val="0000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53" name="Text Box 794">
            <a:extLst>
              <a:ext uri="{FF2B5EF4-FFF2-40B4-BE49-F238E27FC236}">
                <a16:creationId xmlns:a16="http://schemas.microsoft.com/office/drawing/2014/main" id="{BF8D119D-FED8-4234-970C-8FC760CD6FC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27385" y="2189610"/>
            <a:ext cx="331596" cy="5411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800" b="1" dirty="0" smtClean="0">
                <a:solidFill>
                  <a:srgbClr val="0000FF"/>
                </a:solidFill>
                <a:latin typeface="Times New Roman" panose="02020603050405020304" pitchFamily="18" charset="0"/>
              </a:rPr>
              <a:t>3</a:t>
            </a:r>
            <a:endParaRPr lang="en-US" altLang="en-US" sz="2800" b="1" dirty="0">
              <a:solidFill>
                <a:srgbClr val="0000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54" name="Text Box 794">
            <a:extLst>
              <a:ext uri="{FF2B5EF4-FFF2-40B4-BE49-F238E27FC236}">
                <a16:creationId xmlns:a16="http://schemas.microsoft.com/office/drawing/2014/main" id="{BF8D119D-FED8-4234-970C-8FC760CD6FC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52867" y="2200335"/>
            <a:ext cx="331596" cy="5411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800" b="1" dirty="0" smtClean="0">
                <a:solidFill>
                  <a:srgbClr val="0000FF"/>
                </a:solidFill>
                <a:latin typeface="Times New Roman" panose="02020603050405020304" pitchFamily="18" charset="0"/>
              </a:rPr>
              <a:t>4</a:t>
            </a:r>
            <a:endParaRPr lang="en-US" altLang="en-US" sz="2800" b="1" dirty="0">
              <a:solidFill>
                <a:srgbClr val="0000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55" name="Text Box 794">
            <a:extLst>
              <a:ext uri="{FF2B5EF4-FFF2-40B4-BE49-F238E27FC236}">
                <a16:creationId xmlns:a16="http://schemas.microsoft.com/office/drawing/2014/main" id="{BF8D119D-FED8-4234-970C-8FC760CD6FC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49712" y="1811643"/>
            <a:ext cx="331596" cy="5411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800" b="1" dirty="0" smtClean="0">
                <a:solidFill>
                  <a:srgbClr val="0000FF"/>
                </a:solidFill>
                <a:latin typeface="Times New Roman" panose="02020603050405020304" pitchFamily="18" charset="0"/>
              </a:rPr>
              <a:t>,</a:t>
            </a:r>
            <a:endParaRPr lang="en-US" altLang="en-US" sz="2800" b="1" dirty="0">
              <a:solidFill>
                <a:srgbClr val="0000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56" name="Text Box 794">
            <a:extLst>
              <a:ext uri="{FF2B5EF4-FFF2-40B4-BE49-F238E27FC236}">
                <a16:creationId xmlns:a16="http://schemas.microsoft.com/office/drawing/2014/main" id="{BF8D119D-FED8-4234-970C-8FC760CD6FC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49129" y="2207366"/>
            <a:ext cx="349250" cy="5411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0</a:t>
            </a:r>
          </a:p>
        </p:txBody>
      </p:sp>
      <p:sp>
        <p:nvSpPr>
          <p:cNvPr id="57" name="Text Box 794">
            <a:extLst>
              <a:ext uri="{FF2B5EF4-FFF2-40B4-BE49-F238E27FC236}">
                <a16:creationId xmlns:a16="http://schemas.microsoft.com/office/drawing/2014/main" id="{BF8D119D-FED8-4234-970C-8FC760CD6FC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56334" y="1815254"/>
            <a:ext cx="331596" cy="5411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800" b="1" dirty="0" smtClean="0">
                <a:solidFill>
                  <a:srgbClr val="0000FF"/>
                </a:solidFill>
                <a:latin typeface="Times New Roman" panose="02020603050405020304" pitchFamily="18" charset="0"/>
              </a:rPr>
              <a:t>9</a:t>
            </a:r>
            <a:endParaRPr lang="en-US" altLang="en-US" sz="2800" b="1" dirty="0">
              <a:solidFill>
                <a:srgbClr val="0000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58" name="Text Box 794">
            <a:extLst>
              <a:ext uri="{FF2B5EF4-FFF2-40B4-BE49-F238E27FC236}">
                <a16:creationId xmlns:a16="http://schemas.microsoft.com/office/drawing/2014/main" id="{BF8D119D-FED8-4234-970C-8FC760CD6FC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63628" y="2617645"/>
            <a:ext cx="331596" cy="5411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800" b="1" dirty="0" smtClean="0">
                <a:solidFill>
                  <a:srgbClr val="0000FF"/>
                </a:solidFill>
                <a:latin typeface="Times New Roman" panose="02020603050405020304" pitchFamily="18" charset="0"/>
              </a:rPr>
              <a:t>7</a:t>
            </a:r>
            <a:endParaRPr lang="en-US" altLang="en-US" sz="2800" b="1" dirty="0">
              <a:solidFill>
                <a:srgbClr val="0000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59" name="Text Box 794">
            <a:extLst>
              <a:ext uri="{FF2B5EF4-FFF2-40B4-BE49-F238E27FC236}">
                <a16:creationId xmlns:a16="http://schemas.microsoft.com/office/drawing/2014/main" id="{BF8D119D-FED8-4234-970C-8FC760CD6FC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54392" y="2625642"/>
            <a:ext cx="349250" cy="5411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0</a:t>
            </a:r>
          </a:p>
        </p:txBody>
      </p:sp>
      <p:sp>
        <p:nvSpPr>
          <p:cNvPr id="61" name="Text Box 794">
            <a:extLst>
              <a:ext uri="{FF2B5EF4-FFF2-40B4-BE49-F238E27FC236}">
                <a16:creationId xmlns:a16="http://schemas.microsoft.com/office/drawing/2014/main" id="{BF8D119D-FED8-4234-970C-8FC760CD6FC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47362" y="1822755"/>
            <a:ext cx="349250" cy="5411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1</a:t>
            </a:r>
          </a:p>
        </p:txBody>
      </p:sp>
      <p:sp>
        <p:nvSpPr>
          <p:cNvPr id="62" name="Text Box 794">
            <a:extLst>
              <a:ext uri="{FF2B5EF4-FFF2-40B4-BE49-F238E27FC236}">
                <a16:creationId xmlns:a16="http://schemas.microsoft.com/office/drawing/2014/main" id="{BF8D119D-FED8-4234-970C-8FC760CD6FC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88594" y="2978007"/>
            <a:ext cx="331596" cy="5411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800" b="1" dirty="0" smtClean="0">
                <a:solidFill>
                  <a:srgbClr val="0000FF"/>
                </a:solidFill>
                <a:latin typeface="Times New Roman" panose="02020603050405020304" pitchFamily="18" charset="0"/>
              </a:rPr>
              <a:t>3</a:t>
            </a:r>
            <a:endParaRPr lang="en-US" altLang="en-US" sz="2800" b="1" dirty="0">
              <a:solidFill>
                <a:srgbClr val="0000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63" name="Text Box 794">
            <a:extLst>
              <a:ext uri="{FF2B5EF4-FFF2-40B4-BE49-F238E27FC236}">
                <a16:creationId xmlns:a16="http://schemas.microsoft.com/office/drawing/2014/main" id="{BF8D119D-FED8-4234-970C-8FC760CD6FC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99355" y="2987126"/>
            <a:ext cx="331596" cy="5411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800" b="1" dirty="0" smtClean="0">
                <a:solidFill>
                  <a:srgbClr val="0000FF"/>
                </a:solidFill>
                <a:latin typeface="Times New Roman" panose="02020603050405020304" pitchFamily="18" charset="0"/>
              </a:rPr>
              <a:t>3</a:t>
            </a:r>
            <a:endParaRPr lang="en-US" altLang="en-US" sz="2800" b="1" dirty="0">
              <a:solidFill>
                <a:srgbClr val="0000FF"/>
              </a:solidFill>
              <a:latin typeface="Times New Roman" panose="02020603050405020304" pitchFamily="18" charset="0"/>
            </a:endParaRPr>
          </a:p>
        </p:txBody>
      </p:sp>
      <p:cxnSp>
        <p:nvCxnSpPr>
          <p:cNvPr id="65" name="Straight Arrow Connector 64"/>
          <p:cNvCxnSpPr/>
          <p:nvPr/>
        </p:nvCxnSpPr>
        <p:spPr>
          <a:xfrm>
            <a:off x="1916449" y="1788619"/>
            <a:ext cx="0" cy="1378178"/>
          </a:xfrm>
          <a:prstGeom prst="straightConnector1">
            <a:avLst/>
          </a:prstGeom>
          <a:ln w="28575">
            <a:solidFill>
              <a:srgbClr val="0033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6" name="Text Box 794">
            <a:extLst>
              <a:ext uri="{FF2B5EF4-FFF2-40B4-BE49-F238E27FC236}">
                <a16:creationId xmlns:a16="http://schemas.microsoft.com/office/drawing/2014/main" id="{BF8D119D-FED8-4234-970C-8FC760CD6FC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60405" y="2910801"/>
            <a:ext cx="331596" cy="5411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,</a:t>
            </a:r>
            <a:endParaRPr lang="en-US" altLang="en-US" sz="2800" b="1" dirty="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67" name="Text Box 794">
            <a:extLst>
              <a:ext uri="{FF2B5EF4-FFF2-40B4-BE49-F238E27FC236}">
                <a16:creationId xmlns:a16="http://schemas.microsoft.com/office/drawing/2014/main" id="{BF8D119D-FED8-4234-970C-8FC760CD6FC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95487" y="2968888"/>
            <a:ext cx="331596" cy="5411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0</a:t>
            </a:r>
            <a:endParaRPr lang="en-US" altLang="en-US" sz="2800" b="1" dirty="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68" name="Text Box 794">
            <a:extLst>
              <a:ext uri="{FF2B5EF4-FFF2-40B4-BE49-F238E27FC236}">
                <a16:creationId xmlns:a16="http://schemas.microsoft.com/office/drawing/2014/main" id="{BF8D119D-FED8-4234-970C-8FC760CD6FC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49698" y="2958224"/>
            <a:ext cx="331596" cy="5411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0</a:t>
            </a:r>
            <a:endParaRPr lang="en-US" altLang="en-US" sz="2800" b="1" dirty="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30300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5" dur="2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5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0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1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6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7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2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3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8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9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4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5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0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1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2" fill="hold">
                      <p:stCondLst>
                        <p:cond delay="indefinite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6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1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2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7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8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9" fill="hold">
                      <p:stCondLst>
                        <p:cond delay="indefinite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3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4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5" fill="hold">
                      <p:stCondLst>
                        <p:cond delay="indefinite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7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7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7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8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/>
      <p:bldP spid="38" grpId="0"/>
      <p:bldP spid="4" grpId="0"/>
      <p:bldP spid="5" grpId="0"/>
      <p:bldP spid="28" grpId="0"/>
      <p:bldP spid="29" grpId="0"/>
      <p:bldP spid="30" grpId="0"/>
      <p:bldP spid="39" grpId="0"/>
      <p:bldP spid="40" grpId="0"/>
      <p:bldP spid="41" grpId="0"/>
      <p:bldP spid="42" grpId="0"/>
      <p:bldP spid="48" grpId="0"/>
      <p:bldP spid="49" grpId="0"/>
      <p:bldP spid="50" grpId="0"/>
      <p:bldP spid="51" grpId="0"/>
      <p:bldP spid="52" grpId="0"/>
      <p:bldP spid="53" grpId="0"/>
      <p:bldP spid="54" grpId="0"/>
      <p:bldP spid="55" grpId="0"/>
      <p:bldP spid="56" grpId="0"/>
      <p:bldP spid="57" grpId="0"/>
      <p:bldP spid="58" grpId="0"/>
      <p:bldP spid="59" grpId="0"/>
      <p:bldP spid="61" grpId="0"/>
      <p:bldP spid="62" grpId="0"/>
      <p:bldP spid="63" grpId="0"/>
      <p:bldP spid="66" grpId="0"/>
      <p:bldP spid="67" grpId="0"/>
      <p:bldP spid="68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791A693E-218B-4DD2-BDA1-042528ED6188}"/>
              </a:ext>
            </a:extLst>
          </p:cNvPr>
          <p:cNvSpPr/>
          <p:nvPr/>
        </p:nvSpPr>
        <p:spPr>
          <a:xfrm>
            <a:off x="2865440" y="2110085"/>
            <a:ext cx="341311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>
                <a:ln w="0"/>
                <a:solidFill>
                  <a:schemeClr val="accent1">
                    <a:lumMod val="50000"/>
                  </a:schemeClr>
                </a:solidFill>
                <a:effectLst>
                  <a:reflection blurRad="6350" stA="53000" endA="300" endPos="35500" dir="5400000" sy="-90000" algn="bl" rotWithShape="0"/>
                </a:effectLst>
              </a:rPr>
              <a:t>VẬN DỤNG</a:t>
            </a:r>
          </a:p>
        </p:txBody>
      </p:sp>
    </p:spTree>
    <p:extLst>
      <p:ext uri="{BB962C8B-B14F-4D97-AF65-F5344CB8AC3E}">
        <p14:creationId xmlns:p14="http://schemas.microsoft.com/office/powerpoint/2010/main" val="30079687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: Diagonal Corners Snipped 2">
            <a:extLst>
              <a:ext uri="{FF2B5EF4-FFF2-40B4-BE49-F238E27FC236}">
                <a16:creationId xmlns:a16="http://schemas.microsoft.com/office/drawing/2014/main" id="{F4B99596-4C7A-4F16-A34D-49D70D09EB91}"/>
              </a:ext>
            </a:extLst>
          </p:cNvPr>
          <p:cNvSpPr/>
          <p:nvPr/>
        </p:nvSpPr>
        <p:spPr>
          <a:xfrm>
            <a:off x="323528" y="483518"/>
            <a:ext cx="5400600" cy="1224136"/>
          </a:xfrm>
          <a:prstGeom prst="snip2Diag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0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Muốn chia một số thập phân cho một số thập phân, ta làm như thế nào?</a:t>
            </a:r>
            <a:endParaRPr lang="en-US" sz="2600">
              <a:solidFill>
                <a:srgbClr val="003300"/>
              </a:solidFill>
            </a:endParaRPr>
          </a:p>
        </p:txBody>
      </p:sp>
      <p:sp>
        <p:nvSpPr>
          <p:cNvPr id="5" name="Flowchart: Alternate Process 4">
            <a:extLst>
              <a:ext uri="{FF2B5EF4-FFF2-40B4-BE49-F238E27FC236}">
                <a16:creationId xmlns:a16="http://schemas.microsoft.com/office/drawing/2014/main" id="{FA1857DB-93C6-44E4-BB51-D37C7540AA1A}"/>
              </a:ext>
            </a:extLst>
          </p:cNvPr>
          <p:cNvSpPr/>
          <p:nvPr/>
        </p:nvSpPr>
        <p:spPr>
          <a:xfrm>
            <a:off x="1619672" y="2355726"/>
            <a:ext cx="6192688" cy="1368152"/>
          </a:xfrm>
          <a:prstGeom prst="flowChartAlternateProcess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A7CC896-80CF-4448-AF67-1E081BFC9FD8}"/>
              </a:ext>
            </a:extLst>
          </p:cNvPr>
          <p:cNvSpPr txBox="1"/>
          <p:nvPr/>
        </p:nvSpPr>
        <p:spPr>
          <a:xfrm>
            <a:off x="1851194" y="2686149"/>
            <a:ext cx="58326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>
                <a:latin typeface="Times New Roman" pitchFamily="18" charset="0"/>
                <a:cs typeface="Times New Roman" pitchFamily="18" charset="0"/>
              </a:rPr>
              <a:t>B1: Biến đổi SC thành STN.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CDC5BC8-F619-4B63-9E6F-6526E769030B}"/>
              </a:ext>
            </a:extLst>
          </p:cNvPr>
          <p:cNvSpPr txBox="1"/>
          <p:nvPr/>
        </p:nvSpPr>
        <p:spPr>
          <a:xfrm>
            <a:off x="1868353" y="3190205"/>
            <a:ext cx="59798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>
                <a:latin typeface="Times New Roman" pitchFamily="18" charset="0"/>
                <a:cs typeface="Times New Roman" pitchFamily="18" charset="0"/>
              </a:rPr>
              <a:t>B2: Thực hiện phép chia như chia cho STN.</a:t>
            </a:r>
          </a:p>
        </p:txBody>
      </p:sp>
    </p:spTree>
    <p:extLst>
      <p:ext uri="{BB962C8B-B14F-4D97-AF65-F5344CB8AC3E}">
        <p14:creationId xmlns:p14="http://schemas.microsoft.com/office/powerpoint/2010/main" val="39534386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3475" y="-254046"/>
            <a:ext cx="5651591" cy="5651591"/>
          </a:xfrm>
          <a:prstGeom prst="rect">
            <a:avLst/>
          </a:prstGeom>
        </p:spPr>
      </p:pic>
      <p:sp>
        <p:nvSpPr>
          <p:cNvPr id="39" name="TextBox 68"/>
          <p:cNvSpPr txBox="1">
            <a:spLocks/>
          </p:cNvSpPr>
          <p:nvPr/>
        </p:nvSpPr>
        <p:spPr>
          <a:xfrm>
            <a:off x="4052022" y="2150762"/>
            <a:ext cx="3634497" cy="1403184"/>
          </a:xfrm>
          <a:prstGeom prst="rect">
            <a:avLst/>
          </a:prstGeom>
        </p:spPr>
        <p:txBody>
          <a:bodyPr vert="horz" wrap="square" lIns="0" tIns="71996" rIns="0" bIns="0" anchor="t" anchorCtr="1">
            <a:noAutofit/>
          </a:bodyPr>
          <a:lstStyle/>
          <a:p>
            <a:r>
              <a:rPr lang="vi-VN" sz="1991">
                <a:solidFill>
                  <a:srgbClr val="223D5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Wingdings 2" panose="05020102010507070707" pitchFamily="18" charset="2"/>
              </a:rPr>
              <a:t> </a:t>
            </a:r>
            <a:r>
              <a:rPr lang="en-US" sz="1991">
                <a:solidFill>
                  <a:srgbClr val="223D5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Chiều </a:t>
            </a:r>
            <a:r>
              <a:rPr lang="en-US" sz="1991" err="1">
                <a:solidFill>
                  <a:srgbClr val="223D5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thứ</a:t>
            </a:r>
            <a:r>
              <a:rPr lang="en-US" sz="1991">
                <a:solidFill>
                  <a:srgbClr val="223D5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3 </a:t>
            </a:r>
            <a:r>
              <a:rPr lang="en-US" sz="1991" dirty="0">
                <a:solidFill>
                  <a:srgbClr val="223D5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</a:t>
            </a:r>
            <a:r>
              <a:rPr lang="en-US" sz="1991" dirty="0" err="1">
                <a:solidFill>
                  <a:srgbClr val="223D5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ngày</a:t>
            </a:r>
            <a:r>
              <a:rPr lang="en-US" sz="1991" dirty="0">
                <a:solidFill>
                  <a:srgbClr val="223D5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991" dirty="0" err="1">
                <a:solidFill>
                  <a:srgbClr val="223D5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mai</a:t>
            </a:r>
            <a:r>
              <a:rPr lang="en-US" sz="1991" dirty="0">
                <a:solidFill>
                  <a:srgbClr val="223D5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), </a:t>
            </a:r>
            <a:r>
              <a:rPr lang="en-US" sz="1991" err="1">
                <a:solidFill>
                  <a:srgbClr val="223D5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đúng</a:t>
            </a:r>
            <a:r>
              <a:rPr lang="en-US" sz="1991">
                <a:solidFill>
                  <a:srgbClr val="223D5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vi-VN" sz="1991">
                <a:solidFill>
                  <a:srgbClr val="223D5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</a:t>
            </a:r>
            <a:r>
              <a:rPr lang="en-US" sz="1991">
                <a:solidFill>
                  <a:srgbClr val="223D5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4h</a:t>
            </a:r>
            <a:r>
              <a:rPr lang="en-US" sz="1991" dirty="0">
                <a:solidFill>
                  <a:srgbClr val="223D5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en-US" sz="1991" dirty="0" err="1">
                <a:solidFill>
                  <a:srgbClr val="223D5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các</a:t>
            </a:r>
            <a:r>
              <a:rPr lang="en-US" sz="1991" dirty="0">
                <a:solidFill>
                  <a:srgbClr val="223D5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con </a:t>
            </a:r>
            <a:r>
              <a:rPr lang="en-US" sz="1991" dirty="0" err="1">
                <a:solidFill>
                  <a:srgbClr val="223D5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vào</a:t>
            </a:r>
            <a:r>
              <a:rPr lang="en-US" sz="1991" dirty="0">
                <a:solidFill>
                  <a:srgbClr val="223D5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991" dirty="0" err="1">
                <a:solidFill>
                  <a:srgbClr val="223D5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lớp</a:t>
            </a:r>
            <a:r>
              <a:rPr lang="en-US" sz="1991" dirty="0">
                <a:solidFill>
                  <a:srgbClr val="223D5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991" dirty="0" err="1">
                <a:solidFill>
                  <a:srgbClr val="223D5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học</a:t>
            </a:r>
            <a:r>
              <a:rPr lang="en-US" sz="1991" dirty="0">
                <a:solidFill>
                  <a:srgbClr val="223D5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zoom</a:t>
            </a:r>
            <a:r>
              <a:rPr lang="vi-VN" sz="1991" dirty="0">
                <a:solidFill>
                  <a:srgbClr val="223D5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</a:p>
          <a:p>
            <a:endParaRPr lang="vi-VN" sz="1991" dirty="0">
              <a:solidFill>
                <a:srgbClr val="223D5E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vi-VN" sz="1991" dirty="0">
                <a:solidFill>
                  <a:srgbClr val="223D5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Wingdings 2" panose="05020102010507070707" pitchFamily="18" charset="2"/>
              </a:rPr>
              <a:t> </a:t>
            </a:r>
            <a:r>
              <a:rPr lang="en-US" sz="1991" dirty="0" err="1">
                <a:solidFill>
                  <a:srgbClr val="223D5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Chuẩn</a:t>
            </a:r>
            <a:r>
              <a:rPr lang="en-US" sz="1991" dirty="0">
                <a:solidFill>
                  <a:srgbClr val="223D5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991" dirty="0" err="1">
                <a:solidFill>
                  <a:srgbClr val="223D5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bị</a:t>
            </a:r>
            <a:r>
              <a:rPr lang="en-US" sz="1991" dirty="0">
                <a:solidFill>
                  <a:srgbClr val="223D5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 </a:t>
            </a:r>
            <a:r>
              <a:rPr lang="en-US" sz="1991" dirty="0" err="1">
                <a:solidFill>
                  <a:srgbClr val="223D5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Vở</a:t>
            </a:r>
            <a:r>
              <a:rPr lang="en-US" sz="1991" dirty="0">
                <a:solidFill>
                  <a:srgbClr val="223D5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991" dirty="0" err="1">
                <a:solidFill>
                  <a:srgbClr val="223D5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Tiếng</a:t>
            </a:r>
            <a:r>
              <a:rPr lang="en-US" sz="1991" dirty="0">
                <a:solidFill>
                  <a:srgbClr val="223D5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991" dirty="0" err="1">
                <a:solidFill>
                  <a:srgbClr val="223D5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Việt</a:t>
            </a:r>
            <a:r>
              <a:rPr lang="en-US" sz="1991" dirty="0">
                <a:solidFill>
                  <a:srgbClr val="223D5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en-US" sz="1991" dirty="0" err="1">
                <a:solidFill>
                  <a:srgbClr val="223D5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vở</a:t>
            </a:r>
            <a:r>
              <a:rPr lang="en-US" sz="1991" dirty="0">
                <a:solidFill>
                  <a:srgbClr val="223D5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991" dirty="0" err="1">
                <a:solidFill>
                  <a:srgbClr val="223D5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Toán</a:t>
            </a:r>
            <a:r>
              <a:rPr lang="en-US" sz="1991" dirty="0">
                <a:solidFill>
                  <a:srgbClr val="223D5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en-US" sz="1991" dirty="0" err="1">
                <a:solidFill>
                  <a:srgbClr val="223D5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cùng</a:t>
            </a:r>
            <a:r>
              <a:rPr lang="en-US" sz="1991" dirty="0">
                <a:solidFill>
                  <a:srgbClr val="223D5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991" dirty="0" err="1">
                <a:solidFill>
                  <a:srgbClr val="223D5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với</a:t>
            </a:r>
            <a:r>
              <a:rPr lang="en-US" sz="1991" dirty="0">
                <a:solidFill>
                  <a:srgbClr val="223D5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SGK </a:t>
            </a:r>
            <a:r>
              <a:rPr lang="en-US" sz="1991" dirty="0" err="1">
                <a:solidFill>
                  <a:srgbClr val="223D5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và</a:t>
            </a:r>
            <a:r>
              <a:rPr lang="en-US" sz="1991" dirty="0">
                <a:solidFill>
                  <a:srgbClr val="223D5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991" dirty="0" err="1">
                <a:solidFill>
                  <a:srgbClr val="223D5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đồ</a:t>
            </a:r>
            <a:r>
              <a:rPr lang="en-US" sz="1991" dirty="0">
                <a:solidFill>
                  <a:srgbClr val="223D5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991" dirty="0" err="1">
                <a:solidFill>
                  <a:srgbClr val="223D5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dùng</a:t>
            </a:r>
            <a:r>
              <a:rPr lang="en-US" sz="1991" dirty="0">
                <a:solidFill>
                  <a:srgbClr val="223D5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991" dirty="0" err="1">
                <a:solidFill>
                  <a:srgbClr val="223D5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học</a:t>
            </a:r>
            <a:r>
              <a:rPr lang="en-US" sz="1991" dirty="0">
                <a:solidFill>
                  <a:srgbClr val="223D5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991" dirty="0" err="1">
                <a:solidFill>
                  <a:srgbClr val="223D5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tập</a:t>
            </a:r>
            <a:r>
              <a:rPr lang="en-US" sz="1991" dirty="0">
                <a:solidFill>
                  <a:srgbClr val="223D5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991" dirty="0" err="1">
                <a:solidFill>
                  <a:srgbClr val="223D5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cần</a:t>
            </a:r>
            <a:r>
              <a:rPr lang="en-US" sz="1991" dirty="0">
                <a:solidFill>
                  <a:srgbClr val="223D5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991" dirty="0" err="1">
                <a:solidFill>
                  <a:srgbClr val="223D5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thiết</a:t>
            </a:r>
            <a:r>
              <a:rPr lang="en-US" sz="1991" dirty="0">
                <a:solidFill>
                  <a:srgbClr val="223D5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</a:p>
          <a:p>
            <a:pPr marL="243836" indent="-243836">
              <a:buFontTx/>
              <a:buChar char="-"/>
            </a:pPr>
            <a:endParaRPr lang="en-US" sz="1991" dirty="0">
              <a:solidFill>
                <a:srgbClr val="223D5E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0" name="TextBox 8"/>
          <p:cNvSpPr txBox="1"/>
          <p:nvPr/>
        </p:nvSpPr>
        <p:spPr>
          <a:xfrm>
            <a:off x="323528" y="2150762"/>
            <a:ext cx="2971767" cy="1000684"/>
          </a:xfrm>
          <a:prstGeom prst="rect">
            <a:avLst/>
          </a:prstGeom>
          <a:noFill/>
        </p:spPr>
        <p:txBody>
          <a:bodyPr wrap="none" lIns="359980" tIns="0" rIns="0" bIns="0" anchor="b" anchorCtr="0">
            <a:noAutofit/>
          </a:bodyPr>
          <a:lstStyle/>
          <a:p>
            <a:pPr defTabSz="914353"/>
            <a:r>
              <a:rPr lang="vi-VN" altLang="zh-CN" sz="4267" b="1" dirty="0">
                <a:solidFill>
                  <a:srgbClr val="C00000"/>
                </a:solidFill>
                <a:effectLst>
                  <a:outerShdw blurRad="50800" dist="101600" dir="2700000" algn="tl" rotWithShape="0">
                    <a:srgbClr val="FFFFFF"/>
                  </a:outerShdw>
                </a:effectLst>
                <a:latin typeface="+mj-lt"/>
                <a:ea typeface="Microsoft YaHei UI" panose="020B0503020204020204" pitchFamily="34" charset="-122"/>
                <a:cs typeface="+mn-ea"/>
                <a:sym typeface="+mn-lt"/>
              </a:rPr>
              <a:t>DẶN DÒ</a:t>
            </a:r>
            <a:endParaRPr lang="zh-CN" altLang="en-US" sz="4267" b="1" dirty="0">
              <a:solidFill>
                <a:srgbClr val="C00000"/>
              </a:solidFill>
              <a:effectLst>
                <a:outerShdw blurRad="50800" dist="101600" dir="2700000" algn="tl" rotWithShape="0">
                  <a:srgbClr val="FFFFFF"/>
                </a:outerShdw>
              </a:effectLst>
              <a:latin typeface="+mj-lt"/>
              <a:ea typeface="Microsoft YaHei UI" panose="020B0503020204020204" pitchFamily="34" charset="-122"/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0512365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椭圆 16"/>
          <p:cNvSpPr/>
          <p:nvPr/>
        </p:nvSpPr>
        <p:spPr>
          <a:xfrm>
            <a:off x="3118182" y="1048889"/>
            <a:ext cx="3017575" cy="3017575"/>
          </a:xfrm>
          <a:prstGeom prst="ellipse">
            <a:avLst/>
          </a:prstGeom>
          <a:noFill/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/>
          </a:p>
        </p:txBody>
      </p:sp>
      <p:sp>
        <p:nvSpPr>
          <p:cNvPr id="24" name="TextBox 23"/>
          <p:cNvSpPr txBox="1"/>
          <p:nvPr/>
        </p:nvSpPr>
        <p:spPr>
          <a:xfrm>
            <a:off x="3118182" y="2142177"/>
            <a:ext cx="286007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4800" dirty="0">
                <a:gradFill>
                  <a:gsLst>
                    <a:gs pos="0">
                      <a:srgbClr val="00B0F0"/>
                    </a:gs>
                    <a:gs pos="50000">
                      <a:srgbClr val="0070C0"/>
                    </a:gs>
                    <a:gs pos="100000">
                      <a:srgbClr val="0070C0"/>
                    </a:gs>
                  </a:gsLst>
                  <a:lin ang="3000000" scaled="0"/>
                </a:gradFill>
                <a:latin typeface="Impact" pitchFamily="34" charset="0"/>
                <a:ea typeface="方正正准黑简体" pitchFamily="2" charset="-122"/>
              </a:rPr>
              <a:t>THANK YOU</a:t>
            </a:r>
          </a:p>
        </p:txBody>
      </p:sp>
    </p:spTree>
    <p:extLst>
      <p:ext uri="{BB962C8B-B14F-4D97-AF65-F5344CB8AC3E}">
        <p14:creationId xmlns:p14="http://schemas.microsoft.com/office/powerpoint/2010/main" val="12487645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791A693E-218B-4DD2-BDA1-042528ED6188}"/>
              </a:ext>
            </a:extLst>
          </p:cNvPr>
          <p:cNvSpPr/>
          <p:nvPr/>
        </p:nvSpPr>
        <p:spPr>
          <a:xfrm>
            <a:off x="2755637" y="2110085"/>
            <a:ext cx="363272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>
                <a:ln w="0"/>
                <a:solidFill>
                  <a:schemeClr val="accent1">
                    <a:lumMod val="50000"/>
                  </a:schemeClr>
                </a:solidFill>
                <a:effectLst>
                  <a:reflection blurRad="6350" stA="53000" endA="300" endPos="35500" dir="5400000" sy="-90000" algn="bl" rotWithShape="0"/>
                </a:effectLst>
              </a:rPr>
              <a:t>KHỞI ĐỘNG</a:t>
            </a:r>
          </a:p>
        </p:txBody>
      </p:sp>
    </p:spTree>
    <p:extLst>
      <p:ext uri="{BB962C8B-B14F-4D97-AF65-F5344CB8AC3E}">
        <p14:creationId xmlns:p14="http://schemas.microsoft.com/office/powerpoint/2010/main" val="13722883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9" name="Group 1028"/>
          <p:cNvGrpSpPr/>
          <p:nvPr/>
        </p:nvGrpSpPr>
        <p:grpSpPr>
          <a:xfrm>
            <a:off x="2406283" y="417609"/>
            <a:ext cx="4274759" cy="4176178"/>
            <a:chOff x="2475700" y="1677717"/>
            <a:chExt cx="3881038" cy="3791536"/>
          </a:xfrm>
          <a:effectLst>
            <a:glow rad="101600">
              <a:schemeClr val="accent6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</p:grpSpPr>
        <p:grpSp>
          <p:nvGrpSpPr>
            <p:cNvPr id="1027" name="Group 1026"/>
            <p:cNvGrpSpPr/>
            <p:nvPr/>
          </p:nvGrpSpPr>
          <p:grpSpPr>
            <a:xfrm>
              <a:off x="2535238" y="1679890"/>
              <a:ext cx="3794126" cy="3789363"/>
              <a:chOff x="2674938" y="1647826"/>
              <a:chExt cx="3794126" cy="3789363"/>
            </a:xfrm>
          </p:grpSpPr>
          <p:sp>
            <p:nvSpPr>
              <p:cNvPr id="5" name="Freeform 6"/>
              <p:cNvSpPr>
                <a:spLocks/>
              </p:cNvSpPr>
              <p:nvPr/>
            </p:nvSpPr>
            <p:spPr bwMode="auto">
              <a:xfrm>
                <a:off x="4572001" y="1647826"/>
                <a:ext cx="407988" cy="1892300"/>
              </a:xfrm>
              <a:custGeom>
                <a:avLst/>
                <a:gdLst>
                  <a:gd name="T0" fmla="*/ 0 w 684"/>
                  <a:gd name="T1" fmla="*/ 3179 h 3179"/>
                  <a:gd name="T2" fmla="*/ 684 w 684"/>
                  <a:gd name="T3" fmla="*/ 74 h 3179"/>
                  <a:gd name="T4" fmla="*/ 0 w 684"/>
                  <a:gd name="T5" fmla="*/ 0 h 3179"/>
                  <a:gd name="T6" fmla="*/ 0 w 684"/>
                  <a:gd name="T7" fmla="*/ 3179 h 31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84" h="3179">
                    <a:moveTo>
                      <a:pt x="0" y="3179"/>
                    </a:moveTo>
                    <a:lnTo>
                      <a:pt x="684" y="74"/>
                    </a:lnTo>
                    <a:cubicBezTo>
                      <a:pt x="459" y="25"/>
                      <a:pt x="230" y="0"/>
                      <a:pt x="0" y="0"/>
                    </a:cubicBezTo>
                    <a:lnTo>
                      <a:pt x="0" y="3179"/>
                    </a:lnTo>
                    <a:close/>
                  </a:path>
                </a:pathLst>
              </a:custGeom>
              <a:solidFill>
                <a:srgbClr val="39608E"/>
              </a:solidFill>
              <a:ln w="0">
                <a:noFill/>
                <a:prstDash val="solid"/>
                <a:round/>
                <a:headEnd/>
                <a:tailEnd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p3d>
                <a:bevelT w="190500" h="38100"/>
              </a:sp3d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6" name="Freeform 7"/>
              <p:cNvSpPr>
                <a:spLocks/>
              </p:cNvSpPr>
              <p:nvPr/>
            </p:nvSpPr>
            <p:spPr bwMode="auto">
              <a:xfrm>
                <a:off x="4572001" y="1692276"/>
                <a:ext cx="795338" cy="1847850"/>
              </a:xfrm>
              <a:custGeom>
                <a:avLst/>
                <a:gdLst>
                  <a:gd name="T0" fmla="*/ 0 w 1335"/>
                  <a:gd name="T1" fmla="*/ 3105 h 3105"/>
                  <a:gd name="T2" fmla="*/ 1335 w 1335"/>
                  <a:gd name="T3" fmla="*/ 220 h 3105"/>
                  <a:gd name="T4" fmla="*/ 684 w 1335"/>
                  <a:gd name="T5" fmla="*/ 0 h 3105"/>
                  <a:gd name="T6" fmla="*/ 0 w 1335"/>
                  <a:gd name="T7" fmla="*/ 3105 h 31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335" h="3105">
                    <a:moveTo>
                      <a:pt x="0" y="3105"/>
                    </a:moveTo>
                    <a:lnTo>
                      <a:pt x="1335" y="220"/>
                    </a:lnTo>
                    <a:cubicBezTo>
                      <a:pt x="1127" y="123"/>
                      <a:pt x="908" y="50"/>
                      <a:pt x="684" y="0"/>
                    </a:cubicBezTo>
                    <a:lnTo>
                      <a:pt x="0" y="3105"/>
                    </a:lnTo>
                    <a:close/>
                  </a:path>
                </a:pathLst>
              </a:custGeom>
              <a:solidFill>
                <a:srgbClr val="92D050"/>
              </a:solidFill>
              <a:ln w="0">
                <a:noFill/>
                <a:prstDash val="solid"/>
                <a:round/>
                <a:headEnd/>
                <a:tailEnd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p3d>
                <a:bevelT w="190500" h="38100"/>
              </a:sp3d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7" name="Freeform 8"/>
              <p:cNvSpPr>
                <a:spLocks/>
              </p:cNvSpPr>
              <p:nvPr/>
            </p:nvSpPr>
            <p:spPr bwMode="auto">
              <a:xfrm>
                <a:off x="4572001" y="1822451"/>
                <a:ext cx="1146175" cy="1717675"/>
              </a:xfrm>
              <a:custGeom>
                <a:avLst/>
                <a:gdLst>
                  <a:gd name="T0" fmla="*/ 0 w 1924"/>
                  <a:gd name="T1" fmla="*/ 2885 h 2885"/>
                  <a:gd name="T2" fmla="*/ 1924 w 1924"/>
                  <a:gd name="T3" fmla="*/ 354 h 2885"/>
                  <a:gd name="T4" fmla="*/ 1335 w 1924"/>
                  <a:gd name="T5" fmla="*/ 0 h 2885"/>
                  <a:gd name="T6" fmla="*/ 0 w 1924"/>
                  <a:gd name="T7" fmla="*/ 2885 h 28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924" h="2885">
                    <a:moveTo>
                      <a:pt x="0" y="2885"/>
                    </a:moveTo>
                    <a:lnTo>
                      <a:pt x="1924" y="354"/>
                    </a:lnTo>
                    <a:cubicBezTo>
                      <a:pt x="1741" y="215"/>
                      <a:pt x="1544" y="96"/>
                      <a:pt x="1335" y="0"/>
                    </a:cubicBezTo>
                    <a:lnTo>
                      <a:pt x="0" y="2885"/>
                    </a:lnTo>
                    <a:close/>
                  </a:path>
                </a:pathLst>
              </a:custGeom>
              <a:solidFill>
                <a:srgbClr val="748C41"/>
              </a:solidFill>
              <a:ln w="0">
                <a:noFill/>
                <a:prstDash val="solid"/>
                <a:round/>
                <a:headEnd/>
                <a:tailEnd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p3d>
                <a:bevelT w="190500" h="38100"/>
              </a:sp3d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8" name="Freeform 9"/>
              <p:cNvSpPr>
                <a:spLocks/>
              </p:cNvSpPr>
              <p:nvPr/>
            </p:nvSpPr>
            <p:spPr bwMode="auto">
              <a:xfrm>
                <a:off x="4572001" y="2033589"/>
                <a:ext cx="1443038" cy="1506538"/>
              </a:xfrm>
              <a:custGeom>
                <a:avLst/>
                <a:gdLst>
                  <a:gd name="T0" fmla="*/ 0 w 2423"/>
                  <a:gd name="T1" fmla="*/ 2531 h 2531"/>
                  <a:gd name="T2" fmla="*/ 2423 w 2423"/>
                  <a:gd name="T3" fmla="*/ 473 h 2531"/>
                  <a:gd name="T4" fmla="*/ 1924 w 2423"/>
                  <a:gd name="T5" fmla="*/ 0 h 2531"/>
                  <a:gd name="T6" fmla="*/ 0 w 2423"/>
                  <a:gd name="T7" fmla="*/ 2531 h 25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423" h="2531">
                    <a:moveTo>
                      <a:pt x="0" y="2531"/>
                    </a:moveTo>
                    <a:lnTo>
                      <a:pt x="2423" y="473"/>
                    </a:lnTo>
                    <a:cubicBezTo>
                      <a:pt x="2274" y="298"/>
                      <a:pt x="2107" y="139"/>
                      <a:pt x="1924" y="0"/>
                    </a:cubicBezTo>
                    <a:lnTo>
                      <a:pt x="0" y="2531"/>
                    </a:lnTo>
                    <a:close/>
                  </a:path>
                </a:pathLst>
              </a:custGeom>
              <a:solidFill>
                <a:srgbClr val="00B0F0"/>
              </a:solidFill>
              <a:ln w="0">
                <a:noFill/>
                <a:prstDash val="solid"/>
                <a:round/>
                <a:headEnd/>
                <a:tailEnd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p3d>
                <a:bevelT w="190500" h="38100"/>
              </a:sp3d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9" name="Freeform 10"/>
              <p:cNvSpPr>
                <a:spLocks/>
              </p:cNvSpPr>
              <p:nvPr/>
            </p:nvSpPr>
            <p:spPr bwMode="auto">
              <a:xfrm>
                <a:off x="4572001" y="2316164"/>
                <a:ext cx="1671638" cy="1223963"/>
              </a:xfrm>
              <a:custGeom>
                <a:avLst/>
                <a:gdLst>
                  <a:gd name="T0" fmla="*/ 0 w 2809"/>
                  <a:gd name="T1" fmla="*/ 2058 h 2058"/>
                  <a:gd name="T2" fmla="*/ 2809 w 2809"/>
                  <a:gd name="T3" fmla="*/ 569 h 2058"/>
                  <a:gd name="T4" fmla="*/ 2423 w 2809"/>
                  <a:gd name="T5" fmla="*/ 0 h 2058"/>
                  <a:gd name="T6" fmla="*/ 0 w 2809"/>
                  <a:gd name="T7" fmla="*/ 2058 h 20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09" h="2058">
                    <a:moveTo>
                      <a:pt x="0" y="2058"/>
                    </a:moveTo>
                    <a:lnTo>
                      <a:pt x="2809" y="569"/>
                    </a:lnTo>
                    <a:cubicBezTo>
                      <a:pt x="2701" y="366"/>
                      <a:pt x="2572" y="175"/>
                      <a:pt x="2423" y="0"/>
                    </a:cubicBezTo>
                    <a:lnTo>
                      <a:pt x="0" y="2058"/>
                    </a:lnTo>
                    <a:close/>
                  </a:path>
                </a:pathLst>
              </a:custGeom>
              <a:solidFill>
                <a:srgbClr val="368195"/>
              </a:solidFill>
              <a:ln w="0">
                <a:noFill/>
                <a:prstDash val="solid"/>
                <a:round/>
                <a:headEnd/>
                <a:tailEnd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p3d>
                <a:bevelT w="190500" h="38100"/>
              </a:sp3d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10" name="Freeform 11"/>
              <p:cNvSpPr>
                <a:spLocks/>
              </p:cNvSpPr>
              <p:nvPr/>
            </p:nvSpPr>
            <p:spPr bwMode="auto">
              <a:xfrm>
                <a:off x="4572001" y="2654301"/>
                <a:ext cx="1824038" cy="885825"/>
              </a:xfrm>
              <a:custGeom>
                <a:avLst/>
                <a:gdLst>
                  <a:gd name="T0" fmla="*/ 0 w 3063"/>
                  <a:gd name="T1" fmla="*/ 1489 h 1489"/>
                  <a:gd name="T2" fmla="*/ 3063 w 3063"/>
                  <a:gd name="T3" fmla="*/ 638 h 1489"/>
                  <a:gd name="T4" fmla="*/ 2809 w 3063"/>
                  <a:gd name="T5" fmla="*/ 0 h 1489"/>
                  <a:gd name="T6" fmla="*/ 0 w 3063"/>
                  <a:gd name="T7" fmla="*/ 1489 h 14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063" h="1489">
                    <a:moveTo>
                      <a:pt x="0" y="1489"/>
                    </a:moveTo>
                    <a:lnTo>
                      <a:pt x="3063" y="638"/>
                    </a:lnTo>
                    <a:cubicBezTo>
                      <a:pt x="3002" y="417"/>
                      <a:pt x="2916" y="203"/>
                      <a:pt x="2809" y="0"/>
                    </a:cubicBezTo>
                    <a:lnTo>
                      <a:pt x="0" y="1489"/>
                    </a:lnTo>
                    <a:close/>
                  </a:path>
                </a:pathLst>
              </a:custGeom>
              <a:solidFill>
                <a:srgbClr val="BA7032"/>
              </a:solidFill>
              <a:ln w="0">
                <a:noFill/>
                <a:prstDash val="solid"/>
                <a:round/>
                <a:headEnd/>
                <a:tailEnd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p3d>
                <a:bevelT w="190500" h="38100"/>
              </a:sp3d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11" name="Freeform 12"/>
              <p:cNvSpPr>
                <a:spLocks/>
              </p:cNvSpPr>
              <p:nvPr/>
            </p:nvSpPr>
            <p:spPr bwMode="auto">
              <a:xfrm>
                <a:off x="4572001" y="3033714"/>
                <a:ext cx="1889125" cy="506413"/>
              </a:xfrm>
              <a:custGeom>
                <a:avLst/>
                <a:gdLst>
                  <a:gd name="T0" fmla="*/ 0 w 3174"/>
                  <a:gd name="T1" fmla="*/ 851 h 851"/>
                  <a:gd name="T2" fmla="*/ 3174 w 3174"/>
                  <a:gd name="T3" fmla="*/ 679 h 851"/>
                  <a:gd name="T4" fmla="*/ 3063 w 3174"/>
                  <a:gd name="T5" fmla="*/ 0 h 851"/>
                  <a:gd name="T6" fmla="*/ 0 w 3174"/>
                  <a:gd name="T7" fmla="*/ 851 h 8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174" h="851">
                    <a:moveTo>
                      <a:pt x="0" y="851"/>
                    </a:moveTo>
                    <a:lnTo>
                      <a:pt x="3174" y="679"/>
                    </a:lnTo>
                    <a:cubicBezTo>
                      <a:pt x="3162" y="449"/>
                      <a:pt x="3125" y="222"/>
                      <a:pt x="3063" y="0"/>
                    </a:cubicBezTo>
                    <a:lnTo>
                      <a:pt x="0" y="851"/>
                    </a:lnTo>
                    <a:close/>
                  </a:path>
                </a:pathLst>
              </a:custGeom>
              <a:solidFill>
                <a:srgbClr val="4572A7"/>
              </a:solidFill>
              <a:ln w="0">
                <a:noFill/>
                <a:prstDash val="solid"/>
                <a:round/>
                <a:headEnd/>
                <a:tailEnd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p3d>
                <a:bevelT w="190500" h="38100"/>
              </a:sp3d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12" name="Freeform 13"/>
              <p:cNvSpPr>
                <a:spLocks/>
              </p:cNvSpPr>
              <p:nvPr/>
            </p:nvSpPr>
            <p:spPr bwMode="auto">
              <a:xfrm>
                <a:off x="4572001" y="3438526"/>
                <a:ext cx="1897063" cy="407988"/>
              </a:xfrm>
              <a:custGeom>
                <a:avLst/>
                <a:gdLst>
                  <a:gd name="T0" fmla="*/ 0 w 3187"/>
                  <a:gd name="T1" fmla="*/ 172 h 686"/>
                  <a:gd name="T2" fmla="*/ 3137 w 3187"/>
                  <a:gd name="T3" fmla="*/ 686 h 686"/>
                  <a:gd name="T4" fmla="*/ 3174 w 3187"/>
                  <a:gd name="T5" fmla="*/ 0 h 686"/>
                  <a:gd name="T6" fmla="*/ 0 w 3187"/>
                  <a:gd name="T7" fmla="*/ 172 h 6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187" h="686">
                    <a:moveTo>
                      <a:pt x="0" y="172"/>
                    </a:moveTo>
                    <a:lnTo>
                      <a:pt x="3137" y="686"/>
                    </a:lnTo>
                    <a:cubicBezTo>
                      <a:pt x="3174" y="459"/>
                      <a:pt x="3187" y="229"/>
                      <a:pt x="3174" y="0"/>
                    </a:cubicBezTo>
                    <a:lnTo>
                      <a:pt x="0" y="172"/>
                    </a:lnTo>
                    <a:close/>
                  </a:path>
                </a:pathLst>
              </a:custGeom>
              <a:solidFill>
                <a:srgbClr val="AA4643"/>
              </a:solidFill>
              <a:ln w="0">
                <a:noFill/>
                <a:prstDash val="solid"/>
                <a:round/>
                <a:headEnd/>
                <a:tailEnd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p3d>
                <a:bevelT w="190500" h="38100"/>
              </a:sp3d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13" name="Freeform 14"/>
              <p:cNvSpPr>
                <a:spLocks/>
              </p:cNvSpPr>
              <p:nvPr/>
            </p:nvSpPr>
            <p:spPr bwMode="auto">
              <a:xfrm>
                <a:off x="4572001" y="3540126"/>
                <a:ext cx="1866900" cy="700088"/>
              </a:xfrm>
              <a:custGeom>
                <a:avLst/>
                <a:gdLst>
                  <a:gd name="T0" fmla="*/ 0 w 3137"/>
                  <a:gd name="T1" fmla="*/ 0 h 1176"/>
                  <a:gd name="T2" fmla="*/ 2953 w 3137"/>
                  <a:gd name="T3" fmla="*/ 1176 h 1176"/>
                  <a:gd name="T4" fmla="*/ 3137 w 3137"/>
                  <a:gd name="T5" fmla="*/ 514 h 1176"/>
                  <a:gd name="T6" fmla="*/ 0 w 3137"/>
                  <a:gd name="T7" fmla="*/ 0 h 11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137" h="1176">
                    <a:moveTo>
                      <a:pt x="0" y="0"/>
                    </a:moveTo>
                    <a:lnTo>
                      <a:pt x="2953" y="1176"/>
                    </a:lnTo>
                    <a:cubicBezTo>
                      <a:pt x="3038" y="963"/>
                      <a:pt x="3100" y="741"/>
                      <a:pt x="3137" y="514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89A54E"/>
              </a:solidFill>
              <a:ln w="0">
                <a:noFill/>
                <a:prstDash val="solid"/>
                <a:round/>
                <a:headEnd/>
                <a:tailEnd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p3d>
                <a:bevelT w="190500" h="38100"/>
              </a:sp3d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14" name="Freeform 15"/>
              <p:cNvSpPr>
                <a:spLocks/>
              </p:cNvSpPr>
              <p:nvPr/>
            </p:nvSpPr>
            <p:spPr bwMode="auto">
              <a:xfrm>
                <a:off x="4572001" y="3540126"/>
                <a:ext cx="1757363" cy="1062038"/>
              </a:xfrm>
              <a:custGeom>
                <a:avLst/>
                <a:gdLst>
                  <a:gd name="T0" fmla="*/ 0 w 2953"/>
                  <a:gd name="T1" fmla="*/ 0 h 1784"/>
                  <a:gd name="T2" fmla="*/ 2631 w 2953"/>
                  <a:gd name="T3" fmla="*/ 1784 h 1784"/>
                  <a:gd name="T4" fmla="*/ 2953 w 2953"/>
                  <a:gd name="T5" fmla="*/ 1176 h 1784"/>
                  <a:gd name="T6" fmla="*/ 0 w 2953"/>
                  <a:gd name="T7" fmla="*/ 0 h 17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953" h="1784">
                    <a:moveTo>
                      <a:pt x="0" y="0"/>
                    </a:moveTo>
                    <a:lnTo>
                      <a:pt x="2631" y="1784"/>
                    </a:lnTo>
                    <a:cubicBezTo>
                      <a:pt x="2760" y="1593"/>
                      <a:pt x="2868" y="1390"/>
                      <a:pt x="2953" y="1176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71588F"/>
              </a:solidFill>
              <a:ln w="0">
                <a:noFill/>
                <a:prstDash val="solid"/>
                <a:round/>
                <a:headEnd/>
                <a:tailEnd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p3d>
                <a:bevelT w="190500" h="38100"/>
              </a:sp3d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15" name="Freeform 16"/>
              <p:cNvSpPr>
                <a:spLocks/>
              </p:cNvSpPr>
              <p:nvPr/>
            </p:nvSpPr>
            <p:spPr bwMode="auto">
              <a:xfrm>
                <a:off x="4572001" y="3540126"/>
                <a:ext cx="1566863" cy="1373188"/>
              </a:xfrm>
              <a:custGeom>
                <a:avLst/>
                <a:gdLst>
                  <a:gd name="T0" fmla="*/ 0 w 2631"/>
                  <a:gd name="T1" fmla="*/ 0 h 2307"/>
                  <a:gd name="T2" fmla="*/ 2186 w 2631"/>
                  <a:gd name="T3" fmla="*/ 2307 h 2307"/>
                  <a:gd name="T4" fmla="*/ 2631 w 2631"/>
                  <a:gd name="T5" fmla="*/ 1784 h 2307"/>
                  <a:gd name="T6" fmla="*/ 0 w 2631"/>
                  <a:gd name="T7" fmla="*/ 0 h 23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631" h="2307">
                    <a:moveTo>
                      <a:pt x="0" y="0"/>
                    </a:moveTo>
                    <a:lnTo>
                      <a:pt x="2186" y="2307"/>
                    </a:lnTo>
                    <a:cubicBezTo>
                      <a:pt x="2353" y="2149"/>
                      <a:pt x="2502" y="1974"/>
                      <a:pt x="2631" y="1784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4198AF"/>
              </a:solidFill>
              <a:ln w="0">
                <a:noFill/>
                <a:prstDash val="solid"/>
                <a:round/>
                <a:headEnd/>
                <a:tailEnd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p3d>
                <a:bevelT w="190500" h="38100"/>
              </a:sp3d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16" name="Freeform 17"/>
              <p:cNvSpPr>
                <a:spLocks/>
              </p:cNvSpPr>
              <p:nvPr/>
            </p:nvSpPr>
            <p:spPr bwMode="auto">
              <a:xfrm>
                <a:off x="4572001" y="3540126"/>
                <a:ext cx="1301750" cy="1620838"/>
              </a:xfrm>
              <a:custGeom>
                <a:avLst/>
                <a:gdLst>
                  <a:gd name="T0" fmla="*/ 0 w 2186"/>
                  <a:gd name="T1" fmla="*/ 0 h 2723"/>
                  <a:gd name="T2" fmla="*/ 1639 w 2186"/>
                  <a:gd name="T3" fmla="*/ 2723 h 2723"/>
                  <a:gd name="T4" fmla="*/ 2186 w 2186"/>
                  <a:gd name="T5" fmla="*/ 2307 h 2723"/>
                  <a:gd name="T6" fmla="*/ 0 w 2186"/>
                  <a:gd name="T7" fmla="*/ 0 h 27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86" h="2723">
                    <a:moveTo>
                      <a:pt x="0" y="0"/>
                    </a:moveTo>
                    <a:lnTo>
                      <a:pt x="1639" y="2723"/>
                    </a:lnTo>
                    <a:cubicBezTo>
                      <a:pt x="1836" y="2605"/>
                      <a:pt x="2020" y="2466"/>
                      <a:pt x="2186" y="2307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B843D"/>
              </a:solidFill>
              <a:ln w="0">
                <a:noFill/>
                <a:prstDash val="solid"/>
                <a:round/>
                <a:headEnd/>
                <a:tailEnd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p3d>
                <a:bevelT w="190500" h="38100"/>
              </a:sp3d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17" name="Freeform 18"/>
              <p:cNvSpPr>
                <a:spLocks/>
              </p:cNvSpPr>
              <p:nvPr/>
            </p:nvSpPr>
            <p:spPr bwMode="auto">
              <a:xfrm>
                <a:off x="4572001" y="3540126"/>
                <a:ext cx="976313" cy="1793875"/>
              </a:xfrm>
              <a:custGeom>
                <a:avLst/>
                <a:gdLst>
                  <a:gd name="T0" fmla="*/ 0 w 1639"/>
                  <a:gd name="T1" fmla="*/ 0 h 3012"/>
                  <a:gd name="T2" fmla="*/ 1015 w 1639"/>
                  <a:gd name="T3" fmla="*/ 3012 h 3012"/>
                  <a:gd name="T4" fmla="*/ 1639 w 1639"/>
                  <a:gd name="T5" fmla="*/ 2723 h 3012"/>
                  <a:gd name="T6" fmla="*/ 0 w 1639"/>
                  <a:gd name="T7" fmla="*/ 0 h 30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639" h="3012">
                    <a:moveTo>
                      <a:pt x="0" y="0"/>
                    </a:moveTo>
                    <a:lnTo>
                      <a:pt x="1015" y="3012"/>
                    </a:lnTo>
                    <a:cubicBezTo>
                      <a:pt x="1233" y="2939"/>
                      <a:pt x="1442" y="2842"/>
                      <a:pt x="1639" y="2723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4F81BD"/>
              </a:solidFill>
              <a:ln w="0">
                <a:noFill/>
                <a:prstDash val="solid"/>
                <a:round/>
                <a:headEnd/>
                <a:tailEnd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p3d>
                <a:bevelT w="190500" h="38100"/>
              </a:sp3d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18" name="Freeform 19"/>
              <p:cNvSpPr>
                <a:spLocks/>
              </p:cNvSpPr>
              <p:nvPr/>
            </p:nvSpPr>
            <p:spPr bwMode="auto">
              <a:xfrm>
                <a:off x="4572001" y="3540126"/>
                <a:ext cx="604838" cy="1881188"/>
              </a:xfrm>
              <a:custGeom>
                <a:avLst/>
                <a:gdLst>
                  <a:gd name="T0" fmla="*/ 0 w 1015"/>
                  <a:gd name="T1" fmla="*/ 0 h 3160"/>
                  <a:gd name="T2" fmla="*/ 344 w 1015"/>
                  <a:gd name="T3" fmla="*/ 3160 h 3160"/>
                  <a:gd name="T4" fmla="*/ 1015 w 1015"/>
                  <a:gd name="T5" fmla="*/ 3012 h 3160"/>
                  <a:gd name="T6" fmla="*/ 0 w 1015"/>
                  <a:gd name="T7" fmla="*/ 0 h 31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015" h="3160">
                    <a:moveTo>
                      <a:pt x="0" y="0"/>
                    </a:moveTo>
                    <a:lnTo>
                      <a:pt x="344" y="3160"/>
                    </a:lnTo>
                    <a:cubicBezTo>
                      <a:pt x="573" y="3135"/>
                      <a:pt x="798" y="3085"/>
                      <a:pt x="1015" y="3012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C0504D"/>
              </a:solidFill>
              <a:ln w="0">
                <a:noFill/>
                <a:prstDash val="solid"/>
                <a:round/>
                <a:headEnd/>
                <a:tailEnd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p3d>
                <a:bevelT w="190500" h="38100"/>
              </a:sp3d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19" name="Freeform 20"/>
              <p:cNvSpPr>
                <a:spLocks/>
              </p:cNvSpPr>
              <p:nvPr/>
            </p:nvSpPr>
            <p:spPr bwMode="auto">
              <a:xfrm>
                <a:off x="4367213" y="3540126"/>
                <a:ext cx="409575" cy="1897063"/>
              </a:xfrm>
              <a:custGeom>
                <a:avLst/>
                <a:gdLst>
                  <a:gd name="T0" fmla="*/ 343 w 687"/>
                  <a:gd name="T1" fmla="*/ 0 h 3185"/>
                  <a:gd name="T2" fmla="*/ 0 w 687"/>
                  <a:gd name="T3" fmla="*/ 3160 h 3185"/>
                  <a:gd name="T4" fmla="*/ 687 w 687"/>
                  <a:gd name="T5" fmla="*/ 3160 h 3185"/>
                  <a:gd name="T6" fmla="*/ 343 w 687"/>
                  <a:gd name="T7" fmla="*/ 0 h 31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87" h="3185">
                    <a:moveTo>
                      <a:pt x="343" y="0"/>
                    </a:moveTo>
                    <a:lnTo>
                      <a:pt x="0" y="3160"/>
                    </a:lnTo>
                    <a:cubicBezTo>
                      <a:pt x="228" y="3185"/>
                      <a:pt x="459" y="3185"/>
                      <a:pt x="687" y="3160"/>
                    </a:cubicBezTo>
                    <a:lnTo>
                      <a:pt x="343" y="0"/>
                    </a:lnTo>
                    <a:close/>
                  </a:path>
                </a:pathLst>
              </a:custGeom>
              <a:solidFill>
                <a:srgbClr val="9BBB59"/>
              </a:solidFill>
              <a:ln w="0">
                <a:noFill/>
                <a:prstDash val="solid"/>
                <a:round/>
                <a:headEnd/>
                <a:tailEnd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p3d>
                <a:bevelT w="190500" h="38100"/>
              </a:sp3d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20" name="Freeform 21"/>
              <p:cNvSpPr>
                <a:spLocks/>
              </p:cNvSpPr>
              <p:nvPr/>
            </p:nvSpPr>
            <p:spPr bwMode="auto">
              <a:xfrm>
                <a:off x="3968751" y="3540126"/>
                <a:ext cx="603250" cy="1881188"/>
              </a:xfrm>
              <a:custGeom>
                <a:avLst/>
                <a:gdLst>
                  <a:gd name="T0" fmla="*/ 1014 w 1014"/>
                  <a:gd name="T1" fmla="*/ 0 h 3160"/>
                  <a:gd name="T2" fmla="*/ 0 w 1014"/>
                  <a:gd name="T3" fmla="*/ 3012 h 3160"/>
                  <a:gd name="T4" fmla="*/ 671 w 1014"/>
                  <a:gd name="T5" fmla="*/ 3160 h 3160"/>
                  <a:gd name="T6" fmla="*/ 1014 w 1014"/>
                  <a:gd name="T7" fmla="*/ 0 h 31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014" h="3160">
                    <a:moveTo>
                      <a:pt x="1014" y="0"/>
                    </a:moveTo>
                    <a:lnTo>
                      <a:pt x="0" y="3012"/>
                    </a:lnTo>
                    <a:cubicBezTo>
                      <a:pt x="217" y="3085"/>
                      <a:pt x="442" y="3135"/>
                      <a:pt x="671" y="3160"/>
                    </a:cubicBezTo>
                    <a:lnTo>
                      <a:pt x="1014" y="0"/>
                    </a:lnTo>
                    <a:close/>
                  </a:path>
                </a:pathLst>
              </a:custGeom>
              <a:solidFill>
                <a:srgbClr val="8064A2"/>
              </a:solidFill>
              <a:ln w="0">
                <a:noFill/>
                <a:prstDash val="solid"/>
                <a:round/>
                <a:headEnd/>
                <a:tailEnd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p3d>
                <a:bevelT w="190500" h="38100"/>
              </a:sp3d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21" name="Freeform 22"/>
              <p:cNvSpPr>
                <a:spLocks/>
              </p:cNvSpPr>
              <p:nvPr/>
            </p:nvSpPr>
            <p:spPr bwMode="auto">
              <a:xfrm>
                <a:off x="3597276" y="3540126"/>
                <a:ext cx="974725" cy="1793875"/>
              </a:xfrm>
              <a:custGeom>
                <a:avLst/>
                <a:gdLst>
                  <a:gd name="T0" fmla="*/ 1638 w 1638"/>
                  <a:gd name="T1" fmla="*/ 0 h 3012"/>
                  <a:gd name="T2" fmla="*/ 0 w 1638"/>
                  <a:gd name="T3" fmla="*/ 2723 h 3012"/>
                  <a:gd name="T4" fmla="*/ 624 w 1638"/>
                  <a:gd name="T5" fmla="*/ 3012 h 3012"/>
                  <a:gd name="T6" fmla="*/ 1638 w 1638"/>
                  <a:gd name="T7" fmla="*/ 0 h 30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638" h="3012">
                    <a:moveTo>
                      <a:pt x="1638" y="0"/>
                    </a:moveTo>
                    <a:lnTo>
                      <a:pt x="0" y="2723"/>
                    </a:lnTo>
                    <a:cubicBezTo>
                      <a:pt x="197" y="2842"/>
                      <a:pt x="406" y="2939"/>
                      <a:pt x="624" y="3012"/>
                    </a:cubicBezTo>
                    <a:lnTo>
                      <a:pt x="1638" y="0"/>
                    </a:lnTo>
                    <a:close/>
                  </a:path>
                </a:pathLst>
              </a:custGeom>
              <a:solidFill>
                <a:srgbClr val="4BACC6"/>
              </a:solidFill>
              <a:ln w="0">
                <a:noFill/>
                <a:prstDash val="solid"/>
                <a:round/>
                <a:headEnd/>
                <a:tailEnd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p3d>
                <a:bevelT w="190500" h="38100"/>
              </a:sp3d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22" name="Freeform 23"/>
              <p:cNvSpPr>
                <a:spLocks/>
              </p:cNvSpPr>
              <p:nvPr/>
            </p:nvSpPr>
            <p:spPr bwMode="auto">
              <a:xfrm>
                <a:off x="3271838" y="3540126"/>
                <a:ext cx="1300163" cy="1620838"/>
              </a:xfrm>
              <a:custGeom>
                <a:avLst/>
                <a:gdLst>
                  <a:gd name="T0" fmla="*/ 2185 w 2185"/>
                  <a:gd name="T1" fmla="*/ 0 h 2723"/>
                  <a:gd name="T2" fmla="*/ 0 w 2185"/>
                  <a:gd name="T3" fmla="*/ 2308 h 2723"/>
                  <a:gd name="T4" fmla="*/ 547 w 2185"/>
                  <a:gd name="T5" fmla="*/ 2723 h 2723"/>
                  <a:gd name="T6" fmla="*/ 2185 w 2185"/>
                  <a:gd name="T7" fmla="*/ 0 h 27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85" h="2723">
                    <a:moveTo>
                      <a:pt x="2185" y="0"/>
                    </a:moveTo>
                    <a:lnTo>
                      <a:pt x="0" y="2308"/>
                    </a:lnTo>
                    <a:cubicBezTo>
                      <a:pt x="166" y="2466"/>
                      <a:pt x="350" y="2605"/>
                      <a:pt x="547" y="2723"/>
                    </a:cubicBezTo>
                    <a:lnTo>
                      <a:pt x="2185" y="0"/>
                    </a:lnTo>
                    <a:close/>
                  </a:path>
                </a:pathLst>
              </a:custGeom>
              <a:solidFill>
                <a:srgbClr val="F79646"/>
              </a:solidFill>
              <a:ln w="0">
                <a:noFill/>
                <a:prstDash val="solid"/>
                <a:round/>
                <a:headEnd/>
                <a:tailEnd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p3d>
                <a:bevelT w="190500" h="38100"/>
              </a:sp3d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23" name="Freeform 24"/>
              <p:cNvSpPr>
                <a:spLocks/>
              </p:cNvSpPr>
              <p:nvPr/>
            </p:nvSpPr>
            <p:spPr bwMode="auto">
              <a:xfrm>
                <a:off x="3006726" y="3540126"/>
                <a:ext cx="1565275" cy="1374775"/>
              </a:xfrm>
              <a:custGeom>
                <a:avLst/>
                <a:gdLst>
                  <a:gd name="T0" fmla="*/ 2630 w 2630"/>
                  <a:gd name="T1" fmla="*/ 0 h 2308"/>
                  <a:gd name="T2" fmla="*/ 0 w 2630"/>
                  <a:gd name="T3" fmla="*/ 1784 h 2308"/>
                  <a:gd name="T4" fmla="*/ 445 w 2630"/>
                  <a:gd name="T5" fmla="*/ 2308 h 2308"/>
                  <a:gd name="T6" fmla="*/ 2630 w 2630"/>
                  <a:gd name="T7" fmla="*/ 0 h 23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630" h="2308">
                    <a:moveTo>
                      <a:pt x="2630" y="0"/>
                    </a:moveTo>
                    <a:lnTo>
                      <a:pt x="0" y="1784"/>
                    </a:lnTo>
                    <a:cubicBezTo>
                      <a:pt x="128" y="1974"/>
                      <a:pt x="278" y="2149"/>
                      <a:pt x="445" y="2308"/>
                    </a:cubicBezTo>
                    <a:lnTo>
                      <a:pt x="2630" y="0"/>
                    </a:lnTo>
                    <a:close/>
                  </a:path>
                </a:pathLst>
              </a:custGeom>
              <a:solidFill>
                <a:srgbClr val="93A9CF"/>
              </a:solidFill>
              <a:ln w="0">
                <a:noFill/>
                <a:prstDash val="solid"/>
                <a:round/>
                <a:headEnd/>
                <a:tailEnd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p3d>
                <a:bevelT w="190500" h="38100"/>
              </a:sp3d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24" name="Freeform 25"/>
              <p:cNvSpPr>
                <a:spLocks/>
              </p:cNvSpPr>
              <p:nvPr/>
            </p:nvSpPr>
            <p:spPr bwMode="auto">
              <a:xfrm>
                <a:off x="2814638" y="3540126"/>
                <a:ext cx="1757363" cy="1062038"/>
              </a:xfrm>
              <a:custGeom>
                <a:avLst/>
                <a:gdLst>
                  <a:gd name="T0" fmla="*/ 2952 w 2952"/>
                  <a:gd name="T1" fmla="*/ 0 h 1784"/>
                  <a:gd name="T2" fmla="*/ 0 w 2952"/>
                  <a:gd name="T3" fmla="*/ 1176 h 1784"/>
                  <a:gd name="T4" fmla="*/ 322 w 2952"/>
                  <a:gd name="T5" fmla="*/ 1784 h 1784"/>
                  <a:gd name="T6" fmla="*/ 2952 w 2952"/>
                  <a:gd name="T7" fmla="*/ 0 h 17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952" h="1784">
                    <a:moveTo>
                      <a:pt x="2952" y="0"/>
                    </a:moveTo>
                    <a:lnTo>
                      <a:pt x="0" y="1176"/>
                    </a:lnTo>
                    <a:cubicBezTo>
                      <a:pt x="85" y="1390"/>
                      <a:pt x="193" y="1593"/>
                      <a:pt x="322" y="1784"/>
                    </a:cubicBezTo>
                    <a:lnTo>
                      <a:pt x="2952" y="0"/>
                    </a:lnTo>
                    <a:close/>
                  </a:path>
                </a:pathLst>
              </a:custGeom>
              <a:solidFill>
                <a:srgbClr val="D19392"/>
              </a:solidFill>
              <a:ln w="0">
                <a:noFill/>
                <a:prstDash val="solid"/>
                <a:round/>
                <a:headEnd/>
                <a:tailEnd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p3d>
                <a:bevelT w="190500" h="38100"/>
              </a:sp3d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25" name="Freeform 26"/>
              <p:cNvSpPr>
                <a:spLocks/>
              </p:cNvSpPr>
              <p:nvPr/>
            </p:nvSpPr>
            <p:spPr bwMode="auto">
              <a:xfrm>
                <a:off x="2705101" y="3540126"/>
                <a:ext cx="1866900" cy="700088"/>
              </a:xfrm>
              <a:custGeom>
                <a:avLst/>
                <a:gdLst>
                  <a:gd name="T0" fmla="*/ 3136 w 3136"/>
                  <a:gd name="T1" fmla="*/ 0 h 1176"/>
                  <a:gd name="T2" fmla="*/ 0 w 3136"/>
                  <a:gd name="T3" fmla="*/ 514 h 1176"/>
                  <a:gd name="T4" fmla="*/ 184 w 3136"/>
                  <a:gd name="T5" fmla="*/ 1176 h 1176"/>
                  <a:gd name="T6" fmla="*/ 3136 w 3136"/>
                  <a:gd name="T7" fmla="*/ 0 h 11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136" h="1176">
                    <a:moveTo>
                      <a:pt x="3136" y="0"/>
                    </a:moveTo>
                    <a:lnTo>
                      <a:pt x="0" y="514"/>
                    </a:lnTo>
                    <a:cubicBezTo>
                      <a:pt x="37" y="741"/>
                      <a:pt x="99" y="963"/>
                      <a:pt x="184" y="1176"/>
                    </a:cubicBezTo>
                    <a:lnTo>
                      <a:pt x="3136" y="0"/>
                    </a:lnTo>
                    <a:close/>
                  </a:path>
                </a:pathLst>
              </a:custGeom>
              <a:solidFill>
                <a:srgbClr val="B9CD96"/>
              </a:solidFill>
              <a:ln w="0">
                <a:noFill/>
                <a:prstDash val="solid"/>
                <a:round/>
                <a:headEnd/>
                <a:tailEnd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p3d>
                <a:bevelT w="190500" h="38100"/>
              </a:sp3d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26" name="Freeform 27"/>
              <p:cNvSpPr>
                <a:spLocks/>
              </p:cNvSpPr>
              <p:nvPr/>
            </p:nvSpPr>
            <p:spPr bwMode="auto">
              <a:xfrm>
                <a:off x="2674938" y="3438526"/>
                <a:ext cx="1897063" cy="407988"/>
              </a:xfrm>
              <a:custGeom>
                <a:avLst/>
                <a:gdLst>
                  <a:gd name="T0" fmla="*/ 3186 w 3186"/>
                  <a:gd name="T1" fmla="*/ 172 h 686"/>
                  <a:gd name="T2" fmla="*/ 12 w 3186"/>
                  <a:gd name="T3" fmla="*/ 0 h 686"/>
                  <a:gd name="T4" fmla="*/ 50 w 3186"/>
                  <a:gd name="T5" fmla="*/ 686 h 686"/>
                  <a:gd name="T6" fmla="*/ 3186 w 3186"/>
                  <a:gd name="T7" fmla="*/ 172 h 6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186" h="686">
                    <a:moveTo>
                      <a:pt x="3186" y="172"/>
                    </a:moveTo>
                    <a:lnTo>
                      <a:pt x="12" y="0"/>
                    </a:lnTo>
                    <a:cubicBezTo>
                      <a:pt x="0" y="229"/>
                      <a:pt x="13" y="459"/>
                      <a:pt x="50" y="686"/>
                    </a:cubicBezTo>
                    <a:lnTo>
                      <a:pt x="3186" y="172"/>
                    </a:lnTo>
                    <a:close/>
                  </a:path>
                </a:pathLst>
              </a:custGeom>
              <a:solidFill>
                <a:srgbClr val="A99BBD"/>
              </a:solidFill>
              <a:ln w="0">
                <a:noFill/>
                <a:prstDash val="solid"/>
                <a:round/>
                <a:headEnd/>
                <a:tailEnd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p3d>
                <a:bevelT w="190500" h="38100"/>
              </a:sp3d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27" name="Freeform 28"/>
              <p:cNvSpPr>
                <a:spLocks/>
              </p:cNvSpPr>
              <p:nvPr/>
            </p:nvSpPr>
            <p:spPr bwMode="auto">
              <a:xfrm>
                <a:off x="2682876" y="3033714"/>
                <a:ext cx="1889125" cy="506413"/>
              </a:xfrm>
              <a:custGeom>
                <a:avLst/>
                <a:gdLst>
                  <a:gd name="T0" fmla="*/ 3174 w 3174"/>
                  <a:gd name="T1" fmla="*/ 851 h 851"/>
                  <a:gd name="T2" fmla="*/ 112 w 3174"/>
                  <a:gd name="T3" fmla="*/ 0 h 851"/>
                  <a:gd name="T4" fmla="*/ 0 w 3174"/>
                  <a:gd name="T5" fmla="*/ 679 h 851"/>
                  <a:gd name="T6" fmla="*/ 3174 w 3174"/>
                  <a:gd name="T7" fmla="*/ 851 h 8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174" h="851">
                    <a:moveTo>
                      <a:pt x="3174" y="851"/>
                    </a:moveTo>
                    <a:lnTo>
                      <a:pt x="112" y="0"/>
                    </a:lnTo>
                    <a:cubicBezTo>
                      <a:pt x="50" y="222"/>
                      <a:pt x="13" y="449"/>
                      <a:pt x="0" y="679"/>
                    </a:cubicBezTo>
                    <a:lnTo>
                      <a:pt x="3174" y="851"/>
                    </a:lnTo>
                    <a:close/>
                  </a:path>
                </a:pathLst>
              </a:custGeom>
              <a:solidFill>
                <a:srgbClr val="91C3D5"/>
              </a:solidFill>
              <a:ln w="0">
                <a:noFill/>
                <a:prstDash val="solid"/>
                <a:round/>
                <a:headEnd/>
                <a:tailEnd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p3d>
                <a:bevelT w="190500" h="38100"/>
              </a:sp3d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28" name="Freeform 29"/>
              <p:cNvSpPr>
                <a:spLocks/>
              </p:cNvSpPr>
              <p:nvPr/>
            </p:nvSpPr>
            <p:spPr bwMode="auto">
              <a:xfrm>
                <a:off x="2749551" y="2654301"/>
                <a:ext cx="1822450" cy="885825"/>
              </a:xfrm>
              <a:custGeom>
                <a:avLst/>
                <a:gdLst>
                  <a:gd name="T0" fmla="*/ 3062 w 3062"/>
                  <a:gd name="T1" fmla="*/ 1489 h 1489"/>
                  <a:gd name="T2" fmla="*/ 254 w 3062"/>
                  <a:gd name="T3" fmla="*/ 0 h 1489"/>
                  <a:gd name="T4" fmla="*/ 0 w 3062"/>
                  <a:gd name="T5" fmla="*/ 638 h 1489"/>
                  <a:gd name="T6" fmla="*/ 3062 w 3062"/>
                  <a:gd name="T7" fmla="*/ 1489 h 14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062" h="1489">
                    <a:moveTo>
                      <a:pt x="3062" y="1489"/>
                    </a:moveTo>
                    <a:lnTo>
                      <a:pt x="254" y="0"/>
                    </a:lnTo>
                    <a:cubicBezTo>
                      <a:pt x="146" y="203"/>
                      <a:pt x="61" y="417"/>
                      <a:pt x="0" y="638"/>
                    </a:cubicBezTo>
                    <a:lnTo>
                      <a:pt x="3062" y="1489"/>
                    </a:lnTo>
                    <a:close/>
                  </a:path>
                </a:pathLst>
              </a:custGeom>
              <a:solidFill>
                <a:srgbClr val="F9B590"/>
              </a:solidFill>
              <a:ln w="0">
                <a:noFill/>
                <a:prstDash val="solid"/>
                <a:round/>
                <a:headEnd/>
                <a:tailEnd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p3d>
                <a:bevelT w="190500" h="38100"/>
              </a:sp3d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29" name="Freeform 30"/>
              <p:cNvSpPr>
                <a:spLocks/>
              </p:cNvSpPr>
              <p:nvPr/>
            </p:nvSpPr>
            <p:spPr bwMode="auto">
              <a:xfrm>
                <a:off x="2900363" y="2316164"/>
                <a:ext cx="1671638" cy="1223963"/>
              </a:xfrm>
              <a:custGeom>
                <a:avLst/>
                <a:gdLst>
                  <a:gd name="T0" fmla="*/ 2808 w 2808"/>
                  <a:gd name="T1" fmla="*/ 2058 h 2058"/>
                  <a:gd name="T2" fmla="*/ 386 w 2808"/>
                  <a:gd name="T3" fmla="*/ 0 h 2058"/>
                  <a:gd name="T4" fmla="*/ 0 w 2808"/>
                  <a:gd name="T5" fmla="*/ 569 h 2058"/>
                  <a:gd name="T6" fmla="*/ 2808 w 2808"/>
                  <a:gd name="T7" fmla="*/ 2058 h 20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08" h="2058">
                    <a:moveTo>
                      <a:pt x="2808" y="2058"/>
                    </a:moveTo>
                    <a:lnTo>
                      <a:pt x="386" y="0"/>
                    </a:lnTo>
                    <a:cubicBezTo>
                      <a:pt x="237" y="175"/>
                      <a:pt x="108" y="366"/>
                      <a:pt x="0" y="569"/>
                    </a:cubicBezTo>
                    <a:lnTo>
                      <a:pt x="2808" y="2058"/>
                    </a:lnTo>
                    <a:close/>
                  </a:path>
                </a:pathLst>
              </a:custGeom>
              <a:solidFill>
                <a:srgbClr val="BCC8DF"/>
              </a:solidFill>
              <a:ln w="0">
                <a:noFill/>
                <a:prstDash val="solid"/>
                <a:round/>
                <a:headEnd/>
                <a:tailEnd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p3d>
                <a:bevelT w="190500" h="38100"/>
              </a:sp3d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30" name="Freeform 31"/>
              <p:cNvSpPr>
                <a:spLocks/>
              </p:cNvSpPr>
              <p:nvPr/>
            </p:nvSpPr>
            <p:spPr bwMode="auto">
              <a:xfrm>
                <a:off x="3130551" y="2033589"/>
                <a:ext cx="1441450" cy="1506538"/>
              </a:xfrm>
              <a:custGeom>
                <a:avLst/>
                <a:gdLst>
                  <a:gd name="T0" fmla="*/ 2422 w 2422"/>
                  <a:gd name="T1" fmla="*/ 2531 h 2531"/>
                  <a:gd name="T2" fmla="*/ 499 w 2422"/>
                  <a:gd name="T3" fmla="*/ 0 h 2531"/>
                  <a:gd name="T4" fmla="*/ 0 w 2422"/>
                  <a:gd name="T5" fmla="*/ 473 h 2531"/>
                  <a:gd name="T6" fmla="*/ 2422 w 2422"/>
                  <a:gd name="T7" fmla="*/ 2531 h 25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422" h="2531">
                    <a:moveTo>
                      <a:pt x="2422" y="2531"/>
                    </a:moveTo>
                    <a:lnTo>
                      <a:pt x="499" y="0"/>
                    </a:lnTo>
                    <a:cubicBezTo>
                      <a:pt x="316" y="139"/>
                      <a:pt x="149" y="298"/>
                      <a:pt x="0" y="473"/>
                    </a:cubicBezTo>
                    <a:lnTo>
                      <a:pt x="2422" y="2531"/>
                    </a:lnTo>
                    <a:close/>
                  </a:path>
                </a:pathLst>
              </a:custGeom>
              <a:solidFill>
                <a:srgbClr val="E0BCBC"/>
              </a:solidFill>
              <a:ln w="0">
                <a:noFill/>
                <a:prstDash val="solid"/>
                <a:round/>
                <a:headEnd/>
                <a:tailEnd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p3d>
                <a:bevelT w="190500" h="38100"/>
              </a:sp3d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31" name="Freeform 32"/>
              <p:cNvSpPr>
                <a:spLocks/>
              </p:cNvSpPr>
              <p:nvPr/>
            </p:nvSpPr>
            <p:spPr bwMode="auto">
              <a:xfrm>
                <a:off x="3427413" y="1822451"/>
                <a:ext cx="1144588" cy="1717675"/>
              </a:xfrm>
              <a:custGeom>
                <a:avLst/>
                <a:gdLst>
                  <a:gd name="T0" fmla="*/ 1923 w 1923"/>
                  <a:gd name="T1" fmla="*/ 2885 h 2885"/>
                  <a:gd name="T2" fmla="*/ 589 w 1923"/>
                  <a:gd name="T3" fmla="*/ 0 h 2885"/>
                  <a:gd name="T4" fmla="*/ 0 w 1923"/>
                  <a:gd name="T5" fmla="*/ 354 h 2885"/>
                  <a:gd name="T6" fmla="*/ 1923 w 1923"/>
                  <a:gd name="T7" fmla="*/ 2885 h 28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923" h="2885">
                    <a:moveTo>
                      <a:pt x="1923" y="2885"/>
                    </a:moveTo>
                    <a:lnTo>
                      <a:pt x="589" y="0"/>
                    </a:lnTo>
                    <a:cubicBezTo>
                      <a:pt x="380" y="96"/>
                      <a:pt x="183" y="215"/>
                      <a:pt x="0" y="354"/>
                    </a:cubicBezTo>
                    <a:lnTo>
                      <a:pt x="1923" y="2885"/>
                    </a:lnTo>
                    <a:close/>
                  </a:path>
                </a:pathLst>
              </a:custGeom>
              <a:solidFill>
                <a:srgbClr val="FFC000"/>
              </a:solidFill>
              <a:ln w="0">
                <a:noFill/>
                <a:prstDash val="solid"/>
                <a:round/>
                <a:headEnd/>
                <a:tailEnd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p3d>
                <a:bevelT w="190500" h="38100"/>
              </a:sp3d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1024" name="Freeform 33"/>
              <p:cNvSpPr>
                <a:spLocks/>
              </p:cNvSpPr>
              <p:nvPr/>
            </p:nvSpPr>
            <p:spPr bwMode="auto">
              <a:xfrm>
                <a:off x="3778251" y="1692276"/>
                <a:ext cx="793750" cy="1847850"/>
              </a:xfrm>
              <a:custGeom>
                <a:avLst/>
                <a:gdLst>
                  <a:gd name="T0" fmla="*/ 1334 w 1334"/>
                  <a:gd name="T1" fmla="*/ 3105 h 3105"/>
                  <a:gd name="T2" fmla="*/ 651 w 1334"/>
                  <a:gd name="T3" fmla="*/ 0 h 3105"/>
                  <a:gd name="T4" fmla="*/ 0 w 1334"/>
                  <a:gd name="T5" fmla="*/ 220 h 3105"/>
                  <a:gd name="T6" fmla="*/ 1334 w 1334"/>
                  <a:gd name="T7" fmla="*/ 3105 h 31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334" h="3105">
                    <a:moveTo>
                      <a:pt x="1334" y="3105"/>
                    </a:moveTo>
                    <a:lnTo>
                      <a:pt x="651" y="0"/>
                    </a:lnTo>
                    <a:cubicBezTo>
                      <a:pt x="427" y="50"/>
                      <a:pt x="208" y="123"/>
                      <a:pt x="0" y="220"/>
                    </a:cubicBezTo>
                    <a:lnTo>
                      <a:pt x="1334" y="3105"/>
                    </a:lnTo>
                    <a:close/>
                  </a:path>
                </a:pathLst>
              </a:custGeom>
              <a:solidFill>
                <a:srgbClr val="C8C0D4"/>
              </a:solidFill>
              <a:ln w="0">
                <a:noFill/>
                <a:prstDash val="solid"/>
                <a:round/>
                <a:headEnd/>
                <a:tailEnd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p3d>
                <a:bevelT w="190500" h="38100"/>
              </a:sp3d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1025" name="Freeform 34"/>
              <p:cNvSpPr>
                <a:spLocks/>
              </p:cNvSpPr>
              <p:nvPr/>
            </p:nvSpPr>
            <p:spPr bwMode="auto">
              <a:xfrm>
                <a:off x="4165601" y="1647826"/>
                <a:ext cx="406400" cy="1892300"/>
              </a:xfrm>
              <a:custGeom>
                <a:avLst/>
                <a:gdLst>
                  <a:gd name="T0" fmla="*/ 683 w 683"/>
                  <a:gd name="T1" fmla="*/ 3179 h 3179"/>
                  <a:gd name="T2" fmla="*/ 683 w 683"/>
                  <a:gd name="T3" fmla="*/ 0 h 3179"/>
                  <a:gd name="T4" fmla="*/ 0 w 683"/>
                  <a:gd name="T5" fmla="*/ 74 h 3179"/>
                  <a:gd name="T6" fmla="*/ 683 w 683"/>
                  <a:gd name="T7" fmla="*/ 3179 h 31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83" h="3179">
                    <a:moveTo>
                      <a:pt x="683" y="3179"/>
                    </a:moveTo>
                    <a:lnTo>
                      <a:pt x="683" y="0"/>
                    </a:lnTo>
                    <a:cubicBezTo>
                      <a:pt x="454" y="0"/>
                      <a:pt x="225" y="25"/>
                      <a:pt x="0" y="74"/>
                    </a:cubicBezTo>
                    <a:lnTo>
                      <a:pt x="683" y="3179"/>
                    </a:lnTo>
                    <a:close/>
                  </a:path>
                </a:pathLst>
              </a:custGeom>
              <a:solidFill>
                <a:srgbClr val="BBD7E3"/>
              </a:solidFill>
              <a:ln w="0">
                <a:noFill/>
                <a:prstDash val="solid"/>
                <a:round/>
                <a:headEnd/>
                <a:tailEnd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p3d>
                <a:bevelT w="190500" h="38100"/>
              </a:sp3d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</p:grpSp>
        <p:sp>
          <p:nvSpPr>
            <p:cNvPr id="1028" name="TextBox 1027"/>
            <p:cNvSpPr txBox="1"/>
            <p:nvPr/>
          </p:nvSpPr>
          <p:spPr>
            <a:xfrm rot="18410248">
              <a:off x="4890418" y="2441233"/>
              <a:ext cx="990600" cy="230529"/>
            </a:xfrm>
            <a:prstGeom prst="rect">
              <a:avLst/>
            </a:prstGeom>
            <a:no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txBody>
            <a:bodyPr wrap="square" rtlCol="0">
              <a:spAutoFit/>
            </a:bodyPr>
            <a:lstStyle/>
            <a:p>
              <a:r>
                <a:rPr lang="en-US" sz="1050" b="1">
                  <a:latin typeface="Times New Roman" pitchFamily="18" charset="0"/>
                  <a:cs typeface="Times New Roman" pitchFamily="18" charset="0"/>
                </a:rPr>
                <a:t>TIẾN DŨNG</a:t>
              </a:r>
            </a:p>
          </p:txBody>
        </p:sp>
        <p:sp>
          <p:nvSpPr>
            <p:cNvPr id="37" name="TextBox 36"/>
            <p:cNvSpPr txBox="1"/>
            <p:nvPr/>
          </p:nvSpPr>
          <p:spPr>
            <a:xfrm rot="19552894">
              <a:off x="5125099" y="2646757"/>
              <a:ext cx="990600" cy="230529"/>
            </a:xfrm>
            <a:prstGeom prst="rect">
              <a:avLst/>
            </a:prstGeom>
            <a:no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txBody>
            <a:bodyPr wrap="square" rtlCol="0">
              <a:spAutoFit/>
            </a:bodyPr>
            <a:lstStyle/>
            <a:p>
              <a:r>
                <a:rPr lang="en-US" sz="1050" b="1">
                  <a:latin typeface="Times New Roman" pitchFamily="18" charset="0"/>
                  <a:cs typeface="Times New Roman" pitchFamily="18" charset="0"/>
                </a:rPr>
                <a:t>DUY</a:t>
              </a:r>
            </a:p>
          </p:txBody>
        </p:sp>
        <p:sp>
          <p:nvSpPr>
            <p:cNvPr id="38" name="TextBox 37"/>
            <p:cNvSpPr txBox="1"/>
            <p:nvPr/>
          </p:nvSpPr>
          <p:spPr>
            <a:xfrm rot="20091146">
              <a:off x="5311969" y="2918450"/>
              <a:ext cx="990600" cy="230529"/>
            </a:xfrm>
            <a:prstGeom prst="rect">
              <a:avLst/>
            </a:prstGeom>
            <a:no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txBody>
            <a:bodyPr wrap="square" rtlCol="0">
              <a:spAutoFit/>
            </a:bodyPr>
            <a:lstStyle/>
            <a:p>
              <a:r>
                <a:rPr lang="en-US" sz="1050" b="1">
                  <a:latin typeface="Times New Roman" pitchFamily="18" charset="0"/>
                  <a:cs typeface="Times New Roman" pitchFamily="18" charset="0"/>
                </a:rPr>
                <a:t>ĐẠT</a:t>
              </a:r>
            </a:p>
          </p:txBody>
        </p:sp>
        <p:sp>
          <p:nvSpPr>
            <p:cNvPr id="39" name="TextBox 38"/>
            <p:cNvSpPr txBox="1"/>
            <p:nvPr/>
          </p:nvSpPr>
          <p:spPr>
            <a:xfrm>
              <a:off x="5366138" y="3509250"/>
              <a:ext cx="990600" cy="230529"/>
            </a:xfrm>
            <a:prstGeom prst="rect">
              <a:avLst/>
            </a:prstGeom>
            <a:no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txBody>
            <a:bodyPr wrap="square" rtlCol="0">
              <a:spAutoFit/>
            </a:bodyPr>
            <a:lstStyle/>
            <a:p>
              <a:r>
                <a:rPr lang="en-US" sz="1050" b="1">
                  <a:latin typeface="Times New Roman" pitchFamily="18" charset="0"/>
                  <a:cs typeface="Times New Roman" pitchFamily="18" charset="0"/>
                </a:rPr>
                <a:t>HIẾU</a:t>
              </a:r>
            </a:p>
          </p:txBody>
        </p:sp>
        <p:sp>
          <p:nvSpPr>
            <p:cNvPr id="40" name="TextBox 39"/>
            <p:cNvSpPr txBox="1"/>
            <p:nvPr/>
          </p:nvSpPr>
          <p:spPr>
            <a:xfrm rot="20845902">
              <a:off x="5364347" y="3255616"/>
              <a:ext cx="990600" cy="230529"/>
            </a:xfrm>
            <a:prstGeom prst="rect">
              <a:avLst/>
            </a:prstGeom>
            <a:no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txBody>
            <a:bodyPr wrap="square" rtlCol="0">
              <a:spAutoFit/>
            </a:bodyPr>
            <a:lstStyle/>
            <a:p>
              <a:r>
                <a:rPr lang="en-US" sz="1050" b="1">
                  <a:latin typeface="Times New Roman" pitchFamily="18" charset="0"/>
                  <a:cs typeface="Times New Roman" pitchFamily="18" charset="0"/>
                </a:rPr>
                <a:t>MINH ĐỨC</a:t>
              </a:r>
            </a:p>
          </p:txBody>
        </p:sp>
        <p:sp>
          <p:nvSpPr>
            <p:cNvPr id="41" name="TextBox 40"/>
            <p:cNvSpPr txBox="1"/>
            <p:nvPr/>
          </p:nvSpPr>
          <p:spPr>
            <a:xfrm rot="1287321">
              <a:off x="5308861" y="3881606"/>
              <a:ext cx="990600" cy="230529"/>
            </a:xfrm>
            <a:prstGeom prst="rect">
              <a:avLst/>
            </a:prstGeom>
            <a:no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txBody>
            <a:bodyPr wrap="square" rtlCol="0">
              <a:spAutoFit/>
            </a:bodyPr>
            <a:lstStyle/>
            <a:p>
              <a:r>
                <a:rPr lang="en-US" sz="1050" b="1">
                  <a:latin typeface="Times New Roman" pitchFamily="18" charset="0"/>
                  <a:cs typeface="Times New Roman" pitchFamily="18" charset="0"/>
                </a:rPr>
                <a:t>HOÀN</a:t>
              </a:r>
            </a:p>
          </p:txBody>
        </p:sp>
        <p:sp>
          <p:nvSpPr>
            <p:cNvPr id="42" name="TextBox 41"/>
            <p:cNvSpPr txBox="1"/>
            <p:nvPr/>
          </p:nvSpPr>
          <p:spPr>
            <a:xfrm rot="2223586">
              <a:off x="4991469" y="4353862"/>
              <a:ext cx="990600" cy="230529"/>
            </a:xfrm>
            <a:prstGeom prst="rect">
              <a:avLst/>
            </a:prstGeom>
            <a:no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txBody>
            <a:bodyPr wrap="square" rtlCol="0">
              <a:spAutoFit/>
            </a:bodyPr>
            <a:lstStyle/>
            <a:p>
              <a:r>
                <a:rPr lang="en-US" sz="1050" b="1">
                  <a:latin typeface="Times New Roman" pitchFamily="18" charset="0"/>
                  <a:cs typeface="Times New Roman" pitchFamily="18" charset="0"/>
                </a:rPr>
                <a:t>HUYỀN</a:t>
              </a:r>
            </a:p>
          </p:txBody>
        </p:sp>
        <p:sp>
          <p:nvSpPr>
            <p:cNvPr id="43" name="TextBox 42"/>
            <p:cNvSpPr txBox="1"/>
            <p:nvPr/>
          </p:nvSpPr>
          <p:spPr>
            <a:xfrm rot="3764361">
              <a:off x="4541839" y="4764697"/>
              <a:ext cx="990600" cy="230529"/>
            </a:xfrm>
            <a:prstGeom prst="rect">
              <a:avLst/>
            </a:prstGeom>
            <a:no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txBody>
            <a:bodyPr wrap="square" rtlCol="0">
              <a:spAutoFit/>
            </a:bodyPr>
            <a:lstStyle/>
            <a:p>
              <a:r>
                <a:rPr lang="en-US" sz="1050" b="1">
                  <a:latin typeface="Times New Roman" pitchFamily="18" charset="0"/>
                  <a:cs typeface="Times New Roman" pitchFamily="18" charset="0"/>
                </a:rPr>
                <a:t>TRÀ MY</a:t>
              </a:r>
            </a:p>
          </p:txBody>
        </p:sp>
        <p:sp>
          <p:nvSpPr>
            <p:cNvPr id="44" name="TextBox 43"/>
            <p:cNvSpPr txBox="1"/>
            <p:nvPr/>
          </p:nvSpPr>
          <p:spPr>
            <a:xfrm rot="1664434">
              <a:off x="5186190" y="4157014"/>
              <a:ext cx="990600" cy="230529"/>
            </a:xfrm>
            <a:prstGeom prst="rect">
              <a:avLst/>
            </a:prstGeom>
            <a:no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txBody>
            <a:bodyPr wrap="square" rtlCol="0">
              <a:spAutoFit/>
            </a:bodyPr>
            <a:lstStyle/>
            <a:p>
              <a:r>
                <a:rPr lang="en-US" sz="1050" b="1">
                  <a:latin typeface="Times New Roman" pitchFamily="18" charset="0"/>
                  <a:cs typeface="Times New Roman" pitchFamily="18" charset="0"/>
                </a:rPr>
                <a:t>HUỆ</a:t>
              </a:r>
            </a:p>
          </p:txBody>
        </p:sp>
        <p:sp>
          <p:nvSpPr>
            <p:cNvPr id="45" name="TextBox 44"/>
            <p:cNvSpPr txBox="1"/>
            <p:nvPr/>
          </p:nvSpPr>
          <p:spPr>
            <a:xfrm rot="3135074">
              <a:off x="4744270" y="4591042"/>
              <a:ext cx="990600" cy="230529"/>
            </a:xfrm>
            <a:prstGeom prst="rect">
              <a:avLst/>
            </a:prstGeom>
            <a:no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txBody>
            <a:bodyPr wrap="square" rtlCol="0">
              <a:spAutoFit/>
            </a:bodyPr>
            <a:lstStyle/>
            <a:p>
              <a:r>
                <a:rPr lang="en-US" sz="1050" b="1">
                  <a:latin typeface="Times New Roman" pitchFamily="18" charset="0"/>
                  <a:cs typeface="Times New Roman" pitchFamily="18" charset="0"/>
                </a:rPr>
                <a:t>KHÁNH LY</a:t>
              </a:r>
            </a:p>
          </p:txBody>
        </p:sp>
        <p:sp>
          <p:nvSpPr>
            <p:cNvPr id="46" name="TextBox 45"/>
            <p:cNvSpPr txBox="1"/>
            <p:nvPr/>
          </p:nvSpPr>
          <p:spPr>
            <a:xfrm rot="5055293">
              <a:off x="4222461" y="4829896"/>
              <a:ext cx="990600" cy="230529"/>
            </a:xfrm>
            <a:prstGeom prst="rect">
              <a:avLst/>
            </a:prstGeom>
            <a:no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txBody>
            <a:bodyPr wrap="square" rtlCol="0">
              <a:spAutoFit/>
            </a:bodyPr>
            <a:lstStyle/>
            <a:p>
              <a:r>
                <a:rPr lang="en-US" sz="1050" b="1">
                  <a:latin typeface="Times New Roman" pitchFamily="18" charset="0"/>
                  <a:cs typeface="Times New Roman" pitchFamily="18" charset="0"/>
                </a:rPr>
                <a:t>NAM</a:t>
              </a:r>
            </a:p>
          </p:txBody>
        </p:sp>
        <p:sp>
          <p:nvSpPr>
            <p:cNvPr id="47" name="TextBox 46"/>
            <p:cNvSpPr txBox="1"/>
            <p:nvPr/>
          </p:nvSpPr>
          <p:spPr>
            <a:xfrm rot="5400000">
              <a:off x="3945269" y="4849163"/>
              <a:ext cx="990600" cy="230529"/>
            </a:xfrm>
            <a:prstGeom prst="rect">
              <a:avLst/>
            </a:prstGeom>
            <a:no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txBody>
            <a:bodyPr wrap="square" rtlCol="0">
              <a:spAutoFit/>
            </a:bodyPr>
            <a:lstStyle/>
            <a:p>
              <a:r>
                <a:rPr lang="en-US" sz="1050" b="1">
                  <a:latin typeface="Times New Roman" pitchFamily="18" charset="0"/>
                  <a:cs typeface="Times New Roman" pitchFamily="18" charset="0"/>
                </a:rPr>
                <a:t>NHI</a:t>
              </a:r>
            </a:p>
          </p:txBody>
        </p:sp>
        <p:sp>
          <p:nvSpPr>
            <p:cNvPr id="48" name="TextBox 47"/>
            <p:cNvSpPr txBox="1"/>
            <p:nvPr/>
          </p:nvSpPr>
          <p:spPr>
            <a:xfrm rot="6462750">
              <a:off x="3593898" y="4783277"/>
              <a:ext cx="990600" cy="230529"/>
            </a:xfrm>
            <a:prstGeom prst="rect">
              <a:avLst/>
            </a:prstGeom>
            <a:no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txBody>
            <a:bodyPr wrap="square" rtlCol="0">
              <a:spAutoFit/>
            </a:bodyPr>
            <a:lstStyle/>
            <a:p>
              <a:r>
                <a:rPr lang="en-US" sz="1050" b="1">
                  <a:latin typeface="Times New Roman" pitchFamily="18" charset="0"/>
                  <a:cs typeface="Times New Roman" pitchFamily="18" charset="0"/>
                </a:rPr>
                <a:t>NGỌC</a:t>
              </a:r>
            </a:p>
          </p:txBody>
        </p:sp>
        <p:sp>
          <p:nvSpPr>
            <p:cNvPr id="49" name="TextBox 48"/>
            <p:cNvSpPr txBox="1"/>
            <p:nvPr/>
          </p:nvSpPr>
          <p:spPr>
            <a:xfrm rot="7002405">
              <a:off x="3265110" y="4732751"/>
              <a:ext cx="1139575" cy="230529"/>
            </a:xfrm>
            <a:prstGeom prst="rect">
              <a:avLst/>
            </a:prstGeom>
            <a:no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txBody>
            <a:bodyPr wrap="square" rtlCol="0">
              <a:spAutoFit/>
            </a:bodyPr>
            <a:lstStyle/>
            <a:p>
              <a:r>
                <a:rPr lang="en-US" sz="1050" b="1">
                  <a:latin typeface="Times New Roman" pitchFamily="18" charset="0"/>
                  <a:cs typeface="Times New Roman" pitchFamily="18" charset="0"/>
                </a:rPr>
                <a:t>THẢO NGUYÊN</a:t>
              </a:r>
            </a:p>
          </p:txBody>
        </p:sp>
        <p:sp>
          <p:nvSpPr>
            <p:cNvPr id="50" name="TextBox 49"/>
            <p:cNvSpPr txBox="1"/>
            <p:nvPr/>
          </p:nvSpPr>
          <p:spPr>
            <a:xfrm rot="7563710">
              <a:off x="3081479" y="4556756"/>
              <a:ext cx="990600" cy="230529"/>
            </a:xfrm>
            <a:prstGeom prst="rect">
              <a:avLst/>
            </a:prstGeom>
            <a:no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txBody>
            <a:bodyPr wrap="square" rtlCol="0">
              <a:spAutoFit/>
            </a:bodyPr>
            <a:lstStyle/>
            <a:p>
              <a:r>
                <a:rPr lang="en-US" sz="1050" b="1">
                  <a:latin typeface="Times New Roman" pitchFamily="18" charset="0"/>
                  <a:cs typeface="Times New Roman" pitchFamily="18" charset="0"/>
                </a:rPr>
                <a:t>PHÚC</a:t>
              </a:r>
            </a:p>
          </p:txBody>
        </p:sp>
        <p:sp>
          <p:nvSpPr>
            <p:cNvPr id="51" name="TextBox 50"/>
            <p:cNvSpPr txBox="1"/>
            <p:nvPr/>
          </p:nvSpPr>
          <p:spPr>
            <a:xfrm rot="8648676">
              <a:off x="2842173" y="4372383"/>
              <a:ext cx="990600" cy="230529"/>
            </a:xfrm>
            <a:prstGeom prst="rect">
              <a:avLst/>
            </a:prstGeom>
            <a:no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txBody>
            <a:bodyPr wrap="square" rtlCol="0">
              <a:spAutoFit/>
            </a:bodyPr>
            <a:lstStyle/>
            <a:p>
              <a:r>
                <a:rPr lang="en-US" sz="1050" b="1">
                  <a:latin typeface="Times New Roman" pitchFamily="18" charset="0"/>
                  <a:cs typeface="Times New Roman" pitchFamily="18" charset="0"/>
                </a:rPr>
                <a:t>PHƯƠNG</a:t>
              </a:r>
            </a:p>
          </p:txBody>
        </p:sp>
        <p:sp>
          <p:nvSpPr>
            <p:cNvPr id="52" name="TextBox 51"/>
            <p:cNvSpPr txBox="1"/>
            <p:nvPr/>
          </p:nvSpPr>
          <p:spPr>
            <a:xfrm rot="9520400">
              <a:off x="2665516" y="4074036"/>
              <a:ext cx="990600" cy="230529"/>
            </a:xfrm>
            <a:prstGeom prst="rect">
              <a:avLst/>
            </a:prstGeom>
            <a:no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txBody>
            <a:bodyPr wrap="square" rtlCol="0">
              <a:spAutoFit/>
            </a:bodyPr>
            <a:lstStyle/>
            <a:p>
              <a:r>
                <a:rPr lang="en-US" sz="1050" b="1">
                  <a:latin typeface="Times New Roman" pitchFamily="18" charset="0"/>
                  <a:cs typeface="Times New Roman" pitchFamily="18" charset="0"/>
                </a:rPr>
                <a:t>MINH THÁI</a:t>
              </a:r>
            </a:p>
          </p:txBody>
        </p:sp>
        <p:sp>
          <p:nvSpPr>
            <p:cNvPr id="53" name="TextBox 52"/>
            <p:cNvSpPr txBox="1"/>
            <p:nvPr/>
          </p:nvSpPr>
          <p:spPr>
            <a:xfrm rot="9806271">
              <a:off x="2588718" y="3829854"/>
              <a:ext cx="990600" cy="230529"/>
            </a:xfrm>
            <a:prstGeom prst="rect">
              <a:avLst/>
            </a:prstGeom>
            <a:no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txBody>
            <a:bodyPr wrap="square" rtlCol="0">
              <a:spAutoFit/>
            </a:bodyPr>
            <a:lstStyle/>
            <a:p>
              <a:r>
                <a:rPr lang="en-US" sz="1050" b="1">
                  <a:latin typeface="Times New Roman" pitchFamily="18" charset="0"/>
                  <a:cs typeface="Times New Roman" pitchFamily="18" charset="0"/>
                </a:rPr>
                <a:t>VĂN THẠO</a:t>
              </a:r>
            </a:p>
          </p:txBody>
        </p:sp>
        <p:sp>
          <p:nvSpPr>
            <p:cNvPr id="54" name="TextBox 53"/>
            <p:cNvSpPr txBox="1"/>
            <p:nvPr/>
          </p:nvSpPr>
          <p:spPr>
            <a:xfrm rot="10800000">
              <a:off x="2486120" y="3513595"/>
              <a:ext cx="990600" cy="230529"/>
            </a:xfrm>
            <a:prstGeom prst="rect">
              <a:avLst/>
            </a:prstGeom>
            <a:no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txBody>
            <a:bodyPr wrap="square" rtlCol="0">
              <a:spAutoFit/>
            </a:bodyPr>
            <a:lstStyle/>
            <a:p>
              <a:r>
                <a:rPr lang="en-US" sz="1050" b="1">
                  <a:latin typeface="Times New Roman" pitchFamily="18" charset="0"/>
                  <a:cs typeface="Times New Roman" pitchFamily="18" charset="0"/>
                </a:rPr>
                <a:t>NGỌC THÚY</a:t>
              </a:r>
            </a:p>
          </p:txBody>
        </p:sp>
        <p:sp>
          <p:nvSpPr>
            <p:cNvPr id="55" name="TextBox 54"/>
            <p:cNvSpPr txBox="1"/>
            <p:nvPr/>
          </p:nvSpPr>
          <p:spPr>
            <a:xfrm rot="11539924">
              <a:off x="2475700" y="3215504"/>
              <a:ext cx="990600" cy="230529"/>
            </a:xfrm>
            <a:prstGeom prst="rect">
              <a:avLst/>
            </a:prstGeom>
            <a:no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txBody>
            <a:bodyPr wrap="square" rtlCol="0">
              <a:spAutoFit/>
            </a:bodyPr>
            <a:lstStyle/>
            <a:p>
              <a:r>
                <a:rPr lang="en-US" sz="1050" b="1">
                  <a:latin typeface="Times New Roman" pitchFamily="18" charset="0"/>
                  <a:cs typeface="Times New Roman" pitchFamily="18" charset="0"/>
                </a:rPr>
                <a:t>TRANG</a:t>
              </a:r>
            </a:p>
          </p:txBody>
        </p:sp>
        <p:sp>
          <p:nvSpPr>
            <p:cNvPr id="56" name="TextBox 55"/>
            <p:cNvSpPr txBox="1"/>
            <p:nvPr/>
          </p:nvSpPr>
          <p:spPr>
            <a:xfrm rot="12217304">
              <a:off x="2555400" y="2900505"/>
              <a:ext cx="990600" cy="230529"/>
            </a:xfrm>
            <a:prstGeom prst="rect">
              <a:avLst/>
            </a:prstGeom>
            <a:no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txBody>
            <a:bodyPr wrap="square" rtlCol="0">
              <a:spAutoFit/>
            </a:bodyPr>
            <a:lstStyle/>
            <a:p>
              <a:r>
                <a:rPr lang="en-US" sz="1050" b="1">
                  <a:latin typeface="Times New Roman" pitchFamily="18" charset="0"/>
                  <a:cs typeface="Times New Roman" pitchFamily="18" charset="0"/>
                </a:rPr>
                <a:t>ĐỨC AN</a:t>
              </a:r>
            </a:p>
          </p:txBody>
        </p:sp>
        <p:sp>
          <p:nvSpPr>
            <p:cNvPr id="57" name="TextBox 56"/>
            <p:cNvSpPr txBox="1"/>
            <p:nvPr/>
          </p:nvSpPr>
          <p:spPr>
            <a:xfrm rot="12878863">
              <a:off x="2754244" y="2647836"/>
              <a:ext cx="990600" cy="230529"/>
            </a:xfrm>
            <a:prstGeom prst="rect">
              <a:avLst/>
            </a:prstGeom>
            <a:no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txBody>
            <a:bodyPr wrap="square" rtlCol="0">
              <a:spAutoFit/>
            </a:bodyPr>
            <a:lstStyle/>
            <a:p>
              <a:r>
                <a:rPr lang="en-US" sz="1050" b="1">
                  <a:latin typeface="Times New Roman" pitchFamily="18" charset="0"/>
                  <a:cs typeface="Times New Roman" pitchFamily="18" charset="0"/>
                </a:rPr>
                <a:t>THU AN</a:t>
              </a:r>
            </a:p>
          </p:txBody>
        </p:sp>
        <p:sp>
          <p:nvSpPr>
            <p:cNvPr id="58" name="TextBox 57"/>
            <p:cNvSpPr txBox="1"/>
            <p:nvPr/>
          </p:nvSpPr>
          <p:spPr>
            <a:xfrm rot="13423944">
              <a:off x="2950394" y="2419876"/>
              <a:ext cx="990600" cy="230529"/>
            </a:xfrm>
            <a:prstGeom prst="rect">
              <a:avLst/>
            </a:prstGeom>
            <a:no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txBody>
            <a:bodyPr wrap="square" rtlCol="0">
              <a:spAutoFit/>
            </a:bodyPr>
            <a:lstStyle/>
            <a:p>
              <a:r>
                <a:rPr lang="en-US" sz="1050" b="1">
                  <a:latin typeface="Times New Roman" pitchFamily="18" charset="0"/>
                  <a:cs typeface="Times New Roman" pitchFamily="18" charset="0"/>
                </a:rPr>
                <a:t>ĐỨC ANH</a:t>
              </a:r>
            </a:p>
          </p:txBody>
        </p:sp>
        <p:sp>
          <p:nvSpPr>
            <p:cNvPr id="59" name="TextBox 58"/>
            <p:cNvSpPr txBox="1"/>
            <p:nvPr/>
          </p:nvSpPr>
          <p:spPr>
            <a:xfrm rot="14455027">
              <a:off x="3218659" y="2246904"/>
              <a:ext cx="990600" cy="230529"/>
            </a:xfrm>
            <a:prstGeom prst="rect">
              <a:avLst/>
            </a:prstGeom>
            <a:no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txBody>
            <a:bodyPr wrap="square" rtlCol="0">
              <a:spAutoFit/>
            </a:bodyPr>
            <a:lstStyle/>
            <a:p>
              <a:r>
                <a:rPr lang="en-US" sz="1050" b="1">
                  <a:latin typeface="Times New Roman" pitchFamily="18" charset="0"/>
                  <a:cs typeface="Times New Roman" pitchFamily="18" charset="0"/>
                </a:rPr>
                <a:t>VIỆT ANH</a:t>
              </a:r>
            </a:p>
          </p:txBody>
        </p:sp>
        <p:sp>
          <p:nvSpPr>
            <p:cNvPr id="60" name="TextBox 59"/>
            <p:cNvSpPr txBox="1"/>
            <p:nvPr/>
          </p:nvSpPr>
          <p:spPr>
            <a:xfrm rot="14830393">
              <a:off x="3427060" y="2192638"/>
              <a:ext cx="1120932" cy="230529"/>
            </a:xfrm>
            <a:prstGeom prst="rect">
              <a:avLst/>
            </a:prstGeom>
            <a:no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txBody>
            <a:bodyPr wrap="square" rtlCol="0">
              <a:spAutoFit/>
            </a:bodyPr>
            <a:lstStyle/>
            <a:p>
              <a:r>
                <a:rPr lang="en-US" sz="1050" b="1">
                  <a:latin typeface="Times New Roman" pitchFamily="18" charset="0"/>
                  <a:cs typeface="Times New Roman" pitchFamily="18" charset="0"/>
                </a:rPr>
                <a:t>PHƯƠNG ANH</a:t>
              </a:r>
            </a:p>
          </p:txBody>
        </p:sp>
        <p:sp>
          <p:nvSpPr>
            <p:cNvPr id="61" name="TextBox 60"/>
            <p:cNvSpPr txBox="1"/>
            <p:nvPr/>
          </p:nvSpPr>
          <p:spPr>
            <a:xfrm rot="15693974">
              <a:off x="3783112" y="2073368"/>
              <a:ext cx="990600" cy="230529"/>
            </a:xfrm>
            <a:prstGeom prst="rect">
              <a:avLst/>
            </a:prstGeom>
            <a:no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txBody>
            <a:bodyPr wrap="square" rtlCol="0">
              <a:spAutoFit/>
            </a:bodyPr>
            <a:lstStyle/>
            <a:p>
              <a:r>
                <a:rPr lang="en-US" sz="1050" b="1">
                  <a:latin typeface="Times New Roman" pitchFamily="18" charset="0"/>
                  <a:cs typeface="Times New Roman" pitchFamily="18" charset="0"/>
                </a:rPr>
                <a:t>NGỌC ÁNH</a:t>
              </a:r>
            </a:p>
          </p:txBody>
        </p:sp>
        <p:sp>
          <p:nvSpPr>
            <p:cNvPr id="62" name="TextBox 61"/>
            <p:cNvSpPr txBox="1"/>
            <p:nvPr/>
          </p:nvSpPr>
          <p:spPr>
            <a:xfrm rot="16743352">
              <a:off x="4088139" y="2057752"/>
              <a:ext cx="990600" cy="230529"/>
            </a:xfrm>
            <a:prstGeom prst="rect">
              <a:avLst/>
            </a:prstGeom>
            <a:no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txBody>
            <a:bodyPr wrap="square" rtlCol="0">
              <a:spAutoFit/>
            </a:bodyPr>
            <a:lstStyle/>
            <a:p>
              <a:r>
                <a:rPr lang="en-US" sz="1050" b="1">
                  <a:latin typeface="Times New Roman" pitchFamily="18" charset="0"/>
                  <a:cs typeface="Times New Roman" pitchFamily="18" charset="0"/>
                </a:rPr>
                <a:t>MINH CHÂU</a:t>
              </a:r>
            </a:p>
          </p:txBody>
        </p:sp>
        <p:sp>
          <p:nvSpPr>
            <p:cNvPr id="63" name="TextBox 62"/>
            <p:cNvSpPr txBox="1"/>
            <p:nvPr/>
          </p:nvSpPr>
          <p:spPr>
            <a:xfrm rot="17422641">
              <a:off x="4391756" y="2128867"/>
              <a:ext cx="990600" cy="230529"/>
            </a:xfrm>
            <a:prstGeom prst="rect">
              <a:avLst/>
            </a:prstGeom>
            <a:no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txBody>
            <a:bodyPr wrap="square" rtlCol="0">
              <a:spAutoFit/>
            </a:bodyPr>
            <a:lstStyle/>
            <a:p>
              <a:r>
                <a:rPr lang="en-US" sz="1050" b="1">
                  <a:latin typeface="Times New Roman" pitchFamily="18" charset="0"/>
                  <a:cs typeface="Times New Roman" pitchFamily="18" charset="0"/>
                </a:rPr>
                <a:t>ĐỨC CƯỜNG</a:t>
              </a:r>
            </a:p>
          </p:txBody>
        </p:sp>
        <p:sp>
          <p:nvSpPr>
            <p:cNvPr id="64" name="TextBox 63"/>
            <p:cNvSpPr txBox="1"/>
            <p:nvPr/>
          </p:nvSpPr>
          <p:spPr>
            <a:xfrm rot="17972616">
              <a:off x="4666586" y="2288191"/>
              <a:ext cx="990600" cy="230529"/>
            </a:xfrm>
            <a:prstGeom prst="rect">
              <a:avLst/>
            </a:prstGeom>
            <a:no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txBody>
            <a:bodyPr wrap="square" rtlCol="0">
              <a:spAutoFit/>
            </a:bodyPr>
            <a:lstStyle/>
            <a:p>
              <a:r>
                <a:rPr lang="en-US" sz="1050" b="1">
                  <a:latin typeface="Times New Roman" pitchFamily="18" charset="0"/>
                  <a:cs typeface="Times New Roman" pitchFamily="18" charset="0"/>
                </a:rPr>
                <a:t>TRÍ DŨNG</a:t>
              </a:r>
            </a:p>
          </p:txBody>
        </p:sp>
      </p:grpSp>
      <p:sp>
        <p:nvSpPr>
          <p:cNvPr id="66" name="AutoShape 5"/>
          <p:cNvSpPr>
            <a:spLocks noChangeArrowheads="1"/>
          </p:cNvSpPr>
          <p:nvPr/>
        </p:nvSpPr>
        <p:spPr bwMode="auto">
          <a:xfrm rot="11289578">
            <a:off x="4630242" y="164886"/>
            <a:ext cx="342900" cy="723900"/>
          </a:xfrm>
          <a:prstGeom prst="flowChartExtract">
            <a:avLst/>
          </a:prstGeom>
          <a:gradFill rotWithShape="1">
            <a:gsLst>
              <a:gs pos="0">
                <a:srgbClr val="6A570A"/>
              </a:gs>
              <a:gs pos="50000">
                <a:srgbClr val="E4BD16"/>
              </a:gs>
              <a:gs pos="100000">
                <a:srgbClr val="6A570A"/>
              </a:gs>
            </a:gsLst>
            <a:lin ang="0" scaled="1"/>
          </a:gradFill>
          <a:ln w="25400">
            <a:solidFill>
              <a:schemeClr val="bg1"/>
            </a:solidFill>
            <a:miter lim="800000"/>
            <a:headEnd/>
            <a:tailEnd/>
          </a:ln>
        </p:spPr>
        <p:txBody>
          <a:bodyPr vert="eaVert" wrap="none" anchor="ctr"/>
          <a:lstStyle/>
          <a:p>
            <a:pPr algn="ctr" eaLnBrk="1" hangingPunct="1"/>
            <a:endParaRPr lang="en-US" altLang="en-US" sz="1350">
              <a:solidFill>
                <a:srgbClr val="000000"/>
              </a:solidFill>
            </a:endParaRPr>
          </a:p>
        </p:txBody>
      </p:sp>
      <p:sp>
        <p:nvSpPr>
          <p:cNvPr id="1030" name="Flowchart: Connector 1029"/>
          <p:cNvSpPr/>
          <p:nvPr/>
        </p:nvSpPr>
        <p:spPr>
          <a:xfrm>
            <a:off x="4161240" y="2014058"/>
            <a:ext cx="818487" cy="841777"/>
          </a:xfrm>
          <a:prstGeom prst="flowChartConnector">
            <a:avLst/>
          </a:prstGeom>
          <a:effectLst>
            <a:glow rad="101600">
              <a:schemeClr val="accent3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pic>
        <p:nvPicPr>
          <p:cNvPr id="1031" name="PartOfYourWorld-V.A-3565486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001000" y="69636"/>
            <a:ext cx="457200" cy="457200"/>
          </a:xfrm>
          <a:prstGeom prst="rect">
            <a:avLst/>
          </a:prstGeom>
        </p:spPr>
      </p:pic>
      <p:sp>
        <p:nvSpPr>
          <p:cNvPr id="1033" name="Pentagon 1032">
            <a:hlinkClick r:id="rId5" action="ppaction://hlinksldjump"/>
          </p:cNvPr>
          <p:cNvSpPr/>
          <p:nvPr/>
        </p:nvSpPr>
        <p:spPr>
          <a:xfrm>
            <a:off x="1123950" y="1578554"/>
            <a:ext cx="628650" cy="429737"/>
          </a:xfrm>
          <a:prstGeom prst="homePlate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72" name="Pentagon 71">
            <a:hlinkClick r:id="rId6" action="ppaction://hlinksldjump"/>
          </p:cNvPr>
          <p:cNvSpPr/>
          <p:nvPr/>
        </p:nvSpPr>
        <p:spPr>
          <a:xfrm>
            <a:off x="1143000" y="3262646"/>
            <a:ext cx="628650" cy="429737"/>
          </a:xfrm>
          <a:prstGeom prst="homePlate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73" name="Pentagon 72">
            <a:hlinkClick r:id="rId7" action="ppaction://hlinksldjump"/>
          </p:cNvPr>
          <p:cNvSpPr/>
          <p:nvPr/>
        </p:nvSpPr>
        <p:spPr>
          <a:xfrm>
            <a:off x="1143000" y="2414921"/>
            <a:ext cx="628650" cy="429737"/>
          </a:xfrm>
          <a:prstGeom prst="homePlate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034" name="TextBox 1033"/>
          <p:cNvSpPr txBox="1"/>
          <p:nvPr/>
        </p:nvSpPr>
        <p:spPr>
          <a:xfrm>
            <a:off x="1200150" y="1594213"/>
            <a:ext cx="2857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hlinkClick r:id="rId5" action="ppaction://hlinksldjump"/>
              </a:rPr>
              <a:t>1</a:t>
            </a:r>
            <a:endParaRPr lang="en-US" sz="24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6" name="TextBox 75"/>
          <p:cNvSpPr txBox="1"/>
          <p:nvPr/>
        </p:nvSpPr>
        <p:spPr>
          <a:xfrm>
            <a:off x="1200150" y="3262213"/>
            <a:ext cx="2857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</a:t>
            </a:r>
          </a:p>
        </p:txBody>
      </p:sp>
      <p:sp>
        <p:nvSpPr>
          <p:cNvPr id="77" name="TextBox 76">
            <a:hlinkClick r:id="rId7" action="ppaction://hlinksldjump"/>
          </p:cNvPr>
          <p:cNvSpPr txBox="1"/>
          <p:nvPr/>
        </p:nvSpPr>
        <p:spPr>
          <a:xfrm>
            <a:off x="1200150" y="2421506"/>
            <a:ext cx="2857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</a:p>
        </p:txBody>
      </p:sp>
      <p:sp>
        <p:nvSpPr>
          <p:cNvPr id="1035" name="TextBox 1034"/>
          <p:cNvSpPr txBox="1"/>
          <p:nvPr/>
        </p:nvSpPr>
        <p:spPr>
          <a:xfrm>
            <a:off x="6954059" y="1946485"/>
            <a:ext cx="1794405" cy="1200329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KHỞI ĐỘNG</a:t>
            </a:r>
          </a:p>
        </p:txBody>
      </p:sp>
      <p:sp>
        <p:nvSpPr>
          <p:cNvPr id="74" name="Rounded Rectangle 73">
            <a:hlinkClick r:id="rId8" action="ppaction://hlinksldjump"/>
          </p:cNvPr>
          <p:cNvSpPr/>
          <p:nvPr/>
        </p:nvSpPr>
        <p:spPr>
          <a:xfrm>
            <a:off x="7020272" y="0"/>
            <a:ext cx="957190" cy="84490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35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LUYỆN TẬP</a:t>
            </a:r>
          </a:p>
          <a:p>
            <a:pPr algn="ctr"/>
            <a:r>
              <a:rPr lang="en-US" sz="135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THỰC HÀNH</a:t>
            </a:r>
          </a:p>
        </p:txBody>
      </p:sp>
    </p:spTree>
    <p:extLst>
      <p:ext uri="{BB962C8B-B14F-4D97-AF65-F5344CB8AC3E}">
        <p14:creationId xmlns:p14="http://schemas.microsoft.com/office/powerpoint/2010/main" val="24096646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18210" fill="hold"/>
                                        <p:tgtEl>
                                          <p:spTgt spid="103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7" presetClass="emph" presetSubtype="0" repeatCount="indefinite" fill="remove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" dur="250" autoRev="1" fill="remove"/>
                                        <p:tgtEl>
                                          <p:spTgt spid="103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9" dur="250" autoRev="1" fill="remove"/>
                                        <p:tgtEl>
                                          <p:spTgt spid="103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0" dur="250" autoRev="1" fill="remove"/>
                                        <p:tgtEl>
                                          <p:spTgt spid="103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" dur="250" autoRev="1" fill="remove"/>
                                        <p:tgtEl>
                                          <p:spTgt spid="103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0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21600000">
                                      <p:cBhvr>
                                        <p:cTn id="16" dur="1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9"/>
                  </p:tgtEl>
                </p:cond>
              </p:nextCondLst>
            </p:seq>
            <p:audio>
              <p:cMediaNode vol="80000" showWhenStopped="0">
                <p:cTn id="21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31"/>
                </p:tgtEl>
              </p:cMediaNode>
            </p:audio>
          </p:childTnLst>
        </p:cTn>
      </p:par>
    </p:tnLst>
    <p:bldLst>
      <p:bldP spid="103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EEEEEE"/>
              </a:clrFrom>
              <a:clrTo>
                <a:srgbClr val="EEEEE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3291831"/>
            <a:ext cx="1735931" cy="1478756"/>
          </a:xfrm>
          <a:prstGeom prst="rect">
            <a:avLst/>
          </a:prstGeom>
        </p:spPr>
      </p:pic>
      <p:grpSp>
        <p:nvGrpSpPr>
          <p:cNvPr id="5" name="Group 4">
            <a:extLst>
              <a:ext uri="{FF2B5EF4-FFF2-40B4-BE49-F238E27FC236}">
                <a16:creationId xmlns:a16="http://schemas.microsoft.com/office/drawing/2014/main" id="{38FC8E97-AECF-4C56-9880-68F9FAF61CE5}"/>
              </a:ext>
            </a:extLst>
          </p:cNvPr>
          <p:cNvGrpSpPr/>
          <p:nvPr/>
        </p:nvGrpSpPr>
        <p:grpSpPr>
          <a:xfrm>
            <a:off x="180526" y="135402"/>
            <a:ext cx="6048672" cy="1606488"/>
            <a:chOff x="755576" y="101166"/>
            <a:chExt cx="6048672" cy="1714500"/>
          </a:xfrm>
        </p:grpSpPr>
        <p:sp>
          <p:nvSpPr>
            <p:cNvPr id="3" name="Cloud 2"/>
            <p:cNvSpPr/>
            <p:nvPr/>
          </p:nvSpPr>
          <p:spPr>
            <a:xfrm>
              <a:off x="755576" y="101166"/>
              <a:ext cx="6048672" cy="1714500"/>
            </a:xfrm>
            <a:prstGeom prst="cloud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1206590" y="447557"/>
              <a:ext cx="5452628" cy="89255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600" dirty="0">
                  <a:latin typeface="Times New Roman" pitchFamily="18" charset="0"/>
                  <a:cs typeface="Times New Roman" pitchFamily="18" charset="0"/>
                </a:rPr>
                <a:t>  Muốn chia một số </a:t>
              </a:r>
              <a:r>
                <a:rPr lang="en-US" sz="2600" dirty="0" err="1">
                  <a:latin typeface="Times New Roman" pitchFamily="18" charset="0"/>
                  <a:cs typeface="Times New Roman" pitchFamily="18" charset="0"/>
                </a:rPr>
                <a:t>thập</a:t>
              </a:r>
              <a:r>
                <a:rPr lang="en-US" sz="2600" dirty="0">
                  <a:latin typeface="Times New Roman" pitchFamily="18" charset="0"/>
                  <a:cs typeface="Times New Roman" pitchFamily="18" charset="0"/>
                </a:rPr>
                <a:t> phân cho một số </a:t>
              </a:r>
              <a:r>
                <a:rPr lang="en-US" sz="2600" dirty="0" err="1">
                  <a:latin typeface="Times New Roman" pitchFamily="18" charset="0"/>
                  <a:cs typeface="Times New Roman" pitchFamily="18" charset="0"/>
                </a:rPr>
                <a:t>thập</a:t>
              </a:r>
              <a:r>
                <a:rPr lang="en-US" sz="2600" dirty="0">
                  <a:latin typeface="Times New Roman" pitchFamily="18" charset="0"/>
                  <a:cs typeface="Times New Roman" pitchFamily="18" charset="0"/>
                </a:rPr>
                <a:t> phân, ta làm như thế nào?</a:t>
              </a:r>
            </a:p>
          </p:txBody>
        </p:sp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id="{D34EE0C5-40A5-4CFB-A25D-44E5069075A7}"/>
              </a:ext>
            </a:extLst>
          </p:cNvPr>
          <p:cNvGrpSpPr/>
          <p:nvPr/>
        </p:nvGrpSpPr>
        <p:grpSpPr>
          <a:xfrm>
            <a:off x="2267744" y="1570908"/>
            <a:ext cx="6696744" cy="2581207"/>
            <a:chOff x="3131840" y="2180637"/>
            <a:chExt cx="5112568" cy="2277063"/>
          </a:xfrm>
        </p:grpSpPr>
        <p:sp>
          <p:nvSpPr>
            <p:cNvPr id="6" name="Cloud 5"/>
            <p:cNvSpPr/>
            <p:nvPr/>
          </p:nvSpPr>
          <p:spPr>
            <a:xfrm>
              <a:off x="3131840" y="2180637"/>
              <a:ext cx="5112568" cy="2277063"/>
            </a:xfrm>
            <a:prstGeom prst="cloud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3964075" y="2430334"/>
              <a:ext cx="4013091" cy="11674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B1: </a:t>
              </a:r>
              <a:r>
                <a:rPr lang="en-US" sz="2000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Biến</a:t>
              </a:r>
              <a:r>
                <a:rPr lang="en-US" sz="2000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000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đổi</a:t>
              </a:r>
              <a:r>
                <a:rPr lang="en-US" sz="2000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SC thành </a:t>
              </a:r>
              <a:r>
                <a:rPr lang="en-US" sz="2000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STN </a:t>
              </a:r>
              <a:r>
                <a:rPr lang="en-US" sz="2000" dirty="0" smtClean="0">
                  <a:latin typeface="Times New Roman" pitchFamily="18" charset="0"/>
                  <a:cs typeface="Times New Roman" pitchFamily="18" charset="0"/>
                </a:rPr>
                <a:t>bằng cách </a:t>
              </a:r>
              <a:r>
                <a:rPr lang="en-US" sz="2000" dirty="0" err="1" smtClean="0">
                  <a:latin typeface="Times New Roman" pitchFamily="18" charset="0"/>
                  <a:cs typeface="Times New Roman" pitchFamily="18" charset="0"/>
                </a:rPr>
                <a:t>đếm</a:t>
              </a:r>
              <a:r>
                <a:rPr lang="en-US" sz="2000" dirty="0" smtClean="0">
                  <a:latin typeface="Times New Roman" pitchFamily="18" charset="0"/>
                  <a:cs typeface="Times New Roman" pitchFamily="18" charset="0"/>
                </a:rPr>
                <a:t> số </a:t>
              </a:r>
              <a:r>
                <a:rPr lang="en-US" sz="2000" dirty="0" err="1" smtClean="0">
                  <a:latin typeface="Times New Roman" pitchFamily="18" charset="0"/>
                  <a:cs typeface="Times New Roman" pitchFamily="18" charset="0"/>
                </a:rPr>
                <a:t>chữ</a:t>
              </a:r>
              <a:r>
                <a:rPr lang="en-US" sz="2000" dirty="0" smtClean="0">
                  <a:latin typeface="Times New Roman" pitchFamily="18" charset="0"/>
                  <a:cs typeface="Times New Roman" pitchFamily="18" charset="0"/>
                </a:rPr>
                <a:t> số ở phần </a:t>
              </a:r>
              <a:r>
                <a:rPr lang="en-US" sz="2000" dirty="0" err="1" smtClean="0">
                  <a:latin typeface="Times New Roman" pitchFamily="18" charset="0"/>
                  <a:cs typeface="Times New Roman" pitchFamily="18" charset="0"/>
                </a:rPr>
                <a:t>thập</a:t>
              </a:r>
              <a:r>
                <a:rPr lang="en-US" sz="2000" dirty="0" smtClean="0">
                  <a:latin typeface="Times New Roman" pitchFamily="18" charset="0"/>
                  <a:cs typeface="Times New Roman" pitchFamily="18" charset="0"/>
                </a:rPr>
                <a:t> phân của SC, gạch dấu </a:t>
              </a:r>
              <a:r>
                <a:rPr lang="en-US" sz="2000" dirty="0" err="1" smtClean="0">
                  <a:latin typeface="Times New Roman" pitchFamily="18" charset="0"/>
                  <a:cs typeface="Times New Roman" pitchFamily="18" charset="0"/>
                </a:rPr>
                <a:t>phẩy</a:t>
              </a:r>
              <a:r>
                <a:rPr lang="en-US" sz="2000" dirty="0" smtClean="0">
                  <a:latin typeface="Times New Roman" pitchFamily="18" charset="0"/>
                  <a:cs typeface="Times New Roman" pitchFamily="18" charset="0"/>
                </a:rPr>
                <a:t> ở số chia, </a:t>
              </a:r>
              <a:r>
                <a:rPr lang="en-US" sz="2000" dirty="0" err="1" smtClean="0">
                  <a:latin typeface="Times New Roman" pitchFamily="18" charset="0"/>
                  <a:cs typeface="Times New Roman" pitchFamily="18" charset="0"/>
                </a:rPr>
                <a:t>dịch</a:t>
              </a:r>
              <a:r>
                <a:rPr lang="en-US" sz="2000" dirty="0" smtClean="0">
                  <a:latin typeface="Times New Roman" pitchFamily="18" charset="0"/>
                  <a:cs typeface="Times New Roman" pitchFamily="18" charset="0"/>
                </a:rPr>
                <a:t> chuyển dấu </a:t>
              </a:r>
              <a:r>
                <a:rPr lang="en-US" sz="2000" dirty="0" err="1" smtClean="0">
                  <a:latin typeface="Times New Roman" pitchFamily="18" charset="0"/>
                  <a:cs typeface="Times New Roman" pitchFamily="18" charset="0"/>
                </a:rPr>
                <a:t>phẩy</a:t>
              </a:r>
              <a:r>
                <a:rPr lang="en-US" sz="2000" dirty="0" smtClean="0">
                  <a:latin typeface="Times New Roman" pitchFamily="18" charset="0"/>
                  <a:cs typeface="Times New Roman" pitchFamily="18" charset="0"/>
                </a:rPr>
                <a:t> của SBC sang bên phải </a:t>
              </a:r>
              <a:r>
                <a:rPr lang="en-US" sz="2000" dirty="0" err="1" smtClean="0">
                  <a:latin typeface="Times New Roman" pitchFamily="18" charset="0"/>
                  <a:cs typeface="Times New Roman" pitchFamily="18" charset="0"/>
                </a:rPr>
                <a:t>bấy</a:t>
              </a:r>
              <a:r>
                <a:rPr lang="en-US" sz="2000" dirty="0" smtClean="0">
                  <a:latin typeface="Times New Roman" pitchFamily="18" charset="0"/>
                  <a:cs typeface="Times New Roman" pitchFamily="18" charset="0"/>
                </a:rPr>
                <a:t> nhiêu </a:t>
              </a:r>
              <a:r>
                <a:rPr lang="en-US" sz="2000" dirty="0" err="1" smtClean="0">
                  <a:latin typeface="Times New Roman" pitchFamily="18" charset="0"/>
                  <a:cs typeface="Times New Roman" pitchFamily="18" charset="0"/>
                </a:rPr>
                <a:t>chữ</a:t>
              </a:r>
              <a:r>
                <a:rPr lang="en-US" sz="2000" dirty="0" smtClean="0">
                  <a:latin typeface="Times New Roman" pitchFamily="18" charset="0"/>
                  <a:cs typeface="Times New Roman" pitchFamily="18" charset="0"/>
                </a:rPr>
                <a:t> số.</a:t>
              </a:r>
              <a:endParaRPr lang="en-US" sz="20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7841FCDA-C2F2-4AC8-AC75-58CEB90794B1}"/>
                </a:ext>
              </a:extLst>
            </p:cNvPr>
            <p:cNvSpPr txBox="1"/>
            <p:nvPr/>
          </p:nvSpPr>
          <p:spPr>
            <a:xfrm>
              <a:off x="3957222" y="3663466"/>
              <a:ext cx="3572526" cy="3529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B2: Thực hiện </a:t>
              </a:r>
              <a:r>
                <a:rPr lang="en-US" sz="2000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phép</a:t>
              </a:r>
              <a:r>
                <a:rPr lang="en-US" sz="2000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chia như </a:t>
              </a:r>
              <a:r>
                <a:rPr lang="en-US" sz="2000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chia </a:t>
              </a:r>
              <a:r>
                <a:rPr lang="en-US" sz="2000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cho STN</a:t>
              </a:r>
              <a:r>
                <a:rPr lang="en-US" sz="2000" dirty="0">
                  <a:latin typeface="Times New Roman" pitchFamily="18" charset="0"/>
                  <a:cs typeface="Times New Roman" pitchFamily="18" charset="0"/>
                </a:rPr>
                <a:t>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9188638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59A161FB-8CCC-442D-AB45-907E62C4CDD5}"/>
              </a:ext>
            </a:extLst>
          </p:cNvPr>
          <p:cNvGrpSpPr/>
          <p:nvPr/>
        </p:nvGrpSpPr>
        <p:grpSpPr>
          <a:xfrm>
            <a:off x="1691680" y="51470"/>
            <a:ext cx="4457700" cy="2114550"/>
            <a:chOff x="2019300" y="285750"/>
            <a:chExt cx="4457700" cy="2114550"/>
          </a:xfrm>
        </p:grpSpPr>
        <p:sp>
          <p:nvSpPr>
            <p:cNvPr id="3" name="Cloud 2"/>
            <p:cNvSpPr/>
            <p:nvPr/>
          </p:nvSpPr>
          <p:spPr>
            <a:xfrm>
              <a:off x="2019300" y="285750"/>
              <a:ext cx="4457700" cy="2114550"/>
            </a:xfrm>
            <a:prstGeom prst="cloud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2686050" y="939069"/>
              <a:ext cx="331470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>
                  <a:latin typeface="Times New Roman" pitchFamily="18" charset="0"/>
                  <a:cs typeface="Times New Roman" pitchFamily="18" charset="0"/>
                </a:rPr>
                <a:t>Kết quả của phép tính:</a:t>
              </a:r>
            </a:p>
            <a:p>
              <a:r>
                <a:rPr lang="en-US" sz="2400">
                  <a:latin typeface="Times New Roman" pitchFamily="18" charset="0"/>
                  <a:cs typeface="Times New Roman" pitchFamily="18" charset="0"/>
                </a:rPr>
                <a:t>28,5 : 2,5</a:t>
              </a:r>
            </a:p>
          </p:txBody>
        </p:sp>
      </p:grpSp>
      <p:pic>
        <p:nvPicPr>
          <p:cNvPr id="8" name="Picture 7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EEEEEE"/>
              </a:clrFrom>
              <a:clrTo>
                <a:srgbClr val="EEEEE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1335" y="3718322"/>
            <a:ext cx="1735931" cy="1478756"/>
          </a:xfrm>
          <a:prstGeom prst="rect">
            <a:avLst/>
          </a:prstGeom>
        </p:spPr>
      </p:pic>
      <p:grpSp>
        <p:nvGrpSpPr>
          <p:cNvPr id="5" name="Group 4">
            <a:extLst>
              <a:ext uri="{FF2B5EF4-FFF2-40B4-BE49-F238E27FC236}">
                <a16:creationId xmlns:a16="http://schemas.microsoft.com/office/drawing/2014/main" id="{1C73CE26-DD48-4550-8EBA-F580982DA84A}"/>
              </a:ext>
            </a:extLst>
          </p:cNvPr>
          <p:cNvGrpSpPr/>
          <p:nvPr/>
        </p:nvGrpSpPr>
        <p:grpSpPr>
          <a:xfrm>
            <a:off x="3686175" y="1779662"/>
            <a:ext cx="4114800" cy="2378074"/>
            <a:chOff x="3686175" y="1779662"/>
            <a:chExt cx="4114800" cy="2378074"/>
          </a:xfrm>
        </p:grpSpPr>
        <p:sp>
          <p:nvSpPr>
            <p:cNvPr id="6" name="Cloud 5"/>
            <p:cNvSpPr/>
            <p:nvPr/>
          </p:nvSpPr>
          <p:spPr>
            <a:xfrm>
              <a:off x="3686175" y="1779662"/>
              <a:ext cx="4114800" cy="2378074"/>
            </a:xfrm>
            <a:prstGeom prst="cloud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26365553-02E2-4D91-9927-8918FA4D6D51}"/>
                </a:ext>
              </a:extLst>
            </p:cNvPr>
            <p:cNvGrpSpPr/>
            <p:nvPr/>
          </p:nvGrpSpPr>
          <p:grpSpPr>
            <a:xfrm>
              <a:off x="4789980" y="2139702"/>
              <a:ext cx="2690813" cy="1978025"/>
              <a:chOff x="647700" y="4222750"/>
              <a:chExt cx="2690813" cy="1978025"/>
            </a:xfrm>
          </p:grpSpPr>
          <p:grpSp>
            <p:nvGrpSpPr>
              <p:cNvPr id="10" name="Group 9">
                <a:extLst>
                  <a:ext uri="{FF2B5EF4-FFF2-40B4-BE49-F238E27FC236}">
                    <a16:creationId xmlns:a16="http://schemas.microsoft.com/office/drawing/2014/main" id="{F418A84E-3E04-4ABA-B4FB-0DCCE59D7F12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647700" y="4222750"/>
                <a:ext cx="2690813" cy="1978025"/>
                <a:chOff x="650370" y="4413698"/>
                <a:chExt cx="2691707" cy="1978221"/>
              </a:xfrm>
            </p:grpSpPr>
            <p:sp>
              <p:nvSpPr>
                <p:cNvPr id="13" name="Line 791">
                  <a:extLst>
                    <a:ext uri="{FF2B5EF4-FFF2-40B4-BE49-F238E27FC236}">
                      <a16:creationId xmlns:a16="http://schemas.microsoft.com/office/drawing/2014/main" id="{9A33F00C-FAB7-49F8-8699-5DBCA2508439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157848" y="4699853"/>
                  <a:ext cx="198235" cy="149295"/>
                </a:xfrm>
                <a:prstGeom prst="line">
                  <a:avLst/>
                </a:prstGeom>
                <a:noFill/>
                <a:ln w="28575">
                  <a:solidFill>
                    <a:srgbClr val="FF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4" name="Line 791">
                  <a:extLst>
                    <a:ext uri="{FF2B5EF4-FFF2-40B4-BE49-F238E27FC236}">
                      <a16:creationId xmlns:a16="http://schemas.microsoft.com/office/drawing/2014/main" id="{1C0DE3D1-B408-44A7-8A05-30C9EF1F92F8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181950" y="4714111"/>
                  <a:ext cx="205525" cy="120777"/>
                </a:xfrm>
                <a:prstGeom prst="line">
                  <a:avLst/>
                </a:prstGeom>
                <a:noFill/>
                <a:ln w="28575">
                  <a:solidFill>
                    <a:srgbClr val="FF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grpSp>
              <p:nvGrpSpPr>
                <p:cNvPr id="15" name="Group 2">
                  <a:extLst>
                    <a:ext uri="{FF2B5EF4-FFF2-40B4-BE49-F238E27FC236}">
                      <a16:creationId xmlns:a16="http://schemas.microsoft.com/office/drawing/2014/main" id="{67831F3F-6A94-48D6-95E9-2BB51D210A6D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650370" y="4413698"/>
                  <a:ext cx="2691707" cy="1978221"/>
                  <a:chOff x="650370" y="4413698"/>
                  <a:chExt cx="2691707" cy="1978221"/>
                </a:xfrm>
              </p:grpSpPr>
              <p:sp>
                <p:nvSpPr>
                  <p:cNvPr id="16" name="Text Box 785">
                    <a:extLst>
                      <a:ext uri="{FF2B5EF4-FFF2-40B4-BE49-F238E27FC236}">
                        <a16:creationId xmlns:a16="http://schemas.microsoft.com/office/drawing/2014/main" id="{C6F1B54C-4D81-4F14-808B-F25BE494246A}"/>
                      </a:ext>
                    </a:extLst>
                  </p:cNvPr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650370" y="4417805"/>
                    <a:ext cx="1600200" cy="519113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>
                    <a:spAutoFit/>
                  </a:bodyPr>
                  <a:lstStyle>
                    <a:lvl1pPr>
                      <a:spcBef>
                        <a:spcPct val="20000"/>
                      </a:spcBef>
                      <a:buFont typeface="Arial" panose="020B0604020202020204" pitchFamily="34" charset="0"/>
                      <a:buChar char="•"/>
                      <a:defRPr sz="32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Font typeface="Arial" panose="020B0604020202020204" pitchFamily="34" charset="0"/>
                      <a:buChar char="–"/>
                      <a:defRPr sz="28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Font typeface="Arial" panose="020B0604020202020204" pitchFamily="34" charset="0"/>
                      <a:buChar char="•"/>
                      <a:defRPr sz="24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Font typeface="Arial" panose="020B0604020202020204" pitchFamily="34" charset="0"/>
                      <a:buChar char="–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9pPr>
                  </a:lstStyle>
                  <a:p>
                    <a:pPr>
                      <a:spcBef>
                        <a:spcPct val="50000"/>
                      </a:spcBef>
                      <a:buFontTx/>
                      <a:buNone/>
                    </a:pPr>
                    <a:r>
                      <a:rPr lang="en-US" altLang="en-US" sz="2800" b="1">
                        <a:solidFill>
                          <a:srgbClr val="3316AE"/>
                        </a:solidFill>
                        <a:latin typeface="Times New Roman" panose="02020603050405020304" pitchFamily="18" charset="0"/>
                      </a:rPr>
                      <a:t> 28,5 </a:t>
                    </a:r>
                  </a:p>
                </p:txBody>
              </p:sp>
              <p:sp>
                <p:nvSpPr>
                  <p:cNvPr id="17" name="Text Box 789">
                    <a:extLst>
                      <a:ext uri="{FF2B5EF4-FFF2-40B4-BE49-F238E27FC236}">
                        <a16:creationId xmlns:a16="http://schemas.microsoft.com/office/drawing/2014/main" id="{32CBC0F8-2BE4-4178-8345-102AB1B2E74C}"/>
                      </a:ext>
                    </a:extLst>
                  </p:cNvPr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1908565" y="4413698"/>
                    <a:ext cx="1433512" cy="523220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>
                    <a:spAutoFit/>
                  </a:bodyPr>
                  <a:lstStyle>
                    <a:lvl1pPr>
                      <a:spcBef>
                        <a:spcPct val="20000"/>
                      </a:spcBef>
                      <a:buFont typeface="Arial" panose="020B0604020202020204" pitchFamily="34" charset="0"/>
                      <a:buChar char="•"/>
                      <a:defRPr sz="32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Font typeface="Arial" panose="020B0604020202020204" pitchFamily="34" charset="0"/>
                      <a:buChar char="–"/>
                      <a:defRPr sz="28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Font typeface="Arial" panose="020B0604020202020204" pitchFamily="34" charset="0"/>
                      <a:buChar char="•"/>
                      <a:defRPr sz="24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Font typeface="Arial" panose="020B0604020202020204" pitchFamily="34" charset="0"/>
                      <a:buChar char="–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9pPr>
                  </a:lstStyle>
                  <a:p>
                    <a:pPr>
                      <a:spcBef>
                        <a:spcPct val="50000"/>
                      </a:spcBef>
                      <a:buFontTx/>
                      <a:buNone/>
                    </a:pPr>
                    <a:r>
                      <a:rPr lang="en-US" altLang="en-US" sz="2800" b="1">
                        <a:solidFill>
                          <a:srgbClr val="3316AE"/>
                        </a:solidFill>
                        <a:latin typeface="Times New Roman" panose="02020603050405020304" pitchFamily="18" charset="0"/>
                      </a:rPr>
                      <a:t>2,5</a:t>
                    </a:r>
                  </a:p>
                </p:txBody>
              </p:sp>
              <p:sp>
                <p:nvSpPr>
                  <p:cNvPr id="18" name="Text Box 800">
                    <a:extLst>
                      <a:ext uri="{FF2B5EF4-FFF2-40B4-BE49-F238E27FC236}">
                        <a16:creationId xmlns:a16="http://schemas.microsoft.com/office/drawing/2014/main" id="{0F0B8548-E5AC-4190-940A-4CE6EC3F02AD}"/>
                      </a:ext>
                    </a:extLst>
                  </p:cNvPr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1884268" y="4953501"/>
                    <a:ext cx="1087798" cy="519164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</p:spPr>
                <p:txBody>
                  <a:bodyPr>
                    <a:spAutoFit/>
                  </a:bodyPr>
                  <a:lstStyle>
                    <a:lvl1pPr>
                      <a:defRPr sz="2800">
                        <a:solidFill>
                          <a:schemeClr val="tx1"/>
                        </a:solidFill>
                        <a:latin typeface=".VnTime" pitchFamily="34" charset="0"/>
                      </a:defRPr>
                    </a:lvl1pPr>
                    <a:lvl2pPr marL="742950" indent="-285750">
                      <a:defRPr sz="2800">
                        <a:solidFill>
                          <a:schemeClr val="tx1"/>
                        </a:solidFill>
                        <a:latin typeface=".VnTime" pitchFamily="34" charset="0"/>
                      </a:defRPr>
                    </a:lvl2pPr>
                    <a:lvl3pPr marL="1143000" indent="-228600">
                      <a:defRPr sz="2800">
                        <a:solidFill>
                          <a:schemeClr val="tx1"/>
                        </a:solidFill>
                        <a:latin typeface=".VnTime" pitchFamily="34" charset="0"/>
                      </a:defRPr>
                    </a:lvl3pPr>
                    <a:lvl4pPr marL="1600200" indent="-228600">
                      <a:defRPr sz="2800">
                        <a:solidFill>
                          <a:schemeClr val="tx1"/>
                        </a:solidFill>
                        <a:latin typeface=".VnTime" pitchFamily="34" charset="0"/>
                      </a:defRPr>
                    </a:lvl4pPr>
                    <a:lvl5pPr marL="2057400" indent="-228600">
                      <a:defRPr sz="2800">
                        <a:solidFill>
                          <a:schemeClr val="tx1"/>
                        </a:solidFill>
                        <a:latin typeface=".VnTime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800">
                        <a:solidFill>
                          <a:schemeClr val="tx1"/>
                        </a:solidFill>
                        <a:latin typeface=".VnTime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800">
                        <a:solidFill>
                          <a:schemeClr val="tx1"/>
                        </a:solidFill>
                        <a:latin typeface=".VnTime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800">
                        <a:solidFill>
                          <a:schemeClr val="tx1"/>
                        </a:solidFill>
                        <a:latin typeface=".VnTime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800">
                        <a:solidFill>
                          <a:schemeClr val="tx1"/>
                        </a:solidFill>
                        <a:latin typeface=".VnTime" pitchFamily="34" charset="0"/>
                      </a:defRPr>
                    </a:lvl9pPr>
                  </a:lstStyle>
                  <a:p>
                    <a:pPr>
                      <a:spcBef>
                        <a:spcPct val="50000"/>
                      </a:spcBef>
                      <a:defRPr/>
                    </a:pPr>
                    <a:r>
                      <a:rPr lang="en-US" altLang="en-US" b="1" kern="0" dirty="0">
                        <a:solidFill>
                          <a:srgbClr val="FF0000"/>
                        </a:solidFill>
                        <a:latin typeface="Times New Roman"/>
                        <a:cs typeface="+mn-cs"/>
                      </a:rPr>
                      <a:t>11,4</a:t>
                    </a:r>
                  </a:p>
                </p:txBody>
              </p:sp>
              <p:sp>
                <p:nvSpPr>
                  <p:cNvPr id="19" name="Text Box 796">
                    <a:extLst>
                      <a:ext uri="{FF2B5EF4-FFF2-40B4-BE49-F238E27FC236}">
                        <a16:creationId xmlns:a16="http://schemas.microsoft.com/office/drawing/2014/main" id="{EF46605C-6901-4C27-B653-6FEEF02F8F22}"/>
                      </a:ext>
                    </a:extLst>
                  </p:cNvPr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929201" y="4982293"/>
                    <a:ext cx="349250" cy="519112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>
                    <a:spAutoFit/>
                  </a:bodyPr>
                  <a:lstStyle>
                    <a:lvl1pPr>
                      <a:spcBef>
                        <a:spcPct val="20000"/>
                      </a:spcBef>
                      <a:buFont typeface="Arial" panose="020B0604020202020204" pitchFamily="34" charset="0"/>
                      <a:buChar char="•"/>
                      <a:defRPr sz="32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Font typeface="Arial" panose="020B0604020202020204" pitchFamily="34" charset="0"/>
                      <a:buChar char="–"/>
                      <a:defRPr sz="28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Font typeface="Arial" panose="020B0604020202020204" pitchFamily="34" charset="0"/>
                      <a:buChar char="•"/>
                      <a:defRPr sz="24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Font typeface="Arial" panose="020B0604020202020204" pitchFamily="34" charset="0"/>
                      <a:buChar char="–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9pPr>
                  </a:lstStyle>
                  <a:p>
                    <a:pPr>
                      <a:spcBef>
                        <a:spcPct val="50000"/>
                      </a:spcBef>
                      <a:buFontTx/>
                      <a:buNone/>
                    </a:pPr>
                    <a:r>
                      <a:rPr lang="en-US" altLang="en-US" sz="2800" b="1">
                        <a:solidFill>
                          <a:srgbClr val="3316AE"/>
                        </a:solidFill>
                        <a:latin typeface="Times New Roman" panose="02020603050405020304" pitchFamily="18" charset="0"/>
                      </a:rPr>
                      <a:t>3</a:t>
                    </a:r>
                  </a:p>
                </p:txBody>
              </p:sp>
              <p:sp>
                <p:nvSpPr>
                  <p:cNvPr id="20" name="Text Box 794">
                    <a:extLst>
                      <a:ext uri="{FF2B5EF4-FFF2-40B4-BE49-F238E27FC236}">
                        <a16:creationId xmlns:a16="http://schemas.microsoft.com/office/drawing/2014/main" id="{E28B42B0-A72C-4F9F-A109-4834EC0969C5}"/>
                      </a:ext>
                    </a:extLst>
                  </p:cNvPr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1212895" y="4982293"/>
                    <a:ext cx="349250" cy="519113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>
                    <a:spAutoFit/>
                  </a:bodyPr>
                  <a:lstStyle>
                    <a:lvl1pPr>
                      <a:spcBef>
                        <a:spcPct val="20000"/>
                      </a:spcBef>
                      <a:buFont typeface="Arial" panose="020B0604020202020204" pitchFamily="34" charset="0"/>
                      <a:buChar char="•"/>
                      <a:defRPr sz="32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Font typeface="Arial" panose="020B0604020202020204" pitchFamily="34" charset="0"/>
                      <a:buChar char="–"/>
                      <a:defRPr sz="28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Font typeface="Arial" panose="020B0604020202020204" pitchFamily="34" charset="0"/>
                      <a:buChar char="•"/>
                      <a:defRPr sz="24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Font typeface="Arial" panose="020B0604020202020204" pitchFamily="34" charset="0"/>
                      <a:buChar char="–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9pPr>
                  </a:lstStyle>
                  <a:p>
                    <a:pPr>
                      <a:spcBef>
                        <a:spcPct val="50000"/>
                      </a:spcBef>
                      <a:buFontTx/>
                      <a:buNone/>
                    </a:pPr>
                    <a:r>
                      <a:rPr lang="en-US" altLang="en-US" sz="2800" b="1">
                        <a:solidFill>
                          <a:srgbClr val="3316AE"/>
                        </a:solidFill>
                        <a:latin typeface="Times New Roman" panose="02020603050405020304" pitchFamily="18" charset="0"/>
                      </a:rPr>
                      <a:t>5</a:t>
                    </a:r>
                  </a:p>
                </p:txBody>
              </p:sp>
              <p:sp>
                <p:nvSpPr>
                  <p:cNvPr id="21" name="Text Box 794">
                    <a:extLst>
                      <a:ext uri="{FF2B5EF4-FFF2-40B4-BE49-F238E27FC236}">
                        <a16:creationId xmlns:a16="http://schemas.microsoft.com/office/drawing/2014/main" id="{8EA0FCED-F6E1-4BE5-A9D9-B100E4B01019}"/>
                      </a:ext>
                    </a:extLst>
                  </p:cNvPr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1212895" y="5417674"/>
                    <a:ext cx="349250" cy="519113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>
                    <a:spAutoFit/>
                  </a:bodyPr>
                  <a:lstStyle>
                    <a:lvl1pPr>
                      <a:spcBef>
                        <a:spcPct val="20000"/>
                      </a:spcBef>
                      <a:buFont typeface="Arial" panose="020B0604020202020204" pitchFamily="34" charset="0"/>
                      <a:buChar char="•"/>
                      <a:defRPr sz="32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Font typeface="Arial" panose="020B0604020202020204" pitchFamily="34" charset="0"/>
                      <a:buChar char="–"/>
                      <a:defRPr sz="28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Font typeface="Arial" panose="020B0604020202020204" pitchFamily="34" charset="0"/>
                      <a:buChar char="•"/>
                      <a:defRPr sz="24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Font typeface="Arial" panose="020B0604020202020204" pitchFamily="34" charset="0"/>
                      <a:buChar char="–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9pPr>
                  </a:lstStyle>
                  <a:p>
                    <a:pPr>
                      <a:spcBef>
                        <a:spcPct val="50000"/>
                      </a:spcBef>
                      <a:buFontTx/>
                      <a:buNone/>
                    </a:pPr>
                    <a:r>
                      <a:rPr lang="en-US" altLang="en-US" sz="2800" b="1">
                        <a:solidFill>
                          <a:srgbClr val="3316AE"/>
                        </a:solidFill>
                        <a:latin typeface="Times New Roman" panose="02020603050405020304" pitchFamily="18" charset="0"/>
                      </a:rPr>
                      <a:t>0</a:t>
                    </a:r>
                  </a:p>
                </p:txBody>
              </p:sp>
              <p:sp>
                <p:nvSpPr>
                  <p:cNvPr id="22" name="Text Box 794">
                    <a:extLst>
                      <a:ext uri="{FF2B5EF4-FFF2-40B4-BE49-F238E27FC236}">
                        <a16:creationId xmlns:a16="http://schemas.microsoft.com/office/drawing/2014/main" id="{F228E8A6-1497-4C9C-B435-D1FABE5553B8}"/>
                      </a:ext>
                    </a:extLst>
                  </p:cNvPr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914445" y="5401833"/>
                    <a:ext cx="349250" cy="519113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>
                    <a:spAutoFit/>
                  </a:bodyPr>
                  <a:lstStyle>
                    <a:lvl1pPr>
                      <a:spcBef>
                        <a:spcPct val="20000"/>
                      </a:spcBef>
                      <a:buFont typeface="Arial" panose="020B0604020202020204" pitchFamily="34" charset="0"/>
                      <a:buChar char="•"/>
                      <a:defRPr sz="32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Font typeface="Arial" panose="020B0604020202020204" pitchFamily="34" charset="0"/>
                      <a:buChar char="–"/>
                      <a:defRPr sz="28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Font typeface="Arial" panose="020B0604020202020204" pitchFamily="34" charset="0"/>
                      <a:buChar char="•"/>
                      <a:defRPr sz="24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Font typeface="Arial" panose="020B0604020202020204" pitchFamily="34" charset="0"/>
                      <a:buChar char="–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9pPr>
                  </a:lstStyle>
                  <a:p>
                    <a:pPr>
                      <a:spcBef>
                        <a:spcPct val="50000"/>
                      </a:spcBef>
                      <a:buFontTx/>
                      <a:buNone/>
                    </a:pPr>
                    <a:r>
                      <a:rPr lang="en-US" altLang="en-US" sz="2800" b="1">
                        <a:solidFill>
                          <a:srgbClr val="3316AE"/>
                        </a:solidFill>
                        <a:latin typeface="Times New Roman" panose="02020603050405020304" pitchFamily="18" charset="0"/>
                      </a:rPr>
                      <a:t>1</a:t>
                    </a:r>
                  </a:p>
                </p:txBody>
              </p:sp>
              <p:sp>
                <p:nvSpPr>
                  <p:cNvPr id="23" name="Text Box 794">
                    <a:extLst>
                      <a:ext uri="{FF2B5EF4-FFF2-40B4-BE49-F238E27FC236}">
                        <a16:creationId xmlns:a16="http://schemas.microsoft.com/office/drawing/2014/main" id="{4714599B-47C9-49BC-84DE-ED877655869B}"/>
                      </a:ext>
                    </a:extLst>
                  </p:cNvPr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1471658" y="5419619"/>
                    <a:ext cx="349250" cy="519113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>
                    <a:spAutoFit/>
                  </a:bodyPr>
                  <a:lstStyle>
                    <a:lvl1pPr>
                      <a:spcBef>
                        <a:spcPct val="20000"/>
                      </a:spcBef>
                      <a:buFont typeface="Arial" panose="020B0604020202020204" pitchFamily="34" charset="0"/>
                      <a:buChar char="•"/>
                      <a:defRPr sz="32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Font typeface="Arial" panose="020B0604020202020204" pitchFamily="34" charset="0"/>
                      <a:buChar char="–"/>
                      <a:defRPr sz="28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Font typeface="Arial" panose="020B0604020202020204" pitchFamily="34" charset="0"/>
                      <a:buChar char="•"/>
                      <a:defRPr sz="24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Font typeface="Arial" panose="020B0604020202020204" pitchFamily="34" charset="0"/>
                      <a:buChar char="–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9pPr>
                  </a:lstStyle>
                  <a:p>
                    <a:pPr>
                      <a:spcBef>
                        <a:spcPct val="50000"/>
                      </a:spcBef>
                      <a:buFontTx/>
                      <a:buNone/>
                    </a:pPr>
                    <a:r>
                      <a:rPr lang="en-US" altLang="en-US" sz="2800" b="1">
                        <a:solidFill>
                          <a:srgbClr val="FF0000"/>
                        </a:solidFill>
                        <a:latin typeface="Times New Roman" panose="02020603050405020304" pitchFamily="18" charset="0"/>
                      </a:rPr>
                      <a:t>0</a:t>
                    </a:r>
                  </a:p>
                </p:txBody>
              </p:sp>
              <p:sp>
                <p:nvSpPr>
                  <p:cNvPr id="24" name="Text Box 794">
                    <a:extLst>
                      <a:ext uri="{FF2B5EF4-FFF2-40B4-BE49-F238E27FC236}">
                        <a16:creationId xmlns:a16="http://schemas.microsoft.com/office/drawing/2014/main" id="{C254EE5F-8848-45A1-BEBD-0FE098C1DD5B}"/>
                      </a:ext>
                    </a:extLst>
                  </p:cNvPr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1474833" y="5872806"/>
                    <a:ext cx="349250" cy="519113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>
                    <a:spAutoFit/>
                  </a:bodyPr>
                  <a:lstStyle>
                    <a:lvl1pPr>
                      <a:spcBef>
                        <a:spcPct val="20000"/>
                      </a:spcBef>
                      <a:buFont typeface="Arial" panose="020B0604020202020204" pitchFamily="34" charset="0"/>
                      <a:buChar char="•"/>
                      <a:defRPr sz="32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Font typeface="Arial" panose="020B0604020202020204" pitchFamily="34" charset="0"/>
                      <a:buChar char="–"/>
                      <a:defRPr sz="28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Font typeface="Arial" panose="020B0604020202020204" pitchFamily="34" charset="0"/>
                      <a:buChar char="•"/>
                      <a:defRPr sz="24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Font typeface="Arial" panose="020B0604020202020204" pitchFamily="34" charset="0"/>
                      <a:buChar char="–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9pPr>
                  </a:lstStyle>
                  <a:p>
                    <a:pPr>
                      <a:spcBef>
                        <a:spcPct val="50000"/>
                      </a:spcBef>
                      <a:buFontTx/>
                      <a:buNone/>
                    </a:pPr>
                    <a:r>
                      <a:rPr lang="en-US" altLang="en-US" sz="2800" b="1">
                        <a:solidFill>
                          <a:srgbClr val="3316AE"/>
                        </a:solidFill>
                        <a:latin typeface="Times New Roman" panose="02020603050405020304" pitchFamily="18" charset="0"/>
                      </a:rPr>
                      <a:t>0</a:t>
                    </a:r>
                  </a:p>
                </p:txBody>
              </p:sp>
              <p:sp>
                <p:nvSpPr>
                  <p:cNvPr id="25" name="Text Box 794">
                    <a:extLst>
                      <a:ext uri="{FF2B5EF4-FFF2-40B4-BE49-F238E27FC236}">
                        <a16:creationId xmlns:a16="http://schemas.microsoft.com/office/drawing/2014/main" id="{5ACCB447-7828-4927-BFD3-F2F3243A69E8}"/>
                      </a:ext>
                    </a:extLst>
                  </p:cNvPr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1194068" y="5872805"/>
                    <a:ext cx="349250" cy="519113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>
                    <a:spAutoFit/>
                  </a:bodyPr>
                  <a:lstStyle>
                    <a:lvl1pPr>
                      <a:spcBef>
                        <a:spcPct val="20000"/>
                      </a:spcBef>
                      <a:buFont typeface="Arial" panose="020B0604020202020204" pitchFamily="34" charset="0"/>
                      <a:buChar char="•"/>
                      <a:defRPr sz="32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Font typeface="Arial" panose="020B0604020202020204" pitchFamily="34" charset="0"/>
                      <a:buChar char="–"/>
                      <a:defRPr sz="28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Font typeface="Arial" panose="020B0604020202020204" pitchFamily="34" charset="0"/>
                      <a:buChar char="•"/>
                      <a:defRPr sz="24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Font typeface="Arial" panose="020B0604020202020204" pitchFamily="34" charset="0"/>
                      <a:buChar char="–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9pPr>
                  </a:lstStyle>
                  <a:p>
                    <a:pPr>
                      <a:spcBef>
                        <a:spcPct val="50000"/>
                      </a:spcBef>
                      <a:buFontTx/>
                      <a:buNone/>
                    </a:pPr>
                    <a:r>
                      <a:rPr lang="en-US" altLang="en-US" sz="2800" b="1">
                        <a:solidFill>
                          <a:srgbClr val="3316AE"/>
                        </a:solidFill>
                        <a:latin typeface="Times New Roman" panose="02020603050405020304" pitchFamily="18" charset="0"/>
                      </a:rPr>
                      <a:t>0</a:t>
                    </a:r>
                  </a:p>
                </p:txBody>
              </p:sp>
            </p:grpSp>
          </p:grpSp>
          <p:sp>
            <p:nvSpPr>
              <p:cNvPr id="11" name="Line 787">
                <a:extLst>
                  <a:ext uri="{FF2B5EF4-FFF2-40B4-BE49-F238E27FC236}">
                    <a16:creationId xmlns:a16="http://schemas.microsoft.com/office/drawing/2014/main" id="{FEFA9EEB-FAD9-44C7-A6E1-00AC129A03F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817688" y="4748213"/>
                <a:ext cx="901700" cy="0"/>
              </a:xfrm>
              <a:prstGeom prst="line">
                <a:avLst/>
              </a:prstGeom>
              <a:noFill/>
              <a:ln w="28575">
                <a:solidFill>
                  <a:srgbClr val="003366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" name="Line 786">
                <a:extLst>
                  <a:ext uri="{FF2B5EF4-FFF2-40B4-BE49-F238E27FC236}">
                    <a16:creationId xmlns:a16="http://schemas.microsoft.com/office/drawing/2014/main" id="{BB269112-7C15-4E37-B662-93122380AB4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1820863" y="4410075"/>
                <a:ext cx="6350" cy="1060450"/>
              </a:xfrm>
              <a:prstGeom prst="line">
                <a:avLst/>
              </a:prstGeom>
              <a:noFill/>
              <a:ln w="28575">
                <a:solidFill>
                  <a:srgbClr val="003366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491507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EEEEEE"/>
              </a:clrFrom>
              <a:clrTo>
                <a:srgbClr val="EEEEE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2200" y="3389065"/>
            <a:ext cx="1735931" cy="1478756"/>
          </a:xfrm>
          <a:prstGeom prst="rect">
            <a:avLst/>
          </a:prstGeom>
        </p:spPr>
      </p:pic>
      <p:grpSp>
        <p:nvGrpSpPr>
          <p:cNvPr id="2" name="Group 1">
            <a:extLst>
              <a:ext uri="{FF2B5EF4-FFF2-40B4-BE49-F238E27FC236}">
                <a16:creationId xmlns:a16="http://schemas.microsoft.com/office/drawing/2014/main" id="{7E8FE21D-C3D7-41AB-B682-DD97979FC2DE}"/>
              </a:ext>
            </a:extLst>
          </p:cNvPr>
          <p:cNvGrpSpPr/>
          <p:nvPr/>
        </p:nvGrpSpPr>
        <p:grpSpPr>
          <a:xfrm>
            <a:off x="1475656" y="25152"/>
            <a:ext cx="4457700" cy="2114550"/>
            <a:chOff x="2019300" y="285750"/>
            <a:chExt cx="4457700" cy="2114550"/>
          </a:xfrm>
        </p:grpSpPr>
        <p:sp>
          <p:nvSpPr>
            <p:cNvPr id="3" name="Cloud 2"/>
            <p:cNvSpPr/>
            <p:nvPr/>
          </p:nvSpPr>
          <p:spPr>
            <a:xfrm>
              <a:off x="2019300" y="285750"/>
              <a:ext cx="4457700" cy="2114550"/>
            </a:xfrm>
            <a:prstGeom prst="cloud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CA6A1E31-BD5E-4225-8BAB-4D564729D5E3}"/>
                </a:ext>
              </a:extLst>
            </p:cNvPr>
            <p:cNvSpPr txBox="1"/>
            <p:nvPr/>
          </p:nvSpPr>
          <p:spPr>
            <a:xfrm>
              <a:off x="2914650" y="876657"/>
              <a:ext cx="331470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>
                  <a:latin typeface="Times New Roman" pitchFamily="18" charset="0"/>
                  <a:cs typeface="Times New Roman" pitchFamily="18" charset="0"/>
                </a:rPr>
                <a:t>Kết quả của phép tính:</a:t>
              </a:r>
            </a:p>
            <a:p>
              <a:r>
                <a:rPr lang="en-US" sz="2400">
                  <a:latin typeface="Times New Roman" pitchFamily="18" charset="0"/>
                  <a:cs typeface="Times New Roman" pitchFamily="18" charset="0"/>
                </a:rPr>
                <a:t>29,5 :2,36</a:t>
              </a:r>
            </a:p>
          </p:txBody>
        </p:sp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id="{D8FBEDA8-B132-4A1B-8C7E-ED179FEF828B}"/>
              </a:ext>
            </a:extLst>
          </p:cNvPr>
          <p:cNvGrpSpPr/>
          <p:nvPr/>
        </p:nvGrpSpPr>
        <p:grpSpPr>
          <a:xfrm>
            <a:off x="3686175" y="2139701"/>
            <a:ext cx="4114800" cy="2057401"/>
            <a:chOff x="3686175" y="2743199"/>
            <a:chExt cx="4114800" cy="2057401"/>
          </a:xfrm>
        </p:grpSpPr>
        <p:sp>
          <p:nvSpPr>
            <p:cNvPr id="6" name="Cloud 5"/>
            <p:cNvSpPr/>
            <p:nvPr/>
          </p:nvSpPr>
          <p:spPr>
            <a:xfrm>
              <a:off x="3686175" y="2743199"/>
              <a:ext cx="4114800" cy="2055813"/>
            </a:xfrm>
            <a:prstGeom prst="cloud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AD63A1F0-B846-4364-AB78-1BCC7B8423B5}"/>
                </a:ext>
              </a:extLst>
            </p:cNvPr>
            <p:cNvGrpSpPr/>
            <p:nvPr/>
          </p:nvGrpSpPr>
          <p:grpSpPr>
            <a:xfrm>
              <a:off x="4618038" y="2890838"/>
              <a:ext cx="2840037" cy="1909762"/>
              <a:chOff x="4592638" y="4291013"/>
              <a:chExt cx="2840037" cy="1909762"/>
            </a:xfrm>
          </p:grpSpPr>
          <p:sp>
            <p:nvSpPr>
              <p:cNvPr id="11" name="Text Box 785">
                <a:extLst>
                  <a:ext uri="{FF2B5EF4-FFF2-40B4-BE49-F238E27FC236}">
                    <a16:creationId xmlns:a16="http://schemas.microsoft.com/office/drawing/2014/main" id="{FB231816-6247-4322-A7E3-4549D00B83AA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592638" y="4344988"/>
                <a:ext cx="1600200" cy="51911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>
                  <a:spcBef>
                    <a:spcPct val="50000"/>
                  </a:spcBef>
                  <a:buFontTx/>
                  <a:buNone/>
                </a:pPr>
                <a:r>
                  <a:rPr lang="en-US" altLang="en-US" sz="2800" b="1">
                    <a:solidFill>
                      <a:srgbClr val="0000FF"/>
                    </a:solidFill>
                    <a:latin typeface="Times New Roman" panose="02020603050405020304" pitchFamily="18" charset="0"/>
                  </a:rPr>
                  <a:t> 29,5 0</a:t>
                </a:r>
              </a:p>
            </p:txBody>
          </p:sp>
          <p:sp>
            <p:nvSpPr>
              <p:cNvPr id="12" name="Text Box 789">
                <a:extLst>
                  <a:ext uri="{FF2B5EF4-FFF2-40B4-BE49-F238E27FC236}">
                    <a16:creationId xmlns:a16="http://schemas.microsoft.com/office/drawing/2014/main" id="{704A2615-EAEE-4E79-9DDB-B9111545CBC4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999163" y="4291013"/>
                <a:ext cx="1433512" cy="52387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>
                  <a:spcBef>
                    <a:spcPct val="50000"/>
                  </a:spcBef>
                  <a:buFontTx/>
                  <a:buNone/>
                </a:pPr>
                <a:r>
                  <a:rPr lang="en-US" altLang="en-US" sz="2800" b="1">
                    <a:solidFill>
                      <a:srgbClr val="0000FF"/>
                    </a:solidFill>
                    <a:latin typeface="Times New Roman" panose="02020603050405020304" pitchFamily="18" charset="0"/>
                  </a:rPr>
                  <a:t>2,36</a:t>
                </a:r>
              </a:p>
            </p:txBody>
          </p:sp>
          <p:sp>
            <p:nvSpPr>
              <p:cNvPr id="13" name="Text Box 800">
                <a:extLst>
                  <a:ext uri="{FF2B5EF4-FFF2-40B4-BE49-F238E27FC236}">
                    <a16:creationId xmlns:a16="http://schemas.microsoft.com/office/drawing/2014/main" id="{9173EA8A-81AE-4D93-AC0F-E03712A881AF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973763" y="4814888"/>
                <a:ext cx="1087437" cy="519112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>
                <a:spAutoFit/>
              </a:bodyPr>
              <a:lstStyle>
                <a:lvl1pPr>
                  <a:defRPr sz="2800">
                    <a:solidFill>
                      <a:schemeClr val="tx1"/>
                    </a:solidFill>
                    <a:latin typeface=".VnTime" pitchFamily="34" charset="0"/>
                  </a:defRPr>
                </a:lvl1pPr>
                <a:lvl2pPr marL="742950" indent="-285750">
                  <a:defRPr sz="2800">
                    <a:solidFill>
                      <a:schemeClr val="tx1"/>
                    </a:solidFill>
                    <a:latin typeface=".VnTime" pitchFamily="34" charset="0"/>
                  </a:defRPr>
                </a:lvl2pPr>
                <a:lvl3pPr marL="1143000" indent="-228600">
                  <a:defRPr sz="2800">
                    <a:solidFill>
                      <a:schemeClr val="tx1"/>
                    </a:solidFill>
                    <a:latin typeface=".VnTime" pitchFamily="34" charset="0"/>
                  </a:defRPr>
                </a:lvl3pPr>
                <a:lvl4pPr marL="1600200" indent="-228600">
                  <a:defRPr sz="2800">
                    <a:solidFill>
                      <a:schemeClr val="tx1"/>
                    </a:solidFill>
                    <a:latin typeface=".VnTime" pitchFamily="34" charset="0"/>
                  </a:defRPr>
                </a:lvl4pPr>
                <a:lvl5pPr marL="2057400" indent="-228600">
                  <a:defRPr sz="2800">
                    <a:solidFill>
                      <a:schemeClr val="tx1"/>
                    </a:solidFill>
                    <a:latin typeface=".VnTime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.VnTime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.VnTime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.VnTime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.VnTime" pitchFamily="34" charset="0"/>
                  </a:defRPr>
                </a:lvl9pPr>
              </a:lstStyle>
              <a:p>
                <a:pPr>
                  <a:spcBef>
                    <a:spcPct val="50000"/>
                  </a:spcBef>
                  <a:defRPr/>
                </a:pPr>
                <a:r>
                  <a:rPr lang="en-US" altLang="en-US" b="1" kern="0" dirty="0">
                    <a:solidFill>
                      <a:srgbClr val="0000FF"/>
                    </a:solidFill>
                    <a:latin typeface="Times New Roman"/>
                    <a:cs typeface="+mn-cs"/>
                  </a:rPr>
                  <a:t>12,5</a:t>
                </a:r>
              </a:p>
            </p:txBody>
          </p:sp>
          <p:sp>
            <p:nvSpPr>
              <p:cNvPr id="14" name="Text Box 796">
                <a:extLst>
                  <a:ext uri="{FF2B5EF4-FFF2-40B4-BE49-F238E27FC236}">
                    <a16:creationId xmlns:a16="http://schemas.microsoft.com/office/drawing/2014/main" id="{7812A4F8-D7E8-430E-BCC0-21B7D935545B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897438" y="4776788"/>
                <a:ext cx="349250" cy="51911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>
                  <a:spcBef>
                    <a:spcPct val="50000"/>
                  </a:spcBef>
                  <a:buFontTx/>
                  <a:buNone/>
                </a:pPr>
                <a:r>
                  <a:rPr lang="en-US" altLang="en-US" sz="2800" b="1">
                    <a:solidFill>
                      <a:srgbClr val="0000FF"/>
                    </a:solidFill>
                    <a:latin typeface="Times New Roman" panose="02020603050405020304" pitchFamily="18" charset="0"/>
                  </a:rPr>
                  <a:t>5</a:t>
                </a:r>
              </a:p>
            </p:txBody>
          </p:sp>
          <p:sp>
            <p:nvSpPr>
              <p:cNvPr id="15" name="Text Box 794">
                <a:extLst>
                  <a:ext uri="{FF2B5EF4-FFF2-40B4-BE49-F238E27FC236}">
                    <a16:creationId xmlns:a16="http://schemas.microsoft.com/office/drawing/2014/main" id="{20496B67-507D-47C0-9031-2D1680A944A2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181600" y="4776788"/>
                <a:ext cx="349250" cy="51911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>
                  <a:spcBef>
                    <a:spcPct val="50000"/>
                  </a:spcBef>
                  <a:buFontTx/>
                  <a:buNone/>
                </a:pPr>
                <a:r>
                  <a:rPr lang="en-US" altLang="en-US" sz="2800" b="1">
                    <a:solidFill>
                      <a:srgbClr val="0000FF"/>
                    </a:solidFill>
                    <a:latin typeface="Times New Roman" panose="02020603050405020304" pitchFamily="18" charset="0"/>
                  </a:rPr>
                  <a:t>9</a:t>
                </a:r>
              </a:p>
            </p:txBody>
          </p:sp>
          <p:sp>
            <p:nvSpPr>
              <p:cNvPr id="16" name="Text Box 794">
                <a:extLst>
                  <a:ext uri="{FF2B5EF4-FFF2-40B4-BE49-F238E27FC236}">
                    <a16:creationId xmlns:a16="http://schemas.microsoft.com/office/drawing/2014/main" id="{7CA39FAC-9C8B-47A4-A2AD-E5C7EF53199C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413375" y="4752975"/>
                <a:ext cx="349250" cy="51911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>
                  <a:spcBef>
                    <a:spcPct val="50000"/>
                  </a:spcBef>
                  <a:buFontTx/>
                  <a:buNone/>
                </a:pPr>
                <a:r>
                  <a:rPr lang="en-US" altLang="en-US" sz="2800" b="1">
                    <a:solidFill>
                      <a:srgbClr val="0000FF"/>
                    </a:solidFill>
                    <a:latin typeface="Times New Roman" panose="02020603050405020304" pitchFamily="18" charset="0"/>
                  </a:rPr>
                  <a:t>0</a:t>
                </a:r>
              </a:p>
            </p:txBody>
          </p:sp>
          <p:sp>
            <p:nvSpPr>
              <p:cNvPr id="17" name="Text Box 794">
                <a:extLst>
                  <a:ext uri="{FF2B5EF4-FFF2-40B4-BE49-F238E27FC236}">
                    <a16:creationId xmlns:a16="http://schemas.microsoft.com/office/drawing/2014/main" id="{8370766A-7595-4E4A-9682-7C3DE158F161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933950" y="5257800"/>
                <a:ext cx="349250" cy="51911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>
                  <a:spcBef>
                    <a:spcPct val="50000"/>
                  </a:spcBef>
                  <a:buFontTx/>
                  <a:buNone/>
                </a:pPr>
                <a:r>
                  <a:rPr lang="en-US" altLang="en-US" sz="2800" b="1">
                    <a:solidFill>
                      <a:srgbClr val="0000FF"/>
                    </a:solidFill>
                    <a:latin typeface="Times New Roman" panose="02020603050405020304" pitchFamily="18" charset="0"/>
                  </a:rPr>
                  <a:t>1</a:t>
                </a:r>
              </a:p>
            </p:txBody>
          </p:sp>
          <p:sp>
            <p:nvSpPr>
              <p:cNvPr id="18" name="Text Box 794">
                <a:extLst>
                  <a:ext uri="{FF2B5EF4-FFF2-40B4-BE49-F238E27FC236}">
                    <a16:creationId xmlns:a16="http://schemas.microsoft.com/office/drawing/2014/main" id="{874A50C4-F51F-4F88-A102-71D5681058CC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186363" y="5257800"/>
                <a:ext cx="349250" cy="51911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>
                  <a:spcBef>
                    <a:spcPct val="50000"/>
                  </a:spcBef>
                  <a:buFontTx/>
                  <a:buNone/>
                </a:pPr>
                <a:r>
                  <a:rPr lang="en-US" altLang="en-US" sz="2800" b="1">
                    <a:solidFill>
                      <a:srgbClr val="0000FF"/>
                    </a:solidFill>
                    <a:latin typeface="Times New Roman" panose="02020603050405020304" pitchFamily="18" charset="0"/>
                  </a:rPr>
                  <a:t>1</a:t>
                </a:r>
              </a:p>
            </p:txBody>
          </p:sp>
          <p:sp>
            <p:nvSpPr>
              <p:cNvPr id="19" name="Text Box 794">
                <a:extLst>
                  <a:ext uri="{FF2B5EF4-FFF2-40B4-BE49-F238E27FC236}">
                    <a16:creationId xmlns:a16="http://schemas.microsoft.com/office/drawing/2014/main" id="{056D813D-6DC1-4CFE-9428-E9E4D91AF052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392738" y="5260975"/>
                <a:ext cx="349250" cy="51911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>
                  <a:spcBef>
                    <a:spcPct val="50000"/>
                  </a:spcBef>
                  <a:buFontTx/>
                  <a:buNone/>
                </a:pPr>
                <a:r>
                  <a:rPr lang="en-US" altLang="en-US" sz="2800" b="1">
                    <a:solidFill>
                      <a:srgbClr val="0000FF"/>
                    </a:solidFill>
                    <a:latin typeface="Times New Roman" panose="02020603050405020304" pitchFamily="18" charset="0"/>
                  </a:rPr>
                  <a:t>8</a:t>
                </a:r>
              </a:p>
            </p:txBody>
          </p:sp>
          <p:sp>
            <p:nvSpPr>
              <p:cNvPr id="20" name="Text Box 794">
                <a:extLst>
                  <a:ext uri="{FF2B5EF4-FFF2-40B4-BE49-F238E27FC236}">
                    <a16:creationId xmlns:a16="http://schemas.microsoft.com/office/drawing/2014/main" id="{380AB3D3-EF13-4C0E-866A-6F2069CF54CD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621338" y="5276850"/>
                <a:ext cx="349250" cy="51911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>
                  <a:spcBef>
                    <a:spcPct val="50000"/>
                  </a:spcBef>
                  <a:buFontTx/>
                  <a:buNone/>
                </a:pPr>
                <a:r>
                  <a:rPr lang="en-US" altLang="en-US" sz="2800" b="1">
                    <a:solidFill>
                      <a:srgbClr val="FF0000"/>
                    </a:solidFill>
                    <a:latin typeface="Times New Roman" panose="02020603050405020304" pitchFamily="18" charset="0"/>
                  </a:rPr>
                  <a:t>0</a:t>
                </a:r>
              </a:p>
            </p:txBody>
          </p:sp>
          <p:sp>
            <p:nvSpPr>
              <p:cNvPr id="21" name="Text Box 794">
                <a:extLst>
                  <a:ext uri="{FF2B5EF4-FFF2-40B4-BE49-F238E27FC236}">
                    <a16:creationId xmlns:a16="http://schemas.microsoft.com/office/drawing/2014/main" id="{ACC8B8FD-1E7F-4CE9-A103-D8F99BA29C4C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108575" y="5680075"/>
                <a:ext cx="349250" cy="51911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>
                  <a:spcBef>
                    <a:spcPct val="50000"/>
                  </a:spcBef>
                  <a:buFontTx/>
                  <a:buNone/>
                </a:pPr>
                <a:r>
                  <a:rPr lang="en-US" altLang="en-US" sz="2800" b="1">
                    <a:solidFill>
                      <a:srgbClr val="0000FF"/>
                    </a:solidFill>
                    <a:latin typeface="Times New Roman" panose="02020603050405020304" pitchFamily="18" charset="0"/>
                  </a:rPr>
                  <a:t>0</a:t>
                </a:r>
              </a:p>
            </p:txBody>
          </p:sp>
          <p:sp>
            <p:nvSpPr>
              <p:cNvPr id="22" name="Text Box 794">
                <a:extLst>
                  <a:ext uri="{FF2B5EF4-FFF2-40B4-BE49-F238E27FC236}">
                    <a16:creationId xmlns:a16="http://schemas.microsoft.com/office/drawing/2014/main" id="{668CB116-0C77-41B8-A616-9D46AFB43232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376863" y="5681663"/>
                <a:ext cx="349250" cy="51911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>
                  <a:spcBef>
                    <a:spcPct val="50000"/>
                  </a:spcBef>
                  <a:buFontTx/>
                  <a:buNone/>
                </a:pPr>
                <a:r>
                  <a:rPr lang="en-US" altLang="en-US" sz="2800" b="1">
                    <a:solidFill>
                      <a:srgbClr val="0000FF"/>
                    </a:solidFill>
                    <a:latin typeface="Times New Roman" panose="02020603050405020304" pitchFamily="18" charset="0"/>
                  </a:rPr>
                  <a:t>0</a:t>
                </a:r>
              </a:p>
            </p:txBody>
          </p:sp>
          <p:sp>
            <p:nvSpPr>
              <p:cNvPr id="23" name="Text Box 794">
                <a:extLst>
                  <a:ext uri="{FF2B5EF4-FFF2-40B4-BE49-F238E27FC236}">
                    <a16:creationId xmlns:a16="http://schemas.microsoft.com/office/drawing/2014/main" id="{E78F84A5-22D0-4348-8567-10FBCABC19A2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643563" y="5681663"/>
                <a:ext cx="349250" cy="51911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>
                  <a:spcBef>
                    <a:spcPct val="50000"/>
                  </a:spcBef>
                  <a:buFontTx/>
                  <a:buNone/>
                </a:pPr>
                <a:r>
                  <a:rPr lang="en-US" altLang="en-US" sz="2800" b="1">
                    <a:solidFill>
                      <a:srgbClr val="0000FF"/>
                    </a:solidFill>
                    <a:latin typeface="Times New Roman" panose="02020603050405020304" pitchFamily="18" charset="0"/>
                  </a:rPr>
                  <a:t>0</a:t>
                </a:r>
              </a:p>
            </p:txBody>
          </p:sp>
          <p:sp>
            <p:nvSpPr>
              <p:cNvPr id="24" name="Line 786">
                <a:extLst>
                  <a:ext uri="{FF2B5EF4-FFF2-40B4-BE49-F238E27FC236}">
                    <a16:creationId xmlns:a16="http://schemas.microsoft.com/office/drawing/2014/main" id="{96E01B9F-B9DD-4F03-B6EA-C730452E03F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5908675" y="4332288"/>
                <a:ext cx="6350" cy="1060450"/>
              </a:xfrm>
              <a:prstGeom prst="line">
                <a:avLst/>
              </a:prstGeom>
              <a:noFill/>
              <a:ln w="28575">
                <a:solidFill>
                  <a:srgbClr val="003366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" name="Line 787">
                <a:extLst>
                  <a:ext uri="{FF2B5EF4-FFF2-40B4-BE49-F238E27FC236}">
                    <a16:creationId xmlns:a16="http://schemas.microsoft.com/office/drawing/2014/main" id="{A04A0B7B-1B22-43F6-8A3C-0C057D950DF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915025" y="4805363"/>
                <a:ext cx="901700" cy="0"/>
              </a:xfrm>
              <a:prstGeom prst="line">
                <a:avLst/>
              </a:prstGeom>
              <a:noFill/>
              <a:ln w="28575">
                <a:solidFill>
                  <a:srgbClr val="003366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" name="Line 791">
                <a:extLst>
                  <a:ext uri="{FF2B5EF4-FFF2-40B4-BE49-F238E27FC236}">
                    <a16:creationId xmlns:a16="http://schemas.microsoft.com/office/drawing/2014/main" id="{E8D2B913-0B86-4D48-BE90-D3FAAF15421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156200" y="4684713"/>
                <a:ext cx="204788" cy="120650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" name="Line 791">
                <a:extLst>
                  <a:ext uri="{FF2B5EF4-FFF2-40B4-BE49-F238E27FC236}">
                    <a16:creationId xmlns:a16="http://schemas.microsoft.com/office/drawing/2014/main" id="{54F7CE5E-2725-4FA4-B19E-A77B496898A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6238875" y="4652963"/>
                <a:ext cx="204788" cy="120650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0234843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791A693E-218B-4DD2-BDA1-042528ED6188}"/>
              </a:ext>
            </a:extLst>
          </p:cNvPr>
          <p:cNvSpPr/>
          <p:nvPr/>
        </p:nvSpPr>
        <p:spPr>
          <a:xfrm>
            <a:off x="2695780" y="1694587"/>
            <a:ext cx="3752439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>
                <a:ln w="0"/>
                <a:solidFill>
                  <a:schemeClr val="accent1">
                    <a:lumMod val="50000"/>
                  </a:schemeClr>
                </a:solidFill>
                <a:effectLst>
                  <a:reflection blurRad="6350" stA="53000" endA="300" endPos="35500" dir="5400000" sy="-90000" algn="bl" rotWithShape="0"/>
                </a:effectLst>
              </a:rPr>
              <a:t>LUYỆN TẬP</a:t>
            </a:r>
          </a:p>
          <a:p>
            <a:pPr algn="ctr"/>
            <a:r>
              <a:rPr lang="en-US" sz="5400" b="1" cap="none" spc="0">
                <a:ln w="0"/>
                <a:solidFill>
                  <a:schemeClr val="accent1">
                    <a:lumMod val="50000"/>
                  </a:schemeClr>
                </a:solidFill>
                <a:effectLst>
                  <a:reflection blurRad="6350" stA="53000" endA="300" endPos="35500" dir="5400000" sy="-90000" algn="bl" rotWithShape="0"/>
                </a:effectLst>
              </a:rPr>
              <a:t>THỰC HÀNH</a:t>
            </a:r>
          </a:p>
        </p:txBody>
      </p:sp>
    </p:spTree>
    <p:extLst>
      <p:ext uri="{BB962C8B-B14F-4D97-AF65-F5344CB8AC3E}">
        <p14:creationId xmlns:p14="http://schemas.microsoft.com/office/powerpoint/2010/main" val="25029668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" name="图片 4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502768">
            <a:off x="476265" y="1040387"/>
            <a:ext cx="1483510" cy="1632899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570041">
            <a:off x="7368740" y="199293"/>
            <a:ext cx="839360" cy="1091168"/>
          </a:xfrm>
          <a:prstGeom prst="rect">
            <a:avLst/>
          </a:prstGeom>
        </p:spPr>
      </p:pic>
      <p:pic>
        <p:nvPicPr>
          <p:cNvPr id="35" name="图片 34" descr="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-5238" y="2900363"/>
            <a:ext cx="9154001" cy="2287429"/>
          </a:xfrm>
          <a:prstGeom prst="rect">
            <a:avLst/>
          </a:prstGeom>
        </p:spPr>
      </p:pic>
      <p:sp>
        <p:nvSpPr>
          <p:cNvPr id="4" name="TextBox 13"/>
          <p:cNvSpPr>
            <a:spLocks noChangeArrowheads="1"/>
          </p:cNvSpPr>
          <p:nvPr/>
        </p:nvSpPr>
        <p:spPr bwMode="auto">
          <a:xfrm>
            <a:off x="2309562" y="1419622"/>
            <a:ext cx="5502798" cy="769441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txBody>
          <a:bodyPr wrap="square">
            <a:spAutoFit/>
          </a:bodyPr>
          <a:lstStyle/>
          <a:p>
            <a:pPr algn="just" defTabSz="722948"/>
            <a:r>
              <a:rPr lang="en-US" sz="22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Thực hiện phép chia số thập phân cho số thập phân.</a:t>
            </a:r>
            <a:endParaRPr lang="zh-CN" altLang="en-US" sz="2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anose="020B0604030504040204" pitchFamily="34" charset="0"/>
              <a:ea typeface="微软雅黑" panose="020B0503020204020204" charset="-122"/>
              <a:cs typeface="Tahoma" panose="020B0604030504040204" pitchFamily="34" charset="0"/>
              <a:sym typeface="+mn-lt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906383A4-B80C-48BC-B485-774063A04DDB}"/>
              </a:ext>
            </a:extLst>
          </p:cNvPr>
          <p:cNvGrpSpPr/>
          <p:nvPr/>
        </p:nvGrpSpPr>
        <p:grpSpPr>
          <a:xfrm>
            <a:off x="1547664" y="1501291"/>
            <a:ext cx="647621" cy="496290"/>
            <a:chOff x="2640553" y="1927282"/>
            <a:chExt cx="647621" cy="496290"/>
          </a:xfrm>
        </p:grpSpPr>
        <p:sp>
          <p:nvSpPr>
            <p:cNvPr id="6" name="五边形 2"/>
            <p:cNvSpPr>
              <a:spLocks noChangeArrowheads="1"/>
            </p:cNvSpPr>
            <p:nvPr/>
          </p:nvSpPr>
          <p:spPr bwMode="auto">
            <a:xfrm>
              <a:off x="2640553" y="1978458"/>
              <a:ext cx="647621" cy="346430"/>
            </a:xfrm>
            <a:prstGeom prst="homePlate">
              <a:avLst>
                <a:gd name="adj" fmla="val 46735"/>
              </a:avLst>
            </a:prstGeom>
            <a:solidFill>
              <a:srgbClr val="FF0000"/>
            </a:solidFill>
            <a:ln>
              <a:solidFill>
                <a:schemeClr val="bg1"/>
              </a:solidFill>
            </a:ln>
          </p:spPr>
          <p:txBody>
            <a:bodyPr anchor="ctr"/>
            <a:lstStyle/>
            <a:p>
              <a:pPr algn="ctr"/>
              <a:endParaRPr lang="zh-CN" altLang="zh-CN" sz="2625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endParaRPr>
            </a:p>
          </p:txBody>
        </p:sp>
        <p:sp>
          <p:nvSpPr>
            <p:cNvPr id="7" name="TextBox 5"/>
            <p:cNvSpPr>
              <a:spLocks noChangeArrowheads="1"/>
            </p:cNvSpPr>
            <p:nvPr/>
          </p:nvSpPr>
          <p:spPr bwMode="auto">
            <a:xfrm>
              <a:off x="2734850" y="1927282"/>
              <a:ext cx="393056" cy="4962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625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微软雅黑" panose="020B0503020204020204" charset="-122"/>
                  <a:ea typeface="微软雅黑" panose="020B0503020204020204" charset="-122"/>
                  <a:cs typeface="Arial Unicode MS" panose="020B0604020202020204" charset="-122"/>
                  <a:sym typeface="Arial" panose="020B0604020202020204" pitchFamily="34" charset="0"/>
                </a:rPr>
                <a:t>1</a:t>
              </a:r>
              <a:endParaRPr lang="en-US" altLang="en-US" sz="2625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Arial Unicode MS" panose="020B0604020202020204" charset="-122"/>
                <a:sym typeface="Arial" panose="020B0604020202020204" pitchFamily="34" charset="0"/>
              </a:endParaRPr>
            </a:p>
          </p:txBody>
        </p:sp>
      </p:grpSp>
      <p:sp>
        <p:nvSpPr>
          <p:cNvPr id="9" name="TextBox 13"/>
          <p:cNvSpPr>
            <a:spLocks noChangeArrowheads="1"/>
          </p:cNvSpPr>
          <p:nvPr/>
        </p:nvSpPr>
        <p:spPr bwMode="auto">
          <a:xfrm>
            <a:off x="2320169" y="2306365"/>
            <a:ext cx="5490532" cy="769441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txBody>
          <a:bodyPr wrap="square">
            <a:spAutoFit/>
          </a:bodyPr>
          <a:lstStyle/>
          <a:p>
            <a:pPr algn="just" defTabSz="722948"/>
            <a:r>
              <a:rPr lang="en-US" sz="22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Vận dụng giải các bài toán có liên quan đến chia số thập phân cho số thập phân.</a:t>
            </a:r>
            <a:endParaRPr lang="zh-CN" altLang="en-US" sz="2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anose="020B0604030504040204" pitchFamily="34" charset="0"/>
              <a:ea typeface="微软雅黑" panose="020B0503020204020204" charset="-122"/>
              <a:cs typeface="Tahoma" panose="020B0604030504040204" pitchFamily="34" charset="0"/>
              <a:sym typeface="+mn-lt"/>
            </a:endParaRP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9B0FCE36-C784-409E-A3ED-A7A8B543FD90}"/>
              </a:ext>
            </a:extLst>
          </p:cNvPr>
          <p:cNvGrpSpPr/>
          <p:nvPr/>
        </p:nvGrpSpPr>
        <p:grpSpPr>
          <a:xfrm>
            <a:off x="1547664" y="2352227"/>
            <a:ext cx="647621" cy="496290"/>
            <a:chOff x="2177455" y="2348568"/>
            <a:chExt cx="647621" cy="496290"/>
          </a:xfrm>
        </p:grpSpPr>
        <p:sp>
          <p:nvSpPr>
            <p:cNvPr id="10" name="五边形 2"/>
            <p:cNvSpPr>
              <a:spLocks noChangeArrowheads="1"/>
            </p:cNvSpPr>
            <p:nvPr/>
          </p:nvSpPr>
          <p:spPr bwMode="auto">
            <a:xfrm>
              <a:off x="2177455" y="2428673"/>
              <a:ext cx="647621" cy="346430"/>
            </a:xfrm>
            <a:prstGeom prst="homePlate">
              <a:avLst>
                <a:gd name="adj" fmla="val 46735"/>
              </a:avLst>
            </a:prstGeom>
            <a:solidFill>
              <a:srgbClr val="FFC000"/>
            </a:solidFill>
            <a:ln>
              <a:solidFill>
                <a:schemeClr val="bg1"/>
              </a:solidFill>
            </a:ln>
          </p:spPr>
          <p:txBody>
            <a:bodyPr anchor="ctr"/>
            <a:lstStyle/>
            <a:p>
              <a:pPr algn="ctr"/>
              <a:endParaRPr lang="zh-CN" altLang="zh-CN" sz="2625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endParaRPr>
            </a:p>
          </p:txBody>
        </p:sp>
        <p:sp>
          <p:nvSpPr>
            <p:cNvPr id="17" name="TextBox 5"/>
            <p:cNvSpPr>
              <a:spLocks noChangeArrowheads="1"/>
            </p:cNvSpPr>
            <p:nvPr/>
          </p:nvSpPr>
          <p:spPr bwMode="auto">
            <a:xfrm>
              <a:off x="2274922" y="2348568"/>
              <a:ext cx="393056" cy="4962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625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微软雅黑" panose="020B0503020204020204" charset="-122"/>
                  <a:ea typeface="微软雅黑" panose="020B0503020204020204" charset="-122"/>
                  <a:cs typeface="Arial Unicode MS" panose="020B0604020202020204" charset="-122"/>
                  <a:sym typeface="Arial" panose="020B0604020202020204" pitchFamily="34" charset="0"/>
                </a:rPr>
                <a:t>2</a:t>
              </a:r>
              <a:endParaRPr lang="en-US" altLang="en-US" sz="2625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Arial Unicode MS" panose="020B0604020202020204" charset="-122"/>
                <a:sym typeface="Arial" panose="020B0604020202020204" pitchFamily="34" charset="0"/>
              </a:endParaRPr>
            </a:p>
          </p:txBody>
        </p:sp>
      </p:grpSp>
      <p:sp>
        <p:nvSpPr>
          <p:cNvPr id="27" name="TextBox 13"/>
          <p:cNvSpPr>
            <a:spLocks noChangeArrowheads="1"/>
          </p:cNvSpPr>
          <p:nvPr/>
        </p:nvSpPr>
        <p:spPr bwMode="auto">
          <a:xfrm>
            <a:off x="2320169" y="3181163"/>
            <a:ext cx="5490532" cy="430887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txBody>
          <a:bodyPr wrap="square">
            <a:spAutoFit/>
          </a:bodyPr>
          <a:lstStyle/>
          <a:p>
            <a:pPr defTabSz="722948"/>
            <a:r>
              <a:rPr lang="en-US" altLang="zh-CN" sz="22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+mn-lt"/>
              </a:rPr>
              <a:t>Làm bài cẩn thận, yêu thích môn học.</a:t>
            </a:r>
            <a:endParaRPr lang="zh-CN" altLang="en-US" sz="2200" dirty="0">
              <a:latin typeface="Tahoma" panose="020B0604030504040204" pitchFamily="34" charset="0"/>
              <a:ea typeface="微软雅黑" panose="020B0503020204020204" charset="-122"/>
              <a:cs typeface="Tahoma" panose="020B0604030504040204" pitchFamily="34" charset="0"/>
              <a:sym typeface="+mn-lt"/>
            </a:endParaRP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15C461CA-2678-42C3-8FCD-C2E93969F003}"/>
              </a:ext>
            </a:extLst>
          </p:cNvPr>
          <p:cNvGrpSpPr/>
          <p:nvPr/>
        </p:nvGrpSpPr>
        <p:grpSpPr>
          <a:xfrm>
            <a:off x="1569069" y="3163668"/>
            <a:ext cx="647621" cy="496290"/>
            <a:chOff x="2640553" y="3155580"/>
            <a:chExt cx="647621" cy="496290"/>
          </a:xfrm>
        </p:grpSpPr>
        <p:sp>
          <p:nvSpPr>
            <p:cNvPr id="29" name="五边形 2"/>
            <p:cNvSpPr>
              <a:spLocks noChangeArrowheads="1"/>
            </p:cNvSpPr>
            <p:nvPr/>
          </p:nvSpPr>
          <p:spPr bwMode="auto">
            <a:xfrm>
              <a:off x="2640553" y="3206756"/>
              <a:ext cx="647621" cy="346430"/>
            </a:xfrm>
            <a:prstGeom prst="homePlate">
              <a:avLst>
                <a:gd name="adj" fmla="val 46735"/>
              </a:avLst>
            </a:prstGeom>
            <a:solidFill>
              <a:srgbClr val="92D050"/>
            </a:solidFill>
            <a:ln>
              <a:solidFill>
                <a:schemeClr val="bg1"/>
              </a:solidFill>
            </a:ln>
          </p:spPr>
          <p:txBody>
            <a:bodyPr anchor="ctr"/>
            <a:lstStyle/>
            <a:p>
              <a:pPr algn="ctr"/>
              <a:endParaRPr lang="zh-CN" altLang="zh-CN" sz="2625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endParaRPr>
            </a:p>
          </p:txBody>
        </p:sp>
        <p:sp>
          <p:nvSpPr>
            <p:cNvPr id="30" name="TextBox 5"/>
            <p:cNvSpPr>
              <a:spLocks noChangeArrowheads="1"/>
            </p:cNvSpPr>
            <p:nvPr/>
          </p:nvSpPr>
          <p:spPr bwMode="auto">
            <a:xfrm>
              <a:off x="2734850" y="3155580"/>
              <a:ext cx="393056" cy="4962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625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微软雅黑" panose="020B0503020204020204" charset="-122"/>
                  <a:ea typeface="微软雅黑" panose="020B0503020204020204" charset="-122"/>
                  <a:cs typeface="Arial Unicode MS" panose="020B0604020202020204" charset="-122"/>
                  <a:sym typeface="Arial" panose="020B0604020202020204" pitchFamily="34" charset="0"/>
                </a:rPr>
                <a:t>3</a:t>
              </a:r>
              <a:endParaRPr lang="en-US" altLang="en-US" sz="2625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Arial Unicode MS" panose="020B0604020202020204" charset="-122"/>
                <a:sym typeface="Arial" panose="020B0604020202020204" pitchFamily="34" charset="0"/>
              </a:endParaRPr>
            </a:p>
          </p:txBody>
        </p:sp>
      </p:grpSp>
      <p:pic>
        <p:nvPicPr>
          <p:cNvPr id="52" name="图片 51" descr="36f9a2a7dc2088575b3175c2c9b2462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288030" y="3546634"/>
            <a:ext cx="2931319" cy="1545908"/>
          </a:xfrm>
          <a:prstGeom prst="rect">
            <a:avLst/>
          </a:prstGeom>
        </p:spPr>
      </p:pic>
      <p:pic>
        <p:nvPicPr>
          <p:cNvPr id="53" name="图片 5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5032" y="3600451"/>
            <a:ext cx="872966" cy="1438751"/>
          </a:xfrm>
          <a:prstGeom prst="rect">
            <a:avLst/>
          </a:prstGeom>
        </p:spPr>
      </p:pic>
      <p:sp>
        <p:nvSpPr>
          <p:cNvPr id="20" name="Rectangle 19">
            <a:extLst>
              <a:ext uri="{FF2B5EF4-FFF2-40B4-BE49-F238E27FC236}">
                <a16:creationId xmlns:a16="http://schemas.microsoft.com/office/drawing/2014/main" id="{AF20FD24-7131-4742-86F3-8EB6F612B3A0}"/>
              </a:ext>
            </a:extLst>
          </p:cNvPr>
          <p:cNvSpPr/>
          <p:nvPr/>
        </p:nvSpPr>
        <p:spPr>
          <a:xfrm>
            <a:off x="3029752" y="123478"/>
            <a:ext cx="308449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>
                <a:ln w="0"/>
                <a:solidFill>
                  <a:schemeClr val="accent1">
                    <a:lumMod val="50000"/>
                  </a:schemeClr>
                </a:solidFill>
                <a:effectLst>
                  <a:reflection blurRad="6350" stA="53000" endA="300" endPos="35500" dir="5400000" sy="-90000" algn="bl" rotWithShape="0"/>
                </a:effectLst>
              </a:rPr>
              <a:t>MỤC TIÊU</a:t>
            </a: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>
            <a:hlinkClick r:id="" action="ppaction://hlinkshowjump?jump=nextslide"/>
          </p:cNvPr>
          <p:cNvSpPr/>
          <p:nvPr/>
        </p:nvSpPr>
        <p:spPr>
          <a:xfrm>
            <a:off x="179513" y="123478"/>
            <a:ext cx="4968551" cy="576064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36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 1: Đặt tính rồi tính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B93D58D-9323-4DE9-ADD9-98965085B2C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4788" y="1275605"/>
            <a:ext cx="2149574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 b="1">
                <a:solidFill>
                  <a:srgbClr val="3316A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 17,55 : 3,9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1B40045-D330-4DD9-B20E-3CBF9E6E74A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0" y="1275605"/>
            <a:ext cx="289242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 b="1">
                <a:solidFill>
                  <a:srgbClr val="3316A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 0,603 : 0,09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EE53BD5-7F75-49BC-BEDC-AEB13128420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4788" y="2375543"/>
            <a:ext cx="2551114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 b="1">
                <a:solidFill>
                  <a:srgbClr val="3316A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c. 0,3068 : 0,26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7692CE5-2496-4081-97E1-C70810392E8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0" y="2310140"/>
            <a:ext cx="2551114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 b="1">
                <a:solidFill>
                  <a:srgbClr val="3316A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d. 98,156 :4,63</a:t>
            </a:r>
          </a:p>
        </p:txBody>
      </p:sp>
    </p:spTree>
    <p:extLst>
      <p:ext uri="{BB962C8B-B14F-4D97-AF65-F5344CB8AC3E}">
        <p14:creationId xmlns:p14="http://schemas.microsoft.com/office/powerpoint/2010/main" val="3570001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SCORM_RATE_SLIDES" val="1"/>
  <p:tag name="ISPRING_SCORM_RATE_QUIZZES" val="0"/>
  <p:tag name="ISPRING_SCORM_PASSING_SCORE" val="100.0000000000"/>
  <p:tag name="GENSWF_OUTPUT_FILE_NAME" val="8701"/>
  <p:tag name="ISPRING_RESOURCE_PATHS_HASH_2" val="ea938b51eb40c54240a7b0e27a8e31ff9a4061eb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.6|0.6"/>
</p:tagLst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911</TotalTime>
  <Words>709</Words>
  <Application>Microsoft Office PowerPoint</Application>
  <PresentationFormat>On-screen Show (16:9)</PresentationFormat>
  <Paragraphs>221</Paragraphs>
  <Slides>19</Slides>
  <Notes>13</Notes>
  <HiddenSlides>0</HiddenSlides>
  <MMClips>1</MMClips>
  <ScaleCrop>false</ScaleCrop>
  <HeadingPairs>
    <vt:vector size="6" baseType="variant">
      <vt:variant>
        <vt:lpstr>Fonts Used</vt:lpstr>
      </vt:variant>
      <vt:variant>
        <vt:i4>12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32" baseType="lpstr">
      <vt:lpstr>微软雅黑</vt:lpstr>
      <vt:lpstr>Microsoft YaHei UI</vt:lpstr>
      <vt:lpstr>宋体</vt:lpstr>
      <vt:lpstr>Arial</vt:lpstr>
      <vt:lpstr>Arial Unicode MS</vt:lpstr>
      <vt:lpstr>Calibri</vt:lpstr>
      <vt:lpstr>Impact</vt:lpstr>
      <vt:lpstr>Tahoma</vt:lpstr>
      <vt:lpstr>Times New Roman</vt:lpstr>
      <vt:lpstr>Wingdings 2</vt:lpstr>
      <vt:lpstr>方正少儿简体</vt:lpstr>
      <vt:lpstr>方正正准黑简体</vt:lpstr>
      <vt:lpstr>Office 主题​​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微软中国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Admin</cp:lastModifiedBy>
  <cp:revision>87</cp:revision>
  <dcterms:created xsi:type="dcterms:W3CDTF">2015-02-26T08:23:36Z</dcterms:created>
  <dcterms:modified xsi:type="dcterms:W3CDTF">2023-12-12T01:40:26Z</dcterms:modified>
</cp:coreProperties>
</file>