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</p:sldMasterIdLst>
  <p:notesMasterIdLst>
    <p:notesMasterId r:id="rId7"/>
  </p:notesMasterIdLst>
  <p:sldIdLst>
    <p:sldId id="307" r:id="rId6"/>
    <p:sldId id="306" r:id="rId8"/>
    <p:sldId id="288" r:id="rId9"/>
    <p:sldId id="289" r:id="rId10"/>
    <p:sldId id="290" r:id="rId11"/>
    <p:sldId id="301" r:id="rId12"/>
    <p:sldId id="302" r:id="rId13"/>
    <p:sldId id="303" r:id="rId14"/>
    <p:sldId id="304" r:id="rId15"/>
    <p:sldId id="30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audio1.wav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CỘNG QUA 10 </a:t>
            </a:r>
            <a:endParaRPr lang="en-US" sz="4000" b="1" spc="600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(TTONG PHẠM VI 20(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2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Lớp em đã quyên góp được số thùng là:</a:t>
            </a:r>
            <a:endParaRPr lang="en-US" sz="4000"/>
          </a:p>
          <a:p>
            <a:pPr algn="ctr"/>
            <a:r>
              <a:rPr lang="en-US" sz="4000"/>
              <a:t>8 + 5 = 13 (thùng)</a:t>
            </a:r>
            <a:endParaRPr lang="en-US" sz="4000"/>
          </a:p>
          <a:p>
            <a:pPr algn="ctr"/>
            <a:r>
              <a:rPr lang="vi-VN" altLang="en-US" sz="4000"/>
              <a:t>Đáp số: 13 thùng.</a:t>
            </a:r>
            <a:endParaRPr lang="vi-V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cũ</a:t>
            </a:r>
            <a:r>
              <a:rPr lang="en-US" dirty="0">
                <a:solidFill>
                  <a:srgbClr val="FF0000"/>
                </a:solidFill>
              </a:rPr>
              <a:t> : </a:t>
            </a:r>
            <a:r>
              <a:rPr lang="en-US" sz="4000" b="1" i="1" dirty="0" err="1">
                <a:solidFill>
                  <a:srgbClr val="00B050"/>
                </a:solidFill>
              </a:rPr>
              <a:t>Thi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đọc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thuộc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bảng</a:t>
            </a:r>
            <a:r>
              <a:rPr lang="en-US" sz="4000" b="1" i="1" dirty="0">
                <a:solidFill>
                  <a:srgbClr val="00B050"/>
                </a:solidFill>
              </a:rPr>
              <a:t> 9 </a:t>
            </a:r>
            <a:r>
              <a:rPr lang="en-US" sz="4000" b="1" i="1" dirty="0" err="1">
                <a:solidFill>
                  <a:srgbClr val="00B050"/>
                </a:solidFill>
              </a:rPr>
              <a:t>cộng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với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một</a:t>
            </a:r>
            <a:r>
              <a:rPr lang="en-US" sz="4000" b="1" i="1" dirty="0">
                <a:solidFill>
                  <a:srgbClr val="00B050"/>
                </a:solidFill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</a:rPr>
              <a:t>số</a:t>
            </a:r>
            <a:endParaRPr lang="vi-VN" sz="4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  <a:endParaRPr lang="en-US" sz="3600"/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  <a:endParaRPr lang="en-US" sz="3600"/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  <a:endParaRPr lang="en-US" sz="3600"/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WPS Presentation</Application>
  <PresentationFormat>Widescreen</PresentationFormat>
  <Paragraphs>90</Paragraphs>
  <Slides>11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汉仪小麦体简</vt:lpstr>
      <vt:lpstr>Arial Unicode MS</vt:lpstr>
      <vt:lpstr>Office Theme</vt:lpstr>
      <vt:lpstr>1_Office Theme</vt:lpstr>
      <vt:lpstr>1_Office 主题​​</vt:lpstr>
      <vt:lpstr>4_Office 主题</vt:lpstr>
      <vt:lpstr>PowerPoint 演示文稿</vt:lpstr>
      <vt:lpstr>Ôn bài cũ : Thi đọc thuộc bảng 9 cộng với một số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Admin</cp:lastModifiedBy>
  <cp:revision>14</cp:revision>
  <dcterms:created xsi:type="dcterms:W3CDTF">2021-05-08T05:00:00Z</dcterms:created>
  <dcterms:modified xsi:type="dcterms:W3CDTF">2022-09-22T02:15:05Z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5829AFF0F06F4F5A9A2E9DFFB33E8B7A</vt:lpwstr>
  </property>
</Properties>
</file>