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5" r:id="rId4"/>
    <p:sldMasterId id="2147483688" r:id="rId5"/>
  </p:sldMasterIdLst>
  <p:notesMasterIdLst>
    <p:notesMasterId r:id="rId7"/>
  </p:notesMasterIdLst>
  <p:sldIdLst>
    <p:sldId id="310" r:id="rId6"/>
    <p:sldId id="308" r:id="rId8"/>
    <p:sldId id="262" r:id="rId9"/>
    <p:sldId id="263" r:id="rId10"/>
    <p:sldId id="309" r:id="rId11"/>
    <p:sldId id="257" r:id="rId12"/>
    <p:sldId id="264" r:id="rId13"/>
    <p:sldId id="265" r:id="rId14"/>
    <p:sldId id="266" r:id="rId15"/>
    <p:sldId id="267" r:id="rId16"/>
    <p:sldId id="270" r:id="rId17"/>
    <p:sldId id="271" r:id="rId18"/>
    <p:sldId id="272" r:id="rId19"/>
    <p:sldId id="273" r:id="rId20"/>
    <p:sldId id="274" r:id="rId21"/>
    <p:sldId id="287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3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9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slide" Target="slide5.xml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3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53.png"/><Relationship Id="rId1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53.png"/><Relationship Id="rId1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53.png"/><Relationship Id="rId1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53.png"/><Relationship Id="rId1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audio1.wav"/><Relationship Id="rId1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microsoft.com/office/2007/relationships/hdphoto" Target="../media/image17.wdp"/><Relationship Id="rId7" Type="http://schemas.openxmlformats.org/officeDocument/2006/relationships/image" Target="../media/image16.png"/><Relationship Id="rId6" Type="http://schemas.microsoft.com/office/2007/relationships/hdphoto" Target="../media/image15.wdp"/><Relationship Id="rId5" Type="http://schemas.openxmlformats.org/officeDocument/2006/relationships/image" Target="../media/image14.png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26.png"/><Relationship Id="rId2" Type="http://schemas.microsoft.com/office/2007/relationships/hdphoto" Target="../media/image11.wdp"/><Relationship Id="rId19" Type="http://schemas.microsoft.com/office/2007/relationships/media" Target="../media/media2.mp3"/><Relationship Id="rId18" Type="http://schemas.openxmlformats.org/officeDocument/2006/relationships/audio" Target="../media/media2.mp3"/><Relationship Id="rId17" Type="http://schemas.openxmlformats.org/officeDocument/2006/relationships/image" Target="../media/image25.png"/><Relationship Id="rId16" Type="http://schemas.openxmlformats.org/officeDocument/2006/relationships/image" Target="../media/image24.png"/><Relationship Id="rId15" Type="http://schemas.openxmlformats.org/officeDocument/2006/relationships/image" Target="../media/image23.png"/><Relationship Id="rId14" Type="http://schemas.openxmlformats.org/officeDocument/2006/relationships/slide" Target="slide4.xml"/><Relationship Id="rId13" Type="http://schemas.microsoft.com/office/2007/relationships/hdphoto" Target="../media/image22.wdp"/><Relationship Id="rId12" Type="http://schemas.openxmlformats.org/officeDocument/2006/relationships/image" Target="../media/image21.png"/><Relationship Id="rId11" Type="http://schemas.openxmlformats.org/officeDocument/2006/relationships/image" Target="../media/image20.png"/><Relationship Id="rId10" Type="http://schemas.microsoft.com/office/2007/relationships/hdphoto" Target="../media/image19.wdp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0.png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slide" Target="slide7.xml"/><Relationship Id="rId7" Type="http://schemas.microsoft.com/office/2007/relationships/hdphoto" Target="../media/image32.wdp"/><Relationship Id="rId6" Type="http://schemas.openxmlformats.org/officeDocument/2006/relationships/image" Target="../media/image31.png"/><Relationship Id="rId5" Type="http://schemas.openxmlformats.org/officeDocument/2006/relationships/slide" Target="slide6.xml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8" Type="http://schemas.openxmlformats.org/officeDocument/2006/relationships/slideLayout" Target="../slideLayouts/slideLayout1.xml"/><Relationship Id="rId27" Type="http://schemas.openxmlformats.org/officeDocument/2006/relationships/image" Target="../media/image45.png"/><Relationship Id="rId26" Type="http://schemas.openxmlformats.org/officeDocument/2006/relationships/image" Target="../media/image24.png"/><Relationship Id="rId25" Type="http://schemas.openxmlformats.org/officeDocument/2006/relationships/image" Target="../media/image44.png"/><Relationship Id="rId24" Type="http://schemas.openxmlformats.org/officeDocument/2006/relationships/image" Target="../media/image43.png"/><Relationship Id="rId23" Type="http://schemas.openxmlformats.org/officeDocument/2006/relationships/image" Target="../media/image42.png"/><Relationship Id="rId22" Type="http://schemas.microsoft.com/office/2007/relationships/hdphoto" Target="../media/image15.wdp"/><Relationship Id="rId21" Type="http://schemas.openxmlformats.org/officeDocument/2006/relationships/image" Target="../media/image14.png"/><Relationship Id="rId20" Type="http://schemas.openxmlformats.org/officeDocument/2006/relationships/image" Target="../media/image41.GIF"/><Relationship Id="rId2" Type="http://schemas.microsoft.com/office/2007/relationships/hdphoto" Target="../media/image11.wdp"/><Relationship Id="rId19" Type="http://schemas.microsoft.com/office/2007/relationships/hdphoto" Target="../media/image40.wdp"/><Relationship Id="rId18" Type="http://schemas.openxmlformats.org/officeDocument/2006/relationships/image" Target="../media/image39.png"/><Relationship Id="rId17" Type="http://schemas.openxmlformats.org/officeDocument/2006/relationships/slide" Target="slide10.xml"/><Relationship Id="rId16" Type="http://schemas.microsoft.com/office/2007/relationships/hdphoto" Target="../media/image38.wdp"/><Relationship Id="rId15" Type="http://schemas.openxmlformats.org/officeDocument/2006/relationships/image" Target="../media/image37.png"/><Relationship Id="rId14" Type="http://schemas.openxmlformats.org/officeDocument/2006/relationships/slide" Target="slide9.xml"/><Relationship Id="rId13" Type="http://schemas.microsoft.com/office/2007/relationships/hdphoto" Target="../media/image36.wdp"/><Relationship Id="rId12" Type="http://schemas.openxmlformats.org/officeDocument/2006/relationships/image" Target="../media/image35.png"/><Relationship Id="rId11" Type="http://schemas.openxmlformats.org/officeDocument/2006/relationships/slide" Target="slide8.xml"/><Relationship Id="rId10" Type="http://schemas.microsoft.com/office/2007/relationships/hdphoto" Target="../media/image34.wdp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slide" Target="slide5.xml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slide" Target="slide5.xml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slide" Target="slide5.xml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slide" Target="slide5.xml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7556" y="22551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6517" y="3429680"/>
            <a:ext cx="8356828" cy="1231106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pc="60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PHÉP CỘNG QUA 10 (TRONG PHẠM VI 20)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+ 9 = 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2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430" y="1426210"/>
            <a:ext cx="9060180" cy="39554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713855" y="2272030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  <a:endParaRPr lang="en-US" sz="2800"/>
          </a:p>
        </p:txBody>
      </p:sp>
      <p:sp>
        <p:nvSpPr>
          <p:cNvPr id="12" name="Rounded Rectangle 11"/>
          <p:cNvSpPr/>
          <p:nvPr/>
        </p:nvSpPr>
        <p:spPr>
          <a:xfrm>
            <a:off x="9685655" y="2241550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  <a:endParaRPr lang="en-US" sz="2800"/>
          </a:p>
        </p:txBody>
      </p:sp>
      <p:sp>
        <p:nvSpPr>
          <p:cNvPr id="13" name="Rounded Rectangle 12"/>
          <p:cNvSpPr/>
          <p:nvPr/>
        </p:nvSpPr>
        <p:spPr>
          <a:xfrm>
            <a:off x="6713855" y="3924935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  <a:endParaRPr lang="en-US" sz="2800"/>
          </a:p>
        </p:txBody>
      </p:sp>
      <p:sp>
        <p:nvSpPr>
          <p:cNvPr id="14" name="Rounded Rectangle 13"/>
          <p:cNvSpPr/>
          <p:nvPr/>
        </p:nvSpPr>
        <p:spPr>
          <a:xfrm>
            <a:off x="9685655" y="3965575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  <a:endParaRPr lang="en-US" sz="2800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9600" y="1965960"/>
            <a:ext cx="10675620" cy="25869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650615" y="391541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  <a:endParaRPr lang="en-US" sz="2800"/>
          </a:p>
        </p:txBody>
      </p:sp>
      <p:sp>
        <p:nvSpPr>
          <p:cNvPr id="9" name="Rounded Rectangle 8"/>
          <p:cNvSpPr/>
          <p:nvPr/>
        </p:nvSpPr>
        <p:spPr>
          <a:xfrm>
            <a:off x="4786630" y="390525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  <a:endParaRPr lang="en-US" sz="2800"/>
          </a:p>
        </p:txBody>
      </p:sp>
      <p:sp>
        <p:nvSpPr>
          <p:cNvPr id="10" name="Rounded Rectangle 9"/>
          <p:cNvSpPr/>
          <p:nvPr/>
        </p:nvSpPr>
        <p:spPr>
          <a:xfrm>
            <a:off x="5821045" y="391541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  <a:endParaRPr lang="en-US" sz="2800"/>
          </a:p>
        </p:txBody>
      </p:sp>
      <p:sp>
        <p:nvSpPr>
          <p:cNvPr id="12" name="Rounded Rectangle 11"/>
          <p:cNvSpPr/>
          <p:nvPr/>
        </p:nvSpPr>
        <p:spPr>
          <a:xfrm>
            <a:off x="6926580" y="390525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  <a:endParaRPr lang="en-US" sz="2800"/>
          </a:p>
        </p:txBody>
      </p:sp>
      <p:sp>
        <p:nvSpPr>
          <p:cNvPr id="14" name="Rounded Rectangle 13"/>
          <p:cNvSpPr/>
          <p:nvPr/>
        </p:nvSpPr>
        <p:spPr>
          <a:xfrm>
            <a:off x="7991475" y="390525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  <a:endParaRPr lang="en-US" sz="2800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4" grpId="0" bldLvl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73835" y="2197100"/>
            <a:ext cx="9738995" cy="243903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4127500" y="35502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17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7363460" y="34994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13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10791825" y="35502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13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33170" y="698500"/>
            <a:ext cx="10071100" cy="485838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192395" y="3205480"/>
            <a:ext cx="2546350" cy="13995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596505" y="3032760"/>
            <a:ext cx="2474595" cy="14909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575560" y="3134360"/>
            <a:ext cx="7486015" cy="16332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21690" y="1317625"/>
            <a:ext cx="10760710" cy="40919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81785" y="2769235"/>
            <a:ext cx="60833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  <a:endParaRPr lang="en-US" sz="3200"/>
          </a:p>
        </p:txBody>
      </p:sp>
      <p:sp>
        <p:nvSpPr>
          <p:cNvPr id="7" name="Rounded Rectangle 6"/>
          <p:cNvSpPr/>
          <p:nvPr/>
        </p:nvSpPr>
        <p:spPr>
          <a:xfrm>
            <a:off x="2626360" y="2779395"/>
            <a:ext cx="60833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  <a:endParaRPr lang="en-US" sz="3200"/>
          </a:p>
        </p:txBody>
      </p:sp>
      <p:sp>
        <p:nvSpPr>
          <p:cNvPr id="8" name="Rounded Rectangle 7"/>
          <p:cNvSpPr/>
          <p:nvPr/>
        </p:nvSpPr>
        <p:spPr>
          <a:xfrm>
            <a:off x="3660775" y="2769235"/>
            <a:ext cx="68961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  <a:endParaRPr lang="en-US" sz="3200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>
                <a:solidFill>
                  <a:srgbClr val="00B050"/>
                </a:solidFill>
              </a:rPr>
              <a:t>Ôn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bài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cũ</a:t>
            </a:r>
            <a:endParaRPr lang="vi-VN" b="1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8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4" y="4423823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6" y="5927440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30" y="5959646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4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5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4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7" y="5080156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8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8" y="817907"/>
            <a:ext cx="5055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 descr="C:\Users\ADMIN\Desktop\Tai nguyen thiet ke tro choi\Angry birds epic birds\1505573783630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235" y="235341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1" y="5190877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6" y="5300870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26548" y="29386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3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3" y="1702780"/>
            <a:ext cx="69594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9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6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9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76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89" y="3953109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6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</a:rPr>
              <a:t>Chúng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cháu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cảm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ơn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bác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rất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nhiều</a:t>
            </a:r>
            <a:r>
              <a:rPr lang="en-US" sz="2000" dirty="0">
                <a:solidFill>
                  <a:srgbClr val="009900"/>
                </a:solidFill>
              </a:rPr>
              <a:t>!</a:t>
            </a:r>
            <a:endParaRPr lang="en-US" sz="2000" dirty="0">
              <a:solidFill>
                <a:srgbClr val="009900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394578" y="6012867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5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9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80" y="6033347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3" y="6033346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6" y="4977210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6" y="5297385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5" y="5351871"/>
            <a:ext cx="675991" cy="84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+ 7 = 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+ 9 = 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+ 2 = 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+ 7 = ? 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502</Words>
  <Application>WPS Presentation</Application>
  <PresentationFormat>Widescreen</PresentationFormat>
  <Paragraphs>77</Paragraphs>
  <Slides>17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17</vt:i4>
      </vt:variant>
    </vt:vector>
  </HeadingPairs>
  <TitlesOfParts>
    <vt:vector size="35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Times New Roman</vt:lpstr>
      <vt:lpstr>Microsoft YaHei</vt:lpstr>
      <vt:lpstr>等线</vt:lpstr>
      <vt:lpstr>等线</vt:lpstr>
      <vt:lpstr>汉仪小麦体简</vt:lpstr>
      <vt:lpstr>Arial Unicode MS</vt:lpstr>
      <vt:lpstr>Office Theme</vt:lpstr>
      <vt:lpstr>1_Office Theme</vt:lpstr>
      <vt:lpstr>1_Office 主题​​</vt:lpstr>
      <vt:lpstr>4_Office 主题</vt:lpstr>
      <vt:lpstr>PowerPoint 演示文稿</vt:lpstr>
      <vt:lpstr>Ôn bài cũ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Ngoc Huyen</dc:creator>
  <cp:lastModifiedBy>Admin</cp:lastModifiedBy>
  <cp:revision>31</cp:revision>
  <dcterms:created xsi:type="dcterms:W3CDTF">2021-05-08T05:00:00Z</dcterms:created>
  <dcterms:modified xsi:type="dcterms:W3CDTF">2022-09-22T02:12:11Z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1033-11.2.0.11306</vt:lpwstr>
  </property>
  <property fmtid="{D5CDD505-2E9C-101B-9397-08002B2CF9AE}" pid="3" name="ICV">
    <vt:lpwstr>541175F7B53742BB90F53E9FA283052A</vt:lpwstr>
  </property>
</Properties>
</file>