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5" r:id="rId4"/>
    <p:sldMasterId id="2147483688" r:id="rId5"/>
    <p:sldMasterId id="2147483693" r:id="rId6"/>
  </p:sldMasterIdLst>
  <p:notesMasterIdLst>
    <p:notesMasterId r:id="rId8"/>
  </p:notesMasterIdLst>
  <p:sldIdLst>
    <p:sldId id="287" r:id="rId7"/>
    <p:sldId id="277" r:id="rId9"/>
    <p:sldId id="278" r:id="rId10"/>
    <p:sldId id="279" r:id="rId11"/>
    <p:sldId id="280" r:id="rId12"/>
    <p:sldId id="281" r:id="rId13"/>
    <p:sldId id="282" r:id="rId14"/>
    <p:sldId id="262" r:id="rId15"/>
    <p:sldId id="263" r:id="rId16"/>
    <p:sldId id="264" r:id="rId17"/>
    <p:sldId id="265" r:id="rId18"/>
    <p:sldId id="266" r:id="rId19"/>
    <p:sldId id="284" r:id="rId20"/>
    <p:sldId id="285" r:id="rId21"/>
    <p:sldId id="286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54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4.png"/><Relationship Id="rId1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4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4.png"/><Relationship Id="rId1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audio3.wav"/><Relationship Id="rId1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microsoft.com/office/2007/relationships/hdphoto" Target="../media/image16.wdp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1" Type="http://schemas.openxmlformats.org/officeDocument/2006/relationships/slideLayout" Target="../slideLayouts/slideLayout42.xml"/><Relationship Id="rId10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microsoft.com/office/2007/relationships/hdphoto" Target="../media/image25.wdp"/><Relationship Id="rId7" Type="http://schemas.openxmlformats.org/officeDocument/2006/relationships/image" Target="../media/image24.png"/><Relationship Id="rId6" Type="http://schemas.microsoft.com/office/2007/relationships/hdphoto" Target="../media/image23.wdp"/><Relationship Id="rId5" Type="http://schemas.openxmlformats.org/officeDocument/2006/relationships/image" Target="../media/image22.png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30.png"/><Relationship Id="rId7" Type="http://schemas.openxmlformats.org/officeDocument/2006/relationships/image" Target="../media/image29.GIF"/><Relationship Id="rId6" Type="http://schemas.microsoft.com/office/2007/relationships/hdphoto" Target="../media/image28.wdp"/><Relationship Id="rId5" Type="http://schemas.openxmlformats.org/officeDocument/2006/relationships/image" Target="../media/image27.png"/><Relationship Id="rId4" Type="http://schemas.openxmlformats.org/officeDocument/2006/relationships/image" Target="../media/image12.jpeg"/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3" Type="http://schemas.openxmlformats.org/officeDocument/2006/relationships/slideLayout" Target="../slideLayouts/slideLayout42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36.wdp"/><Relationship Id="rId8" Type="http://schemas.openxmlformats.org/officeDocument/2006/relationships/image" Target="../media/image35.png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openxmlformats.org/officeDocument/2006/relationships/image" Target="../media/image12.jpeg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42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38.png"/><Relationship Id="rId5" Type="http://schemas.openxmlformats.org/officeDocument/2006/relationships/image" Target="../media/image12.jpeg"/><Relationship Id="rId4" Type="http://schemas.openxmlformats.org/officeDocument/2006/relationships/image" Target="../media/image14.png"/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4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4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2.jpeg"/><Relationship Id="rId3" Type="http://schemas.openxmlformats.org/officeDocument/2006/relationships/image" Target="../media/image39.jpeg"/><Relationship Id="rId2" Type="http://schemas.openxmlformats.org/officeDocument/2006/relationships/image" Target="../media/image11.png"/><Relationship Id="rId11" Type="http://schemas.openxmlformats.org/officeDocument/2006/relationships/slideLayout" Target="../slideLayouts/slideLayout42.xml"/><Relationship Id="rId10" Type="http://schemas.openxmlformats.org/officeDocument/2006/relationships/audio" Target="../media/audio3.wav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PHÉP CỘNG QUA 10</a:t>
            </a:r>
            <a:endParaRPr lang="en-US" sz="4000" b="1" spc="600" dirty="0" smtClean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(TRONG PHẠM VI 20)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95" y="1156719"/>
            <a:ext cx="7830019" cy="3737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875" y="5168900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60490" y="5375910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9865" y="10287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  <a:endParaRPr lang="en-US" sz="3200"/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  <a:endParaRPr lang="en-US" sz="3200"/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  <a:endParaRPr lang="en-US" sz="3200"/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  <a:endParaRPr lang="en-US" sz="3200"/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  <a:endParaRPr lang="en-US" sz="2800"/>
          </a:p>
        </p:txBody>
      </p:sp>
      <p:pic>
        <p:nvPicPr>
          <p:cNvPr id="3" name="Content Placeholder 2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  <a:endParaRPr lang="en-US" sz="3200" b="1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32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  <a:endPara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  <a:endParaRPr lang="en-US" sz="9600">
              <a:solidFill>
                <a:srgbClr val="0099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  <a:endParaRPr kumimoji="0" lang="en-US" sz="58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1717</Words>
  <Application>WPS Presentation</Application>
  <PresentationFormat>Widescreen</PresentationFormat>
  <Paragraphs>186</Paragraphs>
  <Slides>16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Times New Roman</vt:lpstr>
      <vt:lpstr>Microsoft YaHei</vt:lpstr>
      <vt:lpstr>等线</vt:lpstr>
      <vt:lpstr>等线</vt:lpstr>
      <vt:lpstr>汉仪小麦体简</vt:lpstr>
      <vt:lpstr>Arial Unicode MS</vt:lpstr>
      <vt:lpstr>Office Theme</vt:lpstr>
      <vt:lpstr>1_Office Theme</vt:lpstr>
      <vt:lpstr>1_Office 主题​​</vt:lpstr>
      <vt:lpstr>4_Office 主题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Ngoc Huyen</dc:creator>
  <cp:lastModifiedBy>Admin</cp:lastModifiedBy>
  <cp:revision>20</cp:revision>
  <dcterms:created xsi:type="dcterms:W3CDTF">2021-05-08T05:00:00Z</dcterms:created>
  <dcterms:modified xsi:type="dcterms:W3CDTF">2022-09-22T02:10:40Z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10514859CA1F47A2A851E458BEC34CAC</vt:lpwstr>
  </property>
</Properties>
</file>