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700" r:id="rId6"/>
    <p:sldMasterId id="2147483713" r:id="rId7"/>
    <p:sldMasterId id="2147483725" r:id="rId8"/>
    <p:sldMasterId id="2147483737" r:id="rId9"/>
    <p:sldMasterId id="2147483749" r:id="rId10"/>
    <p:sldMasterId id="2147483761" r:id="rId11"/>
  </p:sldMasterIdLst>
  <p:notesMasterIdLst>
    <p:notesMasterId r:id="rId13"/>
  </p:notesMasterIdLst>
  <p:sldIdLst>
    <p:sldId id="271" r:id="rId12"/>
    <p:sldId id="257" r:id="rId14"/>
    <p:sldId id="259" r:id="rId15"/>
    <p:sldId id="260" r:id="rId16"/>
    <p:sldId id="261" r:id="rId17"/>
    <p:sldId id="264" r:id="rId18"/>
    <p:sldId id="265" r:id="rId19"/>
    <p:sldId id="266" r:id="rId20"/>
    <p:sldId id="269" r:id="rId21"/>
    <p:sldId id="267" r:id="rId22"/>
    <p:sldId id="26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3E938-4CC3-47D5-BD33-6320B3EA4C7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D684D-5252-480C-B32F-3708218855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1E5FCF-FE44-4FAB-A60A-6D53118E2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1257C9-D0B9-44A8-9913-9BA315F90F2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718F7A-DAFD-4AFB-A73A-8317E6C0E1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E178C6-E338-4E1A-B4A9-EF88A8E7E8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được chỉnh sửa bởi: Nguyễn Thị Tuyết Nga - TH Mai Động - Hoàng Mai - HN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A7F261-2C13-472D-818E-F218FE7721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571C71-7B8F-48D7-A562-E9756B03CF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073357-5128-4917-9024-184E9B16707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2DD711-41C3-416F-A3EC-BBEA14F10C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F0F585-9D02-4FE1-8A3F-3EDBF2A8ED4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5BAD68B-CC29-49B2-8433-C430B7251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C4C3F1-0510-487A-9B70-42ABED53F41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D7BD9D-EF2D-4803-B5DF-DD84AA5785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5776EF-6183-44AE-BF8E-7875DE830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4B0965-1DFF-4DD3-A377-C78F9C34C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C3C0A-A6D9-4170-9D27-9102EE2218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4A2EFB-70BD-417D-B462-904BF3D5E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ECF8A-4D2A-4D4D-8DE3-B3A9956638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8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9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9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39.wdp"/><Relationship Id="rId8" Type="http://schemas.openxmlformats.org/officeDocument/2006/relationships/image" Target="../media/image38.png"/><Relationship Id="rId7" Type="http://schemas.openxmlformats.org/officeDocument/2006/relationships/image" Target="../media/image37.GIF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9" Type="http://schemas.openxmlformats.org/officeDocument/2006/relationships/notesSlide" Target="../notesSlides/notesSlide5.xml"/><Relationship Id="rId28" Type="http://schemas.openxmlformats.org/officeDocument/2006/relationships/slideLayout" Target="../slideLayouts/slideLayout106.xml"/><Relationship Id="rId27" Type="http://schemas.openxmlformats.org/officeDocument/2006/relationships/image" Target="../media/image57.png"/><Relationship Id="rId26" Type="http://schemas.microsoft.com/office/2007/relationships/hdphoto" Target="../media/image56.wdp"/><Relationship Id="rId25" Type="http://schemas.openxmlformats.org/officeDocument/2006/relationships/image" Target="../media/image55.png"/><Relationship Id="rId24" Type="http://schemas.openxmlformats.org/officeDocument/2006/relationships/image" Target="../media/image54.GIF"/><Relationship Id="rId23" Type="http://schemas.microsoft.com/office/2007/relationships/hdphoto" Target="../media/image53.wdp"/><Relationship Id="rId22" Type="http://schemas.openxmlformats.org/officeDocument/2006/relationships/image" Target="../media/image52.png"/><Relationship Id="rId21" Type="http://schemas.microsoft.com/office/2007/relationships/hdphoto" Target="../media/image51.wdp"/><Relationship Id="rId20" Type="http://schemas.openxmlformats.org/officeDocument/2006/relationships/image" Target="../media/image50.png"/><Relationship Id="rId2" Type="http://schemas.microsoft.com/office/2007/relationships/hdphoto" Target="../media/image32.wdp"/><Relationship Id="rId19" Type="http://schemas.microsoft.com/office/2007/relationships/hdphoto" Target="../media/image49.wdp"/><Relationship Id="rId18" Type="http://schemas.openxmlformats.org/officeDocument/2006/relationships/image" Target="../media/image48.png"/><Relationship Id="rId17" Type="http://schemas.microsoft.com/office/2007/relationships/hdphoto" Target="../media/image47.wdp"/><Relationship Id="rId16" Type="http://schemas.openxmlformats.org/officeDocument/2006/relationships/image" Target="../media/image46.png"/><Relationship Id="rId15" Type="http://schemas.openxmlformats.org/officeDocument/2006/relationships/image" Target="../media/image45.GIF"/><Relationship Id="rId14" Type="http://schemas.microsoft.com/office/2007/relationships/hdphoto" Target="../media/image44.wdp"/><Relationship Id="rId13" Type="http://schemas.openxmlformats.org/officeDocument/2006/relationships/image" Target="../media/image43.png"/><Relationship Id="rId12" Type="http://schemas.openxmlformats.org/officeDocument/2006/relationships/image" Target="../media/image42.GIF"/><Relationship Id="rId11" Type="http://schemas.microsoft.com/office/2007/relationships/hdphoto" Target="../media/image41.wdp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62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72.xml"/><Relationship Id="rId12" Type="http://schemas.openxmlformats.org/officeDocument/2006/relationships/image" Target="../media/image25.png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0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VIẾT: CHỮ HOA C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450898" y="4211170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4647767" y="1211308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4666343" y="500483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6026613" y="509591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7344137" y="500235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59141" y="1986595"/>
            <a:ext cx="5181600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mấy ô li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450898" y="2773612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450898" y="2742656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ô li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450898" y="3476913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354757" y="353031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4690342" y="1056503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4497651" y="5079789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5617128" y="5038926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6527127" y="509683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187779" y="1999652"/>
            <a:ext cx="6580477" cy="4629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gåm mÊy nÐt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54757" y="29206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354757" y="290566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321059" y="423386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5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bldLvl="0" animBg="1"/>
      <p:bldP spid="13" grpId="0" animBg="1"/>
      <p:bldP spid="19" grpId="0" build="allAtOnce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>
            <a:fillRect/>
          </a:stretch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>
            <a:fillRect/>
          </a:stretch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>
            <a:fillRect/>
          </a:stretch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>
            <a:fillRect/>
          </a:stretch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THANK YOU!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14500" y="-87489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-1" fmla="*/ 340293 w 9144000"/>
              <a:gd name="connsiteY0-2" fmla="*/ 202018 h 1658956"/>
              <a:gd name="connsiteX1-3" fmla="*/ 9144000 w 9144000"/>
              <a:gd name="connsiteY1-4" fmla="*/ 0 h 1658956"/>
              <a:gd name="connsiteX2-5" fmla="*/ 9144000 w 9144000"/>
              <a:gd name="connsiteY2-6" fmla="*/ 0 h 1658956"/>
              <a:gd name="connsiteX3-7" fmla="*/ 9144000 w 9144000"/>
              <a:gd name="connsiteY3-8" fmla="*/ 1382458 h 1658956"/>
              <a:gd name="connsiteX4-9" fmla="*/ 8867502 w 9144000"/>
              <a:gd name="connsiteY4-10" fmla="*/ 1658956 h 1658956"/>
              <a:gd name="connsiteX5-11" fmla="*/ 0 w 9144000"/>
              <a:gd name="connsiteY5-12" fmla="*/ 1658956 h 1658956"/>
              <a:gd name="connsiteX6-13" fmla="*/ 0 w 9144000"/>
              <a:gd name="connsiteY6-14" fmla="*/ 1658956 h 1658956"/>
              <a:gd name="connsiteX7-15" fmla="*/ 0 w 9144000"/>
              <a:gd name="connsiteY7-16" fmla="*/ 276498 h 1658956"/>
              <a:gd name="connsiteX8-17" fmla="*/ 340293 w 9144000"/>
              <a:gd name="connsiteY8-18" fmla="*/ 202018 h 1658956"/>
              <a:gd name="connsiteX0-19" fmla="*/ 340293 w 9144000"/>
              <a:gd name="connsiteY0-20" fmla="*/ 202018 h 1658956"/>
              <a:gd name="connsiteX1-21" fmla="*/ 9144000 w 9144000"/>
              <a:gd name="connsiteY1-22" fmla="*/ 0 h 1658956"/>
              <a:gd name="connsiteX2-23" fmla="*/ 9144000 w 9144000"/>
              <a:gd name="connsiteY2-24" fmla="*/ 0 h 1658956"/>
              <a:gd name="connsiteX3-25" fmla="*/ 9144000 w 9144000"/>
              <a:gd name="connsiteY3-26" fmla="*/ 1382458 h 1658956"/>
              <a:gd name="connsiteX4-27" fmla="*/ 8867502 w 9144000"/>
              <a:gd name="connsiteY4-28" fmla="*/ 1658956 h 1658956"/>
              <a:gd name="connsiteX5-29" fmla="*/ 0 w 9144000"/>
              <a:gd name="connsiteY5-30" fmla="*/ 1658956 h 1658956"/>
              <a:gd name="connsiteX6-31" fmla="*/ 0 w 9144000"/>
              <a:gd name="connsiteY6-32" fmla="*/ 1658956 h 1658956"/>
              <a:gd name="connsiteX7-33" fmla="*/ 0 w 9144000"/>
              <a:gd name="connsiteY7-34" fmla="*/ 276498 h 1658956"/>
              <a:gd name="connsiteX8-35" fmla="*/ 340293 w 9144000"/>
              <a:gd name="connsiteY8-36" fmla="*/ 202018 h 1658956"/>
              <a:gd name="connsiteX0-37" fmla="*/ 340293 w 9144000"/>
              <a:gd name="connsiteY0-38" fmla="*/ 202018 h 1658956"/>
              <a:gd name="connsiteX1-39" fmla="*/ 9144000 w 9144000"/>
              <a:gd name="connsiteY1-40" fmla="*/ 0 h 1658956"/>
              <a:gd name="connsiteX2-41" fmla="*/ 9144000 w 9144000"/>
              <a:gd name="connsiteY2-42" fmla="*/ 0 h 1658956"/>
              <a:gd name="connsiteX3-43" fmla="*/ 9144000 w 9144000"/>
              <a:gd name="connsiteY3-44" fmla="*/ 1382458 h 1658956"/>
              <a:gd name="connsiteX4-45" fmla="*/ 8867502 w 9144000"/>
              <a:gd name="connsiteY4-46" fmla="*/ 1658956 h 1658956"/>
              <a:gd name="connsiteX5-47" fmla="*/ 0 w 9144000"/>
              <a:gd name="connsiteY5-48" fmla="*/ 1658956 h 1658956"/>
              <a:gd name="connsiteX6-49" fmla="*/ 0 w 9144000"/>
              <a:gd name="connsiteY6-50" fmla="*/ 1658956 h 1658956"/>
              <a:gd name="connsiteX7-51" fmla="*/ 0 w 9144000"/>
              <a:gd name="connsiteY7-52" fmla="*/ 276498 h 1658956"/>
              <a:gd name="connsiteX8-53" fmla="*/ 340293 w 9144000"/>
              <a:gd name="connsiteY8-54" fmla="*/ 202018 h 1658956"/>
              <a:gd name="connsiteX0-55" fmla="*/ 446619 w 9144000"/>
              <a:gd name="connsiteY0-56" fmla="*/ 180753 h 1658956"/>
              <a:gd name="connsiteX1-57" fmla="*/ 9144000 w 9144000"/>
              <a:gd name="connsiteY1-58" fmla="*/ 0 h 1658956"/>
              <a:gd name="connsiteX2-59" fmla="*/ 9144000 w 9144000"/>
              <a:gd name="connsiteY2-60" fmla="*/ 0 h 1658956"/>
              <a:gd name="connsiteX3-61" fmla="*/ 9144000 w 9144000"/>
              <a:gd name="connsiteY3-62" fmla="*/ 1382458 h 1658956"/>
              <a:gd name="connsiteX4-63" fmla="*/ 8867502 w 9144000"/>
              <a:gd name="connsiteY4-64" fmla="*/ 1658956 h 1658956"/>
              <a:gd name="connsiteX5-65" fmla="*/ 0 w 9144000"/>
              <a:gd name="connsiteY5-66" fmla="*/ 1658956 h 1658956"/>
              <a:gd name="connsiteX6-67" fmla="*/ 0 w 9144000"/>
              <a:gd name="connsiteY6-68" fmla="*/ 1658956 h 1658956"/>
              <a:gd name="connsiteX7-69" fmla="*/ 0 w 9144000"/>
              <a:gd name="connsiteY7-70" fmla="*/ 276498 h 1658956"/>
              <a:gd name="connsiteX8-71" fmla="*/ 446619 w 9144000"/>
              <a:gd name="connsiteY8-72" fmla="*/ 180753 h 1658956"/>
              <a:gd name="connsiteX0-73" fmla="*/ 404089 w 9144000"/>
              <a:gd name="connsiteY0-74" fmla="*/ 191386 h 1658956"/>
              <a:gd name="connsiteX1-75" fmla="*/ 9144000 w 9144000"/>
              <a:gd name="connsiteY1-76" fmla="*/ 0 h 1658956"/>
              <a:gd name="connsiteX2-77" fmla="*/ 9144000 w 9144000"/>
              <a:gd name="connsiteY2-78" fmla="*/ 0 h 1658956"/>
              <a:gd name="connsiteX3-79" fmla="*/ 9144000 w 9144000"/>
              <a:gd name="connsiteY3-80" fmla="*/ 1382458 h 1658956"/>
              <a:gd name="connsiteX4-81" fmla="*/ 8867502 w 9144000"/>
              <a:gd name="connsiteY4-82" fmla="*/ 1658956 h 1658956"/>
              <a:gd name="connsiteX5-83" fmla="*/ 0 w 9144000"/>
              <a:gd name="connsiteY5-84" fmla="*/ 1658956 h 1658956"/>
              <a:gd name="connsiteX6-85" fmla="*/ 0 w 9144000"/>
              <a:gd name="connsiteY6-86" fmla="*/ 1658956 h 1658956"/>
              <a:gd name="connsiteX7-87" fmla="*/ 0 w 9144000"/>
              <a:gd name="connsiteY7-88" fmla="*/ 276498 h 1658956"/>
              <a:gd name="connsiteX8-89" fmla="*/ 404089 w 9144000"/>
              <a:gd name="connsiteY8-90" fmla="*/ 191386 h 1658956"/>
              <a:gd name="connsiteX0-91" fmla="*/ 404089 w 9144000"/>
              <a:gd name="connsiteY0-92" fmla="*/ 191386 h 1658956"/>
              <a:gd name="connsiteX1-93" fmla="*/ 9144000 w 9144000"/>
              <a:gd name="connsiteY1-94" fmla="*/ 0 h 1658956"/>
              <a:gd name="connsiteX2-95" fmla="*/ 9133367 w 9144000"/>
              <a:gd name="connsiteY2-96" fmla="*/ 138223 h 1658956"/>
              <a:gd name="connsiteX3-97" fmla="*/ 9144000 w 9144000"/>
              <a:gd name="connsiteY3-98" fmla="*/ 1382458 h 1658956"/>
              <a:gd name="connsiteX4-99" fmla="*/ 8867502 w 9144000"/>
              <a:gd name="connsiteY4-100" fmla="*/ 1658956 h 1658956"/>
              <a:gd name="connsiteX5-101" fmla="*/ 0 w 9144000"/>
              <a:gd name="connsiteY5-102" fmla="*/ 1658956 h 1658956"/>
              <a:gd name="connsiteX6-103" fmla="*/ 0 w 9144000"/>
              <a:gd name="connsiteY6-104" fmla="*/ 1658956 h 1658956"/>
              <a:gd name="connsiteX7-105" fmla="*/ 0 w 9144000"/>
              <a:gd name="connsiteY7-106" fmla="*/ 276498 h 1658956"/>
              <a:gd name="connsiteX8-107" fmla="*/ 404089 w 9144000"/>
              <a:gd name="connsiteY8-108" fmla="*/ 191386 h 1658956"/>
              <a:gd name="connsiteX0-109" fmla="*/ 404089 w 9154633"/>
              <a:gd name="connsiteY0-110" fmla="*/ 106325 h 1573895"/>
              <a:gd name="connsiteX1-111" fmla="*/ 9154633 w 9154633"/>
              <a:gd name="connsiteY1-112" fmla="*/ 0 h 1573895"/>
              <a:gd name="connsiteX2-113" fmla="*/ 9133367 w 9154633"/>
              <a:gd name="connsiteY2-114" fmla="*/ 53162 h 1573895"/>
              <a:gd name="connsiteX3-115" fmla="*/ 9144000 w 9154633"/>
              <a:gd name="connsiteY3-116" fmla="*/ 1297397 h 1573895"/>
              <a:gd name="connsiteX4-117" fmla="*/ 8867502 w 9154633"/>
              <a:gd name="connsiteY4-118" fmla="*/ 1573895 h 1573895"/>
              <a:gd name="connsiteX5-119" fmla="*/ 0 w 9154633"/>
              <a:gd name="connsiteY5-120" fmla="*/ 1573895 h 1573895"/>
              <a:gd name="connsiteX6-121" fmla="*/ 0 w 9154633"/>
              <a:gd name="connsiteY6-122" fmla="*/ 1573895 h 1573895"/>
              <a:gd name="connsiteX7-123" fmla="*/ 0 w 9154633"/>
              <a:gd name="connsiteY7-124" fmla="*/ 191437 h 1573895"/>
              <a:gd name="connsiteX8-125" fmla="*/ 404089 w 9154633"/>
              <a:gd name="connsiteY8-126" fmla="*/ 106325 h 1573895"/>
              <a:gd name="connsiteX0-127" fmla="*/ 406325 w 9156869"/>
              <a:gd name="connsiteY0-128" fmla="*/ 106325 h 1573895"/>
              <a:gd name="connsiteX1-129" fmla="*/ 9156869 w 9156869"/>
              <a:gd name="connsiteY1-130" fmla="*/ 0 h 1573895"/>
              <a:gd name="connsiteX2-131" fmla="*/ 9135603 w 9156869"/>
              <a:gd name="connsiteY2-132" fmla="*/ 53162 h 1573895"/>
              <a:gd name="connsiteX3-133" fmla="*/ 9146236 w 9156869"/>
              <a:gd name="connsiteY3-134" fmla="*/ 1297397 h 1573895"/>
              <a:gd name="connsiteX4-135" fmla="*/ 8869738 w 9156869"/>
              <a:gd name="connsiteY4-136" fmla="*/ 1573895 h 1573895"/>
              <a:gd name="connsiteX5-137" fmla="*/ 2236 w 9156869"/>
              <a:gd name="connsiteY5-138" fmla="*/ 1573895 h 1573895"/>
              <a:gd name="connsiteX6-139" fmla="*/ 2236 w 9156869"/>
              <a:gd name="connsiteY6-140" fmla="*/ 1573895 h 1573895"/>
              <a:gd name="connsiteX7-141" fmla="*/ 2236 w 9156869"/>
              <a:gd name="connsiteY7-142" fmla="*/ 191437 h 1573895"/>
              <a:gd name="connsiteX8-143" fmla="*/ 406325 w 9156869"/>
              <a:gd name="connsiteY8-144" fmla="*/ 106325 h 1573895"/>
              <a:gd name="connsiteX0-145" fmla="*/ 436229 w 9154875"/>
              <a:gd name="connsiteY0-146" fmla="*/ 74427 h 1573895"/>
              <a:gd name="connsiteX1-147" fmla="*/ 9154875 w 9154875"/>
              <a:gd name="connsiteY1-148" fmla="*/ 0 h 1573895"/>
              <a:gd name="connsiteX2-149" fmla="*/ 9133609 w 9154875"/>
              <a:gd name="connsiteY2-150" fmla="*/ 53162 h 1573895"/>
              <a:gd name="connsiteX3-151" fmla="*/ 9144242 w 9154875"/>
              <a:gd name="connsiteY3-152" fmla="*/ 1297397 h 1573895"/>
              <a:gd name="connsiteX4-153" fmla="*/ 8867744 w 9154875"/>
              <a:gd name="connsiteY4-154" fmla="*/ 1573895 h 1573895"/>
              <a:gd name="connsiteX5-155" fmla="*/ 242 w 9154875"/>
              <a:gd name="connsiteY5-156" fmla="*/ 1573895 h 1573895"/>
              <a:gd name="connsiteX6-157" fmla="*/ 242 w 9154875"/>
              <a:gd name="connsiteY6-158" fmla="*/ 1573895 h 1573895"/>
              <a:gd name="connsiteX7-159" fmla="*/ 242 w 9154875"/>
              <a:gd name="connsiteY7-160" fmla="*/ 191437 h 1573895"/>
              <a:gd name="connsiteX8-161" fmla="*/ 436229 w 9154875"/>
              <a:gd name="connsiteY8-162" fmla="*/ 74427 h 1573895"/>
              <a:gd name="connsiteX0-163" fmla="*/ 436229 w 9154875"/>
              <a:gd name="connsiteY0-164" fmla="*/ 74427 h 1573895"/>
              <a:gd name="connsiteX1-165" fmla="*/ 9154875 w 9154875"/>
              <a:gd name="connsiteY1-166" fmla="*/ 0 h 1573895"/>
              <a:gd name="connsiteX2-167" fmla="*/ 9133609 w 9154875"/>
              <a:gd name="connsiteY2-168" fmla="*/ 53162 h 1573895"/>
              <a:gd name="connsiteX3-169" fmla="*/ 9144242 w 9154875"/>
              <a:gd name="connsiteY3-170" fmla="*/ 1297397 h 1573895"/>
              <a:gd name="connsiteX4-171" fmla="*/ 8867744 w 9154875"/>
              <a:gd name="connsiteY4-172" fmla="*/ 1573895 h 1573895"/>
              <a:gd name="connsiteX5-173" fmla="*/ 242 w 9154875"/>
              <a:gd name="connsiteY5-174" fmla="*/ 1573895 h 1573895"/>
              <a:gd name="connsiteX6-175" fmla="*/ 242 w 9154875"/>
              <a:gd name="connsiteY6-176" fmla="*/ 1573895 h 1573895"/>
              <a:gd name="connsiteX7-177" fmla="*/ 242 w 9154875"/>
              <a:gd name="connsiteY7-178" fmla="*/ 191437 h 1573895"/>
              <a:gd name="connsiteX8-179" fmla="*/ 436229 w 9154875"/>
              <a:gd name="connsiteY8-180" fmla="*/ 74427 h 1573895"/>
              <a:gd name="connsiteX0-181" fmla="*/ 436229 w 9154875"/>
              <a:gd name="connsiteY0-182" fmla="*/ 74427 h 1573895"/>
              <a:gd name="connsiteX1-183" fmla="*/ 9154875 w 9154875"/>
              <a:gd name="connsiteY1-184" fmla="*/ 0 h 1573895"/>
              <a:gd name="connsiteX2-185" fmla="*/ 9133609 w 9154875"/>
              <a:gd name="connsiteY2-186" fmla="*/ 53162 h 1573895"/>
              <a:gd name="connsiteX3-187" fmla="*/ 9144242 w 9154875"/>
              <a:gd name="connsiteY3-188" fmla="*/ 1297397 h 1573895"/>
              <a:gd name="connsiteX4-189" fmla="*/ 8867744 w 9154875"/>
              <a:gd name="connsiteY4-190" fmla="*/ 1573895 h 1573895"/>
              <a:gd name="connsiteX5-191" fmla="*/ 242 w 9154875"/>
              <a:gd name="connsiteY5-192" fmla="*/ 1573895 h 1573895"/>
              <a:gd name="connsiteX6-193" fmla="*/ 242 w 9154875"/>
              <a:gd name="connsiteY6-194" fmla="*/ 1456937 h 1573895"/>
              <a:gd name="connsiteX7-195" fmla="*/ 242 w 9154875"/>
              <a:gd name="connsiteY7-196" fmla="*/ 191437 h 1573895"/>
              <a:gd name="connsiteX8-197" fmla="*/ 436229 w 9154875"/>
              <a:gd name="connsiteY8-198" fmla="*/ 74427 h 1573895"/>
              <a:gd name="connsiteX0-199" fmla="*/ 436229 w 9154875"/>
              <a:gd name="connsiteY0-200" fmla="*/ 74427 h 1584527"/>
              <a:gd name="connsiteX1-201" fmla="*/ 9154875 w 9154875"/>
              <a:gd name="connsiteY1-202" fmla="*/ 0 h 1584527"/>
              <a:gd name="connsiteX2-203" fmla="*/ 9133609 w 9154875"/>
              <a:gd name="connsiteY2-204" fmla="*/ 53162 h 1584527"/>
              <a:gd name="connsiteX3-205" fmla="*/ 9144242 w 9154875"/>
              <a:gd name="connsiteY3-206" fmla="*/ 1297397 h 1584527"/>
              <a:gd name="connsiteX4-207" fmla="*/ 8867744 w 9154875"/>
              <a:gd name="connsiteY4-208" fmla="*/ 1573895 h 1584527"/>
              <a:gd name="connsiteX5-209" fmla="*/ 212893 w 9154875"/>
              <a:gd name="connsiteY5-210" fmla="*/ 1584527 h 1584527"/>
              <a:gd name="connsiteX6-211" fmla="*/ 242 w 9154875"/>
              <a:gd name="connsiteY6-212" fmla="*/ 1456937 h 1584527"/>
              <a:gd name="connsiteX7-213" fmla="*/ 242 w 9154875"/>
              <a:gd name="connsiteY7-214" fmla="*/ 191437 h 1584527"/>
              <a:gd name="connsiteX8-215" fmla="*/ 436229 w 9154875"/>
              <a:gd name="connsiteY8-216" fmla="*/ 74427 h 1584527"/>
              <a:gd name="connsiteX0-217" fmla="*/ 436229 w 9154875"/>
              <a:gd name="connsiteY0-218" fmla="*/ 74427 h 1627057"/>
              <a:gd name="connsiteX1-219" fmla="*/ 9154875 w 9154875"/>
              <a:gd name="connsiteY1-220" fmla="*/ 0 h 1627057"/>
              <a:gd name="connsiteX2-221" fmla="*/ 9133609 w 9154875"/>
              <a:gd name="connsiteY2-222" fmla="*/ 53162 h 1627057"/>
              <a:gd name="connsiteX3-223" fmla="*/ 9144242 w 9154875"/>
              <a:gd name="connsiteY3-224" fmla="*/ 1297397 h 1627057"/>
              <a:gd name="connsiteX4-225" fmla="*/ 8867744 w 9154875"/>
              <a:gd name="connsiteY4-226" fmla="*/ 1573895 h 1627057"/>
              <a:gd name="connsiteX5-227" fmla="*/ 436177 w 9154875"/>
              <a:gd name="connsiteY5-228" fmla="*/ 1627057 h 1627057"/>
              <a:gd name="connsiteX6-229" fmla="*/ 242 w 9154875"/>
              <a:gd name="connsiteY6-230" fmla="*/ 1456937 h 1627057"/>
              <a:gd name="connsiteX7-231" fmla="*/ 242 w 9154875"/>
              <a:gd name="connsiteY7-232" fmla="*/ 191437 h 1627057"/>
              <a:gd name="connsiteX8-233" fmla="*/ 436229 w 9154875"/>
              <a:gd name="connsiteY8-234" fmla="*/ 74427 h 1627057"/>
              <a:gd name="connsiteX0-235" fmla="*/ 436229 w 9154875"/>
              <a:gd name="connsiteY0-236" fmla="*/ 74427 h 1627057"/>
              <a:gd name="connsiteX1-237" fmla="*/ 9154875 w 9154875"/>
              <a:gd name="connsiteY1-238" fmla="*/ 0 h 1627057"/>
              <a:gd name="connsiteX2-239" fmla="*/ 9133609 w 9154875"/>
              <a:gd name="connsiteY2-240" fmla="*/ 53162 h 1627057"/>
              <a:gd name="connsiteX3-241" fmla="*/ 9144242 w 9154875"/>
              <a:gd name="connsiteY3-242" fmla="*/ 1297397 h 1627057"/>
              <a:gd name="connsiteX4-243" fmla="*/ 8570033 w 9154875"/>
              <a:gd name="connsiteY4-244" fmla="*/ 1616425 h 1627057"/>
              <a:gd name="connsiteX5-245" fmla="*/ 436177 w 9154875"/>
              <a:gd name="connsiteY5-246" fmla="*/ 1627057 h 1627057"/>
              <a:gd name="connsiteX6-247" fmla="*/ 242 w 9154875"/>
              <a:gd name="connsiteY6-248" fmla="*/ 1456937 h 1627057"/>
              <a:gd name="connsiteX7-249" fmla="*/ 242 w 9154875"/>
              <a:gd name="connsiteY7-250" fmla="*/ 191437 h 1627057"/>
              <a:gd name="connsiteX8-251" fmla="*/ 436229 w 9154875"/>
              <a:gd name="connsiteY8-252" fmla="*/ 74427 h 16270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5335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59761" y="-374805"/>
            <a:ext cx="3430773" cy="2849525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44981" y="2650788"/>
            <a:ext cx="7218219" cy="1148976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55626" y="2867521"/>
            <a:ext cx="10260613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Arial" panose="020B0604020202020204"/>
              </a:rPr>
              <a:t>CHỮ HOA C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Bài 7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8188" y="521713"/>
            <a:ext cx="170751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335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VIẾT</a:t>
            </a:r>
            <a:endParaRPr kumimoji="0" lang="en-US" sz="5335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464633" y="455017"/>
            <a:ext cx="5478967" cy="2843213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chiều cao và độ rộng của chữ hoa C?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576" y="3962757"/>
            <a:ext cx="5186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cao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 ô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 và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rộng </a:t>
            </a:r>
            <a:r>
              <a:rPr lang="en-US" sz="3200">
                <a:solidFill>
                  <a:prstClr val="black"/>
                </a:solidFill>
              </a:rPr>
              <a:t>4 ô li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906174" y="907458"/>
            <a:ext cx="5564981" cy="181535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Chữ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HP001 5H" panose="020B0603050302020204" pitchFamily="34" charset="0"/>
              </a:rPr>
              <a:t> được viết bởi mấy nét?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HP001 5H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76" y="4057719"/>
            <a:ext cx="656153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Chữ hoa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gồm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nét: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kết hợp của hai nét cong dưới và nét cong trái nối liền nhau tạo thành vòng xoắn to ở đầu chữ.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/>
          <a:stretch>
            <a:fillRect/>
          </a:stretch>
        </p:blipFill>
        <p:spPr>
          <a:xfrm>
            <a:off x="7272211" y="1828290"/>
            <a:ext cx="4701021" cy="4829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0891" y="221963"/>
            <a:ext cx="2633662" cy="7000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 trình viết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32411" y="1065748"/>
            <a:ext cx="9575074" cy="5629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88527" y="318655"/>
            <a:ext cx="6858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8409" y="554181"/>
            <a:ext cx="3451081" cy="1177637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 trình viết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chữ hoa C cỡ nhỏ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9460" y="2409792"/>
            <a:ext cx="11402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chữ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như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2.5 li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02518" y="927684"/>
            <a:ext cx="9008026" cy="1816015"/>
            <a:chOff x="418676" y="2042311"/>
            <a:chExt cx="6788336" cy="11744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/>
            <a:srcRect l="1" r="27106" b="84500"/>
            <a:stretch>
              <a:fillRect/>
            </a:stretch>
          </p:blipFill>
          <p:spPr>
            <a:xfrm>
              <a:off x="418676" y="2042311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8676" y="2360869"/>
              <a:ext cx="6788336" cy="855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 cŪg mài sắt, có ngày </a:t>
              </a:r>
              <a:r>
                <a:rPr kumimoji="0" lang="el-G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Ζ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ǘn kim.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460" y="4586460"/>
            <a:ext cx="104210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chữ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3931" y="3078274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460" y="5954520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C, k, 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"/>
          <p:cNvSpPr/>
          <p:nvPr/>
        </p:nvSpPr>
        <p:spPr>
          <a:xfrm>
            <a:off x="0" y="0"/>
            <a:ext cx="3751580" cy="753110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/>
      <p:bldP spid="14" grpId="0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4562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7492" y="1173767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52588" y="1941338"/>
            <a:ext cx="4074795" cy="1915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691827"/>
            <a:ext cx="6858000" cy="12268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6521" y="-2305029"/>
            <a:ext cx="6224681" cy="114946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8301" y="2321901"/>
            <a:ext cx="5944848" cy="14535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45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ea"/>
              </a:rPr>
              <a:t>NỐI</a:t>
            </a:r>
            <a:endParaRPr kumimoji="0" lang="en-US" sz="4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5457393" y="379048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472113" y="294136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710113" y="1266200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4460849" y="5219702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5686127" y="5163140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6774144" y="5217228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552825" y="2160911"/>
            <a:ext cx="6511204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*Chữ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Commercial Script" panose="020B7200000000000000" pitchFamily="34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472113" y="370001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5 ô 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436827" y="4458659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9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WPS Presentation</Application>
  <PresentationFormat>Widescreen</PresentationFormat>
  <Paragraphs>79</Paragraphs>
  <Slides>12</Slides>
  <Notes>6</Notes>
  <HiddenSlides>0</HiddenSlides>
  <MMClips>4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12</vt:i4>
      </vt:variant>
    </vt:vector>
  </HeadingPairs>
  <TitlesOfParts>
    <vt:vector size="42" baseType="lpstr">
      <vt:lpstr>Arial</vt:lpstr>
      <vt:lpstr>SimSun</vt:lpstr>
      <vt:lpstr>Wingdings</vt:lpstr>
      <vt:lpstr>Calibri</vt:lpstr>
      <vt:lpstr>Arial</vt:lpstr>
      <vt:lpstr>Times New Roman</vt:lpstr>
      <vt:lpstr>Calibri</vt:lpstr>
      <vt:lpstr>等线</vt:lpstr>
      <vt:lpstr>Microsoft YaHei</vt:lpstr>
      <vt:lpstr>Arial-Rounded</vt:lpstr>
      <vt:lpstr>Segoe Print</vt:lpstr>
      <vt:lpstr>HP001 5H</vt:lpstr>
      <vt:lpstr>HP001 4 hàng</vt:lpstr>
      <vt:lpstr>等线</vt:lpstr>
      <vt:lpstr>.VnCommercial Script</vt:lpstr>
      <vt:lpstr>#9Slide03 NettoOTLight</vt:lpstr>
      <vt:lpstr>.VnTime</vt:lpstr>
      <vt:lpstr>.VnArial</vt:lpstr>
      <vt:lpstr>Arial Unicode MS</vt:lpstr>
      <vt:lpstr>Calibri Light</vt:lpstr>
      <vt:lpstr>2_Office Theme</vt:lpstr>
      <vt:lpstr>9_Office Theme</vt:lpstr>
      <vt:lpstr>1_Default Design</vt:lpstr>
      <vt:lpstr>3_Office Theme</vt:lpstr>
      <vt:lpstr>1_Office Theme</vt:lpstr>
      <vt:lpstr>1_Office 主题​​</vt:lpstr>
      <vt:lpstr>2_Office 主题​​</vt:lpstr>
      <vt:lpstr>4_Office Theme</vt:lpstr>
      <vt:lpstr>5_Office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Admin</cp:lastModifiedBy>
  <cp:revision>16</cp:revision>
  <dcterms:created xsi:type="dcterms:W3CDTF">2021-08-13T10:37:00Z</dcterms:created>
  <dcterms:modified xsi:type="dcterms:W3CDTF">2022-09-22T06:15:02Z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6A5784A2AD71430486890D331B541A36</vt:lpwstr>
  </property>
  <property fmtid="{D5CDD505-2E9C-101B-9397-08002B2CF9AE}" pid="3" name="KSOProductBuildVer">
    <vt:lpwstr>1033-11.2.0.11306</vt:lpwstr>
  </property>
</Properties>
</file>