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63" r:id="rId4"/>
    <p:sldMasterId id="2147483673" r:id="rId5"/>
    <p:sldMasterId id="2147483688" r:id="rId6"/>
    <p:sldMasterId id="2147483700" r:id="rId7"/>
  </p:sldMasterIdLst>
  <p:notesMasterIdLst>
    <p:notesMasterId r:id="rId9"/>
  </p:notesMasterIdLst>
  <p:sldIdLst>
    <p:sldId id="268" r:id="rId8"/>
    <p:sldId id="264" r:id="rId10"/>
    <p:sldId id="258" r:id="rId11"/>
    <p:sldId id="267" r:id="rId12"/>
    <p:sldId id="259" r:id="rId13"/>
    <p:sldId id="261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5CFFB-0516-4A10-94F3-484B56DC801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C26D9-C157-4872-BC99-8FBC86F4D8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1" Type="http://schemas.openxmlformats.org/officeDocument/2006/relationships/theme" Target="../theme/theme3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7" Type="http://schemas.openxmlformats.org/officeDocument/2006/relationships/theme" Target="../theme/theme6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Rectangle 3"/>
          <p:cNvSpPr/>
          <p:nvPr userDrawn="1"/>
        </p:nvSpPr>
        <p:spPr>
          <a:xfrm>
            <a:off x="9331877" y="6500150"/>
            <a:ext cx="2752677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065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06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065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06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vi-VN" sz="1065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3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6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8.xml"/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1.xml"/><Relationship Id="rId3" Type="http://schemas.openxmlformats.org/officeDocument/2006/relationships/audio" Target="../media/audio1.wav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83116" y="3416488"/>
            <a:ext cx="9863442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NÓI VÀ NGHE : CHÚ ĐỖ CON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9986448" y="20727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948615" y="2835925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t="48492"/>
          <a:stretch>
            <a:fillRect/>
          </a:stretch>
        </p:blipFill>
        <p:spPr>
          <a:xfrm>
            <a:off x="3524897" y="1315725"/>
            <a:ext cx="4966422" cy="2333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13" y="488442"/>
            <a:ext cx="5155334" cy="12685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876733" y="100548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4036" y="1754829"/>
            <a:ext cx="366814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Ôn bài cũ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406" y="3910203"/>
            <a:ext cx="1199518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Kể lại một đoạn mà em thích trong câu chuyện “Em có xinh không?”</a:t>
            </a: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3" grpId="0" bldLvl="0" animBg="1"/>
      <p:bldP spid="23" grpId="1" bldLvl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0289" r="53437" b="45532"/>
          <a:stretch>
            <a:fillRect/>
          </a:stretch>
        </p:blipFill>
        <p:spPr>
          <a:xfrm>
            <a:off x="1420057" y="975146"/>
            <a:ext cx="3715954" cy="2551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170" t="10290" b="44955"/>
          <a:stretch>
            <a:fillRect/>
          </a:stretch>
        </p:blipFill>
        <p:spPr>
          <a:xfrm>
            <a:off x="7189048" y="975145"/>
            <a:ext cx="3666186" cy="2682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4289" r="50000"/>
          <a:stretch>
            <a:fillRect/>
          </a:stretch>
        </p:blipFill>
        <p:spPr>
          <a:xfrm>
            <a:off x="1541961" y="3843800"/>
            <a:ext cx="3594050" cy="2957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879" t="54185" r="1" b="3984"/>
          <a:stretch>
            <a:fillRect/>
          </a:stretch>
        </p:blipFill>
        <p:spPr>
          <a:xfrm>
            <a:off x="7155701" y="3843800"/>
            <a:ext cx="3710682" cy="2857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3595" y="0"/>
            <a:ext cx="878890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1.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 Dựa vào câu hỏi gợi ý, đoán nội dung của từng tranh.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970" y="451925"/>
            <a:ext cx="3739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Chú đỗ con</a:t>
            </a:r>
            <a:endParaRPr lang="vi-VN" sz="2800" b="1" kern="0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790" y="2755931"/>
            <a:ext cx="5613740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Cuộc gặp gỡ giữa hạt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đỗ 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và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cô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mưa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xuân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4097" y="2834474"/>
            <a:ext cx="4496087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Cuộc gặp gỡ giữa hạt đỗ đã nảy mầm và chị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gió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xuân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187" y="5687117"/>
            <a:ext cx="4821597" cy="1200329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Cuộc gặp gỡ giữa hạt đỗ với mầm đã lớn và bác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mặt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trời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2955" y="5968854"/>
            <a:ext cx="4564919" cy="830997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Hạt đỗ đã lớn thành cây đỗ và mặt trời đang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tỏa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nắng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bài 7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" y="1025255"/>
            <a:ext cx="10366744" cy="5539010"/>
          </a:xfrm>
        </p:spPr>
      </p:pic>
      <p:sp>
        <p:nvSpPr>
          <p:cNvPr id="6" name="TextBox 5"/>
          <p:cNvSpPr txBox="1"/>
          <p:nvPr/>
        </p:nvSpPr>
        <p:spPr>
          <a:xfrm>
            <a:off x="2296866" y="194258"/>
            <a:ext cx="78687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smtClean="0">
                <a:solidFill>
                  <a:srgbClr val="17479D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2. Nghe </a:t>
            </a:r>
            <a:r>
              <a:rPr lang="vi-VN" sz="3200" b="1" kern="0" smtClean="0">
                <a:solidFill>
                  <a:srgbClr val="17479D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kể </a:t>
            </a:r>
            <a:r>
              <a:rPr lang="en-US" sz="3200" b="1" kern="0" smtClean="0">
                <a:solidFill>
                  <a:srgbClr val="17479D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câu </a:t>
            </a:r>
            <a:r>
              <a:rPr lang="vi-VN" sz="3200" b="1" kern="0" smtClean="0">
                <a:solidFill>
                  <a:srgbClr val="17479D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chuyện </a:t>
            </a:r>
            <a:r>
              <a:rPr lang="vi-VN" sz="3200" b="1" kern="0" dirty="0">
                <a:solidFill>
                  <a:srgbClr val="17479D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“Chú đỗ con”</a:t>
            </a:r>
            <a:endParaRPr lang="vi-VN" sz="3200" kern="0" dirty="0">
              <a:solidFill>
                <a:srgbClr val="17479D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25" y="488453"/>
            <a:ext cx="11757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1-2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tranh.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43190" y="1293684"/>
            <a:ext cx="9339943" cy="5043553"/>
            <a:chOff x="902865" y="819656"/>
            <a:chExt cx="4871775" cy="36022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"/>
            <a:srcRect t="10290" r="50000" b="55103"/>
            <a:stretch>
              <a:fillRect/>
            </a:stretch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/>
            <a:srcRect l="653" t="53972" r="49347" b="11421"/>
            <a:stretch>
              <a:fillRect/>
            </a:stretch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/>
            <a:srcRect l="53165" t="10088" r="-3165" b="55305"/>
            <a:stretch>
              <a:fillRect/>
            </a:stretch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"/>
            <a:srcRect l="52576" t="54499" r="-2576" b="10894"/>
            <a:stretch>
              <a:fillRect/>
            </a:stretch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30799" y="520400"/>
            <a:ext cx="10801514" cy="1039460"/>
            <a:chOff x="511811" y="527284"/>
            <a:chExt cx="5865501" cy="7795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b="11198"/>
            <a:stretch>
              <a:fillRect/>
            </a:stretch>
          </p:blipFill>
          <p:spPr>
            <a:xfrm>
              <a:off x="511811" y="527284"/>
              <a:ext cx="5834378" cy="77959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01976" y="752636"/>
              <a:ext cx="4975336" cy="391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Nói với người thân về hành trình 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hạt </a:t>
              </a:r>
              <a:r>
                <a:rPr kumimoji="0" lang="vi-V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đỗ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trở thành cây đỗ.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45076" y="2003099"/>
            <a:ext cx="6115483" cy="394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Quan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just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Kể về những ai đã góp phần giúp hạt đỗ nằm trong lòng đất có thể nảy mầm và vươn lên thành cây đỗ.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just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Trao đổi với người thân câu chuyện muốn nói điều gì với các bạn nhỏ.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7830" y="1903114"/>
            <a:ext cx="5289184" cy="4074277"/>
            <a:chOff x="902865" y="819656"/>
            <a:chExt cx="4871775" cy="36022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t="10290" r="50000" b="55103"/>
            <a:stretch>
              <a:fillRect/>
            </a:stretch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653" t="53972" r="49347" b="11421"/>
            <a:stretch>
              <a:fillRect/>
            </a:stretch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53165" t="10088" r="-3165" b="55305"/>
            <a:stretch>
              <a:fillRect/>
            </a:stretch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52576" t="54499" r="-2576" b="10894"/>
            <a:stretch>
              <a:fillRect/>
            </a:stretch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534" y="217488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082835" y="326517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" panose="020B0604020202020204" pitchFamily="34" charset="0"/>
                <a:cs typeface="Arial-Rounded" panose="020B0604020202020204" pitchFamily="34" charset="0"/>
              </a:rPr>
              <a:t>THANK YOU!!!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WPS Presentation</Application>
  <PresentationFormat>Widescreen</PresentationFormat>
  <Paragraphs>42</Paragraphs>
  <Slides>8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8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Kalam</vt:lpstr>
      <vt:lpstr>Montserrat</vt:lpstr>
      <vt:lpstr>#9Slide03 Montserrat</vt:lpstr>
      <vt:lpstr>Arial</vt:lpstr>
      <vt:lpstr>Calibri</vt:lpstr>
      <vt:lpstr>Calibri</vt:lpstr>
      <vt:lpstr>等线</vt:lpstr>
      <vt:lpstr>Calibri Light</vt:lpstr>
      <vt:lpstr>Microsoft YaHei</vt:lpstr>
      <vt:lpstr>Arial-Rounded</vt:lpstr>
      <vt:lpstr>Segoe Print</vt:lpstr>
      <vt:lpstr>等线</vt:lpstr>
      <vt:lpstr>Arial Unicode MS</vt:lpstr>
      <vt:lpstr>黑体</vt:lpstr>
      <vt:lpstr>7_Office Theme</vt:lpstr>
      <vt:lpstr>1_Office 主题​​</vt:lpstr>
      <vt:lpstr>1_Doodle Sketchbook by Slidesgo</vt:lpstr>
      <vt:lpstr>3_Office Theme</vt:lpstr>
      <vt:lpstr>2_Office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Admin</cp:lastModifiedBy>
  <cp:revision>13</cp:revision>
  <dcterms:created xsi:type="dcterms:W3CDTF">2021-08-13T10:38:00Z</dcterms:created>
  <dcterms:modified xsi:type="dcterms:W3CDTF">2022-09-22T02:03:47Z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817745407ED747BDAB87783021E5EF73</vt:lpwstr>
  </property>
  <property fmtid="{D5CDD505-2E9C-101B-9397-08002B2CF9AE}" pid="3" name="KSOProductBuildVer">
    <vt:lpwstr>1033-11.2.0.11306</vt:lpwstr>
  </property>
</Properties>
</file>