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3" ContentType="audio/mp3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3" r:id="rId4"/>
    <p:sldMasterId id="2147483685" r:id="rId5"/>
    <p:sldMasterId id="2147483697" r:id="rId6"/>
    <p:sldMasterId id="2147483710" r:id="rId7"/>
  </p:sldMasterIdLst>
  <p:notesMasterIdLst>
    <p:notesMasterId r:id="rId9"/>
  </p:notesMasterIdLst>
  <p:sldIdLst>
    <p:sldId id="264" r:id="rId8"/>
    <p:sldId id="262" r:id="rId10"/>
    <p:sldId id="256" r:id="rId11"/>
    <p:sldId id="263" r:id="rId12"/>
    <p:sldId id="257" r:id="rId13"/>
    <p:sldId id="258" r:id="rId14"/>
    <p:sldId id="259" r:id="rId15"/>
    <p:sldId id="260" r:id="rId16"/>
    <p:sldId id="261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7" Type="http://schemas.openxmlformats.org/officeDocument/2006/relationships/slideMaster" Target="slideMasters/slideMaster6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0" Type="http://schemas.openxmlformats.org/officeDocument/2006/relationships/tableStyles" Target="tableStyles.xml"/><Relationship Id="rId2" Type="http://schemas.openxmlformats.org/officeDocument/2006/relationships/theme" Target="theme/theme1.xml"/><Relationship Id="rId19" Type="http://schemas.openxmlformats.org/officeDocument/2006/relationships/viewProps" Target="viewProps.xml"/><Relationship Id="rId18" Type="http://schemas.openxmlformats.org/officeDocument/2006/relationships/presProps" Target="presProps.xml"/><Relationship Id="rId17" Type="http://schemas.openxmlformats.org/officeDocument/2006/relationships/slide" Target="slides/slide9.xml"/><Relationship Id="rId16" Type="http://schemas.openxmlformats.org/officeDocument/2006/relationships/slide" Target="slides/slide8.xml"/><Relationship Id="rId15" Type="http://schemas.openxmlformats.org/officeDocument/2006/relationships/slide" Target="slides/slide7.xml"/><Relationship Id="rId14" Type="http://schemas.openxmlformats.org/officeDocument/2006/relationships/slide" Target="slides/slide6.xml"/><Relationship Id="rId13" Type="http://schemas.openxmlformats.org/officeDocument/2006/relationships/slide" Target="slides/slide5.xml"/><Relationship Id="rId12" Type="http://schemas.openxmlformats.org/officeDocument/2006/relationships/slide" Target="slides/slide4.xml"/><Relationship Id="rId11" Type="http://schemas.openxmlformats.org/officeDocument/2006/relationships/slide" Target="slides/slide3.xml"/><Relationship Id="rId10" Type="http://schemas.openxmlformats.org/officeDocument/2006/relationships/slide" Target="slides/slide2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9C0E44-2C08-4B4E-841B-9CCD8DE32F7D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B6EFD7-0349-4DFD-9249-597DF9E47CDA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94A45BF-78A6-4805-B166-47FC266EE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8B37B-B2A5-4A4D-89DA-E3FCD62D652B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AFC77-F1E9-4BC9-8FA4-7E628AD82F8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8B37B-B2A5-4A4D-89DA-E3FCD62D652B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AFC77-F1E9-4BC9-8FA4-7E628AD82F8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8B37B-B2A5-4A4D-89DA-E3FCD62D652B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AFC77-F1E9-4BC9-8FA4-7E628AD82F8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54AE3A7-20DA-48F3-81C3-2C954A8690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DE023C-A976-4855-B18A-9D29296741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54AE3A7-20DA-48F3-81C3-2C954A8690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DE023C-A976-4855-B18A-9D29296741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54AE3A7-20DA-48F3-81C3-2C954A8690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DE023C-A976-4855-B18A-9D29296741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54AE3A7-20DA-48F3-81C3-2C954A8690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DE023C-A976-4855-B18A-9D29296741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54AE3A7-20DA-48F3-81C3-2C954A8690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DE023C-A976-4855-B18A-9D29296741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54AE3A7-20DA-48F3-81C3-2C954A8690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DE023C-A976-4855-B18A-9D29296741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54AE3A7-20DA-48F3-81C3-2C954A8690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DE023C-A976-4855-B18A-9D29296741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54AE3A7-20DA-48F3-81C3-2C954A8690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DE023C-A976-4855-B18A-9D29296741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8B37B-B2A5-4A4D-89DA-E3FCD62D652B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AFC77-F1E9-4BC9-8FA4-7E628AD82F8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54AE3A7-20DA-48F3-81C3-2C954A8690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DE023C-A976-4855-B18A-9D29296741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54AE3A7-20DA-48F3-81C3-2C954A8690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DE023C-A976-4855-B18A-9D29296741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54AE3A7-20DA-48F3-81C3-2C954A8690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DE023C-A976-4855-B18A-9D29296741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/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8B37B-B2A5-4A4D-89DA-E3FCD62D652B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AFC77-F1E9-4BC9-8FA4-7E628AD82F8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3C39D9B-1707-4BC2-A8DF-A9A95A2D1D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E4F7387-1A44-43D0-A42C-0F5D255AB4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3C39D9B-1707-4BC2-A8DF-A9A95A2D1D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E4F7387-1A44-43D0-A42C-0F5D255AB4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3C39D9B-1707-4BC2-A8DF-A9A95A2D1D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E4F7387-1A44-43D0-A42C-0F5D255AB4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3C39D9B-1707-4BC2-A8DF-A9A95A2D1D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E4F7387-1A44-43D0-A42C-0F5D255AB4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3C39D9B-1707-4BC2-A8DF-A9A95A2D1D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E4F7387-1A44-43D0-A42C-0F5D255AB4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8B37B-B2A5-4A4D-89DA-E3FCD62D652B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AFC77-F1E9-4BC9-8FA4-7E628AD82F8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3C39D9B-1707-4BC2-A8DF-A9A95A2D1D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E4F7387-1A44-43D0-A42C-0F5D255AB4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3C39D9B-1707-4BC2-A8DF-A9A95A2D1D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E4F7387-1A44-43D0-A42C-0F5D255AB4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3C39D9B-1707-4BC2-A8DF-A9A95A2D1D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E4F7387-1A44-43D0-A42C-0F5D255AB4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3C39D9B-1707-4BC2-A8DF-A9A95A2D1D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E4F7387-1A44-43D0-A42C-0F5D255AB4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3C39D9B-1707-4BC2-A8DF-A9A95A2D1D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E4F7387-1A44-43D0-A42C-0F5D255AB4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3C39D9B-1707-4BC2-A8DF-A9A95A2D1D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E4F7387-1A44-43D0-A42C-0F5D255AB4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FDED92B-7180-4E8E-9FA1-47FFA800645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黑体" panose="02010609060101010101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黑体" panose="02010609060101010101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B11227F-0E14-47DF-A00B-C9B5FCB87C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黑体" panose="02010609060101010101"/>
              <a:cs typeface="+mn-cs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FDED92B-7180-4E8E-9FA1-47FFA800645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黑体" panose="02010609060101010101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黑体" panose="02010609060101010101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B11227F-0E14-47DF-A00B-C9B5FCB87C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黑体" panose="02010609060101010101"/>
              <a:cs typeface="+mn-cs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FDED92B-7180-4E8E-9FA1-47FFA800645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黑体" panose="02010609060101010101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黑体" panose="02010609060101010101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B11227F-0E14-47DF-A00B-C9B5FCB87C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黑体" panose="02010609060101010101"/>
              <a:cs typeface="+mn-cs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FDED92B-7180-4E8E-9FA1-47FFA800645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黑体" panose="02010609060101010101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黑体" panose="02010609060101010101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B11227F-0E14-47DF-A00B-C9B5FCB87C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黑体" panose="02010609060101010101"/>
              <a:cs typeface="+mn-c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8B37B-B2A5-4A4D-89DA-E3FCD62D652B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AFC77-F1E9-4BC9-8FA4-7E628AD82F8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FDED92B-7180-4E8E-9FA1-47FFA800645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黑体" panose="02010609060101010101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黑体" panose="02010609060101010101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B11227F-0E14-47DF-A00B-C9B5FCB87C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黑体" panose="02010609060101010101"/>
              <a:cs typeface="+mn-cs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FDED92B-7180-4E8E-9FA1-47FFA800645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黑体" panose="02010609060101010101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黑体" panose="02010609060101010101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B11227F-0E14-47DF-A00B-C9B5FCB87C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黑体" panose="02010609060101010101"/>
              <a:cs typeface="+mn-cs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FDED92B-7180-4E8E-9FA1-47FFA800645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黑体" panose="02010609060101010101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黑体" panose="02010609060101010101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B11227F-0E14-47DF-A00B-C9B5FCB87C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黑体" panose="02010609060101010101"/>
              <a:cs typeface="+mn-cs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FDED92B-7180-4E8E-9FA1-47FFA800645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黑体" panose="02010609060101010101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黑体" panose="02010609060101010101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B11227F-0E14-47DF-A00B-C9B5FCB87C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黑体" panose="02010609060101010101"/>
              <a:cs typeface="+mn-cs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FDED92B-7180-4E8E-9FA1-47FFA800645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黑体" panose="02010609060101010101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黑体" panose="02010609060101010101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B11227F-0E14-47DF-A00B-C9B5FCB87C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黑体" panose="02010609060101010101"/>
              <a:cs typeface="+mn-cs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FDED92B-7180-4E8E-9FA1-47FFA800645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黑体" panose="02010609060101010101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黑体" panose="02010609060101010101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B11227F-0E14-47DF-A00B-C9B5FCB87C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黑体" panose="02010609060101010101"/>
              <a:cs typeface="+mn-cs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FDED92B-7180-4E8E-9FA1-47FFA800645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黑体" panose="02010609060101010101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黑体" panose="02010609060101010101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B11227F-0E14-47DF-A00B-C9B5FCB87C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黑体" panose="02010609060101010101"/>
              <a:cs typeface="+mn-cs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/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p:transition spd="slow">
    <p:comb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8B37B-B2A5-4A4D-89DA-E3FCD62D652B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AFC77-F1E9-4BC9-8FA4-7E628AD82F8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8B37B-B2A5-4A4D-89DA-E3FCD62D652B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AFC77-F1E9-4BC9-8FA4-7E628AD82F8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8B37B-B2A5-4A4D-89DA-E3FCD62D652B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AFC77-F1E9-4BC9-8FA4-7E628AD82F8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8B37B-B2A5-4A4D-89DA-E3FCD62D652B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AFC77-F1E9-4BC9-8FA4-7E628AD82F8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2.xml"/><Relationship Id="rId8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0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3.xml"/><Relationship Id="rId8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6.xml"/><Relationship Id="rId14" Type="http://schemas.openxmlformats.org/officeDocument/2006/relationships/theme" Target="../theme/theme4.xml"/><Relationship Id="rId13" Type="http://schemas.openxmlformats.org/officeDocument/2006/relationships/image" Target="../media/image2.png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44.xml"/><Relationship Id="rId1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4.xml"/><Relationship Id="rId8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1.xml"/><Relationship Id="rId5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8.xml"/><Relationship Id="rId2" Type="http://schemas.openxmlformats.org/officeDocument/2006/relationships/slideLayout" Target="../slideLayouts/slideLayout47.xml"/><Relationship Id="rId14" Type="http://schemas.openxmlformats.org/officeDocument/2006/relationships/theme" Target="../theme/theme5.xml"/><Relationship Id="rId13" Type="http://schemas.openxmlformats.org/officeDocument/2006/relationships/image" Target="../media/image3.png"/><Relationship Id="rId12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5.xml"/><Relationship Id="rId1" Type="http://schemas.openxmlformats.org/officeDocument/2006/relationships/slideLayout" Target="../slideLayouts/slideLayout46.xml"/></Relationships>
</file>

<file path=ppt/slideMasters/_rels/slideMaster6.xml.rels><?xml version="1.0" encoding="UTF-8" standalone="yes"?>
<Relationships xmlns="http://schemas.openxmlformats.org/package/2006/relationships"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61.xml"/><Relationship Id="rId3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C8B37B-B2A5-4A4D-89DA-E3FCD62D652B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AAFC77-F1E9-4BC9-8FA4-7E628AD82F80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54AE3A7-20DA-48F3-81C3-2C954A8690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DE023C-A976-4855-B18A-9D29296741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3C39D9B-1707-4BC2-A8DF-A9A95A2D1D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E4F7387-1A44-43D0-A42C-0F5D255AB4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A picture containing flower, plant, bouquet&#10;&#10;Description automatically generated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FDED92B-7180-4E8E-9FA1-47FFA800645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黑体" panose="02010609060101010101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黑体" panose="02010609060101010101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B11227F-0E14-47DF-A00B-C9B5FCB87C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黑体" panose="02010609060101010101"/>
              <a:cs typeface="+mn-cs"/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8889023" y="6596390"/>
            <a:ext cx="374772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Design by: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Hương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tranthao121004@gmail.com </a:t>
            </a:r>
            <a:endParaRPr kumimoji="0" lang="en-US" sz="1100" b="0" i="1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 userDrawn="1"/>
        </p:nvSpPr>
        <p:spPr>
          <a:xfrm>
            <a:off x="9625379" y="0"/>
            <a:ext cx="263989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tranthao121004@gmail.com</a:t>
            </a:r>
            <a:endParaRPr kumimoji="0" lang="en-US" sz="11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.xml"/><Relationship Id="rId8" Type="http://schemas.openxmlformats.org/officeDocument/2006/relationships/image" Target="../media/image9.png"/><Relationship Id="rId7" Type="http://schemas.microsoft.com/office/2007/relationships/media" Target="../media/media1.mp3"/><Relationship Id="rId6" Type="http://schemas.openxmlformats.org/officeDocument/2006/relationships/audio" Target="../media/media1.mp3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1" Type="http://schemas.openxmlformats.org/officeDocument/2006/relationships/notesSlide" Target="../notesSlides/notesSlide1.xml"/><Relationship Id="rId10" Type="http://schemas.openxmlformats.org/officeDocument/2006/relationships/slideLayout" Target="../slideLayouts/slideLayout57.xml"/><Relationship Id="rId1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7" Type="http://schemas.openxmlformats.org/officeDocument/2006/relationships/slideLayout" Target="../slideLayouts/slideLayout4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tags" Target="../tags/tag3.xml"/><Relationship Id="rId3" Type="http://schemas.openxmlformats.org/officeDocument/2006/relationships/image" Target="../media/image11.png"/><Relationship Id="rId2" Type="http://schemas.openxmlformats.org/officeDocument/2006/relationships/tags" Target="../tags/tag2.xml"/><Relationship Id="rId1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4.png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.xml"/><Relationship Id="rId6" Type="http://schemas.openxmlformats.org/officeDocument/2006/relationships/slideLayout" Target="../slideLayouts/slideLayout6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5.xml"/><Relationship Id="rId1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5.xml"/><Relationship Id="rId1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5.xml"/><Relationship Id="rId1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36.xml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矢量智能"/>
          <p:cNvPicPr/>
          <p:nvPr/>
        </p:nvPicPr>
        <p:blipFill>
          <a:blip r:embed="rId1" cstate="screen"/>
          <a:stretch>
            <a:fillRect/>
          </a:stretch>
        </p:blipFill>
        <p:spPr>
          <a:xfrm>
            <a:off x="0" y="4156797"/>
            <a:ext cx="12192000" cy="2701204"/>
          </a:xfrm>
          <a:prstGeom prst="rect">
            <a:avLst/>
          </a:prstGeom>
        </p:spPr>
      </p:pic>
      <p:pic>
        <p:nvPicPr>
          <p:cNvPr id="3" name="图片 2" descr="9ee5199484871c902f5b226d6e69cbee"/>
          <p:cNvPicPr/>
          <p:nvPr/>
        </p:nvPicPr>
        <p:blipFill>
          <a:blip r:embed="rId2" cstate="screen"/>
          <a:stretch>
            <a:fillRect/>
          </a:stretch>
        </p:blipFill>
        <p:spPr>
          <a:xfrm>
            <a:off x="1896745" y="4406309"/>
            <a:ext cx="2779395" cy="2394585"/>
          </a:xfrm>
          <a:prstGeom prst="rect">
            <a:avLst/>
          </a:prstGeom>
        </p:spPr>
      </p:pic>
      <p:pic>
        <p:nvPicPr>
          <p:cNvPr id="4" name="图片 3" descr="e0f01d50e93b5be62aa78ca12bd19666"/>
          <p:cNvPicPr/>
          <p:nvPr/>
        </p:nvPicPr>
        <p:blipFill>
          <a:blip r:embed="rId3" cstate="screen"/>
          <a:stretch>
            <a:fillRect/>
          </a:stretch>
        </p:blipFill>
        <p:spPr>
          <a:xfrm>
            <a:off x="5233670" y="5226965"/>
            <a:ext cx="2170430" cy="1573929"/>
          </a:xfrm>
          <a:prstGeom prst="rect">
            <a:avLst/>
          </a:prstGeom>
        </p:spPr>
      </p:pic>
      <p:pic>
        <p:nvPicPr>
          <p:cNvPr id="10" name="图片 9" descr="e6a655ed09bc757151afabca7ab85c5c"/>
          <p:cNvPicPr/>
          <p:nvPr/>
        </p:nvPicPr>
        <p:blipFill>
          <a:blip r:embed="rId4" cstate="screen"/>
          <a:stretch>
            <a:fillRect/>
          </a:stretch>
        </p:blipFill>
        <p:spPr>
          <a:xfrm rot="1426081">
            <a:off x="10361477" y="520698"/>
            <a:ext cx="1145712" cy="1495432"/>
          </a:xfrm>
          <a:prstGeom prst="rect">
            <a:avLst/>
          </a:prstGeom>
        </p:spPr>
      </p:pic>
      <p:pic>
        <p:nvPicPr>
          <p:cNvPr id="11" name="图片 10" descr="d1ca708a87c9b39e9bdf39142e09b55e"/>
          <p:cNvPicPr/>
          <p:nvPr/>
        </p:nvPicPr>
        <p:blipFill>
          <a:blip r:embed="rId5"/>
          <a:stretch>
            <a:fillRect/>
          </a:stretch>
        </p:blipFill>
        <p:spPr>
          <a:xfrm>
            <a:off x="190500" y="-180730"/>
            <a:ext cx="2428875" cy="2428875"/>
          </a:xfrm>
          <a:prstGeom prst="rect">
            <a:avLst/>
          </a:prstGeom>
        </p:spPr>
      </p:pic>
      <p:pic>
        <p:nvPicPr>
          <p:cNvPr id="13" name="轻松欢乐节奏感动进取电子音乐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41948" y="-587130"/>
            <a:ext cx="812800" cy="812800"/>
          </a:xfrm>
          <a:prstGeom prst="rect">
            <a:avLst/>
          </a:prstGeom>
        </p:spPr>
      </p:pic>
      <p:sp>
        <p:nvSpPr>
          <p:cNvPr id="13315" name="TextBox 3"/>
          <p:cNvSpPr txBox="1">
            <a:spLocks noChangeArrowheads="1"/>
          </p:cNvSpPr>
          <p:nvPr/>
        </p:nvSpPr>
        <p:spPr bwMode="auto">
          <a:xfrm>
            <a:off x="1407556" y="225511"/>
            <a:ext cx="937656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 VÀ  ĐÀO TẠO QUẬN LONG BIÊN</a:t>
            </a:r>
            <a:endParaRPr lang="en-US" alt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PHÚC LỢI</a:t>
            </a:r>
            <a:endParaRPr lang="en-US" alt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文本框 9"/>
          <p:cNvSpPr txBox="1"/>
          <p:nvPr/>
        </p:nvSpPr>
        <p:spPr>
          <a:xfrm>
            <a:off x="2712633" y="2439181"/>
            <a:ext cx="6767282" cy="707886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7200" b="1" dirty="0" smtClean="0">
                <a:solidFill>
                  <a:srgbClr val="559AA9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LUYỆN TẬP 1</a:t>
            </a:r>
            <a:endParaRPr lang="vi-VN" sz="7200" b="1" dirty="0">
              <a:solidFill>
                <a:srgbClr val="559AA9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5" name="18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1896517" y="3429680"/>
            <a:ext cx="8356828" cy="1231106"/>
          </a:xfrm>
          <a:prstGeom prst="rect">
            <a:avLst/>
          </a:prstGeom>
          <a:noFill/>
          <a:ln w="12700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spc="600" dirty="0" smtClean="0">
                <a:solidFill>
                  <a:srgbClr val="559AA9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TỪ NGỮ CHỈ SỰ VẬT</a:t>
            </a:r>
            <a:endParaRPr lang="en-US" sz="4000" b="1" spc="600" dirty="0" smtClean="0">
              <a:solidFill>
                <a:srgbClr val="559AA9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spc="600" smtClean="0">
                <a:solidFill>
                  <a:srgbClr val="559AA9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CÂU NÊU HOẠT ĐỘNG</a:t>
            </a:r>
            <a:endParaRPr lang="vi-VN" sz="4000" b="1" spc="600" dirty="0">
              <a:solidFill>
                <a:srgbClr val="559AA9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000">
        <p:random/>
      </p:transition>
    </mc:Choice>
    <mc:Fallback>
      <p:transition spd="slow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4" grpId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7" name="图片 18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450" y="419100"/>
            <a:ext cx="3509963" cy="241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A_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5513" y="809833"/>
            <a:ext cx="7145338" cy="5748810"/>
          </a:xfrm>
          <a:prstGeom prst="rect">
            <a:avLst/>
          </a:prstGeom>
        </p:spPr>
      </p:pic>
      <p:pic>
        <p:nvPicPr>
          <p:cNvPr id="19" name="PA_图片 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085" y="2507381"/>
            <a:ext cx="4655117" cy="465511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0105" y="67097"/>
            <a:ext cx="1630009" cy="1485472"/>
          </a:xfrm>
          <a:prstGeom prst="rect">
            <a:avLst/>
          </a:prstGeom>
        </p:spPr>
      </p:pic>
      <p:sp>
        <p:nvSpPr>
          <p:cNvPr id="24" name="矩形 39"/>
          <p:cNvSpPr>
            <a:spLocks noChangeArrowheads="1"/>
          </p:cNvSpPr>
          <p:nvPr/>
        </p:nvSpPr>
        <p:spPr bwMode="auto">
          <a:xfrm>
            <a:off x="4944666" y="2522966"/>
            <a:ext cx="5016080" cy="1306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9pPr>
          </a:lstStyle>
          <a:p>
            <a:pPr marL="0" marR="0" lvl="0" indent="0" algn="l" defTabSz="1218565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000" b="1" i="0" u="sng" strike="noStrike" kern="1200" cap="none" spc="0" normalizeH="0" baseline="0" noProof="0" dirty="0" err="1">
                <a:ln>
                  <a:noFill/>
                </a:ln>
                <a:solidFill>
                  <a:srgbClr val="F39800"/>
                </a:solidFill>
                <a:effectLst/>
                <a:uLnTx/>
                <a:uFillTx/>
                <a:latin typeface="Arial" panose="020B0604020202020204" pitchFamily="34" charset="0"/>
                <a:ea typeface="汉仪小麦体简" panose="00020600040101010101" pitchFamily="18" charset="-122"/>
                <a:cs typeface="SimSun" panose="02010600030101010101" pitchFamily="2" charset="-122"/>
              </a:rPr>
              <a:t>Khởi</a:t>
            </a:r>
            <a:r>
              <a:rPr kumimoji="0" lang="en-US" altLang="zh-CN" sz="6000" b="1" i="0" u="sng" strike="noStrike" kern="1200" cap="none" spc="0" normalizeH="0" baseline="0" noProof="0" dirty="0">
                <a:ln>
                  <a:noFill/>
                </a:ln>
                <a:solidFill>
                  <a:srgbClr val="F39800"/>
                </a:solidFill>
                <a:effectLst/>
                <a:uLnTx/>
                <a:uFillTx/>
                <a:latin typeface="Arial" panose="020B0604020202020204" pitchFamily="34" charset="0"/>
                <a:ea typeface="汉仪小麦体简" panose="00020600040101010101" pitchFamily="18" charset="-122"/>
                <a:cs typeface="SimSun" panose="02010600030101010101" pitchFamily="2" charset="-122"/>
              </a:rPr>
              <a:t> </a:t>
            </a:r>
            <a:r>
              <a:rPr kumimoji="0" lang="en-US" altLang="zh-CN" sz="6000" b="1" i="0" u="sng" strike="noStrike" kern="1200" cap="none" spc="0" normalizeH="0" baseline="0" noProof="0" dirty="0" err="1">
                <a:ln>
                  <a:noFill/>
                </a:ln>
                <a:solidFill>
                  <a:srgbClr val="F39800"/>
                </a:solidFill>
                <a:effectLst/>
                <a:uLnTx/>
                <a:uFillTx/>
                <a:latin typeface="Arial" panose="020B0604020202020204" pitchFamily="34" charset="0"/>
                <a:ea typeface="汉仪小麦体简" panose="00020600040101010101" pitchFamily="18" charset="-122"/>
                <a:cs typeface="SimSun" panose="02010600030101010101" pitchFamily="2" charset="-122"/>
              </a:rPr>
              <a:t>động</a:t>
            </a:r>
            <a:endParaRPr kumimoji="0" lang="zh-CN" altLang="en-US" sz="6000" b="1" i="0" u="sng" strike="noStrike" kern="1200" cap="none" spc="0" normalizeH="0" baseline="0" noProof="0" dirty="0">
              <a:ln>
                <a:noFill/>
              </a:ln>
              <a:solidFill>
                <a:srgbClr val="F39800"/>
              </a:solidFill>
              <a:effectLst/>
              <a:uLnTx/>
              <a:uFillTx/>
              <a:latin typeface="Arial" panose="020B0604020202020204" pitchFamily="34" charset="0"/>
              <a:ea typeface="汉仪小麦体简" panose="00020600040101010101" pitchFamily="18" charset="-122"/>
              <a:cs typeface="SimSun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0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é Tập Đánh Răng - Nhạc Thiếu Nhi Bảo Ngọc Vui Nhộn Sôi Động - Skids Nhạc Thiếu Nhi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2814474" y="-768168"/>
            <a:ext cx="9043851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772416">
            <a:off x="-229490" y="-179841"/>
            <a:ext cx="2278412" cy="227841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-324424" y="1838999"/>
            <a:ext cx="5123485" cy="501613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9946280" y="1930438"/>
            <a:ext cx="2489200" cy="24892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154275" y="2923067"/>
            <a:ext cx="7036605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 hãy</a:t>
            </a:r>
            <a:r>
              <a:rPr kumimoji="0" lang="en-US" sz="4000" b="0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đặt 1 câu có chứa từ chỉ đặc điểm.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096713" y="377933"/>
            <a:ext cx="380104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ÔN BÀI CŨ</a:t>
            </a:r>
            <a:endParaRPr lang="en-US" sz="5400" b="1" cap="none" spc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/>
        </p:nvGrpSpPr>
        <p:grpSpPr>
          <a:xfrm>
            <a:off x="0" y="86032"/>
            <a:ext cx="12192000" cy="6664009"/>
            <a:chOff x="0" y="0"/>
            <a:chExt cx="9144000" cy="5132867"/>
          </a:xfrm>
        </p:grpSpPr>
        <p:cxnSp>
          <p:nvCxnSpPr>
            <p:cNvPr id="25" name="Straight Connector 24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0" y="513286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Round Diagonal Corner Rectangle 7"/>
          <p:cNvSpPr/>
          <p:nvPr/>
        </p:nvSpPr>
        <p:spPr>
          <a:xfrm>
            <a:off x="-46721" y="-45531"/>
            <a:ext cx="12206500" cy="2169409"/>
          </a:xfrm>
          <a:custGeom>
            <a:avLst/>
            <a:gdLst>
              <a:gd name="connsiteX0" fmla="*/ 276498 w 9144000"/>
              <a:gd name="connsiteY0" fmla="*/ 0 h 1658956"/>
              <a:gd name="connsiteX1" fmla="*/ 9144000 w 9144000"/>
              <a:gd name="connsiteY1" fmla="*/ 0 h 1658956"/>
              <a:gd name="connsiteX2" fmla="*/ 9144000 w 9144000"/>
              <a:gd name="connsiteY2" fmla="*/ 0 h 1658956"/>
              <a:gd name="connsiteX3" fmla="*/ 9144000 w 9144000"/>
              <a:gd name="connsiteY3" fmla="*/ 1382458 h 1658956"/>
              <a:gd name="connsiteX4" fmla="*/ 8867502 w 9144000"/>
              <a:gd name="connsiteY4" fmla="*/ 1658956 h 1658956"/>
              <a:gd name="connsiteX5" fmla="*/ 0 w 9144000"/>
              <a:gd name="connsiteY5" fmla="*/ 1658956 h 1658956"/>
              <a:gd name="connsiteX6" fmla="*/ 0 w 9144000"/>
              <a:gd name="connsiteY6" fmla="*/ 1658956 h 1658956"/>
              <a:gd name="connsiteX7" fmla="*/ 0 w 9144000"/>
              <a:gd name="connsiteY7" fmla="*/ 276498 h 1658956"/>
              <a:gd name="connsiteX8" fmla="*/ 276498 w 9144000"/>
              <a:gd name="connsiteY8" fmla="*/ 0 h 1658956"/>
              <a:gd name="connsiteX0-1" fmla="*/ 340293 w 9144000"/>
              <a:gd name="connsiteY0-2" fmla="*/ 202018 h 1658956"/>
              <a:gd name="connsiteX1-3" fmla="*/ 9144000 w 9144000"/>
              <a:gd name="connsiteY1-4" fmla="*/ 0 h 1658956"/>
              <a:gd name="connsiteX2-5" fmla="*/ 9144000 w 9144000"/>
              <a:gd name="connsiteY2-6" fmla="*/ 0 h 1658956"/>
              <a:gd name="connsiteX3-7" fmla="*/ 9144000 w 9144000"/>
              <a:gd name="connsiteY3-8" fmla="*/ 1382458 h 1658956"/>
              <a:gd name="connsiteX4-9" fmla="*/ 8867502 w 9144000"/>
              <a:gd name="connsiteY4-10" fmla="*/ 1658956 h 1658956"/>
              <a:gd name="connsiteX5-11" fmla="*/ 0 w 9144000"/>
              <a:gd name="connsiteY5-12" fmla="*/ 1658956 h 1658956"/>
              <a:gd name="connsiteX6-13" fmla="*/ 0 w 9144000"/>
              <a:gd name="connsiteY6-14" fmla="*/ 1658956 h 1658956"/>
              <a:gd name="connsiteX7-15" fmla="*/ 0 w 9144000"/>
              <a:gd name="connsiteY7-16" fmla="*/ 276498 h 1658956"/>
              <a:gd name="connsiteX8-17" fmla="*/ 340293 w 9144000"/>
              <a:gd name="connsiteY8-18" fmla="*/ 202018 h 1658956"/>
              <a:gd name="connsiteX0-19" fmla="*/ 340293 w 9144000"/>
              <a:gd name="connsiteY0-20" fmla="*/ 202018 h 1658956"/>
              <a:gd name="connsiteX1-21" fmla="*/ 9144000 w 9144000"/>
              <a:gd name="connsiteY1-22" fmla="*/ 0 h 1658956"/>
              <a:gd name="connsiteX2-23" fmla="*/ 9144000 w 9144000"/>
              <a:gd name="connsiteY2-24" fmla="*/ 0 h 1658956"/>
              <a:gd name="connsiteX3-25" fmla="*/ 9144000 w 9144000"/>
              <a:gd name="connsiteY3-26" fmla="*/ 1382458 h 1658956"/>
              <a:gd name="connsiteX4-27" fmla="*/ 8867502 w 9144000"/>
              <a:gd name="connsiteY4-28" fmla="*/ 1658956 h 1658956"/>
              <a:gd name="connsiteX5-29" fmla="*/ 0 w 9144000"/>
              <a:gd name="connsiteY5-30" fmla="*/ 1658956 h 1658956"/>
              <a:gd name="connsiteX6-31" fmla="*/ 0 w 9144000"/>
              <a:gd name="connsiteY6-32" fmla="*/ 1658956 h 1658956"/>
              <a:gd name="connsiteX7-33" fmla="*/ 0 w 9144000"/>
              <a:gd name="connsiteY7-34" fmla="*/ 276498 h 1658956"/>
              <a:gd name="connsiteX8-35" fmla="*/ 340293 w 9144000"/>
              <a:gd name="connsiteY8-36" fmla="*/ 202018 h 1658956"/>
              <a:gd name="connsiteX0-37" fmla="*/ 340293 w 9144000"/>
              <a:gd name="connsiteY0-38" fmla="*/ 202018 h 1658956"/>
              <a:gd name="connsiteX1-39" fmla="*/ 9144000 w 9144000"/>
              <a:gd name="connsiteY1-40" fmla="*/ 0 h 1658956"/>
              <a:gd name="connsiteX2-41" fmla="*/ 9144000 w 9144000"/>
              <a:gd name="connsiteY2-42" fmla="*/ 0 h 1658956"/>
              <a:gd name="connsiteX3-43" fmla="*/ 9144000 w 9144000"/>
              <a:gd name="connsiteY3-44" fmla="*/ 1382458 h 1658956"/>
              <a:gd name="connsiteX4-45" fmla="*/ 8867502 w 9144000"/>
              <a:gd name="connsiteY4-46" fmla="*/ 1658956 h 1658956"/>
              <a:gd name="connsiteX5-47" fmla="*/ 0 w 9144000"/>
              <a:gd name="connsiteY5-48" fmla="*/ 1658956 h 1658956"/>
              <a:gd name="connsiteX6-49" fmla="*/ 0 w 9144000"/>
              <a:gd name="connsiteY6-50" fmla="*/ 1658956 h 1658956"/>
              <a:gd name="connsiteX7-51" fmla="*/ 0 w 9144000"/>
              <a:gd name="connsiteY7-52" fmla="*/ 276498 h 1658956"/>
              <a:gd name="connsiteX8-53" fmla="*/ 340293 w 9144000"/>
              <a:gd name="connsiteY8-54" fmla="*/ 202018 h 1658956"/>
              <a:gd name="connsiteX0-55" fmla="*/ 446619 w 9144000"/>
              <a:gd name="connsiteY0-56" fmla="*/ 180753 h 1658956"/>
              <a:gd name="connsiteX1-57" fmla="*/ 9144000 w 9144000"/>
              <a:gd name="connsiteY1-58" fmla="*/ 0 h 1658956"/>
              <a:gd name="connsiteX2-59" fmla="*/ 9144000 w 9144000"/>
              <a:gd name="connsiteY2-60" fmla="*/ 0 h 1658956"/>
              <a:gd name="connsiteX3-61" fmla="*/ 9144000 w 9144000"/>
              <a:gd name="connsiteY3-62" fmla="*/ 1382458 h 1658956"/>
              <a:gd name="connsiteX4-63" fmla="*/ 8867502 w 9144000"/>
              <a:gd name="connsiteY4-64" fmla="*/ 1658956 h 1658956"/>
              <a:gd name="connsiteX5-65" fmla="*/ 0 w 9144000"/>
              <a:gd name="connsiteY5-66" fmla="*/ 1658956 h 1658956"/>
              <a:gd name="connsiteX6-67" fmla="*/ 0 w 9144000"/>
              <a:gd name="connsiteY6-68" fmla="*/ 1658956 h 1658956"/>
              <a:gd name="connsiteX7-69" fmla="*/ 0 w 9144000"/>
              <a:gd name="connsiteY7-70" fmla="*/ 276498 h 1658956"/>
              <a:gd name="connsiteX8-71" fmla="*/ 446619 w 9144000"/>
              <a:gd name="connsiteY8-72" fmla="*/ 180753 h 1658956"/>
              <a:gd name="connsiteX0-73" fmla="*/ 404089 w 9144000"/>
              <a:gd name="connsiteY0-74" fmla="*/ 191386 h 1658956"/>
              <a:gd name="connsiteX1-75" fmla="*/ 9144000 w 9144000"/>
              <a:gd name="connsiteY1-76" fmla="*/ 0 h 1658956"/>
              <a:gd name="connsiteX2-77" fmla="*/ 9144000 w 9144000"/>
              <a:gd name="connsiteY2-78" fmla="*/ 0 h 1658956"/>
              <a:gd name="connsiteX3-79" fmla="*/ 9144000 w 9144000"/>
              <a:gd name="connsiteY3-80" fmla="*/ 1382458 h 1658956"/>
              <a:gd name="connsiteX4-81" fmla="*/ 8867502 w 9144000"/>
              <a:gd name="connsiteY4-82" fmla="*/ 1658956 h 1658956"/>
              <a:gd name="connsiteX5-83" fmla="*/ 0 w 9144000"/>
              <a:gd name="connsiteY5-84" fmla="*/ 1658956 h 1658956"/>
              <a:gd name="connsiteX6-85" fmla="*/ 0 w 9144000"/>
              <a:gd name="connsiteY6-86" fmla="*/ 1658956 h 1658956"/>
              <a:gd name="connsiteX7-87" fmla="*/ 0 w 9144000"/>
              <a:gd name="connsiteY7-88" fmla="*/ 276498 h 1658956"/>
              <a:gd name="connsiteX8-89" fmla="*/ 404089 w 9144000"/>
              <a:gd name="connsiteY8-90" fmla="*/ 191386 h 1658956"/>
              <a:gd name="connsiteX0-91" fmla="*/ 404089 w 9144000"/>
              <a:gd name="connsiteY0-92" fmla="*/ 191386 h 1658956"/>
              <a:gd name="connsiteX1-93" fmla="*/ 9144000 w 9144000"/>
              <a:gd name="connsiteY1-94" fmla="*/ 0 h 1658956"/>
              <a:gd name="connsiteX2-95" fmla="*/ 9133367 w 9144000"/>
              <a:gd name="connsiteY2-96" fmla="*/ 138223 h 1658956"/>
              <a:gd name="connsiteX3-97" fmla="*/ 9144000 w 9144000"/>
              <a:gd name="connsiteY3-98" fmla="*/ 1382458 h 1658956"/>
              <a:gd name="connsiteX4-99" fmla="*/ 8867502 w 9144000"/>
              <a:gd name="connsiteY4-100" fmla="*/ 1658956 h 1658956"/>
              <a:gd name="connsiteX5-101" fmla="*/ 0 w 9144000"/>
              <a:gd name="connsiteY5-102" fmla="*/ 1658956 h 1658956"/>
              <a:gd name="connsiteX6-103" fmla="*/ 0 w 9144000"/>
              <a:gd name="connsiteY6-104" fmla="*/ 1658956 h 1658956"/>
              <a:gd name="connsiteX7-105" fmla="*/ 0 w 9144000"/>
              <a:gd name="connsiteY7-106" fmla="*/ 276498 h 1658956"/>
              <a:gd name="connsiteX8-107" fmla="*/ 404089 w 9144000"/>
              <a:gd name="connsiteY8-108" fmla="*/ 191386 h 1658956"/>
              <a:gd name="connsiteX0-109" fmla="*/ 404089 w 9154633"/>
              <a:gd name="connsiteY0-110" fmla="*/ 106325 h 1573895"/>
              <a:gd name="connsiteX1-111" fmla="*/ 9154633 w 9154633"/>
              <a:gd name="connsiteY1-112" fmla="*/ 0 h 1573895"/>
              <a:gd name="connsiteX2-113" fmla="*/ 9133367 w 9154633"/>
              <a:gd name="connsiteY2-114" fmla="*/ 53162 h 1573895"/>
              <a:gd name="connsiteX3-115" fmla="*/ 9144000 w 9154633"/>
              <a:gd name="connsiteY3-116" fmla="*/ 1297397 h 1573895"/>
              <a:gd name="connsiteX4-117" fmla="*/ 8867502 w 9154633"/>
              <a:gd name="connsiteY4-118" fmla="*/ 1573895 h 1573895"/>
              <a:gd name="connsiteX5-119" fmla="*/ 0 w 9154633"/>
              <a:gd name="connsiteY5-120" fmla="*/ 1573895 h 1573895"/>
              <a:gd name="connsiteX6-121" fmla="*/ 0 w 9154633"/>
              <a:gd name="connsiteY6-122" fmla="*/ 1573895 h 1573895"/>
              <a:gd name="connsiteX7-123" fmla="*/ 0 w 9154633"/>
              <a:gd name="connsiteY7-124" fmla="*/ 191437 h 1573895"/>
              <a:gd name="connsiteX8-125" fmla="*/ 404089 w 9154633"/>
              <a:gd name="connsiteY8-126" fmla="*/ 106325 h 1573895"/>
              <a:gd name="connsiteX0-127" fmla="*/ 406325 w 9156869"/>
              <a:gd name="connsiteY0-128" fmla="*/ 106325 h 1573895"/>
              <a:gd name="connsiteX1-129" fmla="*/ 9156869 w 9156869"/>
              <a:gd name="connsiteY1-130" fmla="*/ 0 h 1573895"/>
              <a:gd name="connsiteX2-131" fmla="*/ 9135603 w 9156869"/>
              <a:gd name="connsiteY2-132" fmla="*/ 53162 h 1573895"/>
              <a:gd name="connsiteX3-133" fmla="*/ 9146236 w 9156869"/>
              <a:gd name="connsiteY3-134" fmla="*/ 1297397 h 1573895"/>
              <a:gd name="connsiteX4-135" fmla="*/ 8869738 w 9156869"/>
              <a:gd name="connsiteY4-136" fmla="*/ 1573895 h 1573895"/>
              <a:gd name="connsiteX5-137" fmla="*/ 2236 w 9156869"/>
              <a:gd name="connsiteY5-138" fmla="*/ 1573895 h 1573895"/>
              <a:gd name="connsiteX6-139" fmla="*/ 2236 w 9156869"/>
              <a:gd name="connsiteY6-140" fmla="*/ 1573895 h 1573895"/>
              <a:gd name="connsiteX7-141" fmla="*/ 2236 w 9156869"/>
              <a:gd name="connsiteY7-142" fmla="*/ 191437 h 1573895"/>
              <a:gd name="connsiteX8-143" fmla="*/ 406325 w 9156869"/>
              <a:gd name="connsiteY8-144" fmla="*/ 106325 h 1573895"/>
              <a:gd name="connsiteX0-145" fmla="*/ 436229 w 9154875"/>
              <a:gd name="connsiteY0-146" fmla="*/ 74427 h 1573895"/>
              <a:gd name="connsiteX1-147" fmla="*/ 9154875 w 9154875"/>
              <a:gd name="connsiteY1-148" fmla="*/ 0 h 1573895"/>
              <a:gd name="connsiteX2-149" fmla="*/ 9133609 w 9154875"/>
              <a:gd name="connsiteY2-150" fmla="*/ 53162 h 1573895"/>
              <a:gd name="connsiteX3-151" fmla="*/ 9144242 w 9154875"/>
              <a:gd name="connsiteY3-152" fmla="*/ 1297397 h 1573895"/>
              <a:gd name="connsiteX4-153" fmla="*/ 8867744 w 9154875"/>
              <a:gd name="connsiteY4-154" fmla="*/ 1573895 h 1573895"/>
              <a:gd name="connsiteX5-155" fmla="*/ 242 w 9154875"/>
              <a:gd name="connsiteY5-156" fmla="*/ 1573895 h 1573895"/>
              <a:gd name="connsiteX6-157" fmla="*/ 242 w 9154875"/>
              <a:gd name="connsiteY6-158" fmla="*/ 1573895 h 1573895"/>
              <a:gd name="connsiteX7-159" fmla="*/ 242 w 9154875"/>
              <a:gd name="connsiteY7-160" fmla="*/ 191437 h 1573895"/>
              <a:gd name="connsiteX8-161" fmla="*/ 436229 w 9154875"/>
              <a:gd name="connsiteY8-162" fmla="*/ 74427 h 1573895"/>
              <a:gd name="connsiteX0-163" fmla="*/ 436229 w 9154875"/>
              <a:gd name="connsiteY0-164" fmla="*/ 74427 h 1573895"/>
              <a:gd name="connsiteX1-165" fmla="*/ 9154875 w 9154875"/>
              <a:gd name="connsiteY1-166" fmla="*/ 0 h 1573895"/>
              <a:gd name="connsiteX2-167" fmla="*/ 9133609 w 9154875"/>
              <a:gd name="connsiteY2-168" fmla="*/ 53162 h 1573895"/>
              <a:gd name="connsiteX3-169" fmla="*/ 9144242 w 9154875"/>
              <a:gd name="connsiteY3-170" fmla="*/ 1297397 h 1573895"/>
              <a:gd name="connsiteX4-171" fmla="*/ 8867744 w 9154875"/>
              <a:gd name="connsiteY4-172" fmla="*/ 1573895 h 1573895"/>
              <a:gd name="connsiteX5-173" fmla="*/ 242 w 9154875"/>
              <a:gd name="connsiteY5-174" fmla="*/ 1573895 h 1573895"/>
              <a:gd name="connsiteX6-175" fmla="*/ 242 w 9154875"/>
              <a:gd name="connsiteY6-176" fmla="*/ 1573895 h 1573895"/>
              <a:gd name="connsiteX7-177" fmla="*/ 242 w 9154875"/>
              <a:gd name="connsiteY7-178" fmla="*/ 191437 h 1573895"/>
              <a:gd name="connsiteX8-179" fmla="*/ 436229 w 9154875"/>
              <a:gd name="connsiteY8-180" fmla="*/ 74427 h 1573895"/>
              <a:gd name="connsiteX0-181" fmla="*/ 436229 w 9154875"/>
              <a:gd name="connsiteY0-182" fmla="*/ 74427 h 1573895"/>
              <a:gd name="connsiteX1-183" fmla="*/ 9154875 w 9154875"/>
              <a:gd name="connsiteY1-184" fmla="*/ 0 h 1573895"/>
              <a:gd name="connsiteX2-185" fmla="*/ 9133609 w 9154875"/>
              <a:gd name="connsiteY2-186" fmla="*/ 53162 h 1573895"/>
              <a:gd name="connsiteX3-187" fmla="*/ 9144242 w 9154875"/>
              <a:gd name="connsiteY3-188" fmla="*/ 1297397 h 1573895"/>
              <a:gd name="connsiteX4-189" fmla="*/ 8867744 w 9154875"/>
              <a:gd name="connsiteY4-190" fmla="*/ 1573895 h 1573895"/>
              <a:gd name="connsiteX5-191" fmla="*/ 242 w 9154875"/>
              <a:gd name="connsiteY5-192" fmla="*/ 1573895 h 1573895"/>
              <a:gd name="connsiteX6-193" fmla="*/ 242 w 9154875"/>
              <a:gd name="connsiteY6-194" fmla="*/ 1456937 h 1573895"/>
              <a:gd name="connsiteX7-195" fmla="*/ 242 w 9154875"/>
              <a:gd name="connsiteY7-196" fmla="*/ 191437 h 1573895"/>
              <a:gd name="connsiteX8-197" fmla="*/ 436229 w 9154875"/>
              <a:gd name="connsiteY8-198" fmla="*/ 74427 h 1573895"/>
              <a:gd name="connsiteX0-199" fmla="*/ 436229 w 9154875"/>
              <a:gd name="connsiteY0-200" fmla="*/ 74427 h 1584527"/>
              <a:gd name="connsiteX1-201" fmla="*/ 9154875 w 9154875"/>
              <a:gd name="connsiteY1-202" fmla="*/ 0 h 1584527"/>
              <a:gd name="connsiteX2-203" fmla="*/ 9133609 w 9154875"/>
              <a:gd name="connsiteY2-204" fmla="*/ 53162 h 1584527"/>
              <a:gd name="connsiteX3-205" fmla="*/ 9144242 w 9154875"/>
              <a:gd name="connsiteY3-206" fmla="*/ 1297397 h 1584527"/>
              <a:gd name="connsiteX4-207" fmla="*/ 8867744 w 9154875"/>
              <a:gd name="connsiteY4-208" fmla="*/ 1573895 h 1584527"/>
              <a:gd name="connsiteX5-209" fmla="*/ 212893 w 9154875"/>
              <a:gd name="connsiteY5-210" fmla="*/ 1584527 h 1584527"/>
              <a:gd name="connsiteX6-211" fmla="*/ 242 w 9154875"/>
              <a:gd name="connsiteY6-212" fmla="*/ 1456937 h 1584527"/>
              <a:gd name="connsiteX7-213" fmla="*/ 242 w 9154875"/>
              <a:gd name="connsiteY7-214" fmla="*/ 191437 h 1584527"/>
              <a:gd name="connsiteX8-215" fmla="*/ 436229 w 9154875"/>
              <a:gd name="connsiteY8-216" fmla="*/ 74427 h 1584527"/>
              <a:gd name="connsiteX0-217" fmla="*/ 436229 w 9154875"/>
              <a:gd name="connsiteY0-218" fmla="*/ 74427 h 1627057"/>
              <a:gd name="connsiteX1-219" fmla="*/ 9154875 w 9154875"/>
              <a:gd name="connsiteY1-220" fmla="*/ 0 h 1627057"/>
              <a:gd name="connsiteX2-221" fmla="*/ 9133609 w 9154875"/>
              <a:gd name="connsiteY2-222" fmla="*/ 53162 h 1627057"/>
              <a:gd name="connsiteX3-223" fmla="*/ 9144242 w 9154875"/>
              <a:gd name="connsiteY3-224" fmla="*/ 1297397 h 1627057"/>
              <a:gd name="connsiteX4-225" fmla="*/ 8867744 w 9154875"/>
              <a:gd name="connsiteY4-226" fmla="*/ 1573895 h 1627057"/>
              <a:gd name="connsiteX5-227" fmla="*/ 436177 w 9154875"/>
              <a:gd name="connsiteY5-228" fmla="*/ 1627057 h 1627057"/>
              <a:gd name="connsiteX6-229" fmla="*/ 242 w 9154875"/>
              <a:gd name="connsiteY6-230" fmla="*/ 1456937 h 1627057"/>
              <a:gd name="connsiteX7-231" fmla="*/ 242 w 9154875"/>
              <a:gd name="connsiteY7-232" fmla="*/ 191437 h 1627057"/>
              <a:gd name="connsiteX8-233" fmla="*/ 436229 w 9154875"/>
              <a:gd name="connsiteY8-234" fmla="*/ 74427 h 1627057"/>
              <a:gd name="connsiteX0-235" fmla="*/ 436229 w 9154875"/>
              <a:gd name="connsiteY0-236" fmla="*/ 74427 h 1627057"/>
              <a:gd name="connsiteX1-237" fmla="*/ 9154875 w 9154875"/>
              <a:gd name="connsiteY1-238" fmla="*/ 0 h 1627057"/>
              <a:gd name="connsiteX2-239" fmla="*/ 9133609 w 9154875"/>
              <a:gd name="connsiteY2-240" fmla="*/ 53162 h 1627057"/>
              <a:gd name="connsiteX3-241" fmla="*/ 9144242 w 9154875"/>
              <a:gd name="connsiteY3-242" fmla="*/ 1297397 h 1627057"/>
              <a:gd name="connsiteX4-243" fmla="*/ 8570033 w 9154875"/>
              <a:gd name="connsiteY4-244" fmla="*/ 1616425 h 1627057"/>
              <a:gd name="connsiteX5-245" fmla="*/ 436177 w 9154875"/>
              <a:gd name="connsiteY5-246" fmla="*/ 1627057 h 1627057"/>
              <a:gd name="connsiteX6-247" fmla="*/ 242 w 9154875"/>
              <a:gd name="connsiteY6-248" fmla="*/ 1456937 h 1627057"/>
              <a:gd name="connsiteX7-249" fmla="*/ 242 w 9154875"/>
              <a:gd name="connsiteY7-250" fmla="*/ 191437 h 1627057"/>
              <a:gd name="connsiteX8-251" fmla="*/ 436229 w 9154875"/>
              <a:gd name="connsiteY8-252" fmla="*/ 74427 h 162705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9154875" h="1627057">
                <a:moveTo>
                  <a:pt x="436229" y="74427"/>
                </a:moveTo>
                <a:lnTo>
                  <a:pt x="9154875" y="0"/>
                </a:lnTo>
                <a:lnTo>
                  <a:pt x="9133609" y="53162"/>
                </a:lnTo>
                <a:cubicBezTo>
                  <a:pt x="9137153" y="467907"/>
                  <a:pt x="9140698" y="882652"/>
                  <a:pt x="9144242" y="1297397"/>
                </a:cubicBezTo>
                <a:cubicBezTo>
                  <a:pt x="9144242" y="1450103"/>
                  <a:pt x="8722739" y="1616425"/>
                  <a:pt x="8570033" y="1616425"/>
                </a:cubicBezTo>
                <a:lnTo>
                  <a:pt x="436177" y="1627057"/>
                </a:lnTo>
                <a:lnTo>
                  <a:pt x="242" y="1456937"/>
                </a:lnTo>
                <a:lnTo>
                  <a:pt x="242" y="191437"/>
                </a:lnTo>
                <a:cubicBezTo>
                  <a:pt x="242" y="38731"/>
                  <a:pt x="-24822" y="85060"/>
                  <a:pt x="436229" y="74427"/>
                </a:cubicBezTo>
                <a:close/>
              </a:path>
            </a:pathLst>
          </a:custGeom>
          <a:solidFill>
            <a:srgbClr val="00B0F0"/>
          </a:solidFill>
          <a:ln w="762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lang="en-US" sz="5335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-572279" y="-297645"/>
            <a:ext cx="3430773" cy="2662051"/>
            <a:chOff x="-255181" y="-138500"/>
            <a:chExt cx="2668772" cy="1866155"/>
          </a:xfrm>
        </p:grpSpPr>
        <p:sp>
          <p:nvSpPr>
            <p:cNvPr id="9" name="Oval 8"/>
            <p:cNvSpPr/>
            <p:nvPr/>
          </p:nvSpPr>
          <p:spPr>
            <a:xfrm>
              <a:off x="-255181" y="-138500"/>
              <a:ext cx="2668772" cy="1850342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lang="en-US" sz="186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-127591" y="-96105"/>
              <a:ext cx="2413592" cy="182376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lang="en-US" sz="186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127591" y="255045"/>
              <a:ext cx="1903228" cy="1472610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lang="en-US" sz="186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31618" y="2633315"/>
            <a:ext cx="11928764" cy="1924507"/>
            <a:chOff x="1992986" y="1961909"/>
            <a:chExt cx="6789696" cy="1035577"/>
          </a:xfrm>
        </p:grpSpPr>
        <p:sp>
          <p:nvSpPr>
            <p:cNvPr id="14" name="Rectangle 10"/>
            <p:cNvSpPr/>
            <p:nvPr/>
          </p:nvSpPr>
          <p:spPr>
            <a:xfrm>
              <a:off x="1992986" y="2044087"/>
              <a:ext cx="6649863" cy="951856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lang="en-US" sz="186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15" name="Rectangle 10"/>
            <p:cNvSpPr/>
            <p:nvPr/>
          </p:nvSpPr>
          <p:spPr>
            <a:xfrm rot="416356">
              <a:off x="6357470" y="1973080"/>
              <a:ext cx="2425212" cy="1024406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rgbClr val="00B0F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lang="en-US" sz="186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16" name="Rectangle 10"/>
            <p:cNvSpPr/>
            <p:nvPr/>
          </p:nvSpPr>
          <p:spPr>
            <a:xfrm>
              <a:off x="1992986" y="1961909"/>
              <a:ext cx="6649863" cy="1003895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lang="en-US" sz="186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17" name="Rectangle 10"/>
            <p:cNvSpPr/>
            <p:nvPr/>
          </p:nvSpPr>
          <p:spPr>
            <a:xfrm>
              <a:off x="2055600" y="2054250"/>
              <a:ext cx="6295779" cy="800606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lang="en-US" sz="186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567206" y="2855952"/>
            <a:ext cx="10260613" cy="1354201"/>
          </a:xfrm>
          <a:prstGeom prst="rect">
            <a:avLst/>
          </a:prstGeom>
          <a:noFill/>
        </p:spPr>
        <p:txBody>
          <a:bodyPr wrap="square" lIns="121904" tIns="60952" rIns="121904" bIns="60952" rtlCol="0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en-US" sz="4000" b="1" i="0" u="none" strike="noStrike" kern="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 panose="020B0604020202020204"/>
              </a:rPr>
              <a:t>Từ ngữ chỉ hoạt động thể thao, vui chơi.</a:t>
            </a:r>
            <a:endParaRPr kumimoji="0" lang="en-US" sz="4000" b="1" i="0" u="none" strike="noStrike" kern="0" cap="none" spc="0" normalizeH="0" baseline="0" noProof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  <a:sym typeface="Arial" panose="020B0604020202020204"/>
            </a:endParaRPr>
          </a:p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en-US" sz="4000" b="1" i="0" u="none" strike="noStrike" kern="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 panose="020B0604020202020204"/>
              </a:rPr>
              <a:t>Câu nêu hoạt động.</a:t>
            </a:r>
            <a:endParaRPr kumimoji="0" lang="en-US" sz="4000" b="1" i="0" u="none" strike="noStrike" kern="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  <a:sym typeface="Arial" panose="020B0604020202020204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36144" y="669047"/>
            <a:ext cx="183896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en-US" sz="5400" b="1" i="0" u="none" strike="noStrike" kern="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Bài 8</a:t>
            </a:r>
            <a:endParaRPr kumimoji="0" lang="en-US" sz="5400" b="1" i="0" u="none" strike="noStrike" kern="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629312" y="776895"/>
            <a:ext cx="18473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lang="en-US" sz="7200" b="1" i="0" u="none" strike="noStrike" kern="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424462" y="464052"/>
            <a:ext cx="4063933" cy="9130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en-US" sz="5335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LUYỆN TẬP</a:t>
            </a:r>
            <a:endParaRPr kumimoji="0" lang="en-US" sz="5335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4037889"/>
            <a:ext cx="1143108" cy="276043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15636" y="533400"/>
            <a:ext cx="10972799" cy="4121728"/>
          </a:xfrm>
          <a:prstGeom prst="rect">
            <a:avLst/>
          </a:prstGeom>
        </p:spPr>
      </p:pic>
      <p:sp>
        <p:nvSpPr>
          <p:cNvPr id="8" name="Rectangle: Rounded Corners 7"/>
          <p:cNvSpPr/>
          <p:nvPr/>
        </p:nvSpPr>
        <p:spPr>
          <a:xfrm>
            <a:off x="1496291" y="4821382"/>
            <a:ext cx="3020291" cy="1205343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Arial-Rounded" panose="020B0500000000000000" pitchFamily="34" charset="0"/>
                <a:cs typeface="Arial-Rounded" panose="020B0500000000000000" pitchFamily="34" charset="0"/>
              </a:rPr>
              <a:t>Vợt bóng bàn</a:t>
            </a:r>
            <a:endParaRPr kumimoji="0" lang="en-US" sz="32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Arial-Rounded" panose="020B0500000000000000" pitchFamily="34" charset="0"/>
                <a:cs typeface="Arial-Rounded" panose="020B0500000000000000" pitchFamily="34" charset="0"/>
              </a:rPr>
              <a:t>Quả bóng bàn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: Rounded Corners 7"/>
          <p:cNvSpPr/>
          <p:nvPr/>
        </p:nvSpPr>
        <p:spPr>
          <a:xfrm>
            <a:off x="5419538" y="4821382"/>
            <a:ext cx="2806072" cy="120534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Arial-Rounded" panose="020B0500000000000000" pitchFamily="34" charset="0"/>
                <a:cs typeface="Arial-Rounded" panose="020B0500000000000000" pitchFamily="34" charset="0"/>
              </a:rPr>
              <a:t>Vợt cầu lông</a:t>
            </a:r>
            <a:endParaRPr kumimoji="0" lang="en-US" sz="32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Arial-Rounded" panose="020B0500000000000000" pitchFamily="34" charset="0"/>
                <a:cs typeface="Arial-Rounded" panose="020B0500000000000000" pitchFamily="34" charset="0"/>
              </a:rPr>
              <a:t>Quả cầu lông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: Rounded Corners 7"/>
          <p:cNvSpPr/>
          <p:nvPr/>
        </p:nvSpPr>
        <p:spPr>
          <a:xfrm>
            <a:off x="8936182" y="4821382"/>
            <a:ext cx="2784763" cy="120534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Arial-Rounded" panose="020B0500000000000000" pitchFamily="34" charset="0"/>
                <a:cs typeface="Arial-Rounded" panose="020B0500000000000000" pitchFamily="34" charset="0"/>
              </a:rPr>
              <a:t>Quả bóng đá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Graphical user interface, application&#10;&#10;Description automatically generated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346363" y="387925"/>
            <a:ext cx="11568545" cy="6179127"/>
          </a:xfrm>
          <a:prstGeom prst="rect">
            <a:avLst/>
          </a:prstGeom>
        </p:spPr>
      </p:pic>
      <p:sp>
        <p:nvSpPr>
          <p:cNvPr id="6" name="Rectangle: Rounded Corners 5"/>
          <p:cNvSpPr/>
          <p:nvPr/>
        </p:nvSpPr>
        <p:spPr>
          <a:xfrm>
            <a:off x="2152610" y="3164752"/>
            <a:ext cx="3278372" cy="6254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Arial-Rounded" panose="020B0500000000000000" pitchFamily="34" charset="0"/>
                <a:cs typeface="Arial-Rounded" panose="020B0500000000000000" pitchFamily="34" charset="0"/>
              </a:rPr>
              <a:t>Bịt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Arial-Rounded" panose="020B0500000000000000" pitchFamily="34" charset="0"/>
                <a:cs typeface="Arial-Rounded" panose="020B0500000000000000" pitchFamily="34" charset="0"/>
              </a:rPr>
              <a:t>mắt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Arial-Rounded" panose="020B0500000000000000" pitchFamily="34" charset="0"/>
                <a:cs typeface="Arial-Rounded" panose="020B0500000000000000" pitchFamily="34" charset="0"/>
              </a:rPr>
              <a:t>bắt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Arial-Rounded" panose="020B0500000000000000" pitchFamily="34" charset="0"/>
                <a:cs typeface="Arial-Rounded" panose="020B0500000000000000" pitchFamily="34" charset="0"/>
              </a:rPr>
              <a:t>dê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ectangle: Rounded Corners 6"/>
          <p:cNvSpPr/>
          <p:nvPr/>
        </p:nvSpPr>
        <p:spPr>
          <a:xfrm>
            <a:off x="7555883" y="3164752"/>
            <a:ext cx="3541608" cy="6254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Arial-Rounded" panose="020B0500000000000000" pitchFamily="34" charset="0"/>
                <a:cs typeface="Arial-Rounded" panose="020B0500000000000000" pitchFamily="34" charset="0"/>
              </a:rPr>
              <a:t>Chi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Arial-Rounded" panose="020B0500000000000000" pitchFamily="34" charset="0"/>
                <a:cs typeface="Arial-Rounded" panose="020B0500000000000000" pitchFamily="34" charset="0"/>
              </a:rPr>
              <a:t>chi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Arial-Rounded" panose="020B0500000000000000" pitchFamily="34" charset="0"/>
                <a:cs typeface="Arial-Rounded" panose="020B0500000000000000" pitchFamily="34" charset="0"/>
              </a:rPr>
              <a:t>chành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Arial-Rounded" panose="020B0500000000000000" pitchFamily="34" charset="0"/>
                <a:cs typeface="Arial-Rounded" panose="020B0500000000000000" pitchFamily="34" charset="0"/>
              </a:rPr>
              <a:t>chành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: Rounded Corners 7"/>
          <p:cNvSpPr/>
          <p:nvPr/>
        </p:nvSpPr>
        <p:spPr>
          <a:xfrm>
            <a:off x="2152610" y="5941577"/>
            <a:ext cx="3278372" cy="6254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Arial-Rounded" panose="020B0500000000000000" pitchFamily="34" charset="0"/>
                <a:cs typeface="Arial-Rounded" panose="020B0500000000000000" pitchFamily="34" charset="0"/>
              </a:rPr>
              <a:t>Nu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Arial-Rounded" panose="020B0500000000000000" pitchFamily="34" charset="0"/>
                <a:cs typeface="Arial-Rounded" panose="020B0500000000000000" pitchFamily="34" charset="0"/>
              </a:rPr>
              <a:t>na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Arial-Rounded" panose="020B0500000000000000" pitchFamily="34" charset="0"/>
                <a:cs typeface="Arial-Rounded" panose="020B0500000000000000" pitchFamily="34" charset="0"/>
              </a:rPr>
              <a:t> nu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Arial-Rounded" panose="020B0500000000000000" pitchFamily="34" charset="0"/>
                <a:cs typeface="Arial-Rounded" panose="020B0500000000000000" pitchFamily="34" charset="0"/>
              </a:rPr>
              <a:t>nống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ectangle: Rounded Corners 8"/>
          <p:cNvSpPr/>
          <p:nvPr/>
        </p:nvSpPr>
        <p:spPr>
          <a:xfrm>
            <a:off x="7669295" y="5941577"/>
            <a:ext cx="3428195" cy="6254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Arial-Rounded" panose="020B0500000000000000" pitchFamily="34" charset="0"/>
                <a:cs typeface="Arial-Rounded" panose="020B0500000000000000" pitchFamily="34" charset="0"/>
              </a:rPr>
              <a:t>Dung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Arial-Rounded" panose="020B0500000000000000" pitchFamily="34" charset="0"/>
                <a:cs typeface="Arial-Rounded" panose="020B0500000000000000" pitchFamily="34" charset="0"/>
              </a:rPr>
              <a:t>dăng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Arial-Rounded" panose="020B0500000000000000" pitchFamily="34" charset="0"/>
                <a:cs typeface="Arial-Rounded" panose="020B0500000000000000" pitchFamily="34" charset="0"/>
              </a:rPr>
              <a:t> dung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Arial-Rounded" panose="020B0500000000000000" pitchFamily="34" charset="0"/>
                <a:cs typeface="Arial-Rounded" panose="020B0500000000000000" pitchFamily="34" charset="0"/>
              </a:rPr>
              <a:t>dẻ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24845" y="320020"/>
            <a:ext cx="107814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62053" y="1084218"/>
            <a:ext cx="6858887" cy="5249686"/>
          </a:xfrm>
          <a:prstGeom prst="rect">
            <a:avLst/>
          </a:prstGeom>
        </p:spPr>
      </p:pic>
      <p:sp>
        <p:nvSpPr>
          <p:cNvPr id="7" name="Thought Bubble: Cloud 6"/>
          <p:cNvSpPr/>
          <p:nvPr/>
        </p:nvSpPr>
        <p:spPr>
          <a:xfrm>
            <a:off x="212911" y="1385630"/>
            <a:ext cx="2413591" cy="1849954"/>
          </a:xfrm>
          <a:prstGeom prst="cloudCallout">
            <a:avLst>
              <a:gd name="adj1" fmla="val 75520"/>
              <a:gd name="adj2" fmla="val -19223"/>
            </a:avLst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Arial-Rounded" panose="020B0500000000000000" pitchFamily="34" charset="0"/>
                <a:cs typeface="Arial-Rounded" panose="020B0500000000000000" pitchFamily="34" charset="0"/>
              </a:rPr>
              <a:t>Hai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Arial-Rounded" panose="020B0500000000000000" pitchFamily="34" charset="0"/>
                <a:cs typeface="Arial-Rounded" panose="020B0500000000000000" pitchFamily="34" charset="0"/>
              </a:rPr>
              <a:t>bóng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Arial-Rounded" panose="020B0500000000000000" pitchFamily="34" charset="0"/>
                <a:cs typeface="Arial-Rounded" panose="020B0500000000000000" pitchFamily="34" charset="0"/>
              </a:rPr>
              <a:t>bàn.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hought Bubble: Cloud 7"/>
          <p:cNvSpPr/>
          <p:nvPr/>
        </p:nvSpPr>
        <p:spPr>
          <a:xfrm>
            <a:off x="9300755" y="1293223"/>
            <a:ext cx="2730136" cy="2034768"/>
          </a:xfrm>
          <a:prstGeom prst="cloudCallout">
            <a:avLst>
              <a:gd name="adj1" fmla="val -67097"/>
              <a:gd name="adj2" fmla="val 5064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Arial-Rounded" panose="020B0500000000000000" pitchFamily="34" charset="0"/>
                <a:cs typeface="Arial-Rounded" panose="020B0500000000000000" pitchFamily="34" charset="0"/>
              </a:rPr>
              <a:t>Nga</a:t>
            </a:r>
            <a:r>
              <a:rPr kumimoji="0" lang="en-US" sz="2400" b="0" i="0" u="none" strike="noStrike" kern="1200" cap="none" spc="0" normalizeH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Arial-Rounded" panose="020B0500000000000000" pitchFamily="34" charset="0"/>
                <a:cs typeface="Arial-Rounded" panose="020B0500000000000000" pitchFamily="34" charset="0"/>
              </a:rPr>
              <a:t> và Hùng </a:t>
            </a: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Arial-Rounded" panose="020B0500000000000000" pitchFamily="34" charset="0"/>
                <a:cs typeface="Arial-Rounded" panose="020B0500000000000000" pitchFamily="34" charset="0"/>
              </a:rPr>
              <a:t>đang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Arial-Rounded" panose="020B0500000000000000" pitchFamily="34" charset="0"/>
                <a:cs typeface="Arial-Rounded" panose="020B0500000000000000" pitchFamily="34" charset="0"/>
              </a:rPr>
              <a:t>lông.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hought Bubble: Cloud 8"/>
          <p:cNvSpPr/>
          <p:nvPr/>
        </p:nvSpPr>
        <p:spPr>
          <a:xfrm>
            <a:off x="7349152" y="4090922"/>
            <a:ext cx="3214134" cy="1849954"/>
          </a:xfrm>
          <a:prstGeom prst="cloudCallout">
            <a:avLst>
              <a:gd name="adj1" fmla="val -59586"/>
              <a:gd name="adj2" fmla="val 44370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-Rounded" panose="020B0500000000000000" pitchFamily="34" charset="0"/>
                <a:cs typeface="Arial-Rounded" panose="020B0500000000000000" pitchFamily="34" charset="0"/>
              </a:rPr>
              <a:t>bóng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-Rounded" panose="020B0500000000000000" pitchFamily="34" charset="0"/>
                <a:cs typeface="Arial-Rounded" panose="020B0500000000000000" pitchFamily="34" charset="0"/>
              </a:rPr>
              <a:t>rổ rất</a:t>
            </a:r>
            <a:r>
              <a:rPr kumimoji="0" lang="en-US" sz="2400" b="0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-Rounded" panose="020B0500000000000000" pitchFamily="34" charset="0"/>
                <a:cs typeface="Arial-Rounded" panose="020B0500000000000000" pitchFamily="34" charset="0"/>
              </a:rPr>
              <a:t> vui vẻ</a:t>
            </a: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  <p:bldP spid="8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 rot="16200000" flipV="1">
            <a:off x="2669509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035558" y="2556639"/>
            <a:ext cx="5890799" cy="138493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algn="ctr"/>
            <a:r>
              <a:rPr lang="en-US" sz="45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ea"/>
              </a:rPr>
              <a:t>HOẠT </a:t>
            </a:r>
            <a:r>
              <a:rPr lang="en-US" sz="45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ea"/>
              </a:rPr>
              <a:t>ĐỘNG </a:t>
            </a:r>
            <a:endParaRPr lang="en-US" sz="4500" b="1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45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ea"/>
              </a:rPr>
              <a:t>CỦNG CỐ - TIẾP </a:t>
            </a:r>
            <a:r>
              <a:rPr lang="en-US" sz="45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ea"/>
              </a:rPr>
              <a:t>NỐI</a:t>
            </a:r>
            <a:endParaRPr kumimoji="0" lang="en-US" sz="4500" b="1" i="0" u="none" strike="noStrike" kern="1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Times New Roman" panose="02020603050405020304"/>
            </a:endParaRPr>
          </a:p>
        </p:txBody>
      </p:sp>
      <p:pic>
        <p:nvPicPr>
          <p:cNvPr id="18" name="Picture 2" descr="Kết nối tri thức với cuộc số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tags/tag1.xml><?xml version="1.0" encoding="utf-8"?>
<p:tagLst xmlns:p="http://schemas.openxmlformats.org/presentationml/2006/main">
  <p:tag name="PA" val="v3.0.0"/>
</p:tagLst>
</file>

<file path=ppt/tags/tag2.xml><?xml version="1.0" encoding="utf-8"?>
<p:tagLst xmlns:p="http://schemas.openxmlformats.org/presentationml/2006/main">
  <p:tag name="PA" val="v3.2.0"/>
</p:tagLst>
</file>

<file path=ppt/tags/tag3.xml><?xml version="1.0" encoding="utf-8"?>
<p:tagLst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588ku">
      <a:majorFont>
        <a:latin typeface="Arial Black"/>
        <a:ea typeface="思源黑体 CN Bold"/>
        <a:cs typeface=""/>
      </a:majorFont>
      <a:minorFont>
        <a:latin typeface="Arial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522</Words>
  <Application>WPS Presentation</Application>
  <PresentationFormat>Widescreen</PresentationFormat>
  <Paragraphs>48</Paragraphs>
  <Slides>9</Slides>
  <Notes>4</Notes>
  <HiddenSlides>0</HiddenSlides>
  <MMClips>2</MMClips>
  <ScaleCrop>false</ScaleCrop>
  <HeadingPairs>
    <vt:vector size="6" baseType="variant">
      <vt:variant>
        <vt:lpstr>已用的字体</vt:lpstr>
      </vt:variant>
      <vt:variant>
        <vt:i4>19</vt:i4>
      </vt:variant>
      <vt:variant>
        <vt:lpstr>主题</vt:lpstr>
      </vt:variant>
      <vt:variant>
        <vt:i4>6</vt:i4>
      </vt:variant>
      <vt:variant>
        <vt:lpstr>幻灯片标题</vt:lpstr>
      </vt:variant>
      <vt:variant>
        <vt:i4>9</vt:i4>
      </vt:variant>
    </vt:vector>
  </HeadingPairs>
  <TitlesOfParts>
    <vt:vector size="34" baseType="lpstr">
      <vt:lpstr>Arial</vt:lpstr>
      <vt:lpstr>SimSun</vt:lpstr>
      <vt:lpstr>Wingdings</vt:lpstr>
      <vt:lpstr>Calibri</vt:lpstr>
      <vt:lpstr>Arial</vt:lpstr>
      <vt:lpstr>黑体</vt:lpstr>
      <vt:lpstr>Times New Roman</vt:lpstr>
      <vt:lpstr>Calibri</vt:lpstr>
      <vt:lpstr>Microsoft YaHei</vt:lpstr>
      <vt:lpstr>汉仪小麦体简</vt:lpstr>
      <vt:lpstr>等线</vt:lpstr>
      <vt:lpstr>等线</vt:lpstr>
      <vt:lpstr>Arial-Rounded</vt:lpstr>
      <vt:lpstr>Yellowtail</vt:lpstr>
      <vt:lpstr>DengXian</vt:lpstr>
      <vt:lpstr>DengXian</vt:lpstr>
      <vt:lpstr>Times New Roman</vt:lpstr>
      <vt:lpstr>Arial Unicode MS</vt:lpstr>
      <vt:lpstr>Calibri Light</vt:lpstr>
      <vt:lpstr>Office Theme</vt:lpstr>
      <vt:lpstr>10_Office Theme</vt:lpstr>
      <vt:lpstr>1_Office 主题​​</vt:lpstr>
      <vt:lpstr>8_Office Theme</vt:lpstr>
      <vt:lpstr>2_Office 主题​​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Huong xinh</dc:creator>
  <cp:lastModifiedBy>Admin</cp:lastModifiedBy>
  <cp:revision>10</cp:revision>
  <dcterms:created xsi:type="dcterms:W3CDTF">2021-08-14T04:12:00Z</dcterms:created>
  <dcterms:modified xsi:type="dcterms:W3CDTF">2022-09-22T01:53:26Z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08F918DDE4B24DD3A5726A4C8B5142F8</vt:lpwstr>
  </property>
  <property fmtid="{D5CDD505-2E9C-101B-9397-08002B2CF9AE}" pid="3" name="KSOProductBuildVer">
    <vt:lpwstr>1033-11.2.0.11306</vt:lpwstr>
  </property>
</Properties>
</file>