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wdp" ContentType="image/vnd.ms-photo"/>
  <Default Extension="gif" ContentType="image/gif"/>
  <Default Extension="mp3" ContentType="audio/mp3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3" r:id="rId4"/>
    <p:sldMasterId id="2147483685" r:id="rId5"/>
    <p:sldMasterId id="2147483699" r:id="rId6"/>
    <p:sldMasterId id="2147483711" r:id="rId7"/>
  </p:sldMasterIdLst>
  <p:notesMasterIdLst>
    <p:notesMasterId r:id="rId9"/>
  </p:notesMasterIdLst>
  <p:sldIdLst>
    <p:sldId id="262" r:id="rId8"/>
    <p:sldId id="259" r:id="rId10"/>
    <p:sldId id="256" r:id="rId11"/>
    <p:sldId id="257" r:id="rId12"/>
    <p:sldId id="260" r:id="rId13"/>
    <p:sldId id="261" r:id="rId14"/>
    <p:sldId id="25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" Type="http://schemas.openxmlformats.org/officeDocument/2006/relationships/theme" Target="theme/theme1.xml"/><Relationship Id="rId18" Type="http://schemas.openxmlformats.org/officeDocument/2006/relationships/tableStyles" Target="tableStyles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15" Type="http://schemas.openxmlformats.org/officeDocument/2006/relationships/slide" Target="slides/slide7.xml"/><Relationship Id="rId14" Type="http://schemas.openxmlformats.org/officeDocument/2006/relationships/slide" Target="slides/slide6.xml"/><Relationship Id="rId13" Type="http://schemas.openxmlformats.org/officeDocument/2006/relationships/slide" Target="slides/slide5.xml"/><Relationship Id="rId12" Type="http://schemas.openxmlformats.org/officeDocument/2006/relationships/slide" Target="slides/slide4.xml"/><Relationship Id="rId11" Type="http://schemas.openxmlformats.org/officeDocument/2006/relationships/slide" Target="slides/slide3.xml"/><Relationship Id="rId10" Type="http://schemas.openxmlformats.org/officeDocument/2006/relationships/slide" Target="slides/slide2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C5D8CF-2B21-4D09-BFDA-69BDB75B5472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DAEA11-19B5-4A8C-ACE2-B4D686DE5EA0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 eaLnBrk="1" hangingPunct="1"/>
            <a:endParaRPr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D1E5FCF-FE44-4FAB-A60A-6D53118E20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97B04-2C99-4A89-B00E-AF4CAD54F34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06168-4ADD-4C63-89E9-ACF19FED318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97B04-2C99-4A89-B00E-AF4CAD54F34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06168-4ADD-4C63-89E9-ACF19FED318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97B04-2C99-4A89-B00E-AF4CAD54F34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06168-4ADD-4C63-89E9-ACF19FED318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97B04-2C99-4A89-B00E-AF4CAD54F34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06168-4ADD-4C63-89E9-ACF19FED318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/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D9F8CA7-E265-4E95-93EB-7D98A029AF1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54ECB72-3624-4F6B-9668-529798A5C3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D9F8CA7-E265-4E95-93EB-7D98A029AF1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54ECB72-3624-4F6B-9668-529798A5C3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D9F8CA7-E265-4E95-93EB-7D98A029AF1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54ECB72-3624-4F6B-9668-529798A5C3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D9F8CA7-E265-4E95-93EB-7D98A029AF1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54ECB72-3624-4F6B-9668-529798A5C3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D9F8CA7-E265-4E95-93EB-7D98A029AF1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54ECB72-3624-4F6B-9668-529798A5C3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D9F8CA7-E265-4E95-93EB-7D98A029AF1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54ECB72-3624-4F6B-9668-529798A5C3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97B04-2C99-4A89-B00E-AF4CAD54F34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06168-4ADD-4C63-89E9-ACF19FED318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D9F8CA7-E265-4E95-93EB-7D98A029AF1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54ECB72-3624-4F6B-9668-529798A5C3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D9F8CA7-E265-4E95-93EB-7D98A029AF1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54ECB72-3624-4F6B-9668-529798A5C3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D9F8CA7-E265-4E95-93EB-7D98A029AF1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54ECB72-3624-4F6B-9668-529798A5C3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D9F8CA7-E265-4E95-93EB-7D98A029AF1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54ECB72-3624-4F6B-9668-529798A5C3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D9F8CA7-E265-4E95-93EB-7D98A029AF1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54ECB72-3624-4F6B-9668-529798A5C3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9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0">
        <p:circle/>
      </p:transition>
    </mc:Choice>
    <mc:Fallback>
      <p:transition spd="slow" advClick="0" advTm="0">
        <p:circl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9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0">
        <p:circle/>
      </p:transition>
    </mc:Choice>
    <mc:Fallback>
      <p:transition spd="slow" advClick="0" advTm="0">
        <p:circl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4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0">
        <p:circle/>
      </p:transition>
    </mc:Choice>
    <mc:Fallback>
      <p:transition spd="slow" advClick="0" advTm="0">
        <p:circl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0">
        <p:circle/>
      </p:transition>
    </mc:Choice>
    <mc:Fallback>
      <p:transition spd="slow" advClick="0" advTm="0">
        <p:circl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69" y="1482091"/>
            <a:ext cx="5220971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4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8" y="1482091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8" y="2368554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8472185" y="4439041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www.1ppt.com/moban/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www.1ppt.com/hangye/ </a:t>
            </a:r>
            <a:endParaRPr kumimoji="0" lang="en-US" altLang="zh-CN" sz="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www.1ppt.com/jieri/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素材：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www.1ppt.com/sucai/</a:t>
            </a:r>
            <a:endParaRPr kumimoji="0" lang="en-US" altLang="zh-CN" sz="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www.1ppt.com/beijing/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图表：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www.1ppt.com/tubiao/      </a:t>
            </a:r>
            <a:endParaRPr kumimoji="0" lang="en-US" altLang="zh-CN" sz="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精美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www.1ppt.com/xiazai/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www.1ppt.com/powerpoint/      </a:t>
            </a:r>
            <a:endParaRPr kumimoji="0" lang="en-US" altLang="zh-CN" sz="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课件：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www.1ppt.com/kejian/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www.1ppt.com/ziti/</a:t>
            </a:r>
            <a:endParaRPr kumimoji="0" lang="en-US" altLang="zh-CN" sz="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工作总结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www.1ppt.com/xiazai/zongjie/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工作计划：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www.1ppt.com/xiazai/jihua/</a:t>
            </a:r>
            <a:endParaRPr kumimoji="0" lang="en-US" altLang="zh-CN" sz="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商务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www.1ppt.com/moban/shangwu/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个人简历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www.1ppt.com/xiazai/jianli/  </a:t>
            </a:r>
            <a:endParaRPr kumimoji="0" lang="en-US" altLang="zh-CN" sz="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毕业答辩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www.1ppt.com/xiazai/dabian/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工作汇报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www.1ppt.com/xiazai/huibao/    </a:t>
            </a:r>
            <a:endParaRPr kumimoji="0" lang="en-US" altLang="zh-CN" sz="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 </a:t>
            </a:r>
            <a:endParaRPr kumimoji="0" lang="en-US" altLang="zh-CN" sz="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0">
        <p:circle/>
      </p:transition>
    </mc:Choice>
    <mc:Fallback>
      <p:transition spd="slow" advClick="0" advTm="0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97B04-2C99-4A89-B00E-AF4CAD54F34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06168-4ADD-4C63-89E9-ACF19FED318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0">
        <p:circle/>
      </p:transition>
    </mc:Choice>
    <mc:Fallback>
      <p:transition spd="slow" advClick="0" advTm="0">
        <p:circl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698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7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2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0">
        <p:circle/>
      </p:transition>
    </mc:Choice>
    <mc:Fallback>
      <p:transition spd="slow" advClick="0" advTm="0">
        <p:circl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8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8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0">
        <p:circle/>
      </p:transition>
    </mc:Choice>
    <mc:Fallback>
      <p:transition spd="slow" advClick="0" advTm="0">
        <p:circl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0">
        <p:circle/>
      </p:transition>
    </mc:Choice>
    <mc:Fallback>
      <p:transition spd="slow" advClick="0" advTm="0">
        <p:circl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9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0">
        <p:circle/>
      </p:transition>
    </mc:Choice>
    <mc:Fallback>
      <p:transition spd="slow" advClick="0" advTm="0">
        <p:circl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0">
        <p:circle/>
      </p:transition>
    </mc:Choice>
    <mc:Fallback>
      <p:transition spd="slow" advClick="0" advTm="0">
        <p:circl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B475AF3-A322-416E-99D7-29F5A7799EC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0B49C96-558A-49EC-AD52-79C3D5970B3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0">
        <p:circle/>
      </p:transition>
    </mc:Choice>
    <mc:Fallback>
      <p:transition spd="slow" advClick="0" advTm="0">
        <p:circl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/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ransition spd="slow">
    <p:comb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97B04-2C99-4A89-B00E-AF4CAD54F34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06168-4ADD-4C63-89E9-ACF19FED318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97B04-2C99-4A89-B00E-AF4CAD54F34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06168-4ADD-4C63-89E9-ACF19FED318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noProof="1"/>
              <a:t>Click to edit Master title style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Edit Master text styles</a:t>
            </a:r>
            <a:endParaRPr lang="en-US" noProof="1"/>
          </a:p>
          <a:p>
            <a:pPr lvl="1"/>
            <a:r>
              <a:rPr lang="en-US" noProof="1"/>
              <a:t>Second level</a:t>
            </a:r>
            <a:endParaRPr lang="en-US" noProof="1"/>
          </a:p>
          <a:p>
            <a:pPr lvl="2"/>
            <a:r>
              <a:rPr lang="en-US" noProof="1"/>
              <a:t>Third level</a:t>
            </a:r>
            <a:endParaRPr lang="en-US" noProof="1"/>
          </a:p>
          <a:p>
            <a:pPr lvl="3"/>
            <a:r>
              <a:rPr lang="en-US" noProof="1"/>
              <a:t>Fourth level</a:t>
            </a:r>
            <a:endParaRPr lang="en-US" noProof="1"/>
          </a:p>
          <a:p>
            <a:pPr lvl="4"/>
            <a:r>
              <a:rPr lang="en-US" noProof="1"/>
              <a:t>Fifth level</a:t>
            </a:r>
            <a:endParaRPr lang="en-US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97B04-2C99-4A89-B00E-AF4CAD54F34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06168-4ADD-4C63-89E9-ACF19FED318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97B04-2C99-4A89-B00E-AF4CAD54F34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06168-4ADD-4C63-89E9-ACF19FED318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97B04-2C99-4A89-B00E-AF4CAD54F34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06168-4ADD-4C63-89E9-ACF19FED318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0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3.xml"/><Relationship Id="rId8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6.xml"/><Relationship Id="rId14" Type="http://schemas.openxmlformats.org/officeDocument/2006/relationships/theme" Target="../theme/theme4.xml"/><Relationship Id="rId13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4.xml"/><Relationship Id="rId1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6.xml"/><Relationship Id="rId8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2.xml"/><Relationship Id="rId4" Type="http://schemas.openxmlformats.org/officeDocument/2006/relationships/slideLayout" Target="../slideLayouts/slideLayout51.xml"/><Relationship Id="rId3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9.xml"/><Relationship Id="rId13" Type="http://schemas.openxmlformats.org/officeDocument/2006/relationships/theme" Target="../theme/theme5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57.xml"/><Relationship Id="rId1" Type="http://schemas.openxmlformats.org/officeDocument/2006/relationships/slideLayout" Target="../slideLayouts/slideLayout48.xml"/></Relationships>
</file>

<file path=ppt/slideMasters/_rels/slideMaster6.xml.rels><?xml version="1.0" encoding="UTF-8" standalone="yes"?>
<Relationships xmlns="http://schemas.openxmlformats.org/package/2006/relationships"><Relationship Id="rId7" Type="http://schemas.openxmlformats.org/officeDocument/2006/relationships/theme" Target="../theme/theme6.xml"/><Relationship Id="rId6" Type="http://schemas.openxmlformats.org/officeDocument/2006/relationships/image" Target="../media/image2.jpeg"/><Relationship Id="rId5" Type="http://schemas.openxmlformats.org/officeDocument/2006/relationships/slideLayout" Target="../slideLayouts/slideLayout63.xml"/><Relationship Id="rId4" Type="http://schemas.openxmlformats.org/officeDocument/2006/relationships/slideLayout" Target="../slideLayouts/slideLayout62.xml"/><Relationship Id="rId3" Type="http://schemas.openxmlformats.org/officeDocument/2006/relationships/slideLayout" Target="../slideLayouts/slideLayout61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E97B04-2C99-4A89-B00E-AF4CAD54F34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B06168-4ADD-4C63-89E9-ACF19FED3187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D9F8CA7-E265-4E95-93EB-7D98A029AF1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54ECB72-3624-4F6B-9668-529798A5C3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9563100" y="105507"/>
            <a:ext cx="26289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tranthao121004@gmail.com</a:t>
            </a:r>
            <a:endParaRPr kumimoji="0" lang="en-US" sz="11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</p:sldLayoutIdLst>
  <mc:AlternateContent xmlns:mc="http://schemas.openxmlformats.org/markup-compatibility/2006">
    <mc:Choice xmlns:p14="http://schemas.microsoft.com/office/powerpoint/2010/main" Requires="p14">
      <p:transition spd="slow" p14:dur="800" advClick="0" advTm="0">
        <p:circle/>
      </p:transition>
    </mc:Choice>
    <mc:Fallback>
      <p:transition spd="slow" advClick="0" advTm="0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Microsoft YaHei" panose="020B0503020204020204" charset="-122"/>
          <a:ea typeface="Microsoft YaHei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Microsoft YaHei" panose="020B0503020204020204" charset="-122"/>
          <a:ea typeface="Microsoft YaHei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Microsoft YaHei" panose="020B0503020204020204" charset="-122"/>
          <a:ea typeface="Microsoft YaHei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Microsoft YaHei" panose="020B0503020204020204" charset="-122"/>
          <a:ea typeface="Microsoft YaHei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Microsoft YaHei" panose="020B0503020204020204" charset="-122"/>
          <a:ea typeface="Microsoft YaHei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Microsoft YaHei" panose="020B0503020204020204" charset="-122"/>
          <a:ea typeface="Microsoft YaHei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/>
          <p:cNvSpPr txBox="1"/>
          <p:nvPr userDrawn="1"/>
        </p:nvSpPr>
        <p:spPr>
          <a:xfrm>
            <a:off x="9563100" y="8792"/>
            <a:ext cx="26289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Hương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tranthao121004@gmail.com</a:t>
            </a:r>
            <a:endParaRPr kumimoji="0" lang="en-US" sz="11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</p:sldLayoutIdLst>
  <p:transition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.xml"/><Relationship Id="rId8" Type="http://schemas.openxmlformats.org/officeDocument/2006/relationships/image" Target="../media/image11.png"/><Relationship Id="rId7" Type="http://schemas.microsoft.com/office/2007/relationships/media" Target="../media/media1.mp3"/><Relationship Id="rId6" Type="http://schemas.openxmlformats.org/officeDocument/2006/relationships/audio" Target="../media/media1.mp3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1" Type="http://schemas.openxmlformats.org/officeDocument/2006/relationships/notesSlide" Target="../notesSlides/notesSlide1.xml"/><Relationship Id="rId10" Type="http://schemas.openxmlformats.org/officeDocument/2006/relationships/slideLayout" Target="../slideLayouts/slideLayout47.xml"/><Relationship Id="rId1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46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tags" Target="../tags/tag2.xml"/><Relationship Id="rId1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6.pn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54.xml"/><Relationship Id="rId2" Type="http://schemas.openxmlformats.org/officeDocument/2006/relationships/audio" Target="../media/audio1.wav"/><Relationship Id="rId1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62.xml"/><Relationship Id="rId3" Type="http://schemas.openxmlformats.org/officeDocument/2006/relationships/audio" Target="../media/audio2.wav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9" Type="http://schemas.microsoft.com/office/2007/relationships/hdphoto" Target="../media/image29.wdp"/><Relationship Id="rId8" Type="http://schemas.openxmlformats.org/officeDocument/2006/relationships/image" Target="../media/image28.png"/><Relationship Id="rId7" Type="http://schemas.openxmlformats.org/officeDocument/2006/relationships/image" Target="../media/image27.GIF"/><Relationship Id="rId6" Type="http://schemas.microsoft.com/office/2007/relationships/hdphoto" Target="../media/image26.wdp"/><Relationship Id="rId5" Type="http://schemas.openxmlformats.org/officeDocument/2006/relationships/image" Target="../media/image25.png"/><Relationship Id="rId4" Type="http://schemas.microsoft.com/office/2007/relationships/hdphoto" Target="../media/image24.wdp"/><Relationship Id="rId3" Type="http://schemas.openxmlformats.org/officeDocument/2006/relationships/image" Target="../media/image23.png"/><Relationship Id="rId29" Type="http://schemas.openxmlformats.org/officeDocument/2006/relationships/notesSlide" Target="../notesSlides/notesSlide5.xml"/><Relationship Id="rId28" Type="http://schemas.openxmlformats.org/officeDocument/2006/relationships/slideLayout" Target="../slideLayouts/slideLayout25.xml"/><Relationship Id="rId27" Type="http://schemas.openxmlformats.org/officeDocument/2006/relationships/image" Target="../media/image47.png"/><Relationship Id="rId26" Type="http://schemas.microsoft.com/office/2007/relationships/hdphoto" Target="../media/image46.wdp"/><Relationship Id="rId25" Type="http://schemas.openxmlformats.org/officeDocument/2006/relationships/image" Target="../media/image45.png"/><Relationship Id="rId24" Type="http://schemas.openxmlformats.org/officeDocument/2006/relationships/image" Target="../media/image44.GIF"/><Relationship Id="rId23" Type="http://schemas.microsoft.com/office/2007/relationships/hdphoto" Target="../media/image43.wdp"/><Relationship Id="rId22" Type="http://schemas.openxmlformats.org/officeDocument/2006/relationships/image" Target="../media/image42.png"/><Relationship Id="rId21" Type="http://schemas.microsoft.com/office/2007/relationships/hdphoto" Target="../media/image41.wdp"/><Relationship Id="rId20" Type="http://schemas.openxmlformats.org/officeDocument/2006/relationships/image" Target="../media/image40.png"/><Relationship Id="rId2" Type="http://schemas.microsoft.com/office/2007/relationships/hdphoto" Target="../media/image22.wdp"/><Relationship Id="rId19" Type="http://schemas.microsoft.com/office/2007/relationships/hdphoto" Target="../media/image39.wdp"/><Relationship Id="rId18" Type="http://schemas.openxmlformats.org/officeDocument/2006/relationships/image" Target="../media/image38.png"/><Relationship Id="rId17" Type="http://schemas.microsoft.com/office/2007/relationships/hdphoto" Target="../media/image37.wdp"/><Relationship Id="rId16" Type="http://schemas.openxmlformats.org/officeDocument/2006/relationships/image" Target="../media/image36.png"/><Relationship Id="rId15" Type="http://schemas.openxmlformats.org/officeDocument/2006/relationships/image" Target="../media/image35.GIF"/><Relationship Id="rId14" Type="http://schemas.microsoft.com/office/2007/relationships/hdphoto" Target="../media/image34.wdp"/><Relationship Id="rId13" Type="http://schemas.openxmlformats.org/officeDocument/2006/relationships/image" Target="../media/image33.png"/><Relationship Id="rId12" Type="http://schemas.openxmlformats.org/officeDocument/2006/relationships/image" Target="../media/image32.GIF"/><Relationship Id="rId11" Type="http://schemas.microsoft.com/office/2007/relationships/hdphoto" Target="../media/image31.wdp"/><Relationship Id="rId10" Type="http://schemas.openxmlformats.org/officeDocument/2006/relationships/image" Target="../media/image30.png"/><Relationship Id="rId1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矢量智能"/>
          <p:cNvPicPr/>
          <p:nvPr/>
        </p:nvPicPr>
        <p:blipFill>
          <a:blip r:embed="rId1" cstate="screen"/>
          <a:stretch>
            <a:fillRect/>
          </a:stretch>
        </p:blipFill>
        <p:spPr>
          <a:xfrm>
            <a:off x="0" y="4156797"/>
            <a:ext cx="12192000" cy="2701204"/>
          </a:xfrm>
          <a:prstGeom prst="rect">
            <a:avLst/>
          </a:prstGeom>
        </p:spPr>
      </p:pic>
      <p:pic>
        <p:nvPicPr>
          <p:cNvPr id="3" name="图片 2" descr="9ee5199484871c902f5b226d6e69cbee"/>
          <p:cNvPicPr/>
          <p:nvPr/>
        </p:nvPicPr>
        <p:blipFill>
          <a:blip r:embed="rId2" cstate="screen"/>
          <a:stretch>
            <a:fillRect/>
          </a:stretch>
        </p:blipFill>
        <p:spPr>
          <a:xfrm>
            <a:off x="1896745" y="4406309"/>
            <a:ext cx="2779395" cy="2394585"/>
          </a:xfrm>
          <a:prstGeom prst="rect">
            <a:avLst/>
          </a:prstGeom>
        </p:spPr>
      </p:pic>
      <p:pic>
        <p:nvPicPr>
          <p:cNvPr id="4" name="图片 3" descr="e0f01d50e93b5be62aa78ca12bd19666"/>
          <p:cNvPicPr/>
          <p:nvPr/>
        </p:nvPicPr>
        <p:blipFill>
          <a:blip r:embed="rId3" cstate="screen"/>
          <a:stretch>
            <a:fillRect/>
          </a:stretch>
        </p:blipFill>
        <p:spPr>
          <a:xfrm>
            <a:off x="5233670" y="5226965"/>
            <a:ext cx="2170430" cy="1573929"/>
          </a:xfrm>
          <a:prstGeom prst="rect">
            <a:avLst/>
          </a:prstGeom>
        </p:spPr>
      </p:pic>
      <p:pic>
        <p:nvPicPr>
          <p:cNvPr id="10" name="图片 9" descr="e6a655ed09bc757151afabca7ab85c5c"/>
          <p:cNvPicPr/>
          <p:nvPr/>
        </p:nvPicPr>
        <p:blipFill>
          <a:blip r:embed="rId4" cstate="screen"/>
          <a:stretch>
            <a:fillRect/>
          </a:stretch>
        </p:blipFill>
        <p:spPr>
          <a:xfrm rot="1426081">
            <a:off x="10361477" y="520698"/>
            <a:ext cx="1145712" cy="1495432"/>
          </a:xfrm>
          <a:prstGeom prst="rect">
            <a:avLst/>
          </a:prstGeom>
        </p:spPr>
      </p:pic>
      <p:pic>
        <p:nvPicPr>
          <p:cNvPr id="11" name="图片 10" descr="d1ca708a87c9b39e9bdf39142e09b55e"/>
          <p:cNvPicPr/>
          <p:nvPr/>
        </p:nvPicPr>
        <p:blipFill>
          <a:blip r:embed="rId5"/>
          <a:stretch>
            <a:fillRect/>
          </a:stretch>
        </p:blipFill>
        <p:spPr>
          <a:xfrm>
            <a:off x="190500" y="-180730"/>
            <a:ext cx="2428875" cy="2428875"/>
          </a:xfrm>
          <a:prstGeom prst="rect">
            <a:avLst/>
          </a:prstGeom>
        </p:spPr>
      </p:pic>
      <p:pic>
        <p:nvPicPr>
          <p:cNvPr id="13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1948" y="-587130"/>
            <a:ext cx="812800" cy="812800"/>
          </a:xfrm>
          <a:prstGeom prst="rect">
            <a:avLst/>
          </a:prstGeom>
        </p:spPr>
      </p:pic>
      <p:sp>
        <p:nvSpPr>
          <p:cNvPr id="13315" name="TextBox 3"/>
          <p:cNvSpPr txBox="1">
            <a:spLocks noChangeArrowheads="1"/>
          </p:cNvSpPr>
          <p:nvPr/>
        </p:nvSpPr>
        <p:spPr bwMode="auto">
          <a:xfrm>
            <a:off x="1407556" y="225511"/>
            <a:ext cx="937656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 VÀ  ĐÀO TẠO QUẬN LONG BIÊN</a:t>
            </a:r>
            <a:endParaRPr lang="en-US" alt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PHÚC LỢI</a:t>
            </a:r>
            <a:endParaRPr lang="en-US" alt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本框 9"/>
          <p:cNvSpPr txBox="1"/>
          <p:nvPr/>
        </p:nvSpPr>
        <p:spPr>
          <a:xfrm>
            <a:off x="2712633" y="2439181"/>
            <a:ext cx="6767282" cy="707886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/>
            <a:r>
              <a:rPr lang="vi-VN" sz="7200" b="1" dirty="0">
                <a:solidFill>
                  <a:srgbClr val="559AA9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TIẾNG VIỆT</a:t>
            </a:r>
            <a:endParaRPr lang="vi-VN" sz="7200" b="1" dirty="0">
              <a:solidFill>
                <a:srgbClr val="559AA9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5" name="18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896517" y="3429680"/>
            <a:ext cx="8356828" cy="615315"/>
          </a:xfrm>
          <a:prstGeom prst="rect">
            <a:avLst/>
          </a:prstGeom>
          <a:noFill/>
          <a:ln w="12700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4000" b="1" spc="600" dirty="0" smtClean="0">
                <a:solidFill>
                  <a:srgbClr val="559AA9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Đọc</a:t>
            </a:r>
            <a:r>
              <a:rPr lang="en-US" sz="4000" b="1" spc="600" dirty="0" err="1" smtClean="0">
                <a:solidFill>
                  <a:srgbClr val="559AA9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mở</a:t>
            </a:r>
            <a:r>
              <a:rPr lang="en-US" sz="4000" b="1" spc="600" dirty="0" smtClean="0">
                <a:solidFill>
                  <a:srgbClr val="559AA9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4000" b="1" spc="600" smtClean="0">
                <a:solidFill>
                  <a:srgbClr val="559AA9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rộng</a:t>
            </a:r>
            <a:endParaRPr lang="vi-VN" sz="4000" b="1" spc="600" dirty="0">
              <a:solidFill>
                <a:srgbClr val="559AA9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>
        <p:random/>
      </p:transition>
    </mc:Choice>
    <mc:Fallback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4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AB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5904" y="124938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cs typeface="+mn-ea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1" cstate="screen"/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18" name="PA_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519366" y="1072515"/>
            <a:ext cx="7145337" cy="57483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4"/>
          <p:cNvSpPr txBox="1">
            <a:spLocks noChangeArrowheads="1"/>
          </p:cNvSpPr>
          <p:nvPr/>
        </p:nvSpPr>
        <p:spPr bwMode="auto">
          <a:xfrm>
            <a:off x="3428133" y="2857245"/>
            <a:ext cx="5100408" cy="840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" panose="020B0604020202020204"/>
                <a:ea typeface="+mn-ea"/>
                <a:cs typeface="+mn-ea"/>
                <a:sym typeface="+mn-lt"/>
              </a:rPr>
              <a:t>Khởi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" panose="020B0604020202020204"/>
                <a:ea typeface="+mn-ea"/>
                <a:cs typeface="+mn-ea"/>
                <a:sym typeface="+mn-lt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" panose="020B0604020202020204"/>
                <a:ea typeface="+mn-ea"/>
                <a:cs typeface="+mn-ea"/>
                <a:sym typeface="+mn-lt"/>
              </a:rPr>
              <a:t>động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DC5D3D"/>
              </a:solidFill>
              <a:effectLst/>
              <a:uLnTx/>
              <a:uFillTx/>
              <a:latin typeface="Arial" panose="020B0604020202020204"/>
              <a:ea typeface="+mn-ea"/>
              <a:cs typeface="+mn-ea"/>
              <a:sym typeface="+mn-lt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7173" name="图片 20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100"/>
                            </p:stCondLst>
                            <p:childTnLst>
                              <p:par>
                                <p:cTn id="1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766143" y="304282"/>
            <a:ext cx="10706470" cy="60223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6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0" y="53632"/>
            <a:ext cx="12192000" cy="6664009"/>
            <a:chOff x="0" y="0"/>
            <a:chExt cx="9144000" cy="5132867"/>
          </a:xfrm>
        </p:grpSpPr>
        <p:cxnSp>
          <p:nvCxnSpPr>
            <p:cNvPr id="25" name="Straight Connector 24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Round Diagonal Corner Rectangle 7"/>
          <p:cNvSpPr/>
          <p:nvPr/>
        </p:nvSpPr>
        <p:spPr>
          <a:xfrm>
            <a:off x="0" y="1469805"/>
            <a:ext cx="12238804" cy="1870568"/>
          </a:xfrm>
          <a:custGeom>
            <a:avLst/>
            <a:gdLst>
              <a:gd name="connsiteX0" fmla="*/ 276498 w 9144000"/>
              <a:gd name="connsiteY0" fmla="*/ 0 h 1658956"/>
              <a:gd name="connsiteX1" fmla="*/ 9144000 w 9144000"/>
              <a:gd name="connsiteY1" fmla="*/ 0 h 1658956"/>
              <a:gd name="connsiteX2" fmla="*/ 9144000 w 9144000"/>
              <a:gd name="connsiteY2" fmla="*/ 0 h 1658956"/>
              <a:gd name="connsiteX3" fmla="*/ 9144000 w 9144000"/>
              <a:gd name="connsiteY3" fmla="*/ 1382458 h 1658956"/>
              <a:gd name="connsiteX4" fmla="*/ 8867502 w 9144000"/>
              <a:gd name="connsiteY4" fmla="*/ 1658956 h 1658956"/>
              <a:gd name="connsiteX5" fmla="*/ 0 w 9144000"/>
              <a:gd name="connsiteY5" fmla="*/ 1658956 h 1658956"/>
              <a:gd name="connsiteX6" fmla="*/ 0 w 9144000"/>
              <a:gd name="connsiteY6" fmla="*/ 1658956 h 1658956"/>
              <a:gd name="connsiteX7" fmla="*/ 0 w 9144000"/>
              <a:gd name="connsiteY7" fmla="*/ 276498 h 1658956"/>
              <a:gd name="connsiteX8" fmla="*/ 276498 w 9144000"/>
              <a:gd name="connsiteY8" fmla="*/ 0 h 1658956"/>
              <a:gd name="connsiteX0-1" fmla="*/ 340293 w 9144000"/>
              <a:gd name="connsiteY0-2" fmla="*/ 202018 h 1658956"/>
              <a:gd name="connsiteX1-3" fmla="*/ 9144000 w 9144000"/>
              <a:gd name="connsiteY1-4" fmla="*/ 0 h 1658956"/>
              <a:gd name="connsiteX2-5" fmla="*/ 9144000 w 9144000"/>
              <a:gd name="connsiteY2-6" fmla="*/ 0 h 1658956"/>
              <a:gd name="connsiteX3-7" fmla="*/ 9144000 w 9144000"/>
              <a:gd name="connsiteY3-8" fmla="*/ 1382458 h 1658956"/>
              <a:gd name="connsiteX4-9" fmla="*/ 8867502 w 9144000"/>
              <a:gd name="connsiteY4-10" fmla="*/ 1658956 h 1658956"/>
              <a:gd name="connsiteX5-11" fmla="*/ 0 w 9144000"/>
              <a:gd name="connsiteY5-12" fmla="*/ 1658956 h 1658956"/>
              <a:gd name="connsiteX6-13" fmla="*/ 0 w 9144000"/>
              <a:gd name="connsiteY6-14" fmla="*/ 1658956 h 1658956"/>
              <a:gd name="connsiteX7-15" fmla="*/ 0 w 9144000"/>
              <a:gd name="connsiteY7-16" fmla="*/ 276498 h 1658956"/>
              <a:gd name="connsiteX8-17" fmla="*/ 340293 w 9144000"/>
              <a:gd name="connsiteY8-18" fmla="*/ 202018 h 1658956"/>
              <a:gd name="connsiteX0-19" fmla="*/ 340293 w 9144000"/>
              <a:gd name="connsiteY0-20" fmla="*/ 202018 h 1658956"/>
              <a:gd name="connsiteX1-21" fmla="*/ 9144000 w 9144000"/>
              <a:gd name="connsiteY1-22" fmla="*/ 0 h 1658956"/>
              <a:gd name="connsiteX2-23" fmla="*/ 9144000 w 9144000"/>
              <a:gd name="connsiteY2-24" fmla="*/ 0 h 1658956"/>
              <a:gd name="connsiteX3-25" fmla="*/ 9144000 w 9144000"/>
              <a:gd name="connsiteY3-26" fmla="*/ 1382458 h 1658956"/>
              <a:gd name="connsiteX4-27" fmla="*/ 8867502 w 9144000"/>
              <a:gd name="connsiteY4-28" fmla="*/ 1658956 h 1658956"/>
              <a:gd name="connsiteX5-29" fmla="*/ 0 w 9144000"/>
              <a:gd name="connsiteY5-30" fmla="*/ 1658956 h 1658956"/>
              <a:gd name="connsiteX6-31" fmla="*/ 0 w 9144000"/>
              <a:gd name="connsiteY6-32" fmla="*/ 1658956 h 1658956"/>
              <a:gd name="connsiteX7-33" fmla="*/ 0 w 9144000"/>
              <a:gd name="connsiteY7-34" fmla="*/ 276498 h 1658956"/>
              <a:gd name="connsiteX8-35" fmla="*/ 340293 w 9144000"/>
              <a:gd name="connsiteY8-36" fmla="*/ 202018 h 1658956"/>
              <a:gd name="connsiteX0-37" fmla="*/ 340293 w 9144000"/>
              <a:gd name="connsiteY0-38" fmla="*/ 202018 h 1658956"/>
              <a:gd name="connsiteX1-39" fmla="*/ 9144000 w 9144000"/>
              <a:gd name="connsiteY1-40" fmla="*/ 0 h 1658956"/>
              <a:gd name="connsiteX2-41" fmla="*/ 9144000 w 9144000"/>
              <a:gd name="connsiteY2-42" fmla="*/ 0 h 1658956"/>
              <a:gd name="connsiteX3-43" fmla="*/ 9144000 w 9144000"/>
              <a:gd name="connsiteY3-44" fmla="*/ 1382458 h 1658956"/>
              <a:gd name="connsiteX4-45" fmla="*/ 8867502 w 9144000"/>
              <a:gd name="connsiteY4-46" fmla="*/ 1658956 h 1658956"/>
              <a:gd name="connsiteX5-47" fmla="*/ 0 w 9144000"/>
              <a:gd name="connsiteY5-48" fmla="*/ 1658956 h 1658956"/>
              <a:gd name="connsiteX6-49" fmla="*/ 0 w 9144000"/>
              <a:gd name="connsiteY6-50" fmla="*/ 1658956 h 1658956"/>
              <a:gd name="connsiteX7-51" fmla="*/ 0 w 9144000"/>
              <a:gd name="connsiteY7-52" fmla="*/ 276498 h 1658956"/>
              <a:gd name="connsiteX8-53" fmla="*/ 340293 w 9144000"/>
              <a:gd name="connsiteY8-54" fmla="*/ 202018 h 1658956"/>
              <a:gd name="connsiteX0-55" fmla="*/ 446619 w 9144000"/>
              <a:gd name="connsiteY0-56" fmla="*/ 180753 h 1658956"/>
              <a:gd name="connsiteX1-57" fmla="*/ 9144000 w 9144000"/>
              <a:gd name="connsiteY1-58" fmla="*/ 0 h 1658956"/>
              <a:gd name="connsiteX2-59" fmla="*/ 9144000 w 9144000"/>
              <a:gd name="connsiteY2-60" fmla="*/ 0 h 1658956"/>
              <a:gd name="connsiteX3-61" fmla="*/ 9144000 w 9144000"/>
              <a:gd name="connsiteY3-62" fmla="*/ 1382458 h 1658956"/>
              <a:gd name="connsiteX4-63" fmla="*/ 8867502 w 9144000"/>
              <a:gd name="connsiteY4-64" fmla="*/ 1658956 h 1658956"/>
              <a:gd name="connsiteX5-65" fmla="*/ 0 w 9144000"/>
              <a:gd name="connsiteY5-66" fmla="*/ 1658956 h 1658956"/>
              <a:gd name="connsiteX6-67" fmla="*/ 0 w 9144000"/>
              <a:gd name="connsiteY6-68" fmla="*/ 1658956 h 1658956"/>
              <a:gd name="connsiteX7-69" fmla="*/ 0 w 9144000"/>
              <a:gd name="connsiteY7-70" fmla="*/ 276498 h 1658956"/>
              <a:gd name="connsiteX8-71" fmla="*/ 446619 w 9144000"/>
              <a:gd name="connsiteY8-72" fmla="*/ 180753 h 1658956"/>
              <a:gd name="connsiteX0-73" fmla="*/ 404089 w 9144000"/>
              <a:gd name="connsiteY0-74" fmla="*/ 191386 h 1658956"/>
              <a:gd name="connsiteX1-75" fmla="*/ 9144000 w 9144000"/>
              <a:gd name="connsiteY1-76" fmla="*/ 0 h 1658956"/>
              <a:gd name="connsiteX2-77" fmla="*/ 9144000 w 9144000"/>
              <a:gd name="connsiteY2-78" fmla="*/ 0 h 1658956"/>
              <a:gd name="connsiteX3-79" fmla="*/ 9144000 w 9144000"/>
              <a:gd name="connsiteY3-80" fmla="*/ 1382458 h 1658956"/>
              <a:gd name="connsiteX4-81" fmla="*/ 8867502 w 9144000"/>
              <a:gd name="connsiteY4-82" fmla="*/ 1658956 h 1658956"/>
              <a:gd name="connsiteX5-83" fmla="*/ 0 w 9144000"/>
              <a:gd name="connsiteY5-84" fmla="*/ 1658956 h 1658956"/>
              <a:gd name="connsiteX6-85" fmla="*/ 0 w 9144000"/>
              <a:gd name="connsiteY6-86" fmla="*/ 1658956 h 1658956"/>
              <a:gd name="connsiteX7-87" fmla="*/ 0 w 9144000"/>
              <a:gd name="connsiteY7-88" fmla="*/ 276498 h 1658956"/>
              <a:gd name="connsiteX8-89" fmla="*/ 404089 w 9144000"/>
              <a:gd name="connsiteY8-90" fmla="*/ 191386 h 1658956"/>
              <a:gd name="connsiteX0-91" fmla="*/ 404089 w 9144000"/>
              <a:gd name="connsiteY0-92" fmla="*/ 191386 h 1658956"/>
              <a:gd name="connsiteX1-93" fmla="*/ 9144000 w 9144000"/>
              <a:gd name="connsiteY1-94" fmla="*/ 0 h 1658956"/>
              <a:gd name="connsiteX2-95" fmla="*/ 9133367 w 9144000"/>
              <a:gd name="connsiteY2-96" fmla="*/ 138223 h 1658956"/>
              <a:gd name="connsiteX3-97" fmla="*/ 9144000 w 9144000"/>
              <a:gd name="connsiteY3-98" fmla="*/ 1382458 h 1658956"/>
              <a:gd name="connsiteX4-99" fmla="*/ 8867502 w 9144000"/>
              <a:gd name="connsiteY4-100" fmla="*/ 1658956 h 1658956"/>
              <a:gd name="connsiteX5-101" fmla="*/ 0 w 9144000"/>
              <a:gd name="connsiteY5-102" fmla="*/ 1658956 h 1658956"/>
              <a:gd name="connsiteX6-103" fmla="*/ 0 w 9144000"/>
              <a:gd name="connsiteY6-104" fmla="*/ 1658956 h 1658956"/>
              <a:gd name="connsiteX7-105" fmla="*/ 0 w 9144000"/>
              <a:gd name="connsiteY7-106" fmla="*/ 276498 h 1658956"/>
              <a:gd name="connsiteX8-107" fmla="*/ 404089 w 9144000"/>
              <a:gd name="connsiteY8-108" fmla="*/ 191386 h 1658956"/>
              <a:gd name="connsiteX0-109" fmla="*/ 404089 w 9154633"/>
              <a:gd name="connsiteY0-110" fmla="*/ 106325 h 1573895"/>
              <a:gd name="connsiteX1-111" fmla="*/ 9154633 w 9154633"/>
              <a:gd name="connsiteY1-112" fmla="*/ 0 h 1573895"/>
              <a:gd name="connsiteX2-113" fmla="*/ 9133367 w 9154633"/>
              <a:gd name="connsiteY2-114" fmla="*/ 53162 h 1573895"/>
              <a:gd name="connsiteX3-115" fmla="*/ 9144000 w 9154633"/>
              <a:gd name="connsiteY3-116" fmla="*/ 1297397 h 1573895"/>
              <a:gd name="connsiteX4-117" fmla="*/ 8867502 w 9154633"/>
              <a:gd name="connsiteY4-118" fmla="*/ 1573895 h 1573895"/>
              <a:gd name="connsiteX5-119" fmla="*/ 0 w 9154633"/>
              <a:gd name="connsiteY5-120" fmla="*/ 1573895 h 1573895"/>
              <a:gd name="connsiteX6-121" fmla="*/ 0 w 9154633"/>
              <a:gd name="connsiteY6-122" fmla="*/ 1573895 h 1573895"/>
              <a:gd name="connsiteX7-123" fmla="*/ 0 w 9154633"/>
              <a:gd name="connsiteY7-124" fmla="*/ 191437 h 1573895"/>
              <a:gd name="connsiteX8-125" fmla="*/ 404089 w 9154633"/>
              <a:gd name="connsiteY8-126" fmla="*/ 106325 h 1573895"/>
              <a:gd name="connsiteX0-127" fmla="*/ 406325 w 9156869"/>
              <a:gd name="connsiteY0-128" fmla="*/ 106325 h 1573895"/>
              <a:gd name="connsiteX1-129" fmla="*/ 9156869 w 9156869"/>
              <a:gd name="connsiteY1-130" fmla="*/ 0 h 1573895"/>
              <a:gd name="connsiteX2-131" fmla="*/ 9135603 w 9156869"/>
              <a:gd name="connsiteY2-132" fmla="*/ 53162 h 1573895"/>
              <a:gd name="connsiteX3-133" fmla="*/ 9146236 w 9156869"/>
              <a:gd name="connsiteY3-134" fmla="*/ 1297397 h 1573895"/>
              <a:gd name="connsiteX4-135" fmla="*/ 8869738 w 9156869"/>
              <a:gd name="connsiteY4-136" fmla="*/ 1573895 h 1573895"/>
              <a:gd name="connsiteX5-137" fmla="*/ 2236 w 9156869"/>
              <a:gd name="connsiteY5-138" fmla="*/ 1573895 h 1573895"/>
              <a:gd name="connsiteX6-139" fmla="*/ 2236 w 9156869"/>
              <a:gd name="connsiteY6-140" fmla="*/ 1573895 h 1573895"/>
              <a:gd name="connsiteX7-141" fmla="*/ 2236 w 9156869"/>
              <a:gd name="connsiteY7-142" fmla="*/ 191437 h 1573895"/>
              <a:gd name="connsiteX8-143" fmla="*/ 406325 w 9156869"/>
              <a:gd name="connsiteY8-144" fmla="*/ 106325 h 1573895"/>
              <a:gd name="connsiteX0-145" fmla="*/ 436229 w 9154875"/>
              <a:gd name="connsiteY0-146" fmla="*/ 74427 h 1573895"/>
              <a:gd name="connsiteX1-147" fmla="*/ 9154875 w 9154875"/>
              <a:gd name="connsiteY1-148" fmla="*/ 0 h 1573895"/>
              <a:gd name="connsiteX2-149" fmla="*/ 9133609 w 9154875"/>
              <a:gd name="connsiteY2-150" fmla="*/ 53162 h 1573895"/>
              <a:gd name="connsiteX3-151" fmla="*/ 9144242 w 9154875"/>
              <a:gd name="connsiteY3-152" fmla="*/ 1297397 h 1573895"/>
              <a:gd name="connsiteX4-153" fmla="*/ 8867744 w 9154875"/>
              <a:gd name="connsiteY4-154" fmla="*/ 1573895 h 1573895"/>
              <a:gd name="connsiteX5-155" fmla="*/ 242 w 9154875"/>
              <a:gd name="connsiteY5-156" fmla="*/ 1573895 h 1573895"/>
              <a:gd name="connsiteX6-157" fmla="*/ 242 w 9154875"/>
              <a:gd name="connsiteY6-158" fmla="*/ 1573895 h 1573895"/>
              <a:gd name="connsiteX7-159" fmla="*/ 242 w 9154875"/>
              <a:gd name="connsiteY7-160" fmla="*/ 191437 h 1573895"/>
              <a:gd name="connsiteX8-161" fmla="*/ 436229 w 9154875"/>
              <a:gd name="connsiteY8-162" fmla="*/ 74427 h 1573895"/>
              <a:gd name="connsiteX0-163" fmla="*/ 436229 w 9154875"/>
              <a:gd name="connsiteY0-164" fmla="*/ 74427 h 1573895"/>
              <a:gd name="connsiteX1-165" fmla="*/ 9154875 w 9154875"/>
              <a:gd name="connsiteY1-166" fmla="*/ 0 h 1573895"/>
              <a:gd name="connsiteX2-167" fmla="*/ 9133609 w 9154875"/>
              <a:gd name="connsiteY2-168" fmla="*/ 53162 h 1573895"/>
              <a:gd name="connsiteX3-169" fmla="*/ 9144242 w 9154875"/>
              <a:gd name="connsiteY3-170" fmla="*/ 1297397 h 1573895"/>
              <a:gd name="connsiteX4-171" fmla="*/ 8867744 w 9154875"/>
              <a:gd name="connsiteY4-172" fmla="*/ 1573895 h 1573895"/>
              <a:gd name="connsiteX5-173" fmla="*/ 242 w 9154875"/>
              <a:gd name="connsiteY5-174" fmla="*/ 1573895 h 1573895"/>
              <a:gd name="connsiteX6-175" fmla="*/ 242 w 9154875"/>
              <a:gd name="connsiteY6-176" fmla="*/ 1573895 h 1573895"/>
              <a:gd name="connsiteX7-177" fmla="*/ 242 w 9154875"/>
              <a:gd name="connsiteY7-178" fmla="*/ 191437 h 1573895"/>
              <a:gd name="connsiteX8-179" fmla="*/ 436229 w 9154875"/>
              <a:gd name="connsiteY8-180" fmla="*/ 74427 h 1573895"/>
              <a:gd name="connsiteX0-181" fmla="*/ 436229 w 9154875"/>
              <a:gd name="connsiteY0-182" fmla="*/ 74427 h 1573895"/>
              <a:gd name="connsiteX1-183" fmla="*/ 9154875 w 9154875"/>
              <a:gd name="connsiteY1-184" fmla="*/ 0 h 1573895"/>
              <a:gd name="connsiteX2-185" fmla="*/ 9133609 w 9154875"/>
              <a:gd name="connsiteY2-186" fmla="*/ 53162 h 1573895"/>
              <a:gd name="connsiteX3-187" fmla="*/ 9144242 w 9154875"/>
              <a:gd name="connsiteY3-188" fmla="*/ 1297397 h 1573895"/>
              <a:gd name="connsiteX4-189" fmla="*/ 8867744 w 9154875"/>
              <a:gd name="connsiteY4-190" fmla="*/ 1573895 h 1573895"/>
              <a:gd name="connsiteX5-191" fmla="*/ 242 w 9154875"/>
              <a:gd name="connsiteY5-192" fmla="*/ 1573895 h 1573895"/>
              <a:gd name="connsiteX6-193" fmla="*/ 242 w 9154875"/>
              <a:gd name="connsiteY6-194" fmla="*/ 1456937 h 1573895"/>
              <a:gd name="connsiteX7-195" fmla="*/ 242 w 9154875"/>
              <a:gd name="connsiteY7-196" fmla="*/ 191437 h 1573895"/>
              <a:gd name="connsiteX8-197" fmla="*/ 436229 w 9154875"/>
              <a:gd name="connsiteY8-198" fmla="*/ 74427 h 1573895"/>
              <a:gd name="connsiteX0-199" fmla="*/ 436229 w 9154875"/>
              <a:gd name="connsiteY0-200" fmla="*/ 74427 h 1584527"/>
              <a:gd name="connsiteX1-201" fmla="*/ 9154875 w 9154875"/>
              <a:gd name="connsiteY1-202" fmla="*/ 0 h 1584527"/>
              <a:gd name="connsiteX2-203" fmla="*/ 9133609 w 9154875"/>
              <a:gd name="connsiteY2-204" fmla="*/ 53162 h 1584527"/>
              <a:gd name="connsiteX3-205" fmla="*/ 9144242 w 9154875"/>
              <a:gd name="connsiteY3-206" fmla="*/ 1297397 h 1584527"/>
              <a:gd name="connsiteX4-207" fmla="*/ 8867744 w 9154875"/>
              <a:gd name="connsiteY4-208" fmla="*/ 1573895 h 1584527"/>
              <a:gd name="connsiteX5-209" fmla="*/ 212893 w 9154875"/>
              <a:gd name="connsiteY5-210" fmla="*/ 1584527 h 1584527"/>
              <a:gd name="connsiteX6-211" fmla="*/ 242 w 9154875"/>
              <a:gd name="connsiteY6-212" fmla="*/ 1456937 h 1584527"/>
              <a:gd name="connsiteX7-213" fmla="*/ 242 w 9154875"/>
              <a:gd name="connsiteY7-214" fmla="*/ 191437 h 1584527"/>
              <a:gd name="connsiteX8-215" fmla="*/ 436229 w 9154875"/>
              <a:gd name="connsiteY8-216" fmla="*/ 74427 h 1584527"/>
              <a:gd name="connsiteX0-217" fmla="*/ 436229 w 9154875"/>
              <a:gd name="connsiteY0-218" fmla="*/ 74427 h 1627057"/>
              <a:gd name="connsiteX1-219" fmla="*/ 9154875 w 9154875"/>
              <a:gd name="connsiteY1-220" fmla="*/ 0 h 1627057"/>
              <a:gd name="connsiteX2-221" fmla="*/ 9133609 w 9154875"/>
              <a:gd name="connsiteY2-222" fmla="*/ 53162 h 1627057"/>
              <a:gd name="connsiteX3-223" fmla="*/ 9144242 w 9154875"/>
              <a:gd name="connsiteY3-224" fmla="*/ 1297397 h 1627057"/>
              <a:gd name="connsiteX4-225" fmla="*/ 8867744 w 9154875"/>
              <a:gd name="connsiteY4-226" fmla="*/ 1573895 h 1627057"/>
              <a:gd name="connsiteX5-227" fmla="*/ 436177 w 9154875"/>
              <a:gd name="connsiteY5-228" fmla="*/ 1627057 h 1627057"/>
              <a:gd name="connsiteX6-229" fmla="*/ 242 w 9154875"/>
              <a:gd name="connsiteY6-230" fmla="*/ 1456937 h 1627057"/>
              <a:gd name="connsiteX7-231" fmla="*/ 242 w 9154875"/>
              <a:gd name="connsiteY7-232" fmla="*/ 191437 h 1627057"/>
              <a:gd name="connsiteX8-233" fmla="*/ 436229 w 9154875"/>
              <a:gd name="connsiteY8-234" fmla="*/ 74427 h 1627057"/>
              <a:gd name="connsiteX0-235" fmla="*/ 436229 w 9154875"/>
              <a:gd name="connsiteY0-236" fmla="*/ 74427 h 1627057"/>
              <a:gd name="connsiteX1-237" fmla="*/ 9154875 w 9154875"/>
              <a:gd name="connsiteY1-238" fmla="*/ 0 h 1627057"/>
              <a:gd name="connsiteX2-239" fmla="*/ 9133609 w 9154875"/>
              <a:gd name="connsiteY2-240" fmla="*/ 53162 h 1627057"/>
              <a:gd name="connsiteX3-241" fmla="*/ 9144242 w 9154875"/>
              <a:gd name="connsiteY3-242" fmla="*/ 1297397 h 1627057"/>
              <a:gd name="connsiteX4-243" fmla="*/ 8570033 w 9154875"/>
              <a:gd name="connsiteY4-244" fmla="*/ 1616425 h 1627057"/>
              <a:gd name="connsiteX5-245" fmla="*/ 436177 w 9154875"/>
              <a:gd name="connsiteY5-246" fmla="*/ 1627057 h 1627057"/>
              <a:gd name="connsiteX6-247" fmla="*/ 242 w 9154875"/>
              <a:gd name="connsiteY6-248" fmla="*/ 1456937 h 1627057"/>
              <a:gd name="connsiteX7-249" fmla="*/ 242 w 9154875"/>
              <a:gd name="connsiteY7-250" fmla="*/ 191437 h 1627057"/>
              <a:gd name="connsiteX8-251" fmla="*/ 436229 w 9154875"/>
              <a:gd name="connsiteY8-252" fmla="*/ 74427 h 162705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9154875" h="1627057">
                <a:moveTo>
                  <a:pt x="436229" y="74427"/>
                </a:moveTo>
                <a:lnTo>
                  <a:pt x="9154875" y="0"/>
                </a:lnTo>
                <a:lnTo>
                  <a:pt x="9133609" y="53162"/>
                </a:lnTo>
                <a:cubicBezTo>
                  <a:pt x="9137153" y="467907"/>
                  <a:pt x="9140698" y="882652"/>
                  <a:pt x="9144242" y="1297397"/>
                </a:cubicBezTo>
                <a:cubicBezTo>
                  <a:pt x="9144242" y="1450103"/>
                  <a:pt x="8722739" y="1616425"/>
                  <a:pt x="8570033" y="1616425"/>
                </a:cubicBezTo>
                <a:lnTo>
                  <a:pt x="436177" y="1627057"/>
                </a:lnTo>
                <a:lnTo>
                  <a:pt x="242" y="1456937"/>
                </a:lnTo>
                <a:lnTo>
                  <a:pt x="242" y="191437"/>
                </a:lnTo>
                <a:cubicBezTo>
                  <a:pt x="242" y="38731"/>
                  <a:pt x="-24822" y="85060"/>
                  <a:pt x="436229" y="74427"/>
                </a:cubicBezTo>
                <a:close/>
              </a:path>
            </a:pathLst>
          </a:custGeom>
          <a:solidFill>
            <a:srgbClr val="00B0F0"/>
          </a:solidFill>
          <a:ln w="762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lang="en-US" sz="5335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-420175" y="914607"/>
            <a:ext cx="3418869" cy="2836896"/>
            <a:chOff x="-255181" y="-138500"/>
            <a:chExt cx="2668772" cy="1866155"/>
          </a:xfrm>
        </p:grpSpPr>
        <p:sp>
          <p:nvSpPr>
            <p:cNvPr id="9" name="Oval 8"/>
            <p:cNvSpPr/>
            <p:nvPr/>
          </p:nvSpPr>
          <p:spPr>
            <a:xfrm>
              <a:off x="-255181" y="-138500"/>
              <a:ext cx="2668772" cy="1850342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186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-127591" y="-96105"/>
              <a:ext cx="2413592" cy="182376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186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127590" y="232201"/>
              <a:ext cx="1903228" cy="1472610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186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403700" y="2098571"/>
            <a:ext cx="183896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5400" b="1" i="0" u="none" strike="noStrike" kern="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Bài 8</a:t>
            </a:r>
            <a:endParaRPr kumimoji="0" lang="en-US" sz="5400" b="1" i="0" u="none" strike="noStrike" kern="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513893" y="1379815"/>
            <a:ext cx="18473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lang="en-US" sz="7200" b="1" i="0" u="none" strike="noStrike" kern="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88753" y="2113931"/>
            <a:ext cx="5290231" cy="9130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5335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ĐỌC MỞ RỘNG</a:t>
            </a:r>
            <a:endParaRPr kumimoji="0" lang="en-US" sz="5335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4037889"/>
            <a:ext cx="1143108" cy="27604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1494" y="-251931"/>
            <a:ext cx="12187767" cy="68495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3254" name="Text Box 6"/>
          <p:cNvSpPr txBox="1"/>
          <p:nvPr/>
        </p:nvSpPr>
        <p:spPr>
          <a:xfrm>
            <a:off x="1404744" y="3507451"/>
            <a:ext cx="9448800" cy="66611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37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24426" y="2388006"/>
            <a:ext cx="83183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1. Tìm</a:t>
            </a:r>
            <a:r>
              <a:rPr kumimoji="0" lang="en-US" sz="48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đ</a:t>
            </a:r>
            <a:r>
              <a:rPr kumimoji="0" lang="vi-VN" sz="4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ọc </a:t>
            </a: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một bài viết về hoạt động thể </a:t>
            </a:r>
            <a:r>
              <a:rPr kumimoji="0" lang="vi-VN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tha</a:t>
            </a:r>
            <a:r>
              <a:rPr kumimoji="0" lang="en-US" sz="4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4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6400" y="0"/>
            <a:ext cx="11303000" cy="720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7588" name="Text Box 4"/>
          <p:cNvSpPr txBox="1"/>
          <p:nvPr/>
        </p:nvSpPr>
        <p:spPr>
          <a:xfrm>
            <a:off x="3233756" y="2509889"/>
            <a:ext cx="6604000" cy="2613660"/>
          </a:xfrm>
          <a:prstGeom prst="rect">
            <a:avLst/>
          </a:prstGeom>
          <a:noFill/>
          <a:ln w="9525">
            <a:noFill/>
          </a:ln>
        </p:spPr>
        <p:txBody>
          <a:bodyPr lIns="121917" tIns="60958" rIns="121917" bIns="60958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en-US" sz="540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</a:t>
            </a:r>
            <a:r>
              <a:rPr kumimoji="0" lang="en-US" altLang="en-US" sz="5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vi-VN" altLang="en-US" sz="5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Kể </a:t>
            </a:r>
            <a:r>
              <a:rPr kumimoji="0" lang="vi-V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 các bạn nghe điều thú vị em </a:t>
            </a:r>
            <a:r>
              <a:rPr kumimoji="0" lang="vi-VN" altLang="en-US" sz="5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đọc </a:t>
            </a:r>
            <a:r>
              <a:rPr kumimoji="0" lang="vi-VN" altLang="en-US" sz="5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được</a:t>
            </a:r>
            <a:r>
              <a:rPr kumimoji="0" lang="en-US" altLang="en-US" sz="5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kumimoji="0" lang="en-US" alt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wip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91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45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447800"/>
            <a:ext cx="4648200" cy="20764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92" b="99769" l="10000" r="957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36" r="4762"/>
          <a:stretch>
            <a:fillRect/>
          </a:stretch>
        </p:blipFill>
        <p:spPr>
          <a:xfrm>
            <a:off x="0" y="457200"/>
            <a:ext cx="2625436" cy="23673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3917" l="3750" r="98667">
                        <a14:foregroundMark x1="44333" y1="17167" x2="45167" y2="20583"/>
                        <a14:foregroundMark x1="50167" y1="19167" x2="49833" y2="22250"/>
                        <a14:foregroundMark x1="39917" y1="30917" x2="40083" y2="34750"/>
                        <a14:foregroundMark x1="42750" y1="36583" x2="45333" y2="36583"/>
                        <a14:foregroundMark x1="49583" y1="40000" x2="48583" y2="42667"/>
                        <a14:foregroundMark x1="43500" y1="24667" x2="47167" y2="23000"/>
                        <a14:foregroundMark x1="61333" y1="19417" x2="62500" y2="23000"/>
                        <a14:foregroundMark x1="69000" y1="17583" x2="66750" y2="21833"/>
                        <a14:foregroundMark x1="72667" y1="21417" x2="71000" y2="25083"/>
                        <a14:foregroundMark x1="65167" y1="24250" x2="68000" y2="26250"/>
                        <a14:foregroundMark x1="72417" y1="27667" x2="74417" y2="27667"/>
                        <a14:foregroundMark x1="84167" y1="40167" x2="82083" y2="44667"/>
                        <a14:foregroundMark x1="82083" y1="47667" x2="85333" y2="48250"/>
                        <a14:foregroundMark x1="75833" y1="46250" x2="77250" y2="48500"/>
                        <a14:foregroundMark x1="65333" y1="60000" x2="68417" y2="61000"/>
                        <a14:foregroundMark x1="20500" y1="32333" x2="21083" y2="35750"/>
                        <a14:foregroundMark x1="10833" y1="34167" x2="16500" y2="34917"/>
                        <a14:foregroundMark x1="16833" y1="38583" x2="18250" y2="42250"/>
                        <a14:foregroundMark x1="18500" y1="46833" x2="21333" y2="45833"/>
                        <a14:foregroundMark x1="29000" y1="55167" x2="30000" y2="52917"/>
                        <a14:foregroundMark x1="25167" y1="62833" x2="27750" y2="66250"/>
                        <a14:foregroundMark x1="35833" y1="76000" x2="38250" y2="76000"/>
                        <a14:foregroundMark x1="38083" y1="83417" x2="36083" y2="87250"/>
                        <a14:foregroundMark x1="21750" y1="88500" x2="26000" y2="88500"/>
                        <a14:foregroundMark x1="11833" y1="83667" x2="12250" y2="86667"/>
                        <a14:foregroundMark x1="43750" y1="89500" x2="46750" y2="90500"/>
                        <a14:foregroundMark x1="70583" y1="79833" x2="70000" y2="83833"/>
                        <a14:foregroundMark x1="73250" y1="86667" x2="70833" y2="88083"/>
                        <a14:foregroundMark x1="78083" y1="76000" x2="81333" y2="77333"/>
                        <a14:foregroundMark x1="72833" y1="68250" x2="75250" y2="71333"/>
                        <a14:foregroundMark x1="81500" y1="88667" x2="83333" y2="9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4" t="15000" r="13235" b="5000"/>
          <a:stretch>
            <a:fillRect/>
          </a:stretch>
        </p:blipFill>
        <p:spPr>
          <a:xfrm>
            <a:off x="7886700" y="34636"/>
            <a:ext cx="4038600" cy="3657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457199"/>
            <a:ext cx="2133600" cy="11430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551" b="97911" l="5556" r="91333">
                        <a14:foregroundMark x1="18000" y1="11175" x2="16222" y2="20627"/>
                        <a14:foregroundMark x1="13222" y1="14204" x2="12778" y2="19530"/>
                        <a14:foregroundMark x1="28778" y1="91123" x2="46778" y2="93368"/>
                        <a14:foregroundMark x1="70889" y1="93368" x2="89333" y2="903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70" t="3219" r="8518" b="3030"/>
          <a:stretch>
            <a:fillRect/>
          </a:stretch>
        </p:blipFill>
        <p:spPr>
          <a:xfrm>
            <a:off x="2098011" y="1898939"/>
            <a:ext cx="1409701" cy="1524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769" b="93196" l="0" r="99462">
                        <a14:foregroundMark x1="44308" y1="33149" x2="46846" y2="44462"/>
                        <a14:foregroundMark x1="57231" y1="31725" x2="54154" y2="50079"/>
                        <a14:foregroundMark x1="49769" y1="25870" x2="54923" y2="24842"/>
                        <a14:foregroundMark x1="46077" y1="77136" x2="44692" y2="85839"/>
                        <a14:foregroundMark x1="37846" y1="87104" x2="44538" y2="84810"/>
                        <a14:foregroundMark x1="58846" y1="78560" x2="59000" y2="90111"/>
                        <a14:foregroundMark x1="33538" y1="17563" x2="17231" y2="39557"/>
                        <a14:foregroundMark x1="45692" y1="17168" x2="45846" y2="19778"/>
                        <a14:foregroundMark x1="58231" y1="32516" x2="59231" y2="41614"/>
                        <a14:foregroundMark x1="41923" y1="33703" x2="41538" y2="40981"/>
                        <a14:foregroundMark x1="25231" y1="33703" x2="18154" y2="50079"/>
                        <a14:foregroundMark x1="8923" y1="31725" x2="14846" y2="55142"/>
                        <a14:foregroundMark x1="18538" y1="31092" x2="15846" y2="36946"/>
                        <a14:foregroundMark x1="7154" y1="33149" x2="2846" y2="41851"/>
                        <a14:foregroundMark x1="6231" y1="32358" x2="1077" y2="40981"/>
                        <a14:foregroundMark x1="10308" y1="50475" x2="12846" y2="51741"/>
                        <a14:foregroundMark x1="5000" y1="51108" x2="3231" y2="58782"/>
                        <a14:foregroundMark x1="7385" y1="81250" x2="5231" y2="90902"/>
                        <a14:foregroundMark x1="3846" y1="81646" x2="1846" y2="89320"/>
                        <a14:foregroundMark x1="9538" y1="83070" x2="7769" y2="91535"/>
                        <a14:foregroundMark x1="9923" y1="83465" x2="10308" y2="87263"/>
                        <a14:foregroundMark x1="20538" y1="79984" x2="21923" y2="89082"/>
                        <a14:foregroundMark x1="24462" y1="83623" x2="29538" y2="87263"/>
                        <a14:foregroundMark x1="25615" y1="83070" x2="31308" y2="86867"/>
                        <a14:foregroundMark x1="26462" y1="87500" x2="28615" y2="88687"/>
                        <a14:foregroundMark x1="54692" y1="39399" x2="47462" y2="47468"/>
                        <a14:foregroundMark x1="41154" y1="51503" x2="40154" y2="60601"/>
                        <a14:foregroundMark x1="59000" y1="33703" x2="62000" y2="40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34" r="33795" b="6665"/>
          <a:stretch>
            <a:fillRect/>
          </a:stretch>
        </p:blipFill>
        <p:spPr>
          <a:xfrm>
            <a:off x="9282067" y="4119234"/>
            <a:ext cx="2286001" cy="128327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199" y="2313474"/>
            <a:ext cx="1257300" cy="18253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460" b="92677" l="0" r="100000">
                        <a14:foregroundMark x1="21616" y1="16597" x2="27677" y2="71849"/>
                        <a14:foregroundMark x1="21010" y1="51681" x2="21010" y2="58613"/>
                        <a14:backgroundMark x1="2828" y1="31933" x2="12121" y2="83193"/>
                        <a14:backgroundMark x1="49899" y1="31303" x2="49899" y2="83193"/>
                        <a14:backgroundMark x1="58586" y1="41176" x2="66667" y2="46008"/>
                        <a14:backgroundMark x1="80202" y1="47479" x2="88283" y2="41807"/>
                        <a14:backgroundMark x1="41212" y1="39076" x2="36364" y2="460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278"/>
          <a:stretch>
            <a:fillRect/>
          </a:stretch>
        </p:blipFill>
        <p:spPr>
          <a:xfrm>
            <a:off x="1676400" y="3692236"/>
            <a:ext cx="2058354" cy="16764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272" y="2646730"/>
            <a:ext cx="1137329" cy="91521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11" y="2209800"/>
            <a:ext cx="1039920" cy="7229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951" y="2209800"/>
            <a:ext cx="967849" cy="61479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4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60" y="398959"/>
            <a:ext cx="2153327" cy="157207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4018" y="3524250"/>
            <a:ext cx="2438400" cy="24384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199" y="4458566"/>
            <a:ext cx="1753077" cy="12192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250" y="2772301"/>
            <a:ext cx="1048683" cy="81273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4000" b="89935" l="10000" r="90000">
                        <a14:foregroundMark x1="42907" y1="33161" x2="47442" y2="33161"/>
                        <a14:foregroundMark x1="45465" y1="31484" x2="45465" y2="314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111" r="31111"/>
          <a:stretch>
            <a:fillRect/>
          </a:stretch>
        </p:blipFill>
        <p:spPr>
          <a:xfrm>
            <a:off x="5974875" y="3692236"/>
            <a:ext cx="1295400" cy="1905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550" y="29350"/>
            <a:ext cx="1581150" cy="15547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0000" b="90000" l="0" r="32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2" t="35185" r="63490" b="31482"/>
          <a:stretch>
            <a:fillRect/>
          </a:stretch>
        </p:blipFill>
        <p:spPr>
          <a:xfrm>
            <a:off x="3362114" y="4971333"/>
            <a:ext cx="1426110" cy="13716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778" b="96000" l="0" r="100000">
                        <a14:foregroundMark x1="42000" y1="55111" x2="48000" y2="66222"/>
                        <a14:foregroundMark x1="47556" y1="51111" x2="51111" y2="64667"/>
                        <a14:foregroundMark x1="55778" y1="48222" x2="55333" y2="6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56" t="33318" r="33663" b="31496"/>
          <a:stretch>
            <a:fillRect/>
          </a:stretch>
        </p:blipFill>
        <p:spPr>
          <a:xfrm>
            <a:off x="11049000" y="4728834"/>
            <a:ext cx="1295400" cy="1447801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6619" y="6015373"/>
            <a:ext cx="12150436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 prstMaterial="dkEdge">
              <a:bevelT w="38100" h="38100" prst="angl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smtClean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THANK YOU!</a:t>
            </a:r>
            <a:endParaRPr kumimoji="0" lang="en-US" sz="5400" b="1" i="0" u="none" strike="noStrike" kern="1200" cap="none" spc="0" normalizeH="0" baseline="0" noProof="0" dirty="0">
              <a:ln w="12700">
                <a:solidFill>
                  <a:srgbClr val="4F81BD"/>
                </a:solidFill>
                <a:prstDash val="solid"/>
              </a:ln>
              <a:pattFill prst="pct50">
                <a:fgClr>
                  <a:srgbClr val="4F81BD"/>
                </a:fgClr>
                <a:bgClr>
                  <a:srgbClr val="4F81BD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4F81BD"/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tags/tag1.xml><?xml version="1.0" encoding="utf-8"?>
<p:tagLst xmlns:p="http://schemas.openxmlformats.org/presentationml/2006/main">
  <p:tag name="PA" val="v3.0.0"/>
</p:tagLst>
</file>

<file path=ppt/tags/tag2.xml><?xml version="1.0" encoding="utf-8"?>
<p:tagLst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214</Words>
  <Application>WPS Presentation</Application>
  <PresentationFormat>Widescreen</PresentationFormat>
  <Paragraphs>19</Paragraphs>
  <Slides>7</Slides>
  <Notes>5</Notes>
  <HiddenSlides>0</HiddenSlides>
  <MMClips>2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6</vt:i4>
      </vt:variant>
      <vt:variant>
        <vt:lpstr>幻灯片标题</vt:lpstr>
      </vt:variant>
      <vt:variant>
        <vt:i4>7</vt:i4>
      </vt:variant>
    </vt:vector>
  </HeadingPairs>
  <TitlesOfParts>
    <vt:vector size="27" baseType="lpstr">
      <vt:lpstr>Arial</vt:lpstr>
      <vt:lpstr>SimSun</vt:lpstr>
      <vt:lpstr>Wingdings</vt:lpstr>
      <vt:lpstr>Calibri</vt:lpstr>
      <vt:lpstr>Arial</vt:lpstr>
      <vt:lpstr>Times New Roman</vt:lpstr>
      <vt:lpstr>Microsoft YaHei</vt:lpstr>
      <vt:lpstr>Calibri</vt:lpstr>
      <vt:lpstr>Calibri Light</vt:lpstr>
      <vt:lpstr>.VnAvant</vt:lpstr>
      <vt:lpstr>Arial-Rounded</vt:lpstr>
      <vt:lpstr>Yellowtail</vt:lpstr>
      <vt:lpstr>Arial Unicode MS</vt:lpstr>
      <vt:lpstr>#9Slide03 NettoOTLight</vt:lpstr>
      <vt:lpstr>Office Theme</vt:lpstr>
      <vt:lpstr>1_Office Theme</vt:lpstr>
      <vt:lpstr>2_Office Theme</vt:lpstr>
      <vt:lpstr>https://www.freeppt7.com</vt:lpstr>
      <vt:lpstr>6_Office Theme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Huong xinh</dc:creator>
  <cp:lastModifiedBy>Admin</cp:lastModifiedBy>
  <cp:revision>8</cp:revision>
  <dcterms:created xsi:type="dcterms:W3CDTF">2021-08-14T04:11:00Z</dcterms:created>
  <dcterms:modified xsi:type="dcterms:W3CDTF">2022-09-22T01:45:47Z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5653E03A32BE480C8313C054E4B20170</vt:lpwstr>
  </property>
  <property fmtid="{D5CDD505-2E9C-101B-9397-08002B2CF9AE}" pid="3" name="KSOProductBuildVer">
    <vt:lpwstr>1033-11.2.0.11306</vt:lpwstr>
  </property>
</Properties>
</file>