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wdp" ContentType="image/vnd.ms-photo"/>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Masters/slideMaster1.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5" r:id="rId3"/>
    <p:sldMasterId id="2147483667" r:id="rId4"/>
    <p:sldMasterId id="2147483681" r:id="rId5"/>
    <p:sldMasterId id="2147483693" r:id="rId6"/>
    <p:sldMasterId id="2147483706" r:id="rId7"/>
    <p:sldMasterId id="2147483719" r:id="rId8"/>
    <p:sldMasterId id="2147483732" r:id="rId9"/>
    <p:sldMasterId id="2147483744" r:id="rId10"/>
    <p:sldMasterId id="2147483756" r:id="rId11"/>
    <p:sldMasterId id="2147483761" r:id="rId12"/>
    <p:sldMasterId id="2147483772" r:id="rId13"/>
    <p:sldMasterId id="2147483784" r:id="rId14"/>
    <p:sldMasterId id="2147483796" r:id="rId15"/>
  </p:sldMasterIdLst>
  <p:notesMasterIdLst>
    <p:notesMasterId r:id="rId17"/>
  </p:notesMasterIdLst>
  <p:sldIdLst>
    <p:sldId id="609" r:id="rId16"/>
    <p:sldId id="598" r:id="rId18"/>
    <p:sldId id="509" r:id="rId19"/>
    <p:sldId id="320" r:id="rId20"/>
    <p:sldId id="497" r:id="rId21"/>
    <p:sldId id="556" r:id="rId22"/>
    <p:sldId id="563" r:id="rId23"/>
    <p:sldId id="602" r:id="rId24"/>
    <p:sldId id="577" r:id="rId25"/>
    <p:sldId id="578" r:id="rId26"/>
    <p:sldId id="510" r:id="rId27"/>
    <p:sldId id="608" r:id="rId28"/>
    <p:sldId id="579" r:id="rId29"/>
    <p:sldId id="580" r:id="rId30"/>
    <p:sldId id="582" r:id="rId31"/>
    <p:sldId id="581" r:id="rId32"/>
    <p:sldId id="599" r:id="rId33"/>
    <p:sldId id="600" r:id="rId34"/>
    <p:sldId id="601" r:id="rId35"/>
    <p:sldId id="596" r:id="rId36"/>
    <p:sldId id="583" r:id="rId37"/>
    <p:sldId id="480" r:id="rId38"/>
    <p:sldId id="584" r:id="rId39"/>
    <p:sldId id="603" r:id="rId40"/>
    <p:sldId id="604" r:id="rId41"/>
    <p:sldId id="605" r:id="rId42"/>
    <p:sldId id="606" r:id="rId43"/>
    <p:sldId id="607"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C7E0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3" autoAdjust="0"/>
    <p:restoredTop sz="94364" autoAdjust="0"/>
  </p:normalViewPr>
  <p:slideViewPr>
    <p:cSldViewPr snapToGrid="0">
      <p:cViewPr varScale="1">
        <p:scale>
          <a:sx n="65" d="100"/>
          <a:sy n="65" d="100"/>
        </p:scale>
        <p:origin x="696"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Master" Target="slideMasters/slideMaster8.xml"/><Relationship Id="rId8" Type="http://schemas.openxmlformats.org/officeDocument/2006/relationships/slideMaster" Target="slideMasters/slideMaster7.xml"/><Relationship Id="rId7" Type="http://schemas.openxmlformats.org/officeDocument/2006/relationships/slideMaster" Target="slideMasters/slideMaster6.xml"/><Relationship Id="rId6" Type="http://schemas.openxmlformats.org/officeDocument/2006/relationships/slideMaster" Target="slideMasters/slideMaster5.xml"/><Relationship Id="rId5" Type="http://schemas.openxmlformats.org/officeDocument/2006/relationships/slideMaster" Target="slideMasters/slideMaster4.xml"/><Relationship Id="rId47" Type="http://schemas.openxmlformats.org/officeDocument/2006/relationships/tableStyles" Target="tableStyles.xml"/><Relationship Id="rId46" Type="http://schemas.openxmlformats.org/officeDocument/2006/relationships/viewProps" Target="viewProps.xml"/><Relationship Id="rId45" Type="http://schemas.openxmlformats.org/officeDocument/2006/relationships/presProps" Target="presProps.xml"/><Relationship Id="rId44" Type="http://schemas.openxmlformats.org/officeDocument/2006/relationships/slide" Target="slides/slide28.xml"/><Relationship Id="rId43" Type="http://schemas.openxmlformats.org/officeDocument/2006/relationships/slide" Target="slides/slide27.xml"/><Relationship Id="rId42" Type="http://schemas.openxmlformats.org/officeDocument/2006/relationships/slide" Target="slides/slide26.xml"/><Relationship Id="rId41" Type="http://schemas.openxmlformats.org/officeDocument/2006/relationships/slide" Target="slides/slide25.xml"/><Relationship Id="rId40" Type="http://schemas.openxmlformats.org/officeDocument/2006/relationships/slide" Target="slides/slide24.xml"/><Relationship Id="rId4" Type="http://schemas.openxmlformats.org/officeDocument/2006/relationships/slideMaster" Target="slideMasters/slideMaster3.xml"/><Relationship Id="rId39" Type="http://schemas.openxmlformats.org/officeDocument/2006/relationships/slide" Target="slides/slide23.xml"/><Relationship Id="rId38" Type="http://schemas.openxmlformats.org/officeDocument/2006/relationships/slide" Target="slides/slide22.xml"/><Relationship Id="rId37" Type="http://schemas.openxmlformats.org/officeDocument/2006/relationships/slide" Target="slides/slide21.xml"/><Relationship Id="rId36" Type="http://schemas.openxmlformats.org/officeDocument/2006/relationships/slide" Target="slides/slide20.xml"/><Relationship Id="rId35" Type="http://schemas.openxmlformats.org/officeDocument/2006/relationships/slide" Target="slides/slide19.xml"/><Relationship Id="rId34" Type="http://schemas.openxmlformats.org/officeDocument/2006/relationships/slide" Target="slides/slide18.xml"/><Relationship Id="rId33" Type="http://schemas.openxmlformats.org/officeDocument/2006/relationships/slide" Target="slides/slide17.xml"/><Relationship Id="rId32" Type="http://schemas.openxmlformats.org/officeDocument/2006/relationships/slide" Target="slides/slide16.xml"/><Relationship Id="rId31" Type="http://schemas.openxmlformats.org/officeDocument/2006/relationships/slide" Target="slides/slide15.xml"/><Relationship Id="rId30" Type="http://schemas.openxmlformats.org/officeDocument/2006/relationships/slide" Target="slides/slide14.xml"/><Relationship Id="rId3" Type="http://schemas.openxmlformats.org/officeDocument/2006/relationships/slideMaster" Target="slideMasters/slideMaster2.xml"/><Relationship Id="rId29" Type="http://schemas.openxmlformats.org/officeDocument/2006/relationships/slide" Target="slides/slide13.xml"/><Relationship Id="rId28" Type="http://schemas.openxmlformats.org/officeDocument/2006/relationships/slide" Target="slides/slide12.xml"/><Relationship Id="rId27" Type="http://schemas.openxmlformats.org/officeDocument/2006/relationships/slide" Target="slides/slide11.xml"/><Relationship Id="rId26" Type="http://schemas.openxmlformats.org/officeDocument/2006/relationships/slide" Target="slides/slide10.xml"/><Relationship Id="rId25" Type="http://schemas.openxmlformats.org/officeDocument/2006/relationships/slide" Target="slides/slide9.xml"/><Relationship Id="rId24" Type="http://schemas.openxmlformats.org/officeDocument/2006/relationships/slide" Target="slides/slide8.xml"/><Relationship Id="rId23" Type="http://schemas.openxmlformats.org/officeDocument/2006/relationships/slide" Target="slides/slide7.xml"/><Relationship Id="rId22" Type="http://schemas.openxmlformats.org/officeDocument/2006/relationships/slide" Target="slides/slide6.xml"/><Relationship Id="rId21" Type="http://schemas.openxmlformats.org/officeDocument/2006/relationships/slide" Target="slides/slide5.xml"/><Relationship Id="rId20" Type="http://schemas.openxmlformats.org/officeDocument/2006/relationships/slide" Target="slides/slide4.xml"/><Relationship Id="rId2" Type="http://schemas.openxmlformats.org/officeDocument/2006/relationships/theme" Target="theme/theme1.xml"/><Relationship Id="rId19" Type="http://schemas.openxmlformats.org/officeDocument/2006/relationships/slide" Target="slides/slide3.xml"/><Relationship Id="rId18" Type="http://schemas.openxmlformats.org/officeDocument/2006/relationships/slide" Target="slides/slide2.xml"/><Relationship Id="rId17" Type="http://schemas.openxmlformats.org/officeDocument/2006/relationships/notesMaster" Target="notesMasters/notesMaster1.xml"/><Relationship Id="rId16" Type="http://schemas.openxmlformats.org/officeDocument/2006/relationships/slide" Target="slides/slide1.xml"/><Relationship Id="rId15" Type="http://schemas.openxmlformats.org/officeDocument/2006/relationships/slideMaster" Target="slideMasters/slideMaster14.xml"/><Relationship Id="rId14" Type="http://schemas.openxmlformats.org/officeDocument/2006/relationships/slideMaster" Target="slideMasters/slideMaster13.xml"/><Relationship Id="rId13" Type="http://schemas.openxmlformats.org/officeDocument/2006/relationships/slideMaster" Target="slideMasters/slideMaster12.xml"/><Relationship Id="rId12" Type="http://schemas.openxmlformats.org/officeDocument/2006/relationships/slideMaster" Target="slideMasters/slideMaster11.xml"/><Relationship Id="rId11" Type="http://schemas.openxmlformats.org/officeDocument/2006/relationships/slideMaster" Target="slideMasters/slideMaster10.xml"/><Relationship Id="rId10" Type="http://schemas.openxmlformats.org/officeDocument/2006/relationships/slideMaster" Target="slideMasters/slideMaster9.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E0B4AB-0859-420A-9C85-07E12A68C048}"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1E5FCF-FE44-4FAB-A60A-6D53118E2093}"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i="1" dirty="0">
                <a:solidFill>
                  <a:schemeClr val="accent6">
                    <a:lumMod val="75000"/>
                  </a:schemeClr>
                </a:solidFill>
                <a:latin typeface="Times New Roman" panose="02020603050405020304" pitchFamily="18" charset="0"/>
                <a:cs typeface="Times New Roman" panose="02020603050405020304" pitchFamily="18" charset="0"/>
              </a:rPr>
              <a:t>Design by: </a:t>
            </a:r>
            <a:r>
              <a:rPr lang="en-US" sz="1200" i="1" dirty="0" err="1">
                <a:solidFill>
                  <a:schemeClr val="accent6">
                    <a:lumMod val="75000"/>
                  </a:schemeClr>
                </a:solidFill>
                <a:latin typeface="Times New Roman" panose="02020603050405020304" pitchFamily="18" charset="0"/>
                <a:cs typeface="Times New Roman" panose="02020603050405020304" pitchFamily="18" charset="0"/>
              </a:rPr>
              <a:t>Hương</a:t>
            </a:r>
            <a:r>
              <a:rPr lang="en-US" sz="1200" i="1" dirty="0">
                <a:solidFill>
                  <a:schemeClr val="accent6">
                    <a:lumMod val="75000"/>
                  </a:schemeClr>
                </a:solidFill>
                <a:latin typeface="Times New Roman" panose="02020603050405020304" pitchFamily="18" charset="0"/>
                <a:cs typeface="Times New Roman" panose="02020603050405020304" pitchFamily="18" charset="0"/>
              </a:rPr>
              <a:t> </a:t>
            </a:r>
            <a:r>
              <a:rPr lang="en-US" sz="1200" i="1" dirty="0" err="1">
                <a:solidFill>
                  <a:schemeClr val="accent6">
                    <a:lumMod val="75000"/>
                  </a:schemeClr>
                </a:solidFill>
                <a:latin typeface="Times New Roman" panose="02020603050405020304" pitchFamily="18" charset="0"/>
                <a:cs typeface="Times New Roman" panose="02020603050405020304" pitchFamily="18" charset="0"/>
              </a:rPr>
              <a:t>Thảo</a:t>
            </a:r>
            <a:r>
              <a:rPr lang="en-US" sz="1200" i="1" dirty="0">
                <a:solidFill>
                  <a:schemeClr val="accent6">
                    <a:lumMod val="75000"/>
                  </a:schemeClr>
                </a:solidFill>
                <a:latin typeface="Times New Roman" panose="02020603050405020304" pitchFamily="18" charset="0"/>
                <a:cs typeface="Times New Roman" panose="02020603050405020304" pitchFamily="18" charset="0"/>
              </a:rPr>
              <a:t> – tranthao121004@gmail.com </a:t>
            </a:r>
            <a:endParaRPr lang="en-US" sz="1200" i="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BE2867B-6402-4C88-82F7-F742C90D0F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i="1" dirty="0">
                <a:solidFill>
                  <a:schemeClr val="accent6">
                    <a:lumMod val="75000"/>
                  </a:schemeClr>
                </a:solidFill>
                <a:latin typeface="Times New Roman" panose="02020603050405020304" pitchFamily="18" charset="0"/>
                <a:cs typeface="Times New Roman" panose="02020603050405020304" pitchFamily="18" charset="0"/>
              </a:rPr>
              <a:t>Design by: </a:t>
            </a:r>
            <a:r>
              <a:rPr lang="en-US" sz="1200" i="1" dirty="0" err="1">
                <a:solidFill>
                  <a:schemeClr val="accent6">
                    <a:lumMod val="75000"/>
                  </a:schemeClr>
                </a:solidFill>
                <a:latin typeface="Times New Roman" panose="02020603050405020304" pitchFamily="18" charset="0"/>
                <a:cs typeface="Times New Roman" panose="02020603050405020304" pitchFamily="18" charset="0"/>
              </a:rPr>
              <a:t>Hương</a:t>
            </a:r>
            <a:r>
              <a:rPr lang="en-US" sz="1200" i="1" dirty="0">
                <a:solidFill>
                  <a:schemeClr val="accent6">
                    <a:lumMod val="75000"/>
                  </a:schemeClr>
                </a:solidFill>
                <a:latin typeface="Times New Roman" panose="02020603050405020304" pitchFamily="18" charset="0"/>
                <a:cs typeface="Times New Roman" panose="02020603050405020304" pitchFamily="18" charset="0"/>
              </a:rPr>
              <a:t> </a:t>
            </a:r>
            <a:r>
              <a:rPr lang="en-US" sz="1200" i="1" dirty="0" err="1">
                <a:solidFill>
                  <a:schemeClr val="accent6">
                    <a:lumMod val="75000"/>
                  </a:schemeClr>
                </a:solidFill>
                <a:latin typeface="Times New Roman" panose="02020603050405020304" pitchFamily="18" charset="0"/>
                <a:cs typeface="Times New Roman" panose="02020603050405020304" pitchFamily="18" charset="0"/>
              </a:rPr>
              <a:t>Thảo</a:t>
            </a:r>
            <a:r>
              <a:rPr lang="en-US" sz="1200" i="1" dirty="0">
                <a:solidFill>
                  <a:schemeClr val="accent6">
                    <a:lumMod val="75000"/>
                  </a:schemeClr>
                </a:solidFill>
                <a:latin typeface="Times New Roman" panose="02020603050405020304" pitchFamily="18" charset="0"/>
                <a:cs typeface="Times New Roman" panose="02020603050405020304" pitchFamily="18" charset="0"/>
              </a:rPr>
              <a:t> – tranthao121004@gmail.com </a:t>
            </a:r>
            <a:endParaRPr lang="en-US" sz="1200" i="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BE2867B-6402-4C88-82F7-F742C90D0F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67AF81A-5A48-44B6-BFB3-5A2D3370088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3AC6D98-046A-405E-9FCB-494EC8D89F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D1E5FCF-FE44-4FAB-A60A-6D53118E2093}" type="slidenum">
              <a:rPr lang="en-US" smtClean="0"/>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256B7D7-24F9-4490-B2DA-DD66701C2C2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117B3AC9-6F66-442D-8A61-F06030142A82}"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F16E06-0DD9-48EC-8D3A-7CC625600D6C}" type="slidenum">
              <a:rPr lang="en-US" smtClean="0"/>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050" name="Picture 2" descr="C:\Users\Thinkpad\Desktop\未标题-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6011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userDrawn="1"/>
        </p:nvSpPr>
        <p:spPr>
          <a:xfrm>
            <a:off x="8906608" y="6596390"/>
            <a:ext cx="4097215"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100" b="0" i="1" u="none" strike="noStrike" kern="1200" cap="none" spc="0" normalizeH="0" baseline="0" noProof="0" dirty="0">
                <a:ln>
                  <a:noFill/>
                </a:ln>
                <a:solidFill>
                  <a:srgbClr val="F79646">
                    <a:lumMod val="75000"/>
                  </a:srgbClr>
                </a:solidFill>
                <a:effectLst/>
                <a:uLnTx/>
                <a:uFillTx/>
                <a:latin typeface="Times New Roman" panose="02020603050405020304" pitchFamily="18" charset="0"/>
                <a:ea typeface="+mn-ea"/>
                <a:cs typeface="Times New Roman" panose="02020603050405020304" pitchFamily="18" charset="0"/>
              </a:rPr>
              <a:t>Design by: </a:t>
            </a:r>
            <a:r>
              <a:rPr kumimoji="0" lang="en-US" sz="1100" b="0" i="1" u="none" strike="noStrike" kern="1200" cap="none" spc="0" normalizeH="0" baseline="0" noProof="0" dirty="0" err="1">
                <a:ln>
                  <a:noFill/>
                </a:ln>
                <a:solidFill>
                  <a:srgbClr val="F79646">
                    <a:lumMod val="75000"/>
                  </a:srgbClr>
                </a:solidFill>
                <a:effectLst/>
                <a:uLnTx/>
                <a:uFillTx/>
                <a:latin typeface="Times New Roman" panose="02020603050405020304" pitchFamily="18" charset="0"/>
                <a:ea typeface="+mn-ea"/>
                <a:cs typeface="Times New Roman" panose="02020603050405020304" pitchFamily="18" charset="0"/>
              </a:rPr>
              <a:t>Hương</a:t>
            </a:r>
            <a:r>
              <a:rPr kumimoji="0" lang="en-US" sz="1100" b="0" i="1" u="none" strike="noStrike" kern="1200" cap="none" spc="0" normalizeH="0" baseline="0" noProof="0" dirty="0">
                <a:ln>
                  <a:noFill/>
                </a:ln>
                <a:solidFill>
                  <a:srgbClr val="F79646">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1100" b="0" i="1" u="none" strike="noStrike" kern="1200" cap="none" spc="0" normalizeH="0" baseline="0" noProof="0" dirty="0" err="1">
                <a:ln>
                  <a:noFill/>
                </a:ln>
                <a:solidFill>
                  <a:srgbClr val="F79646">
                    <a:lumMod val="75000"/>
                  </a:srgbClr>
                </a:solidFill>
                <a:effectLst/>
                <a:uLnTx/>
                <a:uFillTx/>
                <a:latin typeface="Times New Roman" panose="02020603050405020304" pitchFamily="18" charset="0"/>
                <a:ea typeface="+mn-ea"/>
                <a:cs typeface="Times New Roman" panose="02020603050405020304" pitchFamily="18" charset="0"/>
              </a:rPr>
              <a:t>Thảo</a:t>
            </a:r>
            <a:r>
              <a:rPr kumimoji="0" lang="en-US" sz="1100" b="0" i="1" u="none" strike="noStrike" kern="1200" cap="none" spc="0" normalizeH="0" baseline="0" noProof="0" dirty="0">
                <a:ln>
                  <a:noFill/>
                </a:ln>
                <a:solidFill>
                  <a:srgbClr val="F79646">
                    <a:lumMod val="75000"/>
                  </a:srgbClr>
                </a:solidFill>
                <a:effectLst/>
                <a:uLnTx/>
                <a:uFillTx/>
                <a:latin typeface="Times New Roman" panose="02020603050405020304" pitchFamily="18" charset="0"/>
                <a:ea typeface="+mn-ea"/>
                <a:cs typeface="Times New Roman" panose="02020603050405020304" pitchFamily="18" charset="0"/>
              </a:rPr>
              <a:t> – tranthao121004@gmail.com </a:t>
            </a:r>
            <a:endParaRPr kumimoji="0" lang="en-US" sz="1100" b="0" i="1" u="none" strike="noStrike" kern="1200" cap="none" spc="0" normalizeH="0" baseline="0" noProof="0" dirty="0">
              <a:ln>
                <a:noFill/>
              </a:ln>
              <a:solidFill>
                <a:srgbClr val="F79646">
                  <a:lumMod val="75000"/>
                </a:srgbClr>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0" advTm="1000"/>
    </mc:Choice>
    <mc:Fallback>
      <p:transition advTm="1000"/>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0" advTm="1000"/>
    </mc:Choice>
    <mc:Fallback>
      <p:transition advTm="1000"/>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0" advTm="1000"/>
    </mc:Choice>
    <mc:Fallback>
      <p:transition advTm="100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1485"/>
            <a:ext cx="10363200" cy="1468967"/>
          </a:xfrm>
          <a:prstGeom prst="rect">
            <a:avLst/>
          </a:prstGeo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endParaRPr lang="zh-CN" altLang="en-US"/>
          </a:p>
        </p:txBody>
      </p:sp>
      <p:sp>
        <p:nvSpPr>
          <p:cNvPr id="4" name="日期占位符 3"/>
          <p:cNvSpPr>
            <a:spLocks noGrp="1"/>
          </p:cNvSpPr>
          <p:nvPr>
            <p:ph type="dt" sz="half" idx="10"/>
          </p:nvPr>
        </p:nvSpPr>
        <p:spPr>
          <a:xfrm>
            <a:off x="609600" y="6356351"/>
            <a:ext cx="284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CDCB7474-AC18-4462-9967-766FB798D0E5}" type="datetimeFigureOut">
              <a:rPr kumimoji="0" lang="zh-CN" altLang="en-US" sz="18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5" name="页脚占位符 4"/>
          <p:cNvSpPr>
            <a:spLocks noGrp="1"/>
          </p:cNvSpPr>
          <p:nvPr>
            <p:ph type="ftr" sz="quarter" idx="11"/>
          </p:nvPr>
        </p:nvSpPr>
        <p:spPr>
          <a:xfrm>
            <a:off x="4165600" y="6356351"/>
            <a:ext cx="3860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6" name="灯片编号占位符 5"/>
          <p:cNvSpPr>
            <a:spLocks noGrp="1"/>
          </p:cNvSpPr>
          <p:nvPr>
            <p:ph type="sldNum" sz="quarter" idx="12"/>
          </p:nvPr>
        </p:nvSpPr>
        <p:spPr>
          <a:xfrm>
            <a:off x="8737600" y="6356351"/>
            <a:ext cx="284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A4D9A019-0009-41E6-843E-D66C74BC76A4}" type="slidenum">
              <a:rPr kumimoji="0" lang="zh-CN" altLang="en-US" sz="18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mc:AlternateContent xmlns:mc="http://schemas.openxmlformats.org/markup-compatibility/2006">
    <mc:Choice xmlns:p14="http://schemas.microsoft.com/office/powerpoint/2010/main" Requires="p14">
      <p:transition p14:dur="0" advTm="1000"/>
    </mc:Choice>
    <mc:Fallback>
      <p:transition advTm="1000"/>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117B3AC9-6F66-442D-8A61-F06030142A82}"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6F16E06-0DD9-48EC-8D3A-7CC625600D6C}" type="slidenum">
              <a:rPr lang="en-US" smtClean="0"/>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Picture Placeholder 8"/>
          <p:cNvSpPr>
            <a:spLocks noGrp="1"/>
          </p:cNvSpPr>
          <p:nvPr>
            <p:ph type="pic" sz="quarter" idx="13"/>
          </p:nvPr>
        </p:nvSpPr>
        <p:spPr>
          <a:xfrm>
            <a:off x="12301538" y="4252913"/>
            <a:ext cx="914400" cy="914400"/>
          </a:xfrm>
        </p:spPr>
        <p:txBody>
          <a:bodyPr/>
          <a:lstStyle/>
          <a:p>
            <a:endParaRPr lang="en-US"/>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17B3AC9-6F66-442D-8A61-F06030142A82}"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6F16E06-0DD9-48EC-8D3A-7CC625600D6C}" type="slidenum">
              <a:rPr lang="en-US" smtClean="0"/>
            </a:fld>
            <a:endParaRPr lang="en-US"/>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923455E-3500-4D7D-8126-86E987962A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2BBAFDC-099D-49D8-B069-B2ED966DA1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923455E-3500-4D7D-8126-86E987962A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2BBAFDC-099D-49D8-B069-B2ED966DA1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923455E-3500-4D7D-8126-86E987962A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2BBAFDC-099D-49D8-B069-B2ED966DA1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923455E-3500-4D7D-8126-86E987962A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2BBAFDC-099D-49D8-B069-B2ED966DA1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923455E-3500-4D7D-8126-86E987962A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2BBAFDC-099D-49D8-B069-B2ED966DA1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7B3AC9-6F66-442D-8A61-F06030142A82}"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6F16E06-0DD9-48EC-8D3A-7CC625600D6C}" type="slidenum">
              <a:rPr lang="en-US" smtClean="0"/>
            </a:fld>
            <a:endParaRPr lang="en-US"/>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923455E-3500-4D7D-8126-86E987962A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2BBAFDC-099D-49D8-B069-B2ED966DA1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923455E-3500-4D7D-8126-86E987962A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2BBAFDC-099D-49D8-B069-B2ED966DA1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923455E-3500-4D7D-8126-86E987962A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2BBAFDC-099D-49D8-B069-B2ED966DA1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923455E-3500-4D7D-8126-86E987962A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2BBAFDC-099D-49D8-B069-B2ED966DA1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923455E-3500-4D7D-8126-86E987962A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2BBAFDC-099D-49D8-B069-B2ED966DA1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923455E-3500-4D7D-8126-86E987962A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2BBAFDC-099D-49D8-B069-B2ED966DA1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923455E-3500-4D7D-8126-86E987962AA1}"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2BBAFDC-099D-49D8-B069-B2ED966DA100}"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923455E-3500-4D7D-8126-86E987962AA1}"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2BBAFDC-099D-49D8-B069-B2ED966DA100}"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923455E-3500-4D7D-8126-86E987962AA1}"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2BBAFDC-099D-49D8-B069-B2ED966DA100}"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923455E-3500-4D7D-8126-86E987962AA1}"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2BBAFDC-099D-49D8-B069-B2ED966DA100}"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17B3AC9-6F66-442D-8A61-F06030142A82}"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F16E06-0DD9-48EC-8D3A-7CC625600D6C}" type="slidenum">
              <a:rPr lang="en-US" smtClean="0"/>
            </a:fld>
            <a:endParaRPr lang="en-US"/>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923455E-3500-4D7D-8126-86E987962AA1}"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2BBAFDC-099D-49D8-B069-B2ED966DA100}"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923455E-3500-4D7D-8126-86E987962AA1}"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2BBAFDC-099D-49D8-B069-B2ED966DA100}"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923455E-3500-4D7D-8126-86E987962AA1}"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2BBAFDC-099D-49D8-B069-B2ED966DA100}"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923455E-3500-4D7D-8126-86E987962AA1}"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2BBAFDC-099D-49D8-B069-B2ED966DA100}"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923455E-3500-4D7D-8126-86E987962AA1}"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2BBAFDC-099D-49D8-B069-B2ED966DA100}"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923455E-3500-4D7D-8126-86E987962AA1}"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2BBAFDC-099D-49D8-B069-B2ED966DA100}"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923455E-3500-4D7D-8126-86E987962AA1}"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2BBAFDC-099D-49D8-B069-B2ED966DA100}"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17B3AC9-6F66-442D-8A61-F06030142A82}"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F16E06-0DD9-48EC-8D3A-7CC625600D6C}" type="slidenum">
              <a:rPr lang="en-US" smtClean="0"/>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17B3AC9-6F66-442D-8A61-F06030142A82}"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F16E06-0DD9-48EC-8D3A-7CC625600D6C}" type="slidenum">
              <a:rPr lang="en-US" smtClean="0"/>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17B3AC9-6F66-442D-8A61-F06030142A82}"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F16E06-0DD9-48EC-8D3A-7CC625600D6C}" type="slidenum">
              <a:rPr lang="en-US" smtClean="0"/>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E5983328-5D9C-4CDA-A4B0-8F0932BA2C1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5983328-5D9C-4CDA-A4B0-8F0932BA2C1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noProof="1"/>
              <a:t>Click to edit Master title style</a:t>
            </a:r>
            <a:endParaRPr lang="en-US" noProof="1"/>
          </a:p>
        </p:txBody>
      </p:sp>
      <p:sp>
        <p:nvSpPr>
          <p:cNvPr id="3" name="Content Placeholder 2"/>
          <p:cNvSpPr>
            <a:spLocks noGrp="1"/>
          </p:cNvSpPr>
          <p:nvPr>
            <p:ph idx="1"/>
          </p:nvPr>
        </p:nvSpPr>
        <p:spPr/>
        <p:txBody>
          <a:bodyPr/>
          <a:lstStyle/>
          <a:p>
            <a:pPr lvl="0"/>
            <a:r>
              <a:rPr lang="en-US" noProof="1"/>
              <a:t>Edit Master text styles</a:t>
            </a:r>
            <a:endParaRPr lang="en-US" noProof="1"/>
          </a:p>
          <a:p>
            <a:pPr lvl="1"/>
            <a:r>
              <a:rPr lang="en-US" noProof="1"/>
              <a:t>Second level</a:t>
            </a:r>
            <a:endParaRPr lang="en-US" noProof="1"/>
          </a:p>
          <a:p>
            <a:pPr lvl="2"/>
            <a:r>
              <a:rPr lang="en-US" noProof="1"/>
              <a:t>Third level</a:t>
            </a:r>
            <a:endParaRPr lang="en-US" noProof="1"/>
          </a:p>
          <a:p>
            <a:pPr lvl="3"/>
            <a:r>
              <a:rPr lang="en-US" noProof="1"/>
              <a:t>Fourth level</a:t>
            </a:r>
            <a:endParaRPr lang="en-US" noProof="1"/>
          </a:p>
          <a:p>
            <a:pPr lvl="4"/>
            <a:r>
              <a:rPr lang="en-US" noProof="1"/>
              <a:t>Fifth level</a:t>
            </a:r>
            <a:endParaRPr lang="en-US" noProof="1"/>
          </a:p>
        </p:txBody>
      </p:sp>
      <p:sp>
        <p:nvSpPr>
          <p:cNvPr id="4" name="Date Placeholder 3"/>
          <p:cNvSpPr>
            <a:spLocks noGrp="1"/>
          </p:cNvSpPr>
          <p:nvPr>
            <p:ph type="dt" sz="half" idx="2"/>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BB962C8B-B14F-4D97-AF65-F5344CB8AC3E}" type="datetimeFigureOut">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5" name="Footer Placeholder 4"/>
          <p:cNvSpPr>
            <a:spLocks noGrp="1"/>
          </p:cNvSpPr>
          <p:nvPr>
            <p:ph type="ftr" sz="quarter" idx="3"/>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6" name="Slide Number Placeholder 5"/>
          <p:cNvSpPr>
            <a:spLocks noGrp="1"/>
          </p:cNvSpPr>
          <p:nvPr>
            <p:ph type="sldNum" sz="quarter" idx="4"/>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fld id="{E5983328-5D9C-4CDA-A4B0-8F0932BA2C1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E5983328-5D9C-4CDA-A4B0-8F0932BA2C1A}"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E5983328-5D9C-4CDA-A4B0-8F0932BA2C1A}"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E5983328-5D9C-4CDA-A4B0-8F0932BA2C1A}"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E5983328-5D9C-4CDA-A4B0-8F0932BA2C1A}"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E5983328-5D9C-4CDA-A4B0-8F0932BA2C1A}"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5983328-5D9C-4CDA-A4B0-8F0932BA2C1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5983328-5D9C-4CDA-A4B0-8F0932BA2C1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250" advClick="0" advTm="3713">
        <p14:switch dir="r"/>
      </p:transition>
    </mc:Choice>
    <mc:Fallback>
      <p:transition spd="slow" advClick="0" advTm="3713">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2"/>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BB962C8B-B14F-4D97-AF65-F5344CB8AC3E}" type="datetimeFigureOut">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3" name="Footer Placeholder 2"/>
          <p:cNvSpPr>
            <a:spLocks noGrp="1"/>
          </p:cNvSpPr>
          <p:nvPr>
            <p:ph type="ftr" sz="quarter" idx="3"/>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4" name="Slide Number Placeholder 3"/>
          <p:cNvSpPr>
            <a:spLocks noGrp="1"/>
          </p:cNvSpPr>
          <p:nvPr>
            <p:ph type="sldNum" sz="quarter" idx="4"/>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250" advClick="0" advTm="3713">
        <p14:switch dir="r"/>
      </p:transition>
    </mc:Choice>
    <mc:Fallback>
      <p:transition spd="slow" advClick="0" advTm="3713">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A3C39D9B-1707-4BC2-A8DF-A9A95A2D1DD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A3C39D9B-1707-4BC2-A8DF-A9A95A2D1DD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fld>
            <a:endParaRPr lang="en-US"/>
          </a:p>
        </p:txBody>
      </p:sp>
      <p:sp>
        <p:nvSpPr>
          <p:cNvPr id="9" name="Picture Placeholder 8"/>
          <p:cNvSpPr>
            <a:spLocks noGrp="1"/>
          </p:cNvSpPr>
          <p:nvPr>
            <p:ph type="pic" sz="quarter" idx="13"/>
          </p:nvPr>
        </p:nvSpPr>
        <p:spPr>
          <a:xfrm>
            <a:off x="12301538" y="4252913"/>
            <a:ext cx="914400" cy="914400"/>
          </a:xfrm>
        </p:spPr>
        <p:txBody>
          <a:bodyPr/>
          <a:lstStyle/>
          <a:p>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A3C39D9B-1707-4BC2-A8DF-A9A95A2D1DD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A3C39D9B-1707-4BC2-A8DF-A9A95A2D1DDF}"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A3C39D9B-1707-4BC2-A8DF-A9A95A2D1DDF}"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4F7387-1A44-43D0-A42C-0F5D255AB470}" type="slidenum">
              <a:rPr lang="en-US" smtClean="0"/>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A3C39D9B-1707-4BC2-A8DF-A9A95A2D1DDF}"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4F7387-1A44-43D0-A42C-0F5D255AB470}" type="slidenum">
              <a:rPr lang="en-US" smtClean="0"/>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C39D9B-1707-4BC2-A8DF-A9A95A2D1DDF}"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4F7387-1A44-43D0-A42C-0F5D255AB470}" type="slidenum">
              <a:rPr lang="en-US" smtClean="0"/>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A3C39D9B-1707-4BC2-A8DF-A9A95A2D1DDF}"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A3C39D9B-1707-4BC2-A8DF-A9A95A2D1DDF}"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A3C39D9B-1707-4BC2-A8DF-A9A95A2D1DD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A3C39D9B-1707-4BC2-A8DF-A9A95A2D1DD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pPr defTabSz="914400"/>
            <a:fld id="{B54AE3A7-20DA-48F3-81C3-2C954A8690AA}" type="datetimeFigureOut">
              <a:rPr lang="en-US" smtClean="0">
                <a:solidFill>
                  <a:prstClr val="black">
                    <a:tint val="75000"/>
                  </a:prstClr>
                </a:solidFill>
                <a:cs typeface="Arial" panose="020B0604020202020204"/>
                <a:sym typeface="Arial" panose="020B0604020202020204"/>
              </a:rPr>
            </a:fld>
            <a:endParaRPr lang="en-US">
              <a:solidFill>
                <a:prstClr val="black">
                  <a:tint val="75000"/>
                </a:prstClr>
              </a:solidFill>
              <a:cs typeface="Arial" panose="020B0604020202020204"/>
              <a:sym typeface="Arial" panose="020B0604020202020204"/>
            </a:endParaRPr>
          </a:p>
        </p:txBody>
      </p:sp>
      <p:sp>
        <p:nvSpPr>
          <p:cNvPr id="5" name="Footer Placeholder 4"/>
          <p:cNvSpPr>
            <a:spLocks noGrp="1"/>
          </p:cNvSpPr>
          <p:nvPr>
            <p:ph type="ftr" sz="quarter" idx="11"/>
          </p:nvPr>
        </p:nvSpPr>
        <p:spPr/>
        <p:txBody>
          <a:bodyPr/>
          <a:lstStyle/>
          <a:p>
            <a:pPr defTabSz="914400"/>
            <a:endParaRPr lang="en-US">
              <a:solidFill>
                <a:prstClr val="black">
                  <a:tint val="75000"/>
                </a:prstClr>
              </a:solidFill>
              <a:cs typeface="Arial" panose="020B0604020202020204"/>
              <a:sym typeface="Arial" panose="020B0604020202020204"/>
            </a:endParaRPr>
          </a:p>
        </p:txBody>
      </p:sp>
      <p:sp>
        <p:nvSpPr>
          <p:cNvPr id="6" name="Slide Number Placeholder 5"/>
          <p:cNvSpPr>
            <a:spLocks noGrp="1"/>
          </p:cNvSpPr>
          <p:nvPr>
            <p:ph type="sldNum" sz="quarter" idx="12"/>
          </p:nvPr>
        </p:nvSpPr>
        <p:spPr/>
        <p:txBody>
          <a:bodyPr/>
          <a:lstStyle/>
          <a:p>
            <a:pPr defTabSz="914400"/>
            <a:fld id="{ABDE023C-A976-4855-B18A-9D29296741E9}" type="slidenum">
              <a:rPr lang="en-US" smtClean="0">
                <a:solidFill>
                  <a:prstClr val="black">
                    <a:tint val="75000"/>
                  </a:prstClr>
                </a:solidFill>
                <a:cs typeface="Arial" panose="020B0604020202020204"/>
                <a:sym typeface="Arial" panose="020B0604020202020204"/>
              </a:rPr>
            </a:fld>
            <a:endParaRPr lang="en-US">
              <a:solidFill>
                <a:prstClr val="black">
                  <a:tint val="75000"/>
                </a:prstClr>
              </a:solidFill>
              <a:cs typeface="Arial" panose="020B0604020202020204"/>
              <a:sym typeface="Arial" panose="020B0604020202020204"/>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defTabSz="914400"/>
            <a:fld id="{B54AE3A7-20DA-48F3-81C3-2C954A8690AA}" type="datetimeFigureOut">
              <a:rPr lang="en-US" smtClean="0">
                <a:solidFill>
                  <a:prstClr val="black">
                    <a:tint val="75000"/>
                  </a:prstClr>
                </a:solidFill>
                <a:cs typeface="Arial" panose="020B0604020202020204"/>
                <a:sym typeface="Arial" panose="020B0604020202020204"/>
              </a:rPr>
            </a:fld>
            <a:endParaRPr lang="en-US">
              <a:solidFill>
                <a:prstClr val="black">
                  <a:tint val="75000"/>
                </a:prstClr>
              </a:solidFill>
              <a:cs typeface="Arial" panose="020B0604020202020204"/>
              <a:sym typeface="Arial" panose="020B0604020202020204"/>
            </a:endParaRPr>
          </a:p>
        </p:txBody>
      </p:sp>
      <p:sp>
        <p:nvSpPr>
          <p:cNvPr id="5" name="Footer Placeholder 4"/>
          <p:cNvSpPr>
            <a:spLocks noGrp="1"/>
          </p:cNvSpPr>
          <p:nvPr>
            <p:ph type="ftr" sz="quarter" idx="11"/>
          </p:nvPr>
        </p:nvSpPr>
        <p:spPr/>
        <p:txBody>
          <a:bodyPr/>
          <a:lstStyle/>
          <a:p>
            <a:pPr defTabSz="914400"/>
            <a:endParaRPr lang="en-US">
              <a:solidFill>
                <a:prstClr val="black">
                  <a:tint val="75000"/>
                </a:prstClr>
              </a:solidFill>
              <a:cs typeface="Arial" panose="020B0604020202020204"/>
              <a:sym typeface="Arial" panose="020B0604020202020204"/>
            </a:endParaRPr>
          </a:p>
        </p:txBody>
      </p:sp>
      <p:sp>
        <p:nvSpPr>
          <p:cNvPr id="6" name="Slide Number Placeholder 5"/>
          <p:cNvSpPr>
            <a:spLocks noGrp="1"/>
          </p:cNvSpPr>
          <p:nvPr>
            <p:ph type="sldNum" sz="quarter" idx="12"/>
          </p:nvPr>
        </p:nvSpPr>
        <p:spPr/>
        <p:txBody>
          <a:bodyPr/>
          <a:lstStyle/>
          <a:p>
            <a:pPr defTabSz="914400"/>
            <a:fld id="{ABDE023C-A976-4855-B18A-9D29296741E9}" type="slidenum">
              <a:rPr lang="en-US" smtClean="0">
                <a:solidFill>
                  <a:prstClr val="black">
                    <a:tint val="75000"/>
                  </a:prstClr>
                </a:solidFill>
                <a:cs typeface="Arial" panose="020B0604020202020204"/>
                <a:sym typeface="Arial" panose="020B0604020202020204"/>
              </a:rPr>
            </a:fld>
            <a:endParaRPr lang="en-US">
              <a:solidFill>
                <a:prstClr val="black">
                  <a:tint val="75000"/>
                </a:prstClr>
              </a:solidFill>
              <a:cs typeface="Arial" panose="020B0604020202020204"/>
              <a:sym typeface="Arial" panose="020B0604020202020204"/>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pPr defTabSz="914400"/>
            <a:fld id="{B54AE3A7-20DA-48F3-81C3-2C954A8690AA}" type="datetimeFigureOut">
              <a:rPr lang="en-US" smtClean="0">
                <a:solidFill>
                  <a:prstClr val="black">
                    <a:tint val="75000"/>
                  </a:prstClr>
                </a:solidFill>
                <a:cs typeface="Arial" panose="020B0604020202020204"/>
                <a:sym typeface="Arial" panose="020B0604020202020204"/>
              </a:rPr>
            </a:fld>
            <a:endParaRPr lang="en-US">
              <a:solidFill>
                <a:prstClr val="black">
                  <a:tint val="75000"/>
                </a:prstClr>
              </a:solidFill>
              <a:cs typeface="Arial" panose="020B0604020202020204"/>
              <a:sym typeface="Arial" panose="020B0604020202020204"/>
            </a:endParaRPr>
          </a:p>
        </p:txBody>
      </p:sp>
      <p:sp>
        <p:nvSpPr>
          <p:cNvPr id="5" name="Footer Placeholder 4"/>
          <p:cNvSpPr>
            <a:spLocks noGrp="1"/>
          </p:cNvSpPr>
          <p:nvPr>
            <p:ph type="ftr" sz="quarter" idx="11"/>
          </p:nvPr>
        </p:nvSpPr>
        <p:spPr/>
        <p:txBody>
          <a:bodyPr/>
          <a:lstStyle/>
          <a:p>
            <a:pPr defTabSz="914400"/>
            <a:endParaRPr lang="en-US">
              <a:solidFill>
                <a:prstClr val="black">
                  <a:tint val="75000"/>
                </a:prstClr>
              </a:solidFill>
              <a:cs typeface="Arial" panose="020B0604020202020204"/>
              <a:sym typeface="Arial" panose="020B0604020202020204"/>
            </a:endParaRPr>
          </a:p>
        </p:txBody>
      </p:sp>
      <p:sp>
        <p:nvSpPr>
          <p:cNvPr id="6" name="Slide Number Placeholder 5"/>
          <p:cNvSpPr>
            <a:spLocks noGrp="1"/>
          </p:cNvSpPr>
          <p:nvPr>
            <p:ph type="sldNum" sz="quarter" idx="12"/>
          </p:nvPr>
        </p:nvSpPr>
        <p:spPr/>
        <p:txBody>
          <a:bodyPr/>
          <a:lstStyle/>
          <a:p>
            <a:pPr defTabSz="914400"/>
            <a:fld id="{ABDE023C-A976-4855-B18A-9D29296741E9}" type="slidenum">
              <a:rPr lang="en-US" smtClean="0">
                <a:solidFill>
                  <a:prstClr val="black">
                    <a:tint val="75000"/>
                  </a:prstClr>
                </a:solidFill>
                <a:cs typeface="Arial" panose="020B0604020202020204"/>
                <a:sym typeface="Arial" panose="020B0604020202020204"/>
              </a:rPr>
            </a:fld>
            <a:endParaRPr lang="en-US">
              <a:solidFill>
                <a:prstClr val="black">
                  <a:tint val="75000"/>
                </a:prstClr>
              </a:solidFill>
              <a:cs typeface="Arial" panose="020B0604020202020204"/>
              <a:sym typeface="Arial" panose="020B0604020202020204"/>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pPr defTabSz="914400"/>
            <a:fld id="{B54AE3A7-20DA-48F3-81C3-2C954A8690AA}" type="datetimeFigureOut">
              <a:rPr lang="en-US" smtClean="0">
                <a:solidFill>
                  <a:prstClr val="black">
                    <a:tint val="75000"/>
                  </a:prstClr>
                </a:solidFill>
                <a:cs typeface="Arial" panose="020B0604020202020204"/>
                <a:sym typeface="Arial" panose="020B0604020202020204"/>
              </a:rPr>
            </a:fld>
            <a:endParaRPr lang="en-US">
              <a:solidFill>
                <a:prstClr val="black">
                  <a:tint val="75000"/>
                </a:prstClr>
              </a:solidFill>
              <a:cs typeface="Arial" panose="020B0604020202020204"/>
              <a:sym typeface="Arial" panose="020B0604020202020204"/>
            </a:endParaRPr>
          </a:p>
        </p:txBody>
      </p:sp>
      <p:sp>
        <p:nvSpPr>
          <p:cNvPr id="6" name="Footer Placeholder 5"/>
          <p:cNvSpPr>
            <a:spLocks noGrp="1"/>
          </p:cNvSpPr>
          <p:nvPr>
            <p:ph type="ftr" sz="quarter" idx="11"/>
          </p:nvPr>
        </p:nvSpPr>
        <p:spPr/>
        <p:txBody>
          <a:bodyPr/>
          <a:lstStyle/>
          <a:p>
            <a:pPr defTabSz="914400"/>
            <a:endParaRPr lang="en-US">
              <a:solidFill>
                <a:prstClr val="black">
                  <a:tint val="75000"/>
                </a:prstClr>
              </a:solidFill>
              <a:cs typeface="Arial" panose="020B0604020202020204"/>
              <a:sym typeface="Arial" panose="020B0604020202020204"/>
            </a:endParaRPr>
          </a:p>
        </p:txBody>
      </p:sp>
      <p:sp>
        <p:nvSpPr>
          <p:cNvPr id="7" name="Slide Number Placeholder 6"/>
          <p:cNvSpPr>
            <a:spLocks noGrp="1"/>
          </p:cNvSpPr>
          <p:nvPr>
            <p:ph type="sldNum" sz="quarter" idx="12"/>
          </p:nvPr>
        </p:nvSpPr>
        <p:spPr/>
        <p:txBody>
          <a:bodyPr/>
          <a:lstStyle/>
          <a:p>
            <a:pPr defTabSz="914400"/>
            <a:fld id="{ABDE023C-A976-4855-B18A-9D29296741E9}" type="slidenum">
              <a:rPr lang="en-US" smtClean="0">
                <a:solidFill>
                  <a:prstClr val="black">
                    <a:tint val="75000"/>
                  </a:prstClr>
                </a:solidFill>
                <a:cs typeface="Arial" panose="020B0604020202020204"/>
                <a:sym typeface="Arial" panose="020B0604020202020204"/>
              </a:rPr>
            </a:fld>
            <a:endParaRPr lang="en-US">
              <a:solidFill>
                <a:prstClr val="black">
                  <a:tint val="75000"/>
                </a:prstClr>
              </a:solidFill>
              <a:cs typeface="Arial" panose="020B0604020202020204"/>
              <a:sym typeface="Arial" panose="020B0604020202020204"/>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pPr defTabSz="914400"/>
            <a:fld id="{B54AE3A7-20DA-48F3-81C3-2C954A8690AA}" type="datetimeFigureOut">
              <a:rPr lang="en-US" smtClean="0">
                <a:solidFill>
                  <a:prstClr val="black">
                    <a:tint val="75000"/>
                  </a:prstClr>
                </a:solidFill>
                <a:cs typeface="Arial" panose="020B0604020202020204"/>
                <a:sym typeface="Arial" panose="020B0604020202020204"/>
              </a:rPr>
            </a:fld>
            <a:endParaRPr lang="en-US">
              <a:solidFill>
                <a:prstClr val="black">
                  <a:tint val="75000"/>
                </a:prstClr>
              </a:solidFill>
              <a:cs typeface="Arial" panose="020B0604020202020204"/>
              <a:sym typeface="Arial" panose="020B0604020202020204"/>
            </a:endParaRPr>
          </a:p>
        </p:txBody>
      </p:sp>
      <p:sp>
        <p:nvSpPr>
          <p:cNvPr id="8" name="Footer Placeholder 7"/>
          <p:cNvSpPr>
            <a:spLocks noGrp="1"/>
          </p:cNvSpPr>
          <p:nvPr>
            <p:ph type="ftr" sz="quarter" idx="11"/>
          </p:nvPr>
        </p:nvSpPr>
        <p:spPr/>
        <p:txBody>
          <a:bodyPr/>
          <a:lstStyle/>
          <a:p>
            <a:pPr defTabSz="914400"/>
            <a:endParaRPr lang="en-US">
              <a:solidFill>
                <a:prstClr val="black">
                  <a:tint val="75000"/>
                </a:prstClr>
              </a:solidFill>
              <a:cs typeface="Arial" panose="020B0604020202020204"/>
              <a:sym typeface="Arial" panose="020B0604020202020204"/>
            </a:endParaRPr>
          </a:p>
        </p:txBody>
      </p:sp>
      <p:sp>
        <p:nvSpPr>
          <p:cNvPr id="9" name="Slide Number Placeholder 8"/>
          <p:cNvSpPr>
            <a:spLocks noGrp="1"/>
          </p:cNvSpPr>
          <p:nvPr>
            <p:ph type="sldNum" sz="quarter" idx="12"/>
          </p:nvPr>
        </p:nvSpPr>
        <p:spPr/>
        <p:txBody>
          <a:bodyPr/>
          <a:lstStyle/>
          <a:p>
            <a:pPr defTabSz="914400"/>
            <a:fld id="{ABDE023C-A976-4855-B18A-9D29296741E9}" type="slidenum">
              <a:rPr lang="en-US" smtClean="0">
                <a:solidFill>
                  <a:prstClr val="black">
                    <a:tint val="75000"/>
                  </a:prstClr>
                </a:solidFill>
                <a:cs typeface="Arial" panose="020B0604020202020204"/>
                <a:sym typeface="Arial" panose="020B0604020202020204"/>
              </a:rPr>
            </a:fld>
            <a:endParaRPr lang="en-US">
              <a:solidFill>
                <a:prstClr val="black">
                  <a:tint val="75000"/>
                </a:prstClr>
              </a:solidFill>
              <a:cs typeface="Arial" panose="020B0604020202020204"/>
              <a:sym typeface="Arial" panose="020B0604020202020204"/>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pPr defTabSz="914400"/>
            <a:fld id="{B54AE3A7-20DA-48F3-81C3-2C954A8690AA}" type="datetimeFigureOut">
              <a:rPr lang="en-US" smtClean="0">
                <a:solidFill>
                  <a:prstClr val="black">
                    <a:tint val="75000"/>
                  </a:prstClr>
                </a:solidFill>
                <a:cs typeface="Arial" panose="020B0604020202020204"/>
                <a:sym typeface="Arial" panose="020B0604020202020204"/>
              </a:rPr>
            </a:fld>
            <a:endParaRPr lang="en-US">
              <a:solidFill>
                <a:prstClr val="black">
                  <a:tint val="75000"/>
                </a:prstClr>
              </a:solidFill>
              <a:cs typeface="Arial" panose="020B0604020202020204"/>
              <a:sym typeface="Arial" panose="020B0604020202020204"/>
            </a:endParaRPr>
          </a:p>
        </p:txBody>
      </p:sp>
      <p:sp>
        <p:nvSpPr>
          <p:cNvPr id="4" name="Footer Placeholder 3"/>
          <p:cNvSpPr>
            <a:spLocks noGrp="1"/>
          </p:cNvSpPr>
          <p:nvPr>
            <p:ph type="ftr" sz="quarter" idx="11"/>
          </p:nvPr>
        </p:nvSpPr>
        <p:spPr/>
        <p:txBody>
          <a:bodyPr/>
          <a:lstStyle/>
          <a:p>
            <a:pPr defTabSz="914400"/>
            <a:endParaRPr lang="en-US">
              <a:solidFill>
                <a:prstClr val="black">
                  <a:tint val="75000"/>
                </a:prstClr>
              </a:solidFill>
              <a:cs typeface="Arial" panose="020B0604020202020204"/>
              <a:sym typeface="Arial" panose="020B0604020202020204"/>
            </a:endParaRPr>
          </a:p>
        </p:txBody>
      </p:sp>
      <p:sp>
        <p:nvSpPr>
          <p:cNvPr id="5" name="Slide Number Placeholder 4"/>
          <p:cNvSpPr>
            <a:spLocks noGrp="1"/>
          </p:cNvSpPr>
          <p:nvPr>
            <p:ph type="sldNum" sz="quarter" idx="12"/>
          </p:nvPr>
        </p:nvSpPr>
        <p:spPr/>
        <p:txBody>
          <a:bodyPr/>
          <a:lstStyle/>
          <a:p>
            <a:pPr defTabSz="914400"/>
            <a:fld id="{ABDE023C-A976-4855-B18A-9D29296741E9}" type="slidenum">
              <a:rPr lang="en-US" smtClean="0">
                <a:solidFill>
                  <a:prstClr val="black">
                    <a:tint val="75000"/>
                  </a:prstClr>
                </a:solidFill>
                <a:cs typeface="Arial" panose="020B0604020202020204"/>
                <a:sym typeface="Arial" panose="020B0604020202020204"/>
              </a:rPr>
            </a:fld>
            <a:endParaRPr lang="en-US">
              <a:solidFill>
                <a:prstClr val="black">
                  <a:tint val="75000"/>
                </a:prstClr>
              </a:solidFill>
              <a:cs typeface="Arial" panose="020B0604020202020204"/>
              <a:sym typeface="Arial" panose="020B0604020202020204"/>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400"/>
            <a:fld id="{B54AE3A7-20DA-48F3-81C3-2C954A8690AA}" type="datetimeFigureOut">
              <a:rPr lang="en-US" smtClean="0">
                <a:solidFill>
                  <a:prstClr val="black">
                    <a:tint val="75000"/>
                  </a:prstClr>
                </a:solidFill>
                <a:cs typeface="Arial" panose="020B0604020202020204"/>
                <a:sym typeface="Arial" panose="020B0604020202020204"/>
              </a:rPr>
            </a:fld>
            <a:endParaRPr lang="en-US">
              <a:solidFill>
                <a:prstClr val="black">
                  <a:tint val="75000"/>
                </a:prstClr>
              </a:solidFill>
              <a:cs typeface="Arial" panose="020B0604020202020204"/>
              <a:sym typeface="Arial" panose="020B0604020202020204"/>
            </a:endParaRPr>
          </a:p>
        </p:txBody>
      </p:sp>
      <p:sp>
        <p:nvSpPr>
          <p:cNvPr id="3" name="Footer Placeholder 2"/>
          <p:cNvSpPr>
            <a:spLocks noGrp="1"/>
          </p:cNvSpPr>
          <p:nvPr>
            <p:ph type="ftr" sz="quarter" idx="11"/>
          </p:nvPr>
        </p:nvSpPr>
        <p:spPr/>
        <p:txBody>
          <a:bodyPr/>
          <a:lstStyle/>
          <a:p>
            <a:pPr defTabSz="914400"/>
            <a:endParaRPr lang="en-US">
              <a:solidFill>
                <a:prstClr val="black">
                  <a:tint val="75000"/>
                </a:prstClr>
              </a:solidFill>
              <a:cs typeface="Arial" panose="020B0604020202020204"/>
              <a:sym typeface="Arial" panose="020B0604020202020204"/>
            </a:endParaRPr>
          </a:p>
        </p:txBody>
      </p:sp>
      <p:sp>
        <p:nvSpPr>
          <p:cNvPr id="4" name="Slide Number Placeholder 3"/>
          <p:cNvSpPr>
            <a:spLocks noGrp="1"/>
          </p:cNvSpPr>
          <p:nvPr>
            <p:ph type="sldNum" sz="quarter" idx="12"/>
          </p:nvPr>
        </p:nvSpPr>
        <p:spPr/>
        <p:txBody>
          <a:bodyPr/>
          <a:lstStyle/>
          <a:p>
            <a:pPr defTabSz="914400"/>
            <a:fld id="{ABDE023C-A976-4855-B18A-9D29296741E9}" type="slidenum">
              <a:rPr lang="en-US" smtClean="0">
                <a:solidFill>
                  <a:prstClr val="black">
                    <a:tint val="75000"/>
                  </a:prstClr>
                </a:solidFill>
                <a:cs typeface="Arial" panose="020B0604020202020204"/>
                <a:sym typeface="Arial" panose="020B0604020202020204"/>
              </a:rPr>
            </a:fld>
            <a:endParaRPr lang="en-US">
              <a:solidFill>
                <a:prstClr val="black">
                  <a:tint val="75000"/>
                </a:prstClr>
              </a:solidFill>
              <a:cs typeface="Arial" panose="020B0604020202020204"/>
              <a:sym typeface="Arial" panose="020B0604020202020204"/>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pPr defTabSz="914400"/>
            <a:fld id="{B54AE3A7-20DA-48F3-81C3-2C954A8690AA}" type="datetimeFigureOut">
              <a:rPr lang="en-US" smtClean="0">
                <a:solidFill>
                  <a:prstClr val="black">
                    <a:tint val="75000"/>
                  </a:prstClr>
                </a:solidFill>
                <a:cs typeface="Arial" panose="020B0604020202020204"/>
                <a:sym typeface="Arial" panose="020B0604020202020204"/>
              </a:rPr>
            </a:fld>
            <a:endParaRPr lang="en-US">
              <a:solidFill>
                <a:prstClr val="black">
                  <a:tint val="75000"/>
                </a:prstClr>
              </a:solidFill>
              <a:cs typeface="Arial" panose="020B0604020202020204"/>
              <a:sym typeface="Arial" panose="020B0604020202020204"/>
            </a:endParaRPr>
          </a:p>
        </p:txBody>
      </p:sp>
      <p:sp>
        <p:nvSpPr>
          <p:cNvPr id="6" name="Footer Placeholder 5"/>
          <p:cNvSpPr>
            <a:spLocks noGrp="1"/>
          </p:cNvSpPr>
          <p:nvPr>
            <p:ph type="ftr" sz="quarter" idx="11"/>
          </p:nvPr>
        </p:nvSpPr>
        <p:spPr/>
        <p:txBody>
          <a:bodyPr/>
          <a:lstStyle/>
          <a:p>
            <a:pPr defTabSz="914400"/>
            <a:endParaRPr lang="en-US">
              <a:solidFill>
                <a:prstClr val="black">
                  <a:tint val="75000"/>
                </a:prstClr>
              </a:solidFill>
              <a:cs typeface="Arial" panose="020B0604020202020204"/>
              <a:sym typeface="Arial" panose="020B0604020202020204"/>
            </a:endParaRPr>
          </a:p>
        </p:txBody>
      </p:sp>
      <p:sp>
        <p:nvSpPr>
          <p:cNvPr id="7" name="Slide Number Placeholder 6"/>
          <p:cNvSpPr>
            <a:spLocks noGrp="1"/>
          </p:cNvSpPr>
          <p:nvPr>
            <p:ph type="sldNum" sz="quarter" idx="12"/>
          </p:nvPr>
        </p:nvSpPr>
        <p:spPr/>
        <p:txBody>
          <a:bodyPr/>
          <a:lstStyle/>
          <a:p>
            <a:pPr defTabSz="914400"/>
            <a:fld id="{ABDE023C-A976-4855-B18A-9D29296741E9}" type="slidenum">
              <a:rPr lang="en-US" smtClean="0">
                <a:solidFill>
                  <a:prstClr val="black">
                    <a:tint val="75000"/>
                  </a:prstClr>
                </a:solidFill>
                <a:cs typeface="Arial" panose="020B0604020202020204"/>
                <a:sym typeface="Arial" panose="020B0604020202020204"/>
              </a:rPr>
            </a:fld>
            <a:endParaRPr lang="en-US">
              <a:solidFill>
                <a:prstClr val="black">
                  <a:tint val="75000"/>
                </a:prstClr>
              </a:solidFill>
              <a:cs typeface="Arial" panose="020B0604020202020204"/>
              <a:sym typeface="Arial" panose="020B0604020202020204"/>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内容">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8194" name="图片 11"/>
          <p:cNvPicPr>
            <a:picLocks noChangeAspect="1"/>
          </p:cNvPicPr>
          <p:nvPr userDrawn="1"/>
        </p:nvPicPr>
        <p:blipFill>
          <a:blip r:embed="rId3"/>
          <a:stretch>
            <a:fillRect/>
          </a:stretch>
        </p:blipFill>
        <p:spPr>
          <a:xfrm>
            <a:off x="-2322512" y="-836612"/>
            <a:ext cx="13314362" cy="1577975"/>
          </a:xfrm>
          <a:prstGeom prst="rect">
            <a:avLst/>
          </a:prstGeom>
          <a:noFill/>
          <a:ln w="9525">
            <a:noFill/>
          </a:ln>
        </p:spPr>
      </p:pic>
      <p:pic>
        <p:nvPicPr>
          <p:cNvPr id="8195" name="图片 12"/>
          <p:cNvPicPr>
            <a:picLocks noChangeAspect="1"/>
          </p:cNvPicPr>
          <p:nvPr userDrawn="1"/>
        </p:nvPicPr>
        <p:blipFill>
          <a:blip r:embed="rId4"/>
          <a:stretch>
            <a:fillRect/>
          </a:stretch>
        </p:blipFill>
        <p:spPr>
          <a:xfrm>
            <a:off x="9791700" y="6021388"/>
            <a:ext cx="2400300" cy="958850"/>
          </a:xfrm>
          <a:prstGeom prst="rect">
            <a:avLst/>
          </a:prstGeom>
          <a:noFill/>
          <a:ln w="9525">
            <a:noFill/>
          </a:ln>
        </p:spPr>
      </p:pic>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pPr defTabSz="914400"/>
            <a:fld id="{B54AE3A7-20DA-48F3-81C3-2C954A8690AA}" type="datetimeFigureOut">
              <a:rPr lang="en-US" smtClean="0">
                <a:solidFill>
                  <a:prstClr val="black">
                    <a:tint val="75000"/>
                  </a:prstClr>
                </a:solidFill>
                <a:cs typeface="Arial" panose="020B0604020202020204"/>
                <a:sym typeface="Arial" panose="020B0604020202020204"/>
              </a:rPr>
            </a:fld>
            <a:endParaRPr lang="en-US">
              <a:solidFill>
                <a:prstClr val="black">
                  <a:tint val="75000"/>
                </a:prstClr>
              </a:solidFill>
              <a:cs typeface="Arial" panose="020B0604020202020204"/>
              <a:sym typeface="Arial" panose="020B0604020202020204"/>
            </a:endParaRPr>
          </a:p>
        </p:txBody>
      </p:sp>
      <p:sp>
        <p:nvSpPr>
          <p:cNvPr id="6" name="Footer Placeholder 5"/>
          <p:cNvSpPr>
            <a:spLocks noGrp="1"/>
          </p:cNvSpPr>
          <p:nvPr>
            <p:ph type="ftr" sz="quarter" idx="11"/>
          </p:nvPr>
        </p:nvSpPr>
        <p:spPr/>
        <p:txBody>
          <a:bodyPr/>
          <a:lstStyle/>
          <a:p>
            <a:pPr defTabSz="914400"/>
            <a:endParaRPr lang="en-US">
              <a:solidFill>
                <a:prstClr val="black">
                  <a:tint val="75000"/>
                </a:prstClr>
              </a:solidFill>
              <a:cs typeface="Arial" panose="020B0604020202020204"/>
              <a:sym typeface="Arial" panose="020B0604020202020204"/>
            </a:endParaRPr>
          </a:p>
        </p:txBody>
      </p:sp>
      <p:sp>
        <p:nvSpPr>
          <p:cNvPr id="7" name="Slide Number Placeholder 6"/>
          <p:cNvSpPr>
            <a:spLocks noGrp="1"/>
          </p:cNvSpPr>
          <p:nvPr>
            <p:ph type="sldNum" sz="quarter" idx="12"/>
          </p:nvPr>
        </p:nvSpPr>
        <p:spPr/>
        <p:txBody>
          <a:bodyPr/>
          <a:lstStyle/>
          <a:p>
            <a:pPr defTabSz="914400"/>
            <a:fld id="{ABDE023C-A976-4855-B18A-9D29296741E9}" type="slidenum">
              <a:rPr lang="en-US" smtClean="0">
                <a:solidFill>
                  <a:prstClr val="black">
                    <a:tint val="75000"/>
                  </a:prstClr>
                </a:solidFill>
                <a:cs typeface="Arial" panose="020B0604020202020204"/>
                <a:sym typeface="Arial" panose="020B0604020202020204"/>
              </a:rPr>
            </a:fld>
            <a:endParaRPr lang="en-US">
              <a:solidFill>
                <a:prstClr val="black">
                  <a:tint val="75000"/>
                </a:prstClr>
              </a:solidFill>
              <a:cs typeface="Arial" panose="020B0604020202020204"/>
              <a:sym typeface="Arial" panose="020B0604020202020204"/>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defTabSz="914400"/>
            <a:fld id="{B54AE3A7-20DA-48F3-81C3-2C954A8690AA}" type="datetimeFigureOut">
              <a:rPr lang="en-US" smtClean="0">
                <a:solidFill>
                  <a:prstClr val="black">
                    <a:tint val="75000"/>
                  </a:prstClr>
                </a:solidFill>
                <a:cs typeface="Arial" panose="020B0604020202020204"/>
                <a:sym typeface="Arial" panose="020B0604020202020204"/>
              </a:rPr>
            </a:fld>
            <a:endParaRPr lang="en-US">
              <a:solidFill>
                <a:prstClr val="black">
                  <a:tint val="75000"/>
                </a:prstClr>
              </a:solidFill>
              <a:cs typeface="Arial" panose="020B0604020202020204"/>
              <a:sym typeface="Arial" panose="020B0604020202020204"/>
            </a:endParaRPr>
          </a:p>
        </p:txBody>
      </p:sp>
      <p:sp>
        <p:nvSpPr>
          <p:cNvPr id="5" name="Footer Placeholder 4"/>
          <p:cNvSpPr>
            <a:spLocks noGrp="1"/>
          </p:cNvSpPr>
          <p:nvPr>
            <p:ph type="ftr" sz="quarter" idx="11"/>
          </p:nvPr>
        </p:nvSpPr>
        <p:spPr/>
        <p:txBody>
          <a:bodyPr/>
          <a:lstStyle/>
          <a:p>
            <a:pPr defTabSz="914400"/>
            <a:endParaRPr lang="en-US">
              <a:solidFill>
                <a:prstClr val="black">
                  <a:tint val="75000"/>
                </a:prstClr>
              </a:solidFill>
              <a:cs typeface="Arial" panose="020B0604020202020204"/>
              <a:sym typeface="Arial" panose="020B0604020202020204"/>
            </a:endParaRPr>
          </a:p>
        </p:txBody>
      </p:sp>
      <p:sp>
        <p:nvSpPr>
          <p:cNvPr id="6" name="Slide Number Placeholder 5"/>
          <p:cNvSpPr>
            <a:spLocks noGrp="1"/>
          </p:cNvSpPr>
          <p:nvPr>
            <p:ph type="sldNum" sz="quarter" idx="12"/>
          </p:nvPr>
        </p:nvSpPr>
        <p:spPr/>
        <p:txBody>
          <a:bodyPr/>
          <a:lstStyle/>
          <a:p>
            <a:pPr defTabSz="914400"/>
            <a:fld id="{ABDE023C-A976-4855-B18A-9D29296741E9}" type="slidenum">
              <a:rPr lang="en-US" smtClean="0">
                <a:solidFill>
                  <a:prstClr val="black">
                    <a:tint val="75000"/>
                  </a:prstClr>
                </a:solidFill>
                <a:cs typeface="Arial" panose="020B0604020202020204"/>
                <a:sym typeface="Arial" panose="020B0604020202020204"/>
              </a:rPr>
            </a:fld>
            <a:endParaRPr lang="en-US">
              <a:solidFill>
                <a:prstClr val="black">
                  <a:tint val="75000"/>
                </a:prstClr>
              </a:solidFill>
              <a:cs typeface="Arial" panose="020B0604020202020204"/>
              <a:sym typeface="Arial" panose="020B0604020202020204"/>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defTabSz="914400"/>
            <a:fld id="{B54AE3A7-20DA-48F3-81C3-2C954A8690AA}" type="datetimeFigureOut">
              <a:rPr lang="en-US" smtClean="0">
                <a:solidFill>
                  <a:prstClr val="black">
                    <a:tint val="75000"/>
                  </a:prstClr>
                </a:solidFill>
                <a:cs typeface="Arial" panose="020B0604020202020204"/>
                <a:sym typeface="Arial" panose="020B0604020202020204"/>
              </a:rPr>
            </a:fld>
            <a:endParaRPr lang="en-US">
              <a:solidFill>
                <a:prstClr val="black">
                  <a:tint val="75000"/>
                </a:prstClr>
              </a:solidFill>
              <a:cs typeface="Arial" panose="020B0604020202020204"/>
              <a:sym typeface="Arial" panose="020B0604020202020204"/>
            </a:endParaRPr>
          </a:p>
        </p:txBody>
      </p:sp>
      <p:sp>
        <p:nvSpPr>
          <p:cNvPr id="5" name="Footer Placeholder 4"/>
          <p:cNvSpPr>
            <a:spLocks noGrp="1"/>
          </p:cNvSpPr>
          <p:nvPr>
            <p:ph type="ftr" sz="quarter" idx="11"/>
          </p:nvPr>
        </p:nvSpPr>
        <p:spPr/>
        <p:txBody>
          <a:bodyPr/>
          <a:lstStyle/>
          <a:p>
            <a:pPr defTabSz="914400"/>
            <a:endParaRPr lang="en-US">
              <a:solidFill>
                <a:prstClr val="black">
                  <a:tint val="75000"/>
                </a:prstClr>
              </a:solidFill>
              <a:cs typeface="Arial" panose="020B0604020202020204"/>
              <a:sym typeface="Arial" panose="020B0604020202020204"/>
            </a:endParaRPr>
          </a:p>
        </p:txBody>
      </p:sp>
      <p:sp>
        <p:nvSpPr>
          <p:cNvPr id="6" name="Slide Number Placeholder 5"/>
          <p:cNvSpPr>
            <a:spLocks noGrp="1"/>
          </p:cNvSpPr>
          <p:nvPr>
            <p:ph type="sldNum" sz="quarter" idx="12"/>
          </p:nvPr>
        </p:nvSpPr>
        <p:spPr/>
        <p:txBody>
          <a:bodyPr/>
          <a:lstStyle/>
          <a:p>
            <a:pPr defTabSz="914400"/>
            <a:fld id="{ABDE023C-A976-4855-B18A-9D29296741E9}" type="slidenum">
              <a:rPr lang="en-US" smtClean="0">
                <a:solidFill>
                  <a:prstClr val="black">
                    <a:tint val="75000"/>
                  </a:prstClr>
                </a:solidFill>
                <a:cs typeface="Arial" panose="020B0604020202020204"/>
                <a:sym typeface="Arial" panose="020B0604020202020204"/>
              </a:rPr>
            </a:fld>
            <a:endParaRPr lang="en-US">
              <a:solidFill>
                <a:prstClr val="black">
                  <a:tint val="75000"/>
                </a:prstClr>
              </a:solidFill>
              <a:cs typeface="Arial" panose="020B0604020202020204"/>
              <a:sym typeface="Arial" panose="020B0604020202020204"/>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200">
              <a:buClr>
                <a:srgbClr val="000000"/>
              </a:buClr>
            </a:pPr>
            <a:fld id="{00000000-1234-1234-1234-123412341234}" type="slidenum">
              <a:rPr lang="en-GB" kern="0" smtClean="0">
                <a:solidFill>
                  <a:prstClr val="black">
                    <a:tint val="75000"/>
                  </a:prstClr>
                </a:solidFill>
                <a:latin typeface="Arial" panose="020B0604020202020204"/>
                <a:cs typeface="Arial" panose="020B0604020202020204"/>
                <a:sym typeface="Arial" panose="020B0604020202020204"/>
              </a:rPr>
            </a:fld>
            <a:endParaRPr lang="en-GB" kern="0">
              <a:solidFill>
                <a:prstClr val="black">
                  <a:tint val="75000"/>
                </a:prstClr>
              </a:solidFill>
              <a:latin typeface="Arial" panose="020B0604020202020204"/>
              <a:cs typeface="Arial" panose="020B0604020202020204"/>
              <a:sym typeface="Arial" panose="020B0604020202020204"/>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pPr defTabSz="914400"/>
            <a:fld id="{B54AE3A7-20DA-48F3-81C3-2C954A8690AA}" type="datetimeFigureOut">
              <a:rPr lang="en-US" smtClean="0">
                <a:solidFill>
                  <a:prstClr val="black">
                    <a:tint val="75000"/>
                  </a:prstClr>
                </a:solidFill>
                <a:cs typeface="Arial" panose="020B0604020202020204"/>
                <a:sym typeface="Arial" panose="020B0604020202020204"/>
              </a:rPr>
            </a:fld>
            <a:endParaRPr lang="en-US">
              <a:solidFill>
                <a:prstClr val="black">
                  <a:tint val="75000"/>
                </a:prstClr>
              </a:solidFill>
              <a:cs typeface="Arial" panose="020B0604020202020204"/>
              <a:sym typeface="Arial" panose="020B0604020202020204"/>
            </a:endParaRPr>
          </a:p>
        </p:txBody>
      </p:sp>
      <p:sp>
        <p:nvSpPr>
          <p:cNvPr id="5" name="Footer Placeholder 4"/>
          <p:cNvSpPr>
            <a:spLocks noGrp="1"/>
          </p:cNvSpPr>
          <p:nvPr>
            <p:ph type="ftr" sz="quarter" idx="11"/>
          </p:nvPr>
        </p:nvSpPr>
        <p:spPr/>
        <p:txBody>
          <a:bodyPr/>
          <a:lstStyle/>
          <a:p>
            <a:pPr defTabSz="914400"/>
            <a:endParaRPr lang="en-US">
              <a:solidFill>
                <a:prstClr val="black">
                  <a:tint val="75000"/>
                </a:prstClr>
              </a:solidFill>
              <a:cs typeface="Arial" panose="020B0604020202020204"/>
              <a:sym typeface="Arial" panose="020B0604020202020204"/>
            </a:endParaRPr>
          </a:p>
        </p:txBody>
      </p:sp>
      <p:sp>
        <p:nvSpPr>
          <p:cNvPr id="6" name="Slide Number Placeholder 5"/>
          <p:cNvSpPr>
            <a:spLocks noGrp="1"/>
          </p:cNvSpPr>
          <p:nvPr>
            <p:ph type="sldNum" sz="quarter" idx="12"/>
          </p:nvPr>
        </p:nvSpPr>
        <p:spPr/>
        <p:txBody>
          <a:bodyPr/>
          <a:lstStyle/>
          <a:p>
            <a:pPr defTabSz="914400"/>
            <a:fld id="{ABDE023C-A976-4855-B18A-9D29296741E9}" type="slidenum">
              <a:rPr lang="en-US" smtClean="0">
                <a:solidFill>
                  <a:prstClr val="black">
                    <a:tint val="75000"/>
                  </a:prstClr>
                </a:solidFill>
                <a:cs typeface="Arial" panose="020B0604020202020204"/>
                <a:sym typeface="Arial" panose="020B0604020202020204"/>
              </a:rPr>
            </a:fld>
            <a:endParaRPr lang="en-US">
              <a:solidFill>
                <a:prstClr val="black">
                  <a:tint val="75000"/>
                </a:prstClr>
              </a:solidFill>
              <a:cs typeface="Arial" panose="020B0604020202020204"/>
              <a:sym typeface="Arial" panose="020B0604020202020204"/>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defTabSz="914400"/>
            <a:fld id="{B54AE3A7-20DA-48F3-81C3-2C954A8690AA}" type="datetimeFigureOut">
              <a:rPr lang="en-US" smtClean="0">
                <a:solidFill>
                  <a:prstClr val="black">
                    <a:tint val="75000"/>
                  </a:prstClr>
                </a:solidFill>
                <a:cs typeface="Arial" panose="020B0604020202020204"/>
                <a:sym typeface="Arial" panose="020B0604020202020204"/>
              </a:rPr>
            </a:fld>
            <a:endParaRPr lang="en-US">
              <a:solidFill>
                <a:prstClr val="black">
                  <a:tint val="75000"/>
                </a:prstClr>
              </a:solidFill>
              <a:cs typeface="Arial" panose="020B0604020202020204"/>
              <a:sym typeface="Arial" panose="020B0604020202020204"/>
            </a:endParaRPr>
          </a:p>
        </p:txBody>
      </p:sp>
      <p:sp>
        <p:nvSpPr>
          <p:cNvPr id="5" name="Footer Placeholder 4"/>
          <p:cNvSpPr>
            <a:spLocks noGrp="1"/>
          </p:cNvSpPr>
          <p:nvPr>
            <p:ph type="ftr" sz="quarter" idx="11"/>
          </p:nvPr>
        </p:nvSpPr>
        <p:spPr/>
        <p:txBody>
          <a:bodyPr/>
          <a:lstStyle/>
          <a:p>
            <a:pPr defTabSz="914400"/>
            <a:endParaRPr lang="en-US">
              <a:solidFill>
                <a:prstClr val="black">
                  <a:tint val="75000"/>
                </a:prstClr>
              </a:solidFill>
              <a:cs typeface="Arial" panose="020B0604020202020204"/>
              <a:sym typeface="Arial" panose="020B0604020202020204"/>
            </a:endParaRPr>
          </a:p>
        </p:txBody>
      </p:sp>
      <p:sp>
        <p:nvSpPr>
          <p:cNvPr id="6" name="Slide Number Placeholder 5"/>
          <p:cNvSpPr>
            <a:spLocks noGrp="1"/>
          </p:cNvSpPr>
          <p:nvPr>
            <p:ph type="sldNum" sz="quarter" idx="12"/>
          </p:nvPr>
        </p:nvSpPr>
        <p:spPr/>
        <p:txBody>
          <a:bodyPr/>
          <a:lstStyle/>
          <a:p>
            <a:pPr defTabSz="914400"/>
            <a:fld id="{ABDE023C-A976-4855-B18A-9D29296741E9}" type="slidenum">
              <a:rPr lang="en-US" smtClean="0">
                <a:solidFill>
                  <a:prstClr val="black">
                    <a:tint val="75000"/>
                  </a:prstClr>
                </a:solidFill>
                <a:cs typeface="Arial" panose="020B0604020202020204"/>
                <a:sym typeface="Arial" panose="020B0604020202020204"/>
              </a:rPr>
            </a:fld>
            <a:endParaRPr lang="en-US">
              <a:solidFill>
                <a:prstClr val="black">
                  <a:tint val="75000"/>
                </a:prstClr>
              </a:solidFill>
              <a:cs typeface="Arial" panose="020B0604020202020204"/>
              <a:sym typeface="Arial" panose="020B0604020202020204"/>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pPr defTabSz="914400"/>
            <a:fld id="{B54AE3A7-20DA-48F3-81C3-2C954A8690AA}" type="datetimeFigureOut">
              <a:rPr lang="en-US" smtClean="0">
                <a:solidFill>
                  <a:prstClr val="black">
                    <a:tint val="75000"/>
                  </a:prstClr>
                </a:solidFill>
                <a:cs typeface="Arial" panose="020B0604020202020204"/>
                <a:sym typeface="Arial" panose="020B0604020202020204"/>
              </a:rPr>
            </a:fld>
            <a:endParaRPr lang="en-US">
              <a:solidFill>
                <a:prstClr val="black">
                  <a:tint val="75000"/>
                </a:prstClr>
              </a:solidFill>
              <a:cs typeface="Arial" panose="020B0604020202020204"/>
              <a:sym typeface="Arial" panose="020B0604020202020204"/>
            </a:endParaRPr>
          </a:p>
        </p:txBody>
      </p:sp>
      <p:sp>
        <p:nvSpPr>
          <p:cNvPr id="5" name="Footer Placeholder 4"/>
          <p:cNvSpPr>
            <a:spLocks noGrp="1"/>
          </p:cNvSpPr>
          <p:nvPr>
            <p:ph type="ftr" sz="quarter" idx="11"/>
          </p:nvPr>
        </p:nvSpPr>
        <p:spPr/>
        <p:txBody>
          <a:bodyPr/>
          <a:lstStyle/>
          <a:p>
            <a:pPr defTabSz="914400"/>
            <a:endParaRPr lang="en-US">
              <a:solidFill>
                <a:prstClr val="black">
                  <a:tint val="75000"/>
                </a:prstClr>
              </a:solidFill>
              <a:cs typeface="Arial" panose="020B0604020202020204"/>
              <a:sym typeface="Arial" panose="020B0604020202020204"/>
            </a:endParaRPr>
          </a:p>
        </p:txBody>
      </p:sp>
      <p:sp>
        <p:nvSpPr>
          <p:cNvPr id="6" name="Slide Number Placeholder 5"/>
          <p:cNvSpPr>
            <a:spLocks noGrp="1"/>
          </p:cNvSpPr>
          <p:nvPr>
            <p:ph type="sldNum" sz="quarter" idx="12"/>
          </p:nvPr>
        </p:nvSpPr>
        <p:spPr/>
        <p:txBody>
          <a:bodyPr/>
          <a:lstStyle/>
          <a:p>
            <a:pPr defTabSz="914400"/>
            <a:fld id="{ABDE023C-A976-4855-B18A-9D29296741E9}" type="slidenum">
              <a:rPr lang="en-US" smtClean="0">
                <a:solidFill>
                  <a:prstClr val="black">
                    <a:tint val="75000"/>
                  </a:prstClr>
                </a:solidFill>
                <a:cs typeface="Arial" panose="020B0604020202020204"/>
                <a:sym typeface="Arial" panose="020B0604020202020204"/>
              </a:rPr>
            </a:fld>
            <a:endParaRPr lang="en-US">
              <a:solidFill>
                <a:prstClr val="black">
                  <a:tint val="75000"/>
                </a:prstClr>
              </a:solidFill>
              <a:cs typeface="Arial" panose="020B0604020202020204"/>
              <a:sym typeface="Arial" panose="020B0604020202020204"/>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pPr defTabSz="914400"/>
            <a:fld id="{B54AE3A7-20DA-48F3-81C3-2C954A8690AA}" type="datetimeFigureOut">
              <a:rPr lang="en-US" smtClean="0">
                <a:solidFill>
                  <a:prstClr val="black">
                    <a:tint val="75000"/>
                  </a:prstClr>
                </a:solidFill>
                <a:cs typeface="Arial" panose="020B0604020202020204"/>
                <a:sym typeface="Arial" panose="020B0604020202020204"/>
              </a:rPr>
            </a:fld>
            <a:endParaRPr lang="en-US">
              <a:solidFill>
                <a:prstClr val="black">
                  <a:tint val="75000"/>
                </a:prstClr>
              </a:solidFill>
              <a:cs typeface="Arial" panose="020B0604020202020204"/>
              <a:sym typeface="Arial" panose="020B0604020202020204"/>
            </a:endParaRPr>
          </a:p>
        </p:txBody>
      </p:sp>
      <p:sp>
        <p:nvSpPr>
          <p:cNvPr id="6" name="Footer Placeholder 5"/>
          <p:cNvSpPr>
            <a:spLocks noGrp="1"/>
          </p:cNvSpPr>
          <p:nvPr>
            <p:ph type="ftr" sz="quarter" idx="11"/>
          </p:nvPr>
        </p:nvSpPr>
        <p:spPr/>
        <p:txBody>
          <a:bodyPr/>
          <a:lstStyle/>
          <a:p>
            <a:pPr defTabSz="914400"/>
            <a:endParaRPr lang="en-US">
              <a:solidFill>
                <a:prstClr val="black">
                  <a:tint val="75000"/>
                </a:prstClr>
              </a:solidFill>
              <a:cs typeface="Arial" panose="020B0604020202020204"/>
              <a:sym typeface="Arial" panose="020B0604020202020204"/>
            </a:endParaRPr>
          </a:p>
        </p:txBody>
      </p:sp>
      <p:sp>
        <p:nvSpPr>
          <p:cNvPr id="7" name="Slide Number Placeholder 6"/>
          <p:cNvSpPr>
            <a:spLocks noGrp="1"/>
          </p:cNvSpPr>
          <p:nvPr>
            <p:ph type="sldNum" sz="quarter" idx="12"/>
          </p:nvPr>
        </p:nvSpPr>
        <p:spPr/>
        <p:txBody>
          <a:bodyPr/>
          <a:lstStyle/>
          <a:p>
            <a:pPr defTabSz="914400"/>
            <a:fld id="{ABDE023C-A976-4855-B18A-9D29296741E9}" type="slidenum">
              <a:rPr lang="en-US" smtClean="0">
                <a:solidFill>
                  <a:prstClr val="black">
                    <a:tint val="75000"/>
                  </a:prstClr>
                </a:solidFill>
                <a:cs typeface="Arial" panose="020B0604020202020204"/>
                <a:sym typeface="Arial" panose="020B0604020202020204"/>
              </a:rPr>
            </a:fld>
            <a:endParaRPr lang="en-US">
              <a:solidFill>
                <a:prstClr val="black">
                  <a:tint val="75000"/>
                </a:prstClr>
              </a:solidFill>
              <a:cs typeface="Arial" panose="020B0604020202020204"/>
              <a:sym typeface="Arial" panose="020B0604020202020204"/>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pPr defTabSz="914400"/>
            <a:fld id="{B54AE3A7-20DA-48F3-81C3-2C954A8690AA}" type="datetimeFigureOut">
              <a:rPr lang="en-US" smtClean="0">
                <a:solidFill>
                  <a:prstClr val="black">
                    <a:tint val="75000"/>
                  </a:prstClr>
                </a:solidFill>
                <a:cs typeface="Arial" panose="020B0604020202020204"/>
                <a:sym typeface="Arial" panose="020B0604020202020204"/>
              </a:rPr>
            </a:fld>
            <a:endParaRPr lang="en-US">
              <a:solidFill>
                <a:prstClr val="black">
                  <a:tint val="75000"/>
                </a:prstClr>
              </a:solidFill>
              <a:cs typeface="Arial" panose="020B0604020202020204"/>
              <a:sym typeface="Arial" panose="020B0604020202020204"/>
            </a:endParaRPr>
          </a:p>
        </p:txBody>
      </p:sp>
      <p:sp>
        <p:nvSpPr>
          <p:cNvPr id="8" name="Footer Placeholder 7"/>
          <p:cNvSpPr>
            <a:spLocks noGrp="1"/>
          </p:cNvSpPr>
          <p:nvPr>
            <p:ph type="ftr" sz="quarter" idx="11"/>
          </p:nvPr>
        </p:nvSpPr>
        <p:spPr/>
        <p:txBody>
          <a:bodyPr/>
          <a:lstStyle/>
          <a:p>
            <a:pPr defTabSz="914400"/>
            <a:endParaRPr lang="en-US">
              <a:solidFill>
                <a:prstClr val="black">
                  <a:tint val="75000"/>
                </a:prstClr>
              </a:solidFill>
              <a:cs typeface="Arial" panose="020B0604020202020204"/>
              <a:sym typeface="Arial" panose="020B0604020202020204"/>
            </a:endParaRPr>
          </a:p>
        </p:txBody>
      </p:sp>
      <p:sp>
        <p:nvSpPr>
          <p:cNvPr id="9" name="Slide Number Placeholder 8"/>
          <p:cNvSpPr>
            <a:spLocks noGrp="1"/>
          </p:cNvSpPr>
          <p:nvPr>
            <p:ph type="sldNum" sz="quarter" idx="12"/>
          </p:nvPr>
        </p:nvSpPr>
        <p:spPr/>
        <p:txBody>
          <a:bodyPr/>
          <a:lstStyle/>
          <a:p>
            <a:pPr defTabSz="914400"/>
            <a:fld id="{ABDE023C-A976-4855-B18A-9D29296741E9}" type="slidenum">
              <a:rPr lang="en-US" smtClean="0">
                <a:solidFill>
                  <a:prstClr val="black">
                    <a:tint val="75000"/>
                  </a:prstClr>
                </a:solidFill>
                <a:cs typeface="Arial" panose="020B0604020202020204"/>
                <a:sym typeface="Arial" panose="020B0604020202020204"/>
              </a:rPr>
            </a:fld>
            <a:endParaRPr lang="en-US">
              <a:solidFill>
                <a:prstClr val="black">
                  <a:tint val="75000"/>
                </a:prstClr>
              </a:solidFill>
              <a:cs typeface="Arial" panose="020B0604020202020204"/>
              <a:sym typeface="Arial" panose="020B0604020202020204"/>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pPr defTabSz="914400"/>
            <a:fld id="{B54AE3A7-20DA-48F3-81C3-2C954A8690AA}" type="datetimeFigureOut">
              <a:rPr lang="en-US" smtClean="0">
                <a:solidFill>
                  <a:prstClr val="black">
                    <a:tint val="75000"/>
                  </a:prstClr>
                </a:solidFill>
                <a:cs typeface="Arial" panose="020B0604020202020204"/>
                <a:sym typeface="Arial" panose="020B0604020202020204"/>
              </a:rPr>
            </a:fld>
            <a:endParaRPr lang="en-US">
              <a:solidFill>
                <a:prstClr val="black">
                  <a:tint val="75000"/>
                </a:prstClr>
              </a:solidFill>
              <a:cs typeface="Arial" panose="020B0604020202020204"/>
              <a:sym typeface="Arial" panose="020B0604020202020204"/>
            </a:endParaRPr>
          </a:p>
        </p:txBody>
      </p:sp>
      <p:sp>
        <p:nvSpPr>
          <p:cNvPr id="4" name="Footer Placeholder 3"/>
          <p:cNvSpPr>
            <a:spLocks noGrp="1"/>
          </p:cNvSpPr>
          <p:nvPr>
            <p:ph type="ftr" sz="quarter" idx="11"/>
          </p:nvPr>
        </p:nvSpPr>
        <p:spPr/>
        <p:txBody>
          <a:bodyPr/>
          <a:lstStyle/>
          <a:p>
            <a:pPr defTabSz="914400"/>
            <a:endParaRPr lang="en-US">
              <a:solidFill>
                <a:prstClr val="black">
                  <a:tint val="75000"/>
                </a:prstClr>
              </a:solidFill>
              <a:cs typeface="Arial" panose="020B0604020202020204"/>
              <a:sym typeface="Arial" panose="020B0604020202020204"/>
            </a:endParaRPr>
          </a:p>
        </p:txBody>
      </p:sp>
      <p:sp>
        <p:nvSpPr>
          <p:cNvPr id="5" name="Slide Number Placeholder 4"/>
          <p:cNvSpPr>
            <a:spLocks noGrp="1"/>
          </p:cNvSpPr>
          <p:nvPr>
            <p:ph type="sldNum" sz="quarter" idx="12"/>
          </p:nvPr>
        </p:nvSpPr>
        <p:spPr/>
        <p:txBody>
          <a:bodyPr/>
          <a:lstStyle/>
          <a:p>
            <a:pPr defTabSz="914400"/>
            <a:fld id="{ABDE023C-A976-4855-B18A-9D29296741E9}" type="slidenum">
              <a:rPr lang="en-US" smtClean="0">
                <a:solidFill>
                  <a:prstClr val="black">
                    <a:tint val="75000"/>
                  </a:prstClr>
                </a:solidFill>
                <a:cs typeface="Arial" panose="020B0604020202020204"/>
                <a:sym typeface="Arial" panose="020B0604020202020204"/>
              </a:rPr>
            </a:fld>
            <a:endParaRPr lang="en-US">
              <a:solidFill>
                <a:prstClr val="black">
                  <a:tint val="75000"/>
                </a:prstClr>
              </a:solidFill>
              <a:cs typeface="Arial" panose="020B0604020202020204"/>
              <a:sym typeface="Arial" panose="020B0604020202020204"/>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cSld name="仅标题">
    <p:spTree>
      <p:nvGrpSpPr>
        <p:cNvPr id="1" name=""/>
        <p:cNvGrpSpPr/>
        <p:nvPr/>
      </p:nvGrpSpPr>
      <p:grpSpPr>
        <a:xfrm>
          <a:off x="0" y="0"/>
          <a:ext cx="0" cy="0"/>
          <a:chOff x="0" y="0"/>
          <a:chExt cx="0" cy="0"/>
        </a:xfrm>
      </p:grpSpPr>
      <p:grpSp>
        <p:nvGrpSpPr>
          <p:cNvPr id="2" name="组合 1"/>
          <p:cNvGrpSpPr/>
          <p:nvPr userDrawn="1"/>
        </p:nvGrpSpPr>
        <p:grpSpPr>
          <a:xfrm>
            <a:off x="0" y="0"/>
            <a:ext cx="12192000" cy="6858000"/>
            <a:chOff x="0" y="0"/>
            <a:chExt cx="12192000" cy="6750674"/>
          </a:xfrm>
        </p:grpSpPr>
        <p:sp>
          <p:nvSpPr>
            <p:cNvPr id="3" name="矩形 2"/>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ransition spd="slow">
    <p:comb/>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400"/>
            <a:fld id="{B54AE3A7-20DA-48F3-81C3-2C954A8690AA}" type="datetimeFigureOut">
              <a:rPr lang="en-US" smtClean="0">
                <a:solidFill>
                  <a:prstClr val="black">
                    <a:tint val="75000"/>
                  </a:prstClr>
                </a:solidFill>
                <a:cs typeface="Arial" panose="020B0604020202020204"/>
                <a:sym typeface="Arial" panose="020B0604020202020204"/>
              </a:rPr>
            </a:fld>
            <a:endParaRPr lang="en-US">
              <a:solidFill>
                <a:prstClr val="black">
                  <a:tint val="75000"/>
                </a:prstClr>
              </a:solidFill>
              <a:cs typeface="Arial" panose="020B0604020202020204"/>
              <a:sym typeface="Arial" panose="020B0604020202020204"/>
            </a:endParaRPr>
          </a:p>
        </p:txBody>
      </p:sp>
      <p:sp>
        <p:nvSpPr>
          <p:cNvPr id="3" name="Footer Placeholder 2"/>
          <p:cNvSpPr>
            <a:spLocks noGrp="1"/>
          </p:cNvSpPr>
          <p:nvPr>
            <p:ph type="ftr" sz="quarter" idx="11"/>
          </p:nvPr>
        </p:nvSpPr>
        <p:spPr/>
        <p:txBody>
          <a:bodyPr/>
          <a:lstStyle/>
          <a:p>
            <a:pPr defTabSz="914400"/>
            <a:endParaRPr lang="en-US">
              <a:solidFill>
                <a:prstClr val="black">
                  <a:tint val="75000"/>
                </a:prstClr>
              </a:solidFill>
              <a:cs typeface="Arial" panose="020B0604020202020204"/>
              <a:sym typeface="Arial" panose="020B0604020202020204"/>
            </a:endParaRPr>
          </a:p>
        </p:txBody>
      </p:sp>
      <p:sp>
        <p:nvSpPr>
          <p:cNvPr id="4" name="Slide Number Placeholder 3"/>
          <p:cNvSpPr>
            <a:spLocks noGrp="1"/>
          </p:cNvSpPr>
          <p:nvPr>
            <p:ph type="sldNum" sz="quarter" idx="12"/>
          </p:nvPr>
        </p:nvSpPr>
        <p:spPr/>
        <p:txBody>
          <a:bodyPr/>
          <a:lstStyle/>
          <a:p>
            <a:pPr defTabSz="914400"/>
            <a:fld id="{ABDE023C-A976-4855-B18A-9D29296741E9}" type="slidenum">
              <a:rPr lang="en-US" smtClean="0">
                <a:solidFill>
                  <a:prstClr val="black">
                    <a:tint val="75000"/>
                  </a:prstClr>
                </a:solidFill>
                <a:cs typeface="Arial" panose="020B0604020202020204"/>
                <a:sym typeface="Arial" panose="020B0604020202020204"/>
              </a:rPr>
            </a:fld>
            <a:endParaRPr lang="en-US">
              <a:solidFill>
                <a:prstClr val="black">
                  <a:tint val="75000"/>
                </a:prstClr>
              </a:solidFill>
              <a:cs typeface="Arial" panose="020B0604020202020204"/>
              <a:sym typeface="Arial" panose="020B0604020202020204"/>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pPr defTabSz="914400"/>
            <a:fld id="{B54AE3A7-20DA-48F3-81C3-2C954A8690AA}" type="datetimeFigureOut">
              <a:rPr lang="en-US" smtClean="0">
                <a:solidFill>
                  <a:prstClr val="black">
                    <a:tint val="75000"/>
                  </a:prstClr>
                </a:solidFill>
                <a:cs typeface="Arial" panose="020B0604020202020204"/>
                <a:sym typeface="Arial" panose="020B0604020202020204"/>
              </a:rPr>
            </a:fld>
            <a:endParaRPr lang="en-US">
              <a:solidFill>
                <a:prstClr val="black">
                  <a:tint val="75000"/>
                </a:prstClr>
              </a:solidFill>
              <a:cs typeface="Arial" panose="020B0604020202020204"/>
              <a:sym typeface="Arial" panose="020B0604020202020204"/>
            </a:endParaRPr>
          </a:p>
        </p:txBody>
      </p:sp>
      <p:sp>
        <p:nvSpPr>
          <p:cNvPr id="6" name="Footer Placeholder 5"/>
          <p:cNvSpPr>
            <a:spLocks noGrp="1"/>
          </p:cNvSpPr>
          <p:nvPr>
            <p:ph type="ftr" sz="quarter" idx="11"/>
          </p:nvPr>
        </p:nvSpPr>
        <p:spPr/>
        <p:txBody>
          <a:bodyPr/>
          <a:lstStyle/>
          <a:p>
            <a:pPr defTabSz="914400"/>
            <a:endParaRPr lang="en-US">
              <a:solidFill>
                <a:prstClr val="black">
                  <a:tint val="75000"/>
                </a:prstClr>
              </a:solidFill>
              <a:cs typeface="Arial" panose="020B0604020202020204"/>
              <a:sym typeface="Arial" panose="020B0604020202020204"/>
            </a:endParaRPr>
          </a:p>
        </p:txBody>
      </p:sp>
      <p:sp>
        <p:nvSpPr>
          <p:cNvPr id="7" name="Slide Number Placeholder 6"/>
          <p:cNvSpPr>
            <a:spLocks noGrp="1"/>
          </p:cNvSpPr>
          <p:nvPr>
            <p:ph type="sldNum" sz="quarter" idx="12"/>
          </p:nvPr>
        </p:nvSpPr>
        <p:spPr/>
        <p:txBody>
          <a:bodyPr/>
          <a:lstStyle/>
          <a:p>
            <a:pPr defTabSz="914400"/>
            <a:fld id="{ABDE023C-A976-4855-B18A-9D29296741E9}" type="slidenum">
              <a:rPr lang="en-US" smtClean="0">
                <a:solidFill>
                  <a:prstClr val="black">
                    <a:tint val="75000"/>
                  </a:prstClr>
                </a:solidFill>
                <a:cs typeface="Arial" panose="020B0604020202020204"/>
                <a:sym typeface="Arial" panose="020B0604020202020204"/>
              </a:rPr>
            </a:fld>
            <a:endParaRPr lang="en-US">
              <a:solidFill>
                <a:prstClr val="black">
                  <a:tint val="75000"/>
                </a:prstClr>
              </a:solidFill>
              <a:cs typeface="Arial" panose="020B0604020202020204"/>
              <a:sym typeface="Arial" panose="020B0604020202020204"/>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pPr defTabSz="914400"/>
            <a:fld id="{B54AE3A7-20DA-48F3-81C3-2C954A8690AA}" type="datetimeFigureOut">
              <a:rPr lang="en-US" smtClean="0">
                <a:solidFill>
                  <a:prstClr val="black">
                    <a:tint val="75000"/>
                  </a:prstClr>
                </a:solidFill>
                <a:cs typeface="Arial" panose="020B0604020202020204"/>
                <a:sym typeface="Arial" panose="020B0604020202020204"/>
              </a:rPr>
            </a:fld>
            <a:endParaRPr lang="en-US">
              <a:solidFill>
                <a:prstClr val="black">
                  <a:tint val="75000"/>
                </a:prstClr>
              </a:solidFill>
              <a:cs typeface="Arial" panose="020B0604020202020204"/>
              <a:sym typeface="Arial" panose="020B0604020202020204"/>
            </a:endParaRPr>
          </a:p>
        </p:txBody>
      </p:sp>
      <p:sp>
        <p:nvSpPr>
          <p:cNvPr id="6" name="Footer Placeholder 5"/>
          <p:cNvSpPr>
            <a:spLocks noGrp="1"/>
          </p:cNvSpPr>
          <p:nvPr>
            <p:ph type="ftr" sz="quarter" idx="11"/>
          </p:nvPr>
        </p:nvSpPr>
        <p:spPr/>
        <p:txBody>
          <a:bodyPr/>
          <a:lstStyle/>
          <a:p>
            <a:pPr defTabSz="914400"/>
            <a:endParaRPr lang="en-US">
              <a:solidFill>
                <a:prstClr val="black">
                  <a:tint val="75000"/>
                </a:prstClr>
              </a:solidFill>
              <a:cs typeface="Arial" panose="020B0604020202020204"/>
              <a:sym typeface="Arial" panose="020B0604020202020204"/>
            </a:endParaRPr>
          </a:p>
        </p:txBody>
      </p:sp>
      <p:sp>
        <p:nvSpPr>
          <p:cNvPr id="7" name="Slide Number Placeholder 6"/>
          <p:cNvSpPr>
            <a:spLocks noGrp="1"/>
          </p:cNvSpPr>
          <p:nvPr>
            <p:ph type="sldNum" sz="quarter" idx="12"/>
          </p:nvPr>
        </p:nvSpPr>
        <p:spPr/>
        <p:txBody>
          <a:bodyPr/>
          <a:lstStyle/>
          <a:p>
            <a:pPr defTabSz="914400"/>
            <a:fld id="{ABDE023C-A976-4855-B18A-9D29296741E9}" type="slidenum">
              <a:rPr lang="en-US" smtClean="0">
                <a:solidFill>
                  <a:prstClr val="black">
                    <a:tint val="75000"/>
                  </a:prstClr>
                </a:solidFill>
                <a:cs typeface="Arial" panose="020B0604020202020204"/>
                <a:sym typeface="Arial" panose="020B0604020202020204"/>
              </a:rPr>
            </a:fld>
            <a:endParaRPr lang="en-US">
              <a:solidFill>
                <a:prstClr val="black">
                  <a:tint val="75000"/>
                </a:prstClr>
              </a:solidFill>
              <a:cs typeface="Arial" panose="020B0604020202020204"/>
              <a:sym typeface="Arial" panose="020B0604020202020204"/>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defTabSz="914400"/>
            <a:fld id="{B54AE3A7-20DA-48F3-81C3-2C954A8690AA}" type="datetimeFigureOut">
              <a:rPr lang="en-US" smtClean="0">
                <a:solidFill>
                  <a:prstClr val="black">
                    <a:tint val="75000"/>
                  </a:prstClr>
                </a:solidFill>
                <a:cs typeface="Arial" panose="020B0604020202020204"/>
                <a:sym typeface="Arial" panose="020B0604020202020204"/>
              </a:rPr>
            </a:fld>
            <a:endParaRPr lang="en-US">
              <a:solidFill>
                <a:prstClr val="black">
                  <a:tint val="75000"/>
                </a:prstClr>
              </a:solidFill>
              <a:cs typeface="Arial" panose="020B0604020202020204"/>
              <a:sym typeface="Arial" panose="020B0604020202020204"/>
            </a:endParaRPr>
          </a:p>
        </p:txBody>
      </p:sp>
      <p:sp>
        <p:nvSpPr>
          <p:cNvPr id="5" name="Footer Placeholder 4"/>
          <p:cNvSpPr>
            <a:spLocks noGrp="1"/>
          </p:cNvSpPr>
          <p:nvPr>
            <p:ph type="ftr" sz="quarter" idx="11"/>
          </p:nvPr>
        </p:nvSpPr>
        <p:spPr/>
        <p:txBody>
          <a:bodyPr/>
          <a:lstStyle/>
          <a:p>
            <a:pPr defTabSz="914400"/>
            <a:endParaRPr lang="en-US">
              <a:solidFill>
                <a:prstClr val="black">
                  <a:tint val="75000"/>
                </a:prstClr>
              </a:solidFill>
              <a:cs typeface="Arial" panose="020B0604020202020204"/>
              <a:sym typeface="Arial" panose="020B0604020202020204"/>
            </a:endParaRPr>
          </a:p>
        </p:txBody>
      </p:sp>
      <p:sp>
        <p:nvSpPr>
          <p:cNvPr id="6" name="Slide Number Placeholder 5"/>
          <p:cNvSpPr>
            <a:spLocks noGrp="1"/>
          </p:cNvSpPr>
          <p:nvPr>
            <p:ph type="sldNum" sz="quarter" idx="12"/>
          </p:nvPr>
        </p:nvSpPr>
        <p:spPr/>
        <p:txBody>
          <a:bodyPr/>
          <a:lstStyle/>
          <a:p>
            <a:pPr defTabSz="914400"/>
            <a:fld id="{ABDE023C-A976-4855-B18A-9D29296741E9}" type="slidenum">
              <a:rPr lang="en-US" smtClean="0">
                <a:solidFill>
                  <a:prstClr val="black">
                    <a:tint val="75000"/>
                  </a:prstClr>
                </a:solidFill>
                <a:cs typeface="Arial" panose="020B0604020202020204"/>
                <a:sym typeface="Arial" panose="020B0604020202020204"/>
              </a:rPr>
            </a:fld>
            <a:endParaRPr lang="en-US">
              <a:solidFill>
                <a:prstClr val="black">
                  <a:tint val="75000"/>
                </a:prstClr>
              </a:solidFill>
              <a:cs typeface="Arial" panose="020B0604020202020204"/>
              <a:sym typeface="Arial" panose="020B0604020202020204"/>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defTabSz="914400"/>
            <a:fld id="{B54AE3A7-20DA-48F3-81C3-2C954A8690AA}" type="datetimeFigureOut">
              <a:rPr lang="en-US" smtClean="0">
                <a:solidFill>
                  <a:prstClr val="black">
                    <a:tint val="75000"/>
                  </a:prstClr>
                </a:solidFill>
                <a:cs typeface="Arial" panose="020B0604020202020204"/>
                <a:sym typeface="Arial" panose="020B0604020202020204"/>
              </a:rPr>
            </a:fld>
            <a:endParaRPr lang="en-US">
              <a:solidFill>
                <a:prstClr val="black">
                  <a:tint val="75000"/>
                </a:prstClr>
              </a:solidFill>
              <a:cs typeface="Arial" panose="020B0604020202020204"/>
              <a:sym typeface="Arial" panose="020B0604020202020204"/>
            </a:endParaRPr>
          </a:p>
        </p:txBody>
      </p:sp>
      <p:sp>
        <p:nvSpPr>
          <p:cNvPr id="5" name="Footer Placeholder 4"/>
          <p:cNvSpPr>
            <a:spLocks noGrp="1"/>
          </p:cNvSpPr>
          <p:nvPr>
            <p:ph type="ftr" sz="quarter" idx="11"/>
          </p:nvPr>
        </p:nvSpPr>
        <p:spPr/>
        <p:txBody>
          <a:bodyPr/>
          <a:lstStyle/>
          <a:p>
            <a:pPr defTabSz="914400"/>
            <a:endParaRPr lang="en-US">
              <a:solidFill>
                <a:prstClr val="black">
                  <a:tint val="75000"/>
                </a:prstClr>
              </a:solidFill>
              <a:cs typeface="Arial" panose="020B0604020202020204"/>
              <a:sym typeface="Arial" panose="020B0604020202020204"/>
            </a:endParaRPr>
          </a:p>
        </p:txBody>
      </p:sp>
      <p:sp>
        <p:nvSpPr>
          <p:cNvPr id="6" name="Slide Number Placeholder 5"/>
          <p:cNvSpPr>
            <a:spLocks noGrp="1"/>
          </p:cNvSpPr>
          <p:nvPr>
            <p:ph type="sldNum" sz="quarter" idx="12"/>
          </p:nvPr>
        </p:nvSpPr>
        <p:spPr/>
        <p:txBody>
          <a:bodyPr/>
          <a:lstStyle/>
          <a:p>
            <a:pPr defTabSz="914400"/>
            <a:fld id="{ABDE023C-A976-4855-B18A-9D29296741E9}" type="slidenum">
              <a:rPr lang="en-US" smtClean="0">
                <a:solidFill>
                  <a:prstClr val="black">
                    <a:tint val="75000"/>
                  </a:prstClr>
                </a:solidFill>
                <a:cs typeface="Arial" panose="020B0604020202020204"/>
                <a:sym typeface="Arial" panose="020B0604020202020204"/>
              </a:rPr>
            </a:fld>
            <a:endParaRPr lang="en-US">
              <a:solidFill>
                <a:prstClr val="black">
                  <a:tint val="75000"/>
                </a:prstClr>
              </a:solidFill>
              <a:cs typeface="Arial" panose="020B0604020202020204"/>
              <a:sym typeface="Arial" panose="020B0604020202020204"/>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200">
              <a:buClr>
                <a:srgbClr val="000000"/>
              </a:buClr>
            </a:pPr>
            <a:fld id="{00000000-1234-1234-1234-123412341234}" type="slidenum">
              <a:rPr lang="en-GB" kern="0" smtClean="0">
                <a:solidFill>
                  <a:prstClr val="black">
                    <a:tint val="75000"/>
                  </a:prstClr>
                </a:solidFill>
                <a:latin typeface="Arial" panose="020B0604020202020204"/>
                <a:cs typeface="Arial" panose="020B0604020202020204"/>
                <a:sym typeface="Arial" panose="020B0604020202020204"/>
              </a:rPr>
            </a:fld>
            <a:endParaRPr lang="en-GB" kern="0">
              <a:solidFill>
                <a:prstClr val="black">
                  <a:tint val="75000"/>
                </a:prstClr>
              </a:solidFill>
              <a:latin typeface="Arial" panose="020B0604020202020204"/>
              <a:cs typeface="Arial" panose="020B0604020202020204"/>
              <a:sym typeface="Arial" panose="020B0604020202020204"/>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pPr defTabSz="914400"/>
            <a:fld id="{B54AE3A7-20DA-48F3-81C3-2C954A8690AA}" type="datetimeFigureOut">
              <a:rPr lang="en-US" smtClean="0">
                <a:solidFill>
                  <a:prstClr val="black">
                    <a:tint val="75000"/>
                  </a:prstClr>
                </a:solidFill>
                <a:cs typeface="Arial" panose="020B0604020202020204"/>
                <a:sym typeface="Arial" panose="020B0604020202020204"/>
              </a:rPr>
            </a:fld>
            <a:endParaRPr lang="en-US">
              <a:solidFill>
                <a:prstClr val="black">
                  <a:tint val="75000"/>
                </a:prstClr>
              </a:solidFill>
              <a:cs typeface="Arial" panose="020B0604020202020204"/>
              <a:sym typeface="Arial" panose="020B0604020202020204"/>
            </a:endParaRPr>
          </a:p>
        </p:txBody>
      </p:sp>
      <p:sp>
        <p:nvSpPr>
          <p:cNvPr id="5" name="Footer Placeholder 4"/>
          <p:cNvSpPr>
            <a:spLocks noGrp="1"/>
          </p:cNvSpPr>
          <p:nvPr>
            <p:ph type="ftr" sz="quarter" idx="11"/>
          </p:nvPr>
        </p:nvSpPr>
        <p:spPr/>
        <p:txBody>
          <a:bodyPr/>
          <a:lstStyle/>
          <a:p>
            <a:pPr defTabSz="914400"/>
            <a:endParaRPr lang="en-US">
              <a:solidFill>
                <a:prstClr val="black">
                  <a:tint val="75000"/>
                </a:prstClr>
              </a:solidFill>
              <a:cs typeface="Arial" panose="020B0604020202020204"/>
              <a:sym typeface="Arial" panose="020B0604020202020204"/>
            </a:endParaRPr>
          </a:p>
        </p:txBody>
      </p:sp>
      <p:sp>
        <p:nvSpPr>
          <p:cNvPr id="6" name="Slide Number Placeholder 5"/>
          <p:cNvSpPr>
            <a:spLocks noGrp="1"/>
          </p:cNvSpPr>
          <p:nvPr>
            <p:ph type="sldNum" sz="quarter" idx="12"/>
          </p:nvPr>
        </p:nvSpPr>
        <p:spPr/>
        <p:txBody>
          <a:bodyPr/>
          <a:lstStyle/>
          <a:p>
            <a:pPr defTabSz="914400"/>
            <a:fld id="{ABDE023C-A976-4855-B18A-9D29296741E9}" type="slidenum">
              <a:rPr lang="en-US" smtClean="0">
                <a:solidFill>
                  <a:prstClr val="black">
                    <a:tint val="75000"/>
                  </a:prstClr>
                </a:solidFill>
                <a:cs typeface="Arial" panose="020B0604020202020204"/>
                <a:sym typeface="Arial" panose="020B0604020202020204"/>
              </a:rPr>
            </a:fld>
            <a:endParaRPr lang="en-US">
              <a:solidFill>
                <a:prstClr val="black">
                  <a:tint val="75000"/>
                </a:prstClr>
              </a:solidFill>
              <a:cs typeface="Arial" panose="020B0604020202020204"/>
              <a:sym typeface="Arial" panose="020B0604020202020204"/>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defTabSz="914400"/>
            <a:fld id="{B54AE3A7-20DA-48F3-81C3-2C954A8690AA}" type="datetimeFigureOut">
              <a:rPr lang="en-US" smtClean="0">
                <a:solidFill>
                  <a:prstClr val="black">
                    <a:tint val="75000"/>
                  </a:prstClr>
                </a:solidFill>
                <a:cs typeface="Arial" panose="020B0604020202020204"/>
                <a:sym typeface="Arial" panose="020B0604020202020204"/>
              </a:rPr>
            </a:fld>
            <a:endParaRPr lang="en-US">
              <a:solidFill>
                <a:prstClr val="black">
                  <a:tint val="75000"/>
                </a:prstClr>
              </a:solidFill>
              <a:cs typeface="Arial" panose="020B0604020202020204"/>
              <a:sym typeface="Arial" panose="020B0604020202020204"/>
            </a:endParaRPr>
          </a:p>
        </p:txBody>
      </p:sp>
      <p:sp>
        <p:nvSpPr>
          <p:cNvPr id="5" name="Footer Placeholder 4"/>
          <p:cNvSpPr>
            <a:spLocks noGrp="1"/>
          </p:cNvSpPr>
          <p:nvPr>
            <p:ph type="ftr" sz="quarter" idx="11"/>
          </p:nvPr>
        </p:nvSpPr>
        <p:spPr/>
        <p:txBody>
          <a:bodyPr/>
          <a:lstStyle/>
          <a:p>
            <a:pPr defTabSz="914400"/>
            <a:endParaRPr lang="en-US">
              <a:solidFill>
                <a:prstClr val="black">
                  <a:tint val="75000"/>
                </a:prstClr>
              </a:solidFill>
              <a:cs typeface="Arial" panose="020B0604020202020204"/>
              <a:sym typeface="Arial" panose="020B0604020202020204"/>
            </a:endParaRPr>
          </a:p>
        </p:txBody>
      </p:sp>
      <p:sp>
        <p:nvSpPr>
          <p:cNvPr id="6" name="Slide Number Placeholder 5"/>
          <p:cNvSpPr>
            <a:spLocks noGrp="1"/>
          </p:cNvSpPr>
          <p:nvPr>
            <p:ph type="sldNum" sz="quarter" idx="12"/>
          </p:nvPr>
        </p:nvSpPr>
        <p:spPr/>
        <p:txBody>
          <a:bodyPr/>
          <a:lstStyle/>
          <a:p>
            <a:pPr defTabSz="914400"/>
            <a:fld id="{ABDE023C-A976-4855-B18A-9D29296741E9}" type="slidenum">
              <a:rPr lang="en-US" smtClean="0">
                <a:solidFill>
                  <a:prstClr val="black">
                    <a:tint val="75000"/>
                  </a:prstClr>
                </a:solidFill>
                <a:cs typeface="Arial" panose="020B0604020202020204"/>
                <a:sym typeface="Arial" panose="020B0604020202020204"/>
              </a:rPr>
            </a:fld>
            <a:endParaRPr lang="en-US">
              <a:solidFill>
                <a:prstClr val="black">
                  <a:tint val="75000"/>
                </a:prstClr>
              </a:solidFill>
              <a:cs typeface="Arial" panose="020B0604020202020204"/>
              <a:sym typeface="Arial" panose="020B0604020202020204"/>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pPr defTabSz="914400"/>
            <a:fld id="{B54AE3A7-20DA-48F3-81C3-2C954A8690AA}" type="datetimeFigureOut">
              <a:rPr lang="en-US" smtClean="0">
                <a:solidFill>
                  <a:prstClr val="black">
                    <a:tint val="75000"/>
                  </a:prstClr>
                </a:solidFill>
                <a:cs typeface="Arial" panose="020B0604020202020204"/>
                <a:sym typeface="Arial" panose="020B0604020202020204"/>
              </a:rPr>
            </a:fld>
            <a:endParaRPr lang="en-US">
              <a:solidFill>
                <a:prstClr val="black">
                  <a:tint val="75000"/>
                </a:prstClr>
              </a:solidFill>
              <a:cs typeface="Arial" panose="020B0604020202020204"/>
              <a:sym typeface="Arial" panose="020B0604020202020204"/>
            </a:endParaRPr>
          </a:p>
        </p:txBody>
      </p:sp>
      <p:sp>
        <p:nvSpPr>
          <p:cNvPr id="5" name="Footer Placeholder 4"/>
          <p:cNvSpPr>
            <a:spLocks noGrp="1"/>
          </p:cNvSpPr>
          <p:nvPr>
            <p:ph type="ftr" sz="quarter" idx="11"/>
          </p:nvPr>
        </p:nvSpPr>
        <p:spPr/>
        <p:txBody>
          <a:bodyPr/>
          <a:lstStyle/>
          <a:p>
            <a:pPr defTabSz="914400"/>
            <a:endParaRPr lang="en-US">
              <a:solidFill>
                <a:prstClr val="black">
                  <a:tint val="75000"/>
                </a:prstClr>
              </a:solidFill>
              <a:cs typeface="Arial" panose="020B0604020202020204"/>
              <a:sym typeface="Arial" panose="020B0604020202020204"/>
            </a:endParaRPr>
          </a:p>
        </p:txBody>
      </p:sp>
      <p:sp>
        <p:nvSpPr>
          <p:cNvPr id="6" name="Slide Number Placeholder 5"/>
          <p:cNvSpPr>
            <a:spLocks noGrp="1"/>
          </p:cNvSpPr>
          <p:nvPr>
            <p:ph type="sldNum" sz="quarter" idx="12"/>
          </p:nvPr>
        </p:nvSpPr>
        <p:spPr/>
        <p:txBody>
          <a:bodyPr/>
          <a:lstStyle/>
          <a:p>
            <a:pPr defTabSz="914400"/>
            <a:fld id="{ABDE023C-A976-4855-B18A-9D29296741E9}" type="slidenum">
              <a:rPr lang="en-US" smtClean="0">
                <a:solidFill>
                  <a:prstClr val="black">
                    <a:tint val="75000"/>
                  </a:prstClr>
                </a:solidFill>
                <a:cs typeface="Arial" panose="020B0604020202020204"/>
                <a:sym typeface="Arial" panose="020B0604020202020204"/>
              </a:rPr>
            </a:fld>
            <a:endParaRPr lang="en-US">
              <a:solidFill>
                <a:prstClr val="black">
                  <a:tint val="75000"/>
                </a:prstClr>
              </a:solidFill>
              <a:cs typeface="Arial" panose="020B0604020202020204"/>
              <a:sym typeface="Arial" panose="020B0604020202020204"/>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pPr defTabSz="914400"/>
            <a:fld id="{B54AE3A7-20DA-48F3-81C3-2C954A8690AA}" type="datetimeFigureOut">
              <a:rPr lang="en-US" smtClean="0">
                <a:solidFill>
                  <a:prstClr val="black">
                    <a:tint val="75000"/>
                  </a:prstClr>
                </a:solidFill>
                <a:cs typeface="Arial" panose="020B0604020202020204"/>
                <a:sym typeface="Arial" panose="020B0604020202020204"/>
              </a:rPr>
            </a:fld>
            <a:endParaRPr lang="en-US">
              <a:solidFill>
                <a:prstClr val="black">
                  <a:tint val="75000"/>
                </a:prstClr>
              </a:solidFill>
              <a:cs typeface="Arial" panose="020B0604020202020204"/>
              <a:sym typeface="Arial" panose="020B0604020202020204"/>
            </a:endParaRPr>
          </a:p>
        </p:txBody>
      </p:sp>
      <p:sp>
        <p:nvSpPr>
          <p:cNvPr id="6" name="Footer Placeholder 5"/>
          <p:cNvSpPr>
            <a:spLocks noGrp="1"/>
          </p:cNvSpPr>
          <p:nvPr>
            <p:ph type="ftr" sz="quarter" idx="11"/>
          </p:nvPr>
        </p:nvSpPr>
        <p:spPr/>
        <p:txBody>
          <a:bodyPr/>
          <a:lstStyle/>
          <a:p>
            <a:pPr defTabSz="914400"/>
            <a:endParaRPr lang="en-US">
              <a:solidFill>
                <a:prstClr val="black">
                  <a:tint val="75000"/>
                </a:prstClr>
              </a:solidFill>
              <a:cs typeface="Arial" panose="020B0604020202020204"/>
              <a:sym typeface="Arial" panose="020B0604020202020204"/>
            </a:endParaRPr>
          </a:p>
        </p:txBody>
      </p:sp>
      <p:sp>
        <p:nvSpPr>
          <p:cNvPr id="7" name="Slide Number Placeholder 6"/>
          <p:cNvSpPr>
            <a:spLocks noGrp="1"/>
          </p:cNvSpPr>
          <p:nvPr>
            <p:ph type="sldNum" sz="quarter" idx="12"/>
          </p:nvPr>
        </p:nvSpPr>
        <p:spPr/>
        <p:txBody>
          <a:bodyPr/>
          <a:lstStyle/>
          <a:p>
            <a:pPr defTabSz="914400"/>
            <a:fld id="{ABDE023C-A976-4855-B18A-9D29296741E9}" type="slidenum">
              <a:rPr lang="en-US" smtClean="0">
                <a:solidFill>
                  <a:prstClr val="black">
                    <a:tint val="75000"/>
                  </a:prstClr>
                </a:solidFill>
                <a:cs typeface="Arial" panose="020B0604020202020204"/>
                <a:sym typeface="Arial" panose="020B0604020202020204"/>
              </a:rPr>
            </a:fld>
            <a:endParaRPr lang="en-US">
              <a:solidFill>
                <a:prstClr val="black">
                  <a:tint val="75000"/>
                </a:prstClr>
              </a:solidFill>
              <a:cs typeface="Arial" panose="020B0604020202020204"/>
              <a:sym typeface="Arial" panose="020B0604020202020204"/>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117B3AC9-6F66-442D-8A61-F06030142A82}"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F16E06-0DD9-48EC-8D3A-7CC625600D6C}" type="slidenum">
              <a:rPr lang="en-US" smtClean="0"/>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pPr defTabSz="914400"/>
            <a:fld id="{B54AE3A7-20DA-48F3-81C3-2C954A8690AA}" type="datetimeFigureOut">
              <a:rPr lang="en-US" smtClean="0">
                <a:solidFill>
                  <a:prstClr val="black">
                    <a:tint val="75000"/>
                  </a:prstClr>
                </a:solidFill>
                <a:cs typeface="Arial" panose="020B0604020202020204"/>
                <a:sym typeface="Arial" panose="020B0604020202020204"/>
              </a:rPr>
            </a:fld>
            <a:endParaRPr lang="en-US">
              <a:solidFill>
                <a:prstClr val="black">
                  <a:tint val="75000"/>
                </a:prstClr>
              </a:solidFill>
              <a:cs typeface="Arial" panose="020B0604020202020204"/>
              <a:sym typeface="Arial" panose="020B0604020202020204"/>
            </a:endParaRPr>
          </a:p>
        </p:txBody>
      </p:sp>
      <p:sp>
        <p:nvSpPr>
          <p:cNvPr id="8" name="Footer Placeholder 7"/>
          <p:cNvSpPr>
            <a:spLocks noGrp="1"/>
          </p:cNvSpPr>
          <p:nvPr>
            <p:ph type="ftr" sz="quarter" idx="11"/>
          </p:nvPr>
        </p:nvSpPr>
        <p:spPr/>
        <p:txBody>
          <a:bodyPr/>
          <a:lstStyle/>
          <a:p>
            <a:pPr defTabSz="914400"/>
            <a:endParaRPr lang="en-US">
              <a:solidFill>
                <a:prstClr val="black">
                  <a:tint val="75000"/>
                </a:prstClr>
              </a:solidFill>
              <a:cs typeface="Arial" panose="020B0604020202020204"/>
              <a:sym typeface="Arial" panose="020B0604020202020204"/>
            </a:endParaRPr>
          </a:p>
        </p:txBody>
      </p:sp>
      <p:sp>
        <p:nvSpPr>
          <p:cNvPr id="9" name="Slide Number Placeholder 8"/>
          <p:cNvSpPr>
            <a:spLocks noGrp="1"/>
          </p:cNvSpPr>
          <p:nvPr>
            <p:ph type="sldNum" sz="quarter" idx="12"/>
          </p:nvPr>
        </p:nvSpPr>
        <p:spPr/>
        <p:txBody>
          <a:bodyPr/>
          <a:lstStyle/>
          <a:p>
            <a:pPr defTabSz="914400"/>
            <a:fld id="{ABDE023C-A976-4855-B18A-9D29296741E9}" type="slidenum">
              <a:rPr lang="en-US" smtClean="0">
                <a:solidFill>
                  <a:prstClr val="black">
                    <a:tint val="75000"/>
                  </a:prstClr>
                </a:solidFill>
                <a:cs typeface="Arial" panose="020B0604020202020204"/>
                <a:sym typeface="Arial" panose="020B0604020202020204"/>
              </a:rPr>
            </a:fld>
            <a:endParaRPr lang="en-US">
              <a:solidFill>
                <a:prstClr val="black">
                  <a:tint val="75000"/>
                </a:prstClr>
              </a:solidFill>
              <a:cs typeface="Arial" panose="020B0604020202020204"/>
              <a:sym typeface="Arial" panose="020B0604020202020204"/>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pPr defTabSz="914400"/>
            <a:fld id="{B54AE3A7-20DA-48F3-81C3-2C954A8690AA}" type="datetimeFigureOut">
              <a:rPr lang="en-US" smtClean="0">
                <a:solidFill>
                  <a:prstClr val="black">
                    <a:tint val="75000"/>
                  </a:prstClr>
                </a:solidFill>
                <a:cs typeface="Arial" panose="020B0604020202020204"/>
                <a:sym typeface="Arial" panose="020B0604020202020204"/>
              </a:rPr>
            </a:fld>
            <a:endParaRPr lang="en-US">
              <a:solidFill>
                <a:prstClr val="black">
                  <a:tint val="75000"/>
                </a:prstClr>
              </a:solidFill>
              <a:cs typeface="Arial" panose="020B0604020202020204"/>
              <a:sym typeface="Arial" panose="020B0604020202020204"/>
            </a:endParaRPr>
          </a:p>
        </p:txBody>
      </p:sp>
      <p:sp>
        <p:nvSpPr>
          <p:cNvPr id="4" name="Footer Placeholder 3"/>
          <p:cNvSpPr>
            <a:spLocks noGrp="1"/>
          </p:cNvSpPr>
          <p:nvPr>
            <p:ph type="ftr" sz="quarter" idx="11"/>
          </p:nvPr>
        </p:nvSpPr>
        <p:spPr/>
        <p:txBody>
          <a:bodyPr/>
          <a:lstStyle/>
          <a:p>
            <a:pPr defTabSz="914400"/>
            <a:endParaRPr lang="en-US">
              <a:solidFill>
                <a:prstClr val="black">
                  <a:tint val="75000"/>
                </a:prstClr>
              </a:solidFill>
              <a:cs typeface="Arial" panose="020B0604020202020204"/>
              <a:sym typeface="Arial" panose="020B0604020202020204"/>
            </a:endParaRPr>
          </a:p>
        </p:txBody>
      </p:sp>
      <p:sp>
        <p:nvSpPr>
          <p:cNvPr id="5" name="Slide Number Placeholder 4"/>
          <p:cNvSpPr>
            <a:spLocks noGrp="1"/>
          </p:cNvSpPr>
          <p:nvPr>
            <p:ph type="sldNum" sz="quarter" idx="12"/>
          </p:nvPr>
        </p:nvSpPr>
        <p:spPr/>
        <p:txBody>
          <a:bodyPr/>
          <a:lstStyle/>
          <a:p>
            <a:pPr defTabSz="914400"/>
            <a:fld id="{ABDE023C-A976-4855-B18A-9D29296741E9}" type="slidenum">
              <a:rPr lang="en-US" smtClean="0">
                <a:solidFill>
                  <a:prstClr val="black">
                    <a:tint val="75000"/>
                  </a:prstClr>
                </a:solidFill>
                <a:cs typeface="Arial" panose="020B0604020202020204"/>
                <a:sym typeface="Arial" panose="020B0604020202020204"/>
              </a:rPr>
            </a:fld>
            <a:endParaRPr lang="en-US">
              <a:solidFill>
                <a:prstClr val="black">
                  <a:tint val="75000"/>
                </a:prstClr>
              </a:solidFill>
              <a:cs typeface="Arial" panose="020B0604020202020204"/>
              <a:sym typeface="Arial" panose="020B0604020202020204"/>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400"/>
            <a:fld id="{B54AE3A7-20DA-48F3-81C3-2C954A8690AA}" type="datetimeFigureOut">
              <a:rPr lang="en-US" smtClean="0">
                <a:solidFill>
                  <a:prstClr val="black">
                    <a:tint val="75000"/>
                  </a:prstClr>
                </a:solidFill>
                <a:cs typeface="Arial" panose="020B0604020202020204"/>
                <a:sym typeface="Arial" panose="020B0604020202020204"/>
              </a:rPr>
            </a:fld>
            <a:endParaRPr lang="en-US">
              <a:solidFill>
                <a:prstClr val="black">
                  <a:tint val="75000"/>
                </a:prstClr>
              </a:solidFill>
              <a:cs typeface="Arial" panose="020B0604020202020204"/>
              <a:sym typeface="Arial" panose="020B0604020202020204"/>
            </a:endParaRPr>
          </a:p>
        </p:txBody>
      </p:sp>
      <p:sp>
        <p:nvSpPr>
          <p:cNvPr id="3" name="Footer Placeholder 2"/>
          <p:cNvSpPr>
            <a:spLocks noGrp="1"/>
          </p:cNvSpPr>
          <p:nvPr>
            <p:ph type="ftr" sz="quarter" idx="11"/>
          </p:nvPr>
        </p:nvSpPr>
        <p:spPr/>
        <p:txBody>
          <a:bodyPr/>
          <a:lstStyle/>
          <a:p>
            <a:pPr defTabSz="914400"/>
            <a:endParaRPr lang="en-US">
              <a:solidFill>
                <a:prstClr val="black">
                  <a:tint val="75000"/>
                </a:prstClr>
              </a:solidFill>
              <a:cs typeface="Arial" panose="020B0604020202020204"/>
              <a:sym typeface="Arial" panose="020B0604020202020204"/>
            </a:endParaRPr>
          </a:p>
        </p:txBody>
      </p:sp>
      <p:sp>
        <p:nvSpPr>
          <p:cNvPr id="4" name="Slide Number Placeholder 3"/>
          <p:cNvSpPr>
            <a:spLocks noGrp="1"/>
          </p:cNvSpPr>
          <p:nvPr>
            <p:ph type="sldNum" sz="quarter" idx="12"/>
          </p:nvPr>
        </p:nvSpPr>
        <p:spPr/>
        <p:txBody>
          <a:bodyPr/>
          <a:lstStyle/>
          <a:p>
            <a:pPr defTabSz="914400"/>
            <a:fld id="{ABDE023C-A976-4855-B18A-9D29296741E9}" type="slidenum">
              <a:rPr lang="en-US" smtClean="0">
                <a:solidFill>
                  <a:prstClr val="black">
                    <a:tint val="75000"/>
                  </a:prstClr>
                </a:solidFill>
                <a:cs typeface="Arial" panose="020B0604020202020204"/>
                <a:sym typeface="Arial" panose="020B0604020202020204"/>
              </a:rPr>
            </a:fld>
            <a:endParaRPr lang="en-US">
              <a:solidFill>
                <a:prstClr val="black">
                  <a:tint val="75000"/>
                </a:prstClr>
              </a:solidFill>
              <a:cs typeface="Arial" panose="020B0604020202020204"/>
              <a:sym typeface="Arial" panose="020B0604020202020204"/>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pPr defTabSz="914400"/>
            <a:fld id="{B54AE3A7-20DA-48F3-81C3-2C954A8690AA}" type="datetimeFigureOut">
              <a:rPr lang="en-US" smtClean="0">
                <a:solidFill>
                  <a:prstClr val="black">
                    <a:tint val="75000"/>
                  </a:prstClr>
                </a:solidFill>
                <a:cs typeface="Arial" panose="020B0604020202020204"/>
                <a:sym typeface="Arial" panose="020B0604020202020204"/>
              </a:rPr>
            </a:fld>
            <a:endParaRPr lang="en-US">
              <a:solidFill>
                <a:prstClr val="black">
                  <a:tint val="75000"/>
                </a:prstClr>
              </a:solidFill>
              <a:cs typeface="Arial" panose="020B0604020202020204"/>
              <a:sym typeface="Arial" panose="020B0604020202020204"/>
            </a:endParaRPr>
          </a:p>
        </p:txBody>
      </p:sp>
      <p:sp>
        <p:nvSpPr>
          <p:cNvPr id="6" name="Footer Placeholder 5"/>
          <p:cNvSpPr>
            <a:spLocks noGrp="1"/>
          </p:cNvSpPr>
          <p:nvPr>
            <p:ph type="ftr" sz="quarter" idx="11"/>
          </p:nvPr>
        </p:nvSpPr>
        <p:spPr/>
        <p:txBody>
          <a:bodyPr/>
          <a:lstStyle/>
          <a:p>
            <a:pPr defTabSz="914400"/>
            <a:endParaRPr lang="en-US">
              <a:solidFill>
                <a:prstClr val="black">
                  <a:tint val="75000"/>
                </a:prstClr>
              </a:solidFill>
              <a:cs typeface="Arial" panose="020B0604020202020204"/>
              <a:sym typeface="Arial" panose="020B0604020202020204"/>
            </a:endParaRPr>
          </a:p>
        </p:txBody>
      </p:sp>
      <p:sp>
        <p:nvSpPr>
          <p:cNvPr id="7" name="Slide Number Placeholder 6"/>
          <p:cNvSpPr>
            <a:spLocks noGrp="1"/>
          </p:cNvSpPr>
          <p:nvPr>
            <p:ph type="sldNum" sz="quarter" idx="12"/>
          </p:nvPr>
        </p:nvSpPr>
        <p:spPr/>
        <p:txBody>
          <a:bodyPr/>
          <a:lstStyle/>
          <a:p>
            <a:pPr defTabSz="914400"/>
            <a:fld id="{ABDE023C-A976-4855-B18A-9D29296741E9}" type="slidenum">
              <a:rPr lang="en-US" smtClean="0">
                <a:solidFill>
                  <a:prstClr val="black">
                    <a:tint val="75000"/>
                  </a:prstClr>
                </a:solidFill>
                <a:cs typeface="Arial" panose="020B0604020202020204"/>
                <a:sym typeface="Arial" panose="020B0604020202020204"/>
              </a:rPr>
            </a:fld>
            <a:endParaRPr lang="en-US">
              <a:solidFill>
                <a:prstClr val="black">
                  <a:tint val="75000"/>
                </a:prstClr>
              </a:solidFill>
              <a:cs typeface="Arial" panose="020B0604020202020204"/>
              <a:sym typeface="Arial" panose="020B0604020202020204"/>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pPr defTabSz="914400"/>
            <a:fld id="{B54AE3A7-20DA-48F3-81C3-2C954A8690AA}" type="datetimeFigureOut">
              <a:rPr lang="en-US" smtClean="0">
                <a:solidFill>
                  <a:prstClr val="black">
                    <a:tint val="75000"/>
                  </a:prstClr>
                </a:solidFill>
                <a:cs typeface="Arial" panose="020B0604020202020204"/>
                <a:sym typeface="Arial" panose="020B0604020202020204"/>
              </a:rPr>
            </a:fld>
            <a:endParaRPr lang="en-US">
              <a:solidFill>
                <a:prstClr val="black">
                  <a:tint val="75000"/>
                </a:prstClr>
              </a:solidFill>
              <a:cs typeface="Arial" panose="020B0604020202020204"/>
              <a:sym typeface="Arial" panose="020B0604020202020204"/>
            </a:endParaRPr>
          </a:p>
        </p:txBody>
      </p:sp>
      <p:sp>
        <p:nvSpPr>
          <p:cNvPr id="6" name="Footer Placeholder 5"/>
          <p:cNvSpPr>
            <a:spLocks noGrp="1"/>
          </p:cNvSpPr>
          <p:nvPr>
            <p:ph type="ftr" sz="quarter" idx="11"/>
          </p:nvPr>
        </p:nvSpPr>
        <p:spPr/>
        <p:txBody>
          <a:bodyPr/>
          <a:lstStyle/>
          <a:p>
            <a:pPr defTabSz="914400"/>
            <a:endParaRPr lang="en-US">
              <a:solidFill>
                <a:prstClr val="black">
                  <a:tint val="75000"/>
                </a:prstClr>
              </a:solidFill>
              <a:cs typeface="Arial" panose="020B0604020202020204"/>
              <a:sym typeface="Arial" panose="020B0604020202020204"/>
            </a:endParaRPr>
          </a:p>
        </p:txBody>
      </p:sp>
      <p:sp>
        <p:nvSpPr>
          <p:cNvPr id="7" name="Slide Number Placeholder 6"/>
          <p:cNvSpPr>
            <a:spLocks noGrp="1"/>
          </p:cNvSpPr>
          <p:nvPr>
            <p:ph type="sldNum" sz="quarter" idx="12"/>
          </p:nvPr>
        </p:nvSpPr>
        <p:spPr/>
        <p:txBody>
          <a:bodyPr/>
          <a:lstStyle/>
          <a:p>
            <a:pPr defTabSz="914400"/>
            <a:fld id="{ABDE023C-A976-4855-B18A-9D29296741E9}" type="slidenum">
              <a:rPr lang="en-US" smtClean="0">
                <a:solidFill>
                  <a:prstClr val="black">
                    <a:tint val="75000"/>
                  </a:prstClr>
                </a:solidFill>
                <a:cs typeface="Arial" panose="020B0604020202020204"/>
                <a:sym typeface="Arial" panose="020B0604020202020204"/>
              </a:rPr>
            </a:fld>
            <a:endParaRPr lang="en-US">
              <a:solidFill>
                <a:prstClr val="black">
                  <a:tint val="75000"/>
                </a:prstClr>
              </a:solidFill>
              <a:cs typeface="Arial" panose="020B0604020202020204"/>
              <a:sym typeface="Arial" panose="020B0604020202020204"/>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defTabSz="914400"/>
            <a:fld id="{B54AE3A7-20DA-48F3-81C3-2C954A8690AA}" type="datetimeFigureOut">
              <a:rPr lang="en-US" smtClean="0">
                <a:solidFill>
                  <a:prstClr val="black">
                    <a:tint val="75000"/>
                  </a:prstClr>
                </a:solidFill>
                <a:cs typeface="Arial" panose="020B0604020202020204"/>
                <a:sym typeface="Arial" panose="020B0604020202020204"/>
              </a:rPr>
            </a:fld>
            <a:endParaRPr lang="en-US">
              <a:solidFill>
                <a:prstClr val="black">
                  <a:tint val="75000"/>
                </a:prstClr>
              </a:solidFill>
              <a:cs typeface="Arial" panose="020B0604020202020204"/>
              <a:sym typeface="Arial" panose="020B0604020202020204"/>
            </a:endParaRPr>
          </a:p>
        </p:txBody>
      </p:sp>
      <p:sp>
        <p:nvSpPr>
          <p:cNvPr id="5" name="Footer Placeholder 4"/>
          <p:cNvSpPr>
            <a:spLocks noGrp="1"/>
          </p:cNvSpPr>
          <p:nvPr>
            <p:ph type="ftr" sz="quarter" idx="11"/>
          </p:nvPr>
        </p:nvSpPr>
        <p:spPr/>
        <p:txBody>
          <a:bodyPr/>
          <a:lstStyle/>
          <a:p>
            <a:pPr defTabSz="914400"/>
            <a:endParaRPr lang="en-US">
              <a:solidFill>
                <a:prstClr val="black">
                  <a:tint val="75000"/>
                </a:prstClr>
              </a:solidFill>
              <a:cs typeface="Arial" panose="020B0604020202020204"/>
              <a:sym typeface="Arial" panose="020B0604020202020204"/>
            </a:endParaRPr>
          </a:p>
        </p:txBody>
      </p:sp>
      <p:sp>
        <p:nvSpPr>
          <p:cNvPr id="6" name="Slide Number Placeholder 5"/>
          <p:cNvSpPr>
            <a:spLocks noGrp="1"/>
          </p:cNvSpPr>
          <p:nvPr>
            <p:ph type="sldNum" sz="quarter" idx="12"/>
          </p:nvPr>
        </p:nvSpPr>
        <p:spPr/>
        <p:txBody>
          <a:bodyPr/>
          <a:lstStyle/>
          <a:p>
            <a:pPr defTabSz="914400"/>
            <a:fld id="{ABDE023C-A976-4855-B18A-9D29296741E9}" type="slidenum">
              <a:rPr lang="en-US" smtClean="0">
                <a:solidFill>
                  <a:prstClr val="black">
                    <a:tint val="75000"/>
                  </a:prstClr>
                </a:solidFill>
                <a:cs typeface="Arial" panose="020B0604020202020204"/>
                <a:sym typeface="Arial" panose="020B0604020202020204"/>
              </a:rPr>
            </a:fld>
            <a:endParaRPr lang="en-US">
              <a:solidFill>
                <a:prstClr val="black">
                  <a:tint val="75000"/>
                </a:prstClr>
              </a:solidFill>
              <a:cs typeface="Arial" panose="020B0604020202020204"/>
              <a:sym typeface="Arial" panose="020B0604020202020204"/>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defTabSz="914400"/>
            <a:fld id="{B54AE3A7-20DA-48F3-81C3-2C954A8690AA}" type="datetimeFigureOut">
              <a:rPr lang="en-US" smtClean="0">
                <a:solidFill>
                  <a:prstClr val="black">
                    <a:tint val="75000"/>
                  </a:prstClr>
                </a:solidFill>
                <a:cs typeface="Arial" panose="020B0604020202020204"/>
                <a:sym typeface="Arial" panose="020B0604020202020204"/>
              </a:rPr>
            </a:fld>
            <a:endParaRPr lang="en-US">
              <a:solidFill>
                <a:prstClr val="black">
                  <a:tint val="75000"/>
                </a:prstClr>
              </a:solidFill>
              <a:cs typeface="Arial" panose="020B0604020202020204"/>
              <a:sym typeface="Arial" panose="020B0604020202020204"/>
            </a:endParaRPr>
          </a:p>
        </p:txBody>
      </p:sp>
      <p:sp>
        <p:nvSpPr>
          <p:cNvPr id="5" name="Footer Placeholder 4"/>
          <p:cNvSpPr>
            <a:spLocks noGrp="1"/>
          </p:cNvSpPr>
          <p:nvPr>
            <p:ph type="ftr" sz="quarter" idx="11"/>
          </p:nvPr>
        </p:nvSpPr>
        <p:spPr/>
        <p:txBody>
          <a:bodyPr/>
          <a:lstStyle/>
          <a:p>
            <a:pPr defTabSz="914400"/>
            <a:endParaRPr lang="en-US">
              <a:solidFill>
                <a:prstClr val="black">
                  <a:tint val="75000"/>
                </a:prstClr>
              </a:solidFill>
              <a:cs typeface="Arial" panose="020B0604020202020204"/>
              <a:sym typeface="Arial" panose="020B0604020202020204"/>
            </a:endParaRPr>
          </a:p>
        </p:txBody>
      </p:sp>
      <p:sp>
        <p:nvSpPr>
          <p:cNvPr id="6" name="Slide Number Placeholder 5"/>
          <p:cNvSpPr>
            <a:spLocks noGrp="1"/>
          </p:cNvSpPr>
          <p:nvPr>
            <p:ph type="sldNum" sz="quarter" idx="12"/>
          </p:nvPr>
        </p:nvSpPr>
        <p:spPr/>
        <p:txBody>
          <a:bodyPr/>
          <a:lstStyle/>
          <a:p>
            <a:pPr defTabSz="914400"/>
            <a:fld id="{ABDE023C-A976-4855-B18A-9D29296741E9}" type="slidenum">
              <a:rPr lang="en-US" smtClean="0">
                <a:solidFill>
                  <a:prstClr val="black">
                    <a:tint val="75000"/>
                  </a:prstClr>
                </a:solidFill>
                <a:cs typeface="Arial" panose="020B0604020202020204"/>
                <a:sym typeface="Arial" panose="020B0604020202020204"/>
              </a:rPr>
            </a:fld>
            <a:endParaRPr lang="en-US">
              <a:solidFill>
                <a:prstClr val="black">
                  <a:tint val="75000"/>
                </a:prstClr>
              </a:solidFill>
              <a:cs typeface="Arial" panose="020B0604020202020204"/>
              <a:sym typeface="Arial" panose="020B0604020202020204"/>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200">
              <a:buClr>
                <a:srgbClr val="000000"/>
              </a:buClr>
            </a:pPr>
            <a:fld id="{00000000-1234-1234-1234-123412341234}" type="slidenum">
              <a:rPr lang="en-GB" kern="0" smtClean="0">
                <a:solidFill>
                  <a:prstClr val="black">
                    <a:tint val="75000"/>
                  </a:prstClr>
                </a:solidFill>
                <a:latin typeface="Arial" panose="020B0604020202020204"/>
                <a:cs typeface="Arial" panose="020B0604020202020204"/>
                <a:sym typeface="Arial" panose="020B0604020202020204"/>
              </a:rPr>
            </a:fld>
            <a:endParaRPr lang="en-GB" kern="0">
              <a:solidFill>
                <a:prstClr val="black">
                  <a:tint val="75000"/>
                </a:prstClr>
              </a:solidFill>
              <a:latin typeface="Arial" panose="020B0604020202020204"/>
              <a:cs typeface="Arial" panose="020B0604020202020204"/>
              <a:sym typeface="Arial" panose="020B0604020202020204"/>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endParaRPr kumimoji="1"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endParaRPr kumimoji="1"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4B79D43-DAE6-0F47-A9C1-04982654FBFB}" type="datetimeFigureOut">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EF17B97-31AA-F046-A2B1-CB7B8C901C9E}" type="slidenum">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endParaRPr kumimoji="1" lang="zh-CN" altLang="en-US"/>
          </a:p>
        </p:txBody>
      </p:sp>
      <p:sp>
        <p:nvSpPr>
          <p:cNvPr id="3" name="内容占位符 2"/>
          <p:cNvSpPr>
            <a:spLocks noGrp="1"/>
          </p:cNvSpPr>
          <p:nvPr>
            <p:ph idx="1"/>
          </p:nvPr>
        </p:nvSpPr>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4B79D43-DAE6-0F47-A9C1-04982654FBFB}" type="datetimeFigureOut">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EF17B97-31AA-F046-A2B1-CB7B8C901C9E}" type="slidenum">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17B3AC9-6F66-442D-8A61-F06030142A82}"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F16E06-0DD9-48EC-8D3A-7CC625600D6C}" type="slidenum">
              <a:rPr lang="en-US" smtClean="0"/>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kumimoji="1" lang="zh-CN" altLang="en-US"/>
              <a:t>单击此处编辑母版标题样式</a:t>
            </a:r>
            <a:endParaRPr kumimoji="1"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endParaRPr kumimoji="1"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4B79D43-DAE6-0F47-A9C1-04982654FBFB}" type="datetimeFigureOut">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EF17B97-31AA-F046-A2B1-CB7B8C901C9E}" type="slidenum">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endParaRPr kumimoji="1" lang="zh-CN" altLang="en-US"/>
          </a:p>
        </p:txBody>
      </p:sp>
      <p:sp>
        <p:nvSpPr>
          <p:cNvPr id="3" name="内容占位符 2"/>
          <p:cNvSpPr>
            <a:spLocks noGrp="1"/>
          </p:cNvSpPr>
          <p:nvPr>
            <p:ph sz="half" idx="1"/>
          </p:nvPr>
        </p:nvSpPr>
        <p:spPr>
          <a:xfrm>
            <a:off x="838200" y="1825625"/>
            <a:ext cx="5181600" cy="4351338"/>
          </a:xfrm>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内容占位符 3"/>
          <p:cNvSpPr>
            <a:spLocks noGrp="1"/>
          </p:cNvSpPr>
          <p:nvPr>
            <p:ph sz="half" idx="2"/>
          </p:nvPr>
        </p:nvSpPr>
        <p:spPr>
          <a:xfrm>
            <a:off x="6172200" y="1825625"/>
            <a:ext cx="5181600" cy="4351338"/>
          </a:xfrm>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4B79D43-DAE6-0F47-A9C1-04982654FBFB}" type="datetimeFigureOut">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EF17B97-31AA-F046-A2B1-CB7B8C901C9E}" type="slidenum">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kumimoji="1" lang="zh-CN" altLang="en-US"/>
              <a:t>单击此处编辑母版标题样式</a:t>
            </a:r>
            <a:endParaRPr kumimoji="1"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endParaRPr kumimoji="1" lang="zh-CN" altLang="en-US"/>
          </a:p>
        </p:txBody>
      </p:sp>
      <p:sp>
        <p:nvSpPr>
          <p:cNvPr id="4" name="内容占位符 3"/>
          <p:cNvSpPr>
            <a:spLocks noGrp="1"/>
          </p:cNvSpPr>
          <p:nvPr>
            <p:ph sz="half" idx="2"/>
          </p:nvPr>
        </p:nvSpPr>
        <p:spPr>
          <a:xfrm>
            <a:off x="839788" y="2505075"/>
            <a:ext cx="5157787" cy="3684588"/>
          </a:xfrm>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endParaRPr kumimoji="1" lang="zh-CN" altLang="en-US"/>
          </a:p>
        </p:txBody>
      </p:sp>
      <p:sp>
        <p:nvSpPr>
          <p:cNvPr id="6" name="内容占位符 5"/>
          <p:cNvSpPr>
            <a:spLocks noGrp="1"/>
          </p:cNvSpPr>
          <p:nvPr>
            <p:ph sz="quarter" idx="4"/>
          </p:nvPr>
        </p:nvSpPr>
        <p:spPr>
          <a:xfrm>
            <a:off x="6172200" y="2505075"/>
            <a:ext cx="5183188" cy="3684588"/>
          </a:xfrm>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4B79D43-DAE6-0F47-A9C1-04982654FBFB}" type="datetimeFigureOut">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EF17B97-31AA-F046-A2B1-CB7B8C901C9E}" type="slidenum">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endParaRPr kumimoji="1" lang="zh-CN" altLang="en-US"/>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4B79D43-DAE6-0F47-A9C1-04982654FBFB}" type="datetimeFigureOut">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EF17B97-31AA-F046-A2B1-CB7B8C901C9E}" type="slidenum">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4B79D43-DAE6-0F47-A9C1-04982654FBFB}" type="datetimeFigureOut">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EF17B97-31AA-F046-A2B1-CB7B8C901C9E}" type="slidenum">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endParaRPr kumimoji="1"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endParaRPr kumimoji="1" lang="zh-CN" altLang="en-US"/>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4B79D43-DAE6-0F47-A9C1-04982654FBFB}" type="datetimeFigureOut">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EF17B97-31AA-F046-A2B1-CB7B8C901C9E}" type="slidenum">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endParaRPr kumimoji="1"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endParaRPr kumimoji="1" lang="zh-CN" altLang="en-US"/>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4B79D43-DAE6-0F47-A9C1-04982654FBFB}" type="datetimeFigureOut">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EF17B97-31AA-F046-A2B1-CB7B8C901C9E}" type="slidenum">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endParaRPr kumimoji="1" lang="zh-CN" altLang="en-US"/>
          </a:p>
        </p:txBody>
      </p:sp>
      <p:sp>
        <p:nvSpPr>
          <p:cNvPr id="3" name="竖排文字占位符 2"/>
          <p:cNvSpPr>
            <a:spLocks noGrp="1"/>
          </p:cNvSpPr>
          <p:nvPr>
            <p:ph type="body" orient="vert" idx="1"/>
          </p:nvPr>
        </p:nvSpPr>
        <p:spPr/>
        <p:txBody>
          <a:bodyPr vert="eaVert"/>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4B79D43-DAE6-0F47-A9C1-04982654FBFB}" type="datetimeFigureOut">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EF17B97-31AA-F046-A2B1-CB7B8C901C9E}" type="slidenum">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kumimoji="1" lang="zh-CN" altLang="en-US"/>
              <a:t>单击此处编辑母版标题样式</a:t>
            </a:r>
            <a:endParaRPr kumimoji="1"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4B79D43-DAE6-0F47-A9C1-04982654FBFB}" type="datetimeFigureOut">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EF17B97-31AA-F046-A2B1-CB7B8C901C9E}" type="slidenum">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endParaRPr kumimoji="1"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endParaRPr kumimoji="1"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4B79D43-DAE6-0F47-A9C1-04982654FBFB}" type="datetimeFigureOut">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EF17B97-31AA-F046-A2B1-CB7B8C901C9E}" type="slidenum">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117B3AC9-6F66-442D-8A61-F06030142A82}"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F16E06-0DD9-48EC-8D3A-7CC625600D6C}" type="slidenum">
              <a:rPr lang="en-US" smtClean="0"/>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endParaRPr kumimoji="1" lang="zh-CN" altLang="en-US"/>
          </a:p>
        </p:txBody>
      </p:sp>
      <p:sp>
        <p:nvSpPr>
          <p:cNvPr id="3" name="内容占位符 2"/>
          <p:cNvSpPr>
            <a:spLocks noGrp="1"/>
          </p:cNvSpPr>
          <p:nvPr>
            <p:ph idx="1"/>
          </p:nvPr>
        </p:nvSpPr>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4B79D43-DAE6-0F47-A9C1-04982654FBFB}" type="datetimeFigureOut">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EF17B97-31AA-F046-A2B1-CB7B8C901C9E}" type="slidenum">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kumimoji="1" lang="zh-CN" altLang="en-US"/>
              <a:t>单击此处编辑母版标题样式</a:t>
            </a:r>
            <a:endParaRPr kumimoji="1"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endParaRPr kumimoji="1"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4B79D43-DAE6-0F47-A9C1-04982654FBFB}" type="datetimeFigureOut">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EF17B97-31AA-F046-A2B1-CB7B8C901C9E}" type="slidenum">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endParaRPr kumimoji="1" lang="zh-CN" altLang="en-US"/>
          </a:p>
        </p:txBody>
      </p:sp>
      <p:sp>
        <p:nvSpPr>
          <p:cNvPr id="3" name="内容占位符 2"/>
          <p:cNvSpPr>
            <a:spLocks noGrp="1"/>
          </p:cNvSpPr>
          <p:nvPr>
            <p:ph sz="half" idx="1"/>
          </p:nvPr>
        </p:nvSpPr>
        <p:spPr>
          <a:xfrm>
            <a:off x="838200" y="1825625"/>
            <a:ext cx="5181600" cy="4351338"/>
          </a:xfrm>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内容占位符 3"/>
          <p:cNvSpPr>
            <a:spLocks noGrp="1"/>
          </p:cNvSpPr>
          <p:nvPr>
            <p:ph sz="half" idx="2"/>
          </p:nvPr>
        </p:nvSpPr>
        <p:spPr>
          <a:xfrm>
            <a:off x="6172200" y="1825625"/>
            <a:ext cx="5181600" cy="4351338"/>
          </a:xfrm>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4B79D43-DAE6-0F47-A9C1-04982654FBFB}" type="datetimeFigureOut">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EF17B97-31AA-F046-A2B1-CB7B8C901C9E}" type="slidenum">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kumimoji="1" lang="zh-CN" altLang="en-US"/>
              <a:t>单击此处编辑母版标题样式</a:t>
            </a:r>
            <a:endParaRPr kumimoji="1"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endParaRPr kumimoji="1" lang="zh-CN" altLang="en-US"/>
          </a:p>
        </p:txBody>
      </p:sp>
      <p:sp>
        <p:nvSpPr>
          <p:cNvPr id="4" name="内容占位符 3"/>
          <p:cNvSpPr>
            <a:spLocks noGrp="1"/>
          </p:cNvSpPr>
          <p:nvPr>
            <p:ph sz="half" idx="2"/>
          </p:nvPr>
        </p:nvSpPr>
        <p:spPr>
          <a:xfrm>
            <a:off x="839788" y="2505075"/>
            <a:ext cx="5157787" cy="3684588"/>
          </a:xfrm>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endParaRPr kumimoji="1" lang="zh-CN" altLang="en-US"/>
          </a:p>
        </p:txBody>
      </p:sp>
      <p:sp>
        <p:nvSpPr>
          <p:cNvPr id="6" name="内容占位符 5"/>
          <p:cNvSpPr>
            <a:spLocks noGrp="1"/>
          </p:cNvSpPr>
          <p:nvPr>
            <p:ph sz="quarter" idx="4"/>
          </p:nvPr>
        </p:nvSpPr>
        <p:spPr>
          <a:xfrm>
            <a:off x="6172200" y="2505075"/>
            <a:ext cx="5183188" cy="3684588"/>
          </a:xfrm>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4B79D43-DAE6-0F47-A9C1-04982654FBFB}" type="datetimeFigureOut">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EF17B97-31AA-F046-A2B1-CB7B8C901C9E}" type="slidenum">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endParaRPr kumimoji="1" lang="zh-CN" altLang="en-US"/>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4B79D43-DAE6-0F47-A9C1-04982654FBFB}" type="datetimeFigureOut">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EF17B97-31AA-F046-A2B1-CB7B8C901C9E}" type="slidenum">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4B79D43-DAE6-0F47-A9C1-04982654FBFB}" type="datetimeFigureOut">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EF17B97-31AA-F046-A2B1-CB7B8C901C9E}" type="slidenum">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endParaRPr kumimoji="1"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endParaRPr kumimoji="1" lang="zh-CN" altLang="en-US"/>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4B79D43-DAE6-0F47-A9C1-04982654FBFB}" type="datetimeFigureOut">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EF17B97-31AA-F046-A2B1-CB7B8C901C9E}" type="slidenum">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endParaRPr kumimoji="1"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endParaRPr kumimoji="1" lang="zh-CN" altLang="en-US"/>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4B79D43-DAE6-0F47-A9C1-04982654FBFB}" type="datetimeFigureOut">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EF17B97-31AA-F046-A2B1-CB7B8C901C9E}" type="slidenum">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endParaRPr kumimoji="1" lang="zh-CN" altLang="en-US"/>
          </a:p>
        </p:txBody>
      </p:sp>
      <p:sp>
        <p:nvSpPr>
          <p:cNvPr id="3" name="竖排文字占位符 2"/>
          <p:cNvSpPr>
            <a:spLocks noGrp="1"/>
          </p:cNvSpPr>
          <p:nvPr>
            <p:ph type="body" orient="vert" idx="1"/>
          </p:nvPr>
        </p:nvSpPr>
        <p:spPr/>
        <p:txBody>
          <a:bodyPr vert="eaVert"/>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4B79D43-DAE6-0F47-A9C1-04982654FBFB}" type="datetimeFigureOut">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EF17B97-31AA-F046-A2B1-CB7B8C901C9E}" type="slidenum">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kumimoji="1" lang="zh-CN" altLang="en-US"/>
              <a:t>单击此处编辑母版标题样式</a:t>
            </a:r>
            <a:endParaRPr kumimoji="1"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4B79D43-DAE6-0F47-A9C1-04982654FBFB}" type="datetimeFigureOut">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EF17B97-31AA-F046-A2B1-CB7B8C901C9E}" type="slidenum">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7" Type="http://schemas.openxmlformats.org/officeDocument/2006/relationships/image" Target="../media/image1.jpeg"/><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5" Type="http://schemas.openxmlformats.org/officeDocument/2006/relationships/theme" Target="../theme/theme10.xml"/><Relationship Id="rId4" Type="http://schemas.openxmlformats.org/officeDocument/2006/relationships/slideLayout" Target="../slideLayouts/slideLayout103.xml"/><Relationship Id="rId3" Type="http://schemas.openxmlformats.org/officeDocument/2006/relationships/slideLayout" Target="../slideLayouts/slideLayout102.xml"/><Relationship Id="rId2" Type="http://schemas.openxmlformats.org/officeDocument/2006/relationships/slideLayout" Target="../slideLayouts/slideLayout101.xml"/><Relationship Id="rId1" Type="http://schemas.openxmlformats.org/officeDocument/2006/relationships/slideLayout" Target="../slideLayouts/slideLayout100.xml"/></Relationships>
</file>

<file path=ppt/slideMasters/_rels/slideMaster11.xml.rels><?xml version="1.0" encoding="UTF-8" standalone="yes"?>
<Relationships xmlns="http://schemas.openxmlformats.org/package/2006/relationships"><Relationship Id="rId9" Type="http://schemas.openxmlformats.org/officeDocument/2006/relationships/slideLayout" Target="../slideLayouts/slideLayout112.xml"/><Relationship Id="rId8" Type="http://schemas.openxmlformats.org/officeDocument/2006/relationships/slideLayout" Target="../slideLayouts/slideLayout111.xml"/><Relationship Id="rId7" Type="http://schemas.openxmlformats.org/officeDocument/2006/relationships/slideLayout" Target="../slideLayouts/slideLayout110.xml"/><Relationship Id="rId6" Type="http://schemas.openxmlformats.org/officeDocument/2006/relationships/slideLayout" Target="../slideLayouts/slideLayout109.xml"/><Relationship Id="rId5" Type="http://schemas.openxmlformats.org/officeDocument/2006/relationships/slideLayout" Target="../slideLayouts/slideLayout108.xml"/><Relationship Id="rId4" Type="http://schemas.openxmlformats.org/officeDocument/2006/relationships/slideLayout" Target="../slideLayouts/slideLayout107.xml"/><Relationship Id="rId3" Type="http://schemas.openxmlformats.org/officeDocument/2006/relationships/slideLayout" Target="../slideLayouts/slideLayout106.xml"/><Relationship Id="rId2" Type="http://schemas.openxmlformats.org/officeDocument/2006/relationships/slideLayout" Target="../slideLayouts/slideLayout105.xml"/><Relationship Id="rId12" Type="http://schemas.openxmlformats.org/officeDocument/2006/relationships/theme" Target="../theme/theme11.xml"/><Relationship Id="rId11" Type="http://schemas.openxmlformats.org/officeDocument/2006/relationships/image" Target="../media/image10.jpeg"/><Relationship Id="rId10" Type="http://schemas.openxmlformats.org/officeDocument/2006/relationships/slideLayout" Target="../slideLayouts/slideLayout113.xml"/><Relationship Id="rId1" Type="http://schemas.openxmlformats.org/officeDocument/2006/relationships/slideLayout" Target="../slideLayouts/slideLayout104.xml"/></Relationships>
</file>

<file path=ppt/slideMasters/_rels/slideMaster12.xml.rels><?xml version="1.0" encoding="UTF-8" standalone="yes"?>
<Relationships xmlns="http://schemas.openxmlformats.org/package/2006/relationships"><Relationship Id="rId9" Type="http://schemas.openxmlformats.org/officeDocument/2006/relationships/slideLayout" Target="../slideLayouts/slideLayout122.xml"/><Relationship Id="rId8" Type="http://schemas.openxmlformats.org/officeDocument/2006/relationships/slideLayout" Target="../slideLayouts/slideLayout121.xml"/><Relationship Id="rId7" Type="http://schemas.openxmlformats.org/officeDocument/2006/relationships/slideLayout" Target="../slideLayouts/slideLayout120.xml"/><Relationship Id="rId6" Type="http://schemas.openxmlformats.org/officeDocument/2006/relationships/slideLayout" Target="../slideLayouts/slideLayout119.xml"/><Relationship Id="rId5" Type="http://schemas.openxmlformats.org/officeDocument/2006/relationships/slideLayout" Target="../slideLayouts/slideLayout118.xml"/><Relationship Id="rId4" Type="http://schemas.openxmlformats.org/officeDocument/2006/relationships/slideLayout" Target="../slideLayouts/slideLayout117.xml"/><Relationship Id="rId3" Type="http://schemas.openxmlformats.org/officeDocument/2006/relationships/slideLayout" Target="../slideLayouts/slideLayout116.xml"/><Relationship Id="rId2" Type="http://schemas.openxmlformats.org/officeDocument/2006/relationships/slideLayout" Target="../slideLayouts/slideLayout115.xml"/><Relationship Id="rId14" Type="http://schemas.openxmlformats.org/officeDocument/2006/relationships/theme" Target="../theme/theme12.xml"/><Relationship Id="rId13" Type="http://schemas.openxmlformats.org/officeDocument/2006/relationships/image" Target="../media/image8.png"/><Relationship Id="rId12" Type="http://schemas.openxmlformats.org/officeDocument/2006/relationships/image" Target="../media/image7.png"/><Relationship Id="rId11" Type="http://schemas.openxmlformats.org/officeDocument/2006/relationships/slideLayout" Target="../slideLayouts/slideLayout124.xml"/><Relationship Id="rId10" Type="http://schemas.openxmlformats.org/officeDocument/2006/relationships/slideLayout" Target="../slideLayouts/slideLayout123.xml"/><Relationship Id="rId1" Type="http://schemas.openxmlformats.org/officeDocument/2006/relationships/slideLayout" Target="../slideLayouts/slideLayout114.xml"/></Relationships>
</file>

<file path=ppt/slideMasters/_rels/slideMaster13.xml.rels><?xml version="1.0" encoding="UTF-8" standalone="yes"?>
<Relationships xmlns="http://schemas.openxmlformats.org/package/2006/relationships"><Relationship Id="rId9" Type="http://schemas.openxmlformats.org/officeDocument/2006/relationships/slideLayout" Target="../slideLayouts/slideLayout133.xml"/><Relationship Id="rId8" Type="http://schemas.openxmlformats.org/officeDocument/2006/relationships/slideLayout" Target="../slideLayouts/slideLayout132.xml"/><Relationship Id="rId7" Type="http://schemas.openxmlformats.org/officeDocument/2006/relationships/slideLayout" Target="../slideLayouts/slideLayout131.xml"/><Relationship Id="rId6" Type="http://schemas.openxmlformats.org/officeDocument/2006/relationships/slideLayout" Target="../slideLayouts/slideLayout130.xml"/><Relationship Id="rId5" Type="http://schemas.openxmlformats.org/officeDocument/2006/relationships/slideLayout" Target="../slideLayouts/slideLayout129.xml"/><Relationship Id="rId4" Type="http://schemas.openxmlformats.org/officeDocument/2006/relationships/slideLayout" Target="../slideLayouts/slideLayout128.xml"/><Relationship Id="rId3" Type="http://schemas.openxmlformats.org/officeDocument/2006/relationships/slideLayout" Target="../slideLayouts/slideLayout127.xml"/><Relationship Id="rId2" Type="http://schemas.openxmlformats.org/officeDocument/2006/relationships/slideLayout" Target="../slideLayouts/slideLayout126.xml"/><Relationship Id="rId12" Type="http://schemas.openxmlformats.org/officeDocument/2006/relationships/theme" Target="../theme/theme13.xml"/><Relationship Id="rId11" Type="http://schemas.openxmlformats.org/officeDocument/2006/relationships/slideLayout" Target="../slideLayouts/slideLayout135.xml"/><Relationship Id="rId10" Type="http://schemas.openxmlformats.org/officeDocument/2006/relationships/slideLayout" Target="../slideLayouts/slideLayout134.xml"/><Relationship Id="rId1" Type="http://schemas.openxmlformats.org/officeDocument/2006/relationships/slideLayout" Target="../slideLayouts/slideLayout125.xml"/></Relationships>
</file>

<file path=ppt/slideMasters/_rels/slideMaster14.xml.rels><?xml version="1.0" encoding="UTF-8" standalone="yes"?>
<Relationships xmlns="http://schemas.openxmlformats.org/package/2006/relationships"><Relationship Id="rId9" Type="http://schemas.openxmlformats.org/officeDocument/2006/relationships/slideLayout" Target="../slideLayouts/slideLayout144.xml"/><Relationship Id="rId8" Type="http://schemas.openxmlformats.org/officeDocument/2006/relationships/slideLayout" Target="../slideLayouts/slideLayout143.xml"/><Relationship Id="rId7" Type="http://schemas.openxmlformats.org/officeDocument/2006/relationships/slideLayout" Target="../slideLayouts/slideLayout142.xml"/><Relationship Id="rId6" Type="http://schemas.openxmlformats.org/officeDocument/2006/relationships/slideLayout" Target="../slideLayouts/slideLayout141.xml"/><Relationship Id="rId5" Type="http://schemas.openxmlformats.org/officeDocument/2006/relationships/slideLayout" Target="../slideLayouts/slideLayout140.xml"/><Relationship Id="rId4" Type="http://schemas.openxmlformats.org/officeDocument/2006/relationships/slideLayout" Target="../slideLayouts/slideLayout139.xml"/><Relationship Id="rId3" Type="http://schemas.openxmlformats.org/officeDocument/2006/relationships/slideLayout" Target="../slideLayouts/slideLayout138.xml"/><Relationship Id="rId2" Type="http://schemas.openxmlformats.org/officeDocument/2006/relationships/slideLayout" Target="../slideLayouts/slideLayout137.xml"/><Relationship Id="rId12" Type="http://schemas.openxmlformats.org/officeDocument/2006/relationships/theme" Target="../theme/theme14.xml"/><Relationship Id="rId11" Type="http://schemas.openxmlformats.org/officeDocument/2006/relationships/slideLayout" Target="../slideLayouts/slideLayout146.xml"/><Relationship Id="rId10" Type="http://schemas.openxmlformats.org/officeDocument/2006/relationships/slideLayout" Target="../slideLayouts/slideLayout145.xml"/><Relationship Id="rId1" Type="http://schemas.openxmlformats.org/officeDocument/2006/relationships/slideLayout" Target="../slideLayouts/slideLayout136.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5.xml"/><Relationship Id="rId8" Type="http://schemas.openxmlformats.org/officeDocument/2006/relationships/slideLayout" Target="../slideLayouts/slideLayout14.xml"/><Relationship Id="rId7" Type="http://schemas.openxmlformats.org/officeDocument/2006/relationships/slideLayout" Target="../slideLayouts/slideLayout13.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 Id="rId3" Type="http://schemas.openxmlformats.org/officeDocument/2006/relationships/slideLayout" Target="../slideLayouts/slideLayout9.xml"/><Relationship Id="rId2" Type="http://schemas.openxmlformats.org/officeDocument/2006/relationships/slideLayout" Target="../slideLayouts/slideLayout8.xml"/><Relationship Id="rId12" Type="http://schemas.openxmlformats.org/officeDocument/2006/relationships/theme" Target="../theme/theme2.xml"/><Relationship Id="rId11" Type="http://schemas.openxmlformats.org/officeDocument/2006/relationships/slideLayout" Target="../slideLayouts/slideLayout17.xml"/><Relationship Id="rId10" Type="http://schemas.openxmlformats.org/officeDocument/2006/relationships/slideLayout" Target="../slideLayouts/slideLayout16.xml"/><Relationship Id="rId1"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26.xml"/><Relationship Id="rId8" Type="http://schemas.openxmlformats.org/officeDocument/2006/relationships/slideLayout" Target="../slideLayouts/slideLayout25.xml"/><Relationship Id="rId7" Type="http://schemas.openxmlformats.org/officeDocument/2006/relationships/slideLayout" Target="../slideLayouts/slideLayout24.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 Id="rId3" Type="http://schemas.openxmlformats.org/officeDocument/2006/relationships/slideLayout" Target="../slideLayouts/slideLayout20.xml"/><Relationship Id="rId2" Type="http://schemas.openxmlformats.org/officeDocument/2006/relationships/slideLayout" Target="../slideLayouts/slideLayout19.xml"/><Relationship Id="rId14" Type="http://schemas.openxmlformats.org/officeDocument/2006/relationships/theme" Target="../theme/theme3.xml"/><Relationship Id="rId13" Type="http://schemas.openxmlformats.org/officeDocument/2006/relationships/slideLayout" Target="../slideLayouts/slideLayout30.xml"/><Relationship Id="rId12" Type="http://schemas.openxmlformats.org/officeDocument/2006/relationships/slideLayout" Target="../slideLayouts/slideLayout29.xml"/><Relationship Id="rId11" Type="http://schemas.openxmlformats.org/officeDocument/2006/relationships/slideLayout" Target="../slideLayouts/slideLayout28.xml"/><Relationship Id="rId10" Type="http://schemas.openxmlformats.org/officeDocument/2006/relationships/slideLayout" Target="../slideLayouts/slideLayout27.xml"/><Relationship Id="rId1"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39.xml"/><Relationship Id="rId8" Type="http://schemas.openxmlformats.org/officeDocument/2006/relationships/slideLayout" Target="../slideLayouts/slideLayout38.xml"/><Relationship Id="rId7" Type="http://schemas.openxmlformats.org/officeDocument/2006/relationships/slideLayout" Target="../slideLayouts/slideLayout37.xml"/><Relationship Id="rId6" Type="http://schemas.openxmlformats.org/officeDocument/2006/relationships/slideLayout" Target="../slideLayouts/slideLayout36.xml"/><Relationship Id="rId5" Type="http://schemas.openxmlformats.org/officeDocument/2006/relationships/slideLayout" Target="../slideLayouts/slideLayout35.xml"/><Relationship Id="rId4" Type="http://schemas.openxmlformats.org/officeDocument/2006/relationships/slideLayout" Target="../slideLayouts/slideLayout34.xml"/><Relationship Id="rId3" Type="http://schemas.openxmlformats.org/officeDocument/2006/relationships/slideLayout" Target="../slideLayouts/slideLayout33.xml"/><Relationship Id="rId2" Type="http://schemas.openxmlformats.org/officeDocument/2006/relationships/slideLayout" Target="../slideLayouts/slideLayout32.xml"/><Relationship Id="rId14" Type="http://schemas.openxmlformats.org/officeDocument/2006/relationships/theme" Target="../theme/theme4.xml"/><Relationship Id="rId13" Type="http://schemas.openxmlformats.org/officeDocument/2006/relationships/image" Target="../media/image8.png"/><Relationship Id="rId12" Type="http://schemas.openxmlformats.org/officeDocument/2006/relationships/image" Target="../media/image7.png"/><Relationship Id="rId11" Type="http://schemas.openxmlformats.org/officeDocument/2006/relationships/slideLayout" Target="../slideLayouts/slideLayout41.xml"/><Relationship Id="rId10" Type="http://schemas.openxmlformats.org/officeDocument/2006/relationships/slideLayout" Target="../slideLayouts/slideLayout40.xml"/><Relationship Id="rId1" Type="http://schemas.openxmlformats.org/officeDocument/2006/relationships/slideLayout" Target="../slideLayouts/slideLayout31.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50.xml"/><Relationship Id="rId8" Type="http://schemas.openxmlformats.org/officeDocument/2006/relationships/slideLayout" Target="../slideLayouts/slideLayout49.xml"/><Relationship Id="rId7" Type="http://schemas.openxmlformats.org/officeDocument/2006/relationships/slideLayout" Target="../slideLayouts/slideLayout48.xml"/><Relationship Id="rId6" Type="http://schemas.openxmlformats.org/officeDocument/2006/relationships/slideLayout" Target="../slideLayouts/slideLayout47.xml"/><Relationship Id="rId5" Type="http://schemas.openxmlformats.org/officeDocument/2006/relationships/slideLayout" Target="../slideLayouts/slideLayout46.xml"/><Relationship Id="rId4" Type="http://schemas.openxmlformats.org/officeDocument/2006/relationships/slideLayout" Target="../slideLayouts/slideLayout45.xml"/><Relationship Id="rId3" Type="http://schemas.openxmlformats.org/officeDocument/2006/relationships/slideLayout" Target="../slideLayouts/slideLayout44.xml"/><Relationship Id="rId2" Type="http://schemas.openxmlformats.org/officeDocument/2006/relationships/slideLayout" Target="../slideLayouts/slideLayout43.xml"/><Relationship Id="rId13" Type="http://schemas.openxmlformats.org/officeDocument/2006/relationships/theme" Target="../theme/theme5.xml"/><Relationship Id="rId12" Type="http://schemas.openxmlformats.org/officeDocument/2006/relationships/slideLayout" Target="../slideLayouts/slideLayout53.xml"/><Relationship Id="rId11" Type="http://schemas.openxmlformats.org/officeDocument/2006/relationships/slideLayout" Target="../slideLayouts/slideLayout52.xml"/><Relationship Id="rId10" Type="http://schemas.openxmlformats.org/officeDocument/2006/relationships/slideLayout" Target="../slideLayouts/slideLayout51.xml"/><Relationship Id="rId1" Type="http://schemas.openxmlformats.org/officeDocument/2006/relationships/slideLayout" Target="../slideLayouts/slideLayout42.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62.xml"/><Relationship Id="rId8" Type="http://schemas.openxmlformats.org/officeDocument/2006/relationships/slideLayout" Target="../slideLayouts/slideLayout61.xml"/><Relationship Id="rId7" Type="http://schemas.openxmlformats.org/officeDocument/2006/relationships/slideLayout" Target="../slideLayouts/slideLayout60.xml"/><Relationship Id="rId6" Type="http://schemas.openxmlformats.org/officeDocument/2006/relationships/slideLayout" Target="../slideLayouts/slideLayout59.xml"/><Relationship Id="rId5" Type="http://schemas.openxmlformats.org/officeDocument/2006/relationships/slideLayout" Target="../slideLayouts/slideLayout58.xml"/><Relationship Id="rId4" Type="http://schemas.openxmlformats.org/officeDocument/2006/relationships/slideLayout" Target="../slideLayouts/slideLayout57.xml"/><Relationship Id="rId3" Type="http://schemas.openxmlformats.org/officeDocument/2006/relationships/slideLayout" Target="../slideLayouts/slideLayout56.xml"/><Relationship Id="rId2" Type="http://schemas.openxmlformats.org/officeDocument/2006/relationships/slideLayout" Target="../slideLayouts/slideLayout55.xml"/><Relationship Id="rId13" Type="http://schemas.openxmlformats.org/officeDocument/2006/relationships/theme" Target="../theme/theme6.xml"/><Relationship Id="rId12" Type="http://schemas.openxmlformats.org/officeDocument/2006/relationships/slideLayout" Target="../slideLayouts/slideLayout65.xml"/><Relationship Id="rId11" Type="http://schemas.openxmlformats.org/officeDocument/2006/relationships/slideLayout" Target="../slideLayouts/slideLayout64.xml"/><Relationship Id="rId10" Type="http://schemas.openxmlformats.org/officeDocument/2006/relationships/slideLayout" Target="../slideLayouts/slideLayout63.xml"/><Relationship Id="rId1" Type="http://schemas.openxmlformats.org/officeDocument/2006/relationships/slideLayout" Target="../slideLayouts/slideLayout54.xml"/></Relationships>
</file>

<file path=ppt/slideMasters/_rels/slideMaster7.xml.rels><?xml version="1.0" encoding="UTF-8" standalone="yes"?>
<Relationships xmlns="http://schemas.openxmlformats.org/package/2006/relationships"><Relationship Id="rId9" Type="http://schemas.openxmlformats.org/officeDocument/2006/relationships/slideLayout" Target="../slideLayouts/slideLayout74.xml"/><Relationship Id="rId8" Type="http://schemas.openxmlformats.org/officeDocument/2006/relationships/slideLayout" Target="../slideLayouts/slideLayout73.xml"/><Relationship Id="rId7" Type="http://schemas.openxmlformats.org/officeDocument/2006/relationships/slideLayout" Target="../slideLayouts/slideLayout72.xml"/><Relationship Id="rId6" Type="http://schemas.openxmlformats.org/officeDocument/2006/relationships/slideLayout" Target="../slideLayouts/slideLayout71.xml"/><Relationship Id="rId5" Type="http://schemas.openxmlformats.org/officeDocument/2006/relationships/slideLayout" Target="../slideLayouts/slideLayout70.xml"/><Relationship Id="rId4" Type="http://schemas.openxmlformats.org/officeDocument/2006/relationships/slideLayout" Target="../slideLayouts/slideLayout69.xml"/><Relationship Id="rId3" Type="http://schemas.openxmlformats.org/officeDocument/2006/relationships/slideLayout" Target="../slideLayouts/slideLayout68.xml"/><Relationship Id="rId2" Type="http://schemas.openxmlformats.org/officeDocument/2006/relationships/slideLayout" Target="../slideLayouts/slideLayout67.xml"/><Relationship Id="rId13" Type="http://schemas.openxmlformats.org/officeDocument/2006/relationships/theme" Target="../theme/theme7.xml"/><Relationship Id="rId12" Type="http://schemas.openxmlformats.org/officeDocument/2006/relationships/slideLayout" Target="../slideLayouts/slideLayout77.xml"/><Relationship Id="rId11" Type="http://schemas.openxmlformats.org/officeDocument/2006/relationships/slideLayout" Target="../slideLayouts/slideLayout76.xml"/><Relationship Id="rId10" Type="http://schemas.openxmlformats.org/officeDocument/2006/relationships/slideLayout" Target="../slideLayouts/slideLayout75.xml"/><Relationship Id="rId1" Type="http://schemas.openxmlformats.org/officeDocument/2006/relationships/slideLayout" Target="../slideLayouts/slideLayout66.xml"/></Relationships>
</file>

<file path=ppt/slideMasters/_rels/slideMaster8.xml.rels><?xml version="1.0" encoding="UTF-8" standalone="yes"?>
<Relationships xmlns="http://schemas.openxmlformats.org/package/2006/relationships"><Relationship Id="rId9" Type="http://schemas.openxmlformats.org/officeDocument/2006/relationships/slideLayout" Target="../slideLayouts/slideLayout86.xml"/><Relationship Id="rId8" Type="http://schemas.openxmlformats.org/officeDocument/2006/relationships/slideLayout" Target="../slideLayouts/slideLayout85.xml"/><Relationship Id="rId7" Type="http://schemas.openxmlformats.org/officeDocument/2006/relationships/slideLayout" Target="../slideLayouts/slideLayout84.xml"/><Relationship Id="rId6" Type="http://schemas.openxmlformats.org/officeDocument/2006/relationships/slideLayout" Target="../slideLayouts/slideLayout83.xml"/><Relationship Id="rId5" Type="http://schemas.openxmlformats.org/officeDocument/2006/relationships/slideLayout" Target="../slideLayouts/slideLayout82.xml"/><Relationship Id="rId4" Type="http://schemas.openxmlformats.org/officeDocument/2006/relationships/slideLayout" Target="../slideLayouts/slideLayout81.xml"/><Relationship Id="rId3" Type="http://schemas.openxmlformats.org/officeDocument/2006/relationships/slideLayout" Target="../slideLayouts/slideLayout80.xml"/><Relationship Id="rId2" Type="http://schemas.openxmlformats.org/officeDocument/2006/relationships/slideLayout" Target="../slideLayouts/slideLayout79.xml"/><Relationship Id="rId12" Type="http://schemas.openxmlformats.org/officeDocument/2006/relationships/theme" Target="../theme/theme8.xml"/><Relationship Id="rId11" Type="http://schemas.openxmlformats.org/officeDocument/2006/relationships/slideLayout" Target="../slideLayouts/slideLayout88.xml"/><Relationship Id="rId10" Type="http://schemas.openxmlformats.org/officeDocument/2006/relationships/slideLayout" Target="../slideLayouts/slideLayout87.xml"/><Relationship Id="rId1" Type="http://schemas.openxmlformats.org/officeDocument/2006/relationships/slideLayout" Target="../slideLayouts/slideLayout78.xml"/></Relationships>
</file>

<file path=ppt/slideMasters/_rels/slideMaster9.xml.rels><?xml version="1.0" encoding="UTF-8" standalone="yes"?>
<Relationships xmlns="http://schemas.openxmlformats.org/package/2006/relationships"><Relationship Id="rId9" Type="http://schemas.openxmlformats.org/officeDocument/2006/relationships/slideLayout" Target="../slideLayouts/slideLayout97.xml"/><Relationship Id="rId8" Type="http://schemas.openxmlformats.org/officeDocument/2006/relationships/slideLayout" Target="../slideLayouts/slideLayout96.xml"/><Relationship Id="rId7" Type="http://schemas.openxmlformats.org/officeDocument/2006/relationships/slideLayout" Target="../slideLayouts/slideLayout95.xml"/><Relationship Id="rId6" Type="http://schemas.openxmlformats.org/officeDocument/2006/relationships/slideLayout" Target="../slideLayouts/slideLayout94.xml"/><Relationship Id="rId5" Type="http://schemas.openxmlformats.org/officeDocument/2006/relationships/slideLayout" Target="../slideLayouts/slideLayout93.xml"/><Relationship Id="rId4" Type="http://schemas.openxmlformats.org/officeDocument/2006/relationships/slideLayout" Target="../slideLayouts/slideLayout92.xml"/><Relationship Id="rId3" Type="http://schemas.openxmlformats.org/officeDocument/2006/relationships/slideLayout" Target="../slideLayouts/slideLayout91.xml"/><Relationship Id="rId2" Type="http://schemas.openxmlformats.org/officeDocument/2006/relationships/slideLayout" Target="../slideLayouts/slideLayout90.xml"/><Relationship Id="rId12" Type="http://schemas.openxmlformats.org/officeDocument/2006/relationships/theme" Target="../theme/theme9.xml"/><Relationship Id="rId11" Type="http://schemas.openxmlformats.org/officeDocument/2006/relationships/slideLayout" Target="../slideLayouts/slideLayout99.xml"/><Relationship Id="rId10" Type="http://schemas.openxmlformats.org/officeDocument/2006/relationships/slideLayout" Target="../slideLayouts/slideLayout98.xml"/><Relationship Id="rId1"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7"/>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transition/>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SimSun" panose="02010600030101010101" pitchFamily="2"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SimSun" panose="02010600030101010101" pitchFamily="2"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SimSun" panose="02010600030101010101" pitchFamily="2"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Lst>
  <mc:AlternateContent xmlns:mc="http://schemas.openxmlformats.org/markup-compatibility/2006">
    <mc:Choice xmlns:p14="http://schemas.microsoft.com/office/powerpoint/2010/main" Requires="p14">
      <p:transition p14:dur="0" advTm="1000"/>
    </mc:Choice>
    <mc:Fallback>
      <p:transition advTm="1000"/>
    </mc:Fallback>
  </mc:AlternateContent>
  <p:txStyles>
    <p:titleStyle>
      <a:lvl1pPr algn="ctr" defTabSz="1219200"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9200" rtl="0" eaLnBrk="1" latinLnBrk="0" hangingPunct="1">
        <a:spcBef>
          <a:spcPct val="2000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rotWithShape="0">
          <a:blip r:embed="rId11"/>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7" name="TextBox 6"/>
          <p:cNvSpPr txBox="1"/>
          <p:nvPr userDrawn="1"/>
        </p:nvSpPr>
        <p:spPr>
          <a:xfrm>
            <a:off x="9265920" y="94733"/>
            <a:ext cx="2809539" cy="27039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100" b="0" i="1" u="none" strike="noStrike" kern="1200" cap="none" spc="0" normalizeH="0" baseline="0" noProof="0" dirty="0" err="1">
                <a:ln>
                  <a:noFill/>
                </a:ln>
                <a:solidFill>
                  <a:prstClr val="black"/>
                </a:solidFill>
                <a:effectLst/>
                <a:uLnTx/>
                <a:uFillTx/>
                <a:latin typeface="Calibri" panose="020F0502020204030204"/>
                <a:ea typeface="+mn-ea"/>
                <a:cs typeface="+mn-cs"/>
                <a:sym typeface="+mn-ea"/>
              </a:rPr>
              <a:t>Hương</a:t>
            </a: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1100" b="0" i="1" u="none" strike="noStrike" kern="1200" cap="none" spc="0" normalizeH="0" baseline="0" noProof="0" dirty="0" err="1">
                <a:ln>
                  <a:noFill/>
                </a:ln>
                <a:solidFill>
                  <a:prstClr val="black"/>
                </a:solidFill>
                <a:effectLst/>
                <a:uLnTx/>
                <a:uFillTx/>
                <a:latin typeface="Calibri" panose="020F0502020204030204"/>
                <a:ea typeface="+mn-ea"/>
                <a:cs typeface="+mn-cs"/>
                <a:sym typeface="+mn-ea"/>
              </a:rPr>
              <a:t>Thảo</a:t>
            </a: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sym typeface="+mn-ea"/>
              </a:rPr>
              <a:t> - tranthao121004@gmail.com</a:t>
            </a:r>
            <a:endParaRPr kumimoji="0" lang="zh-CN" altLang="en-US" sz="1100" b="0" i="1"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descr="A picture containing flower, plant, bouquet&#10;&#10;Description automatically generated"/>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2923455E-3500-4D7D-8126-86E987962A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D2BBAFDC-099D-49D8-B069-B2ED966DA1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2923455E-3500-4D7D-8126-86E987962AA1}"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D2BBAFDC-099D-49D8-B069-B2ED966DA100}"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73000">
              <a:srgbClr val="FFEEB8"/>
            </a:gs>
            <a:gs pos="41000">
              <a:srgbClr val="FFF7DC"/>
            </a:gs>
            <a:gs pos="50000">
              <a:srgbClr val="FFF2C8"/>
            </a:gs>
            <a:gs pos="96000">
              <a:srgbClr val="F2AF61"/>
            </a:gs>
            <a:gs pos="74000">
              <a:schemeClr val="accent4">
                <a:lumMod val="45000"/>
                <a:lumOff val="55000"/>
              </a:schemeClr>
            </a:gs>
            <a:gs pos="83000">
              <a:schemeClr val="accent4">
                <a:lumMod val="45000"/>
                <a:lumOff val="55000"/>
              </a:schemeClr>
            </a:gs>
            <a:gs pos="53000">
              <a:schemeClr val="accent4">
                <a:lumMod val="30000"/>
                <a:lumOff val="70000"/>
              </a:schemeClr>
            </a:gs>
          </a:gsLst>
          <a:lin ang="27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7B3AC9-6F66-442D-8A61-F06030142A82}"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F16E06-0DD9-48EC-8D3A-7CC625600D6C}"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fld>
            <a:endParaRPr lang="en-US"/>
          </a:p>
        </p:txBody>
      </p:sp>
      <p:pic>
        <p:nvPicPr>
          <p:cNvPr id="7" name="Picture 6" descr="A picture containing flower, plant, bouquet&#10;&#10;Description automatically generated"/>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B54AE3A7-20DA-48F3-81C3-2C954A8690AA}" type="datetimeFigureOut">
              <a:rPr lang="en-US" smtClean="0">
                <a:solidFill>
                  <a:prstClr val="black">
                    <a:tint val="75000"/>
                  </a:prstClr>
                </a:solidFill>
                <a:cs typeface="Arial" panose="020B0604020202020204"/>
                <a:sym typeface="Arial" panose="020B0604020202020204"/>
              </a:rPr>
            </a:fld>
            <a:endParaRPr lang="en-US">
              <a:solidFill>
                <a:prstClr val="black">
                  <a:tint val="75000"/>
                </a:prstClr>
              </a:solidFill>
              <a:cs typeface="Arial" panose="020B0604020202020204"/>
              <a:sym typeface="Arial" panose="020B0604020202020204"/>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cs typeface="Arial" panose="020B0604020202020204"/>
              <a:sym typeface="Arial" panose="020B0604020202020204"/>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ABDE023C-A976-4855-B18A-9D29296741E9}" type="slidenum">
              <a:rPr lang="en-US" smtClean="0">
                <a:solidFill>
                  <a:prstClr val="black">
                    <a:tint val="75000"/>
                  </a:prstClr>
                </a:solidFill>
                <a:cs typeface="Arial" panose="020B0604020202020204"/>
                <a:sym typeface="Arial" panose="020B0604020202020204"/>
              </a:rPr>
            </a:fld>
            <a:endParaRPr lang="en-US">
              <a:solidFill>
                <a:prstClr val="black">
                  <a:tint val="75000"/>
                </a:prstClr>
              </a:solidFill>
              <a:cs typeface="Arial" panose="020B0604020202020204"/>
              <a:sym typeface="Arial" panose="020B0604020202020204"/>
            </a:endParaRPr>
          </a:p>
        </p:txBody>
      </p:sp>
    </p:spTree>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B54AE3A7-20DA-48F3-81C3-2C954A8690AA}" type="datetimeFigureOut">
              <a:rPr lang="en-US" smtClean="0">
                <a:solidFill>
                  <a:prstClr val="black">
                    <a:tint val="75000"/>
                  </a:prstClr>
                </a:solidFill>
                <a:cs typeface="Arial" panose="020B0604020202020204"/>
                <a:sym typeface="Arial" panose="020B0604020202020204"/>
              </a:rPr>
            </a:fld>
            <a:endParaRPr lang="en-US">
              <a:solidFill>
                <a:prstClr val="black">
                  <a:tint val="75000"/>
                </a:prstClr>
              </a:solidFill>
              <a:cs typeface="Arial" panose="020B0604020202020204"/>
              <a:sym typeface="Arial" panose="020B0604020202020204"/>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cs typeface="Arial" panose="020B0604020202020204"/>
              <a:sym typeface="Arial" panose="020B0604020202020204"/>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ABDE023C-A976-4855-B18A-9D29296741E9}" type="slidenum">
              <a:rPr lang="en-US" smtClean="0">
                <a:solidFill>
                  <a:prstClr val="black">
                    <a:tint val="75000"/>
                  </a:prstClr>
                </a:solidFill>
                <a:cs typeface="Arial" panose="020B0604020202020204"/>
                <a:sym typeface="Arial" panose="020B0604020202020204"/>
              </a:rPr>
            </a:fld>
            <a:endParaRPr lang="en-US">
              <a:solidFill>
                <a:prstClr val="black">
                  <a:tint val="75000"/>
                </a:prstClr>
              </a:solidFill>
              <a:cs typeface="Arial" panose="020B0604020202020204"/>
              <a:sym typeface="Arial" panose="020B0604020202020204"/>
            </a:endParaRPr>
          </a:p>
        </p:txBody>
      </p:sp>
    </p:spTree>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B54AE3A7-20DA-48F3-81C3-2C954A8690AA}" type="datetimeFigureOut">
              <a:rPr lang="en-US" smtClean="0">
                <a:solidFill>
                  <a:prstClr val="black">
                    <a:tint val="75000"/>
                  </a:prstClr>
                </a:solidFill>
                <a:cs typeface="Arial" panose="020B0604020202020204"/>
                <a:sym typeface="Arial" panose="020B0604020202020204"/>
              </a:rPr>
            </a:fld>
            <a:endParaRPr lang="en-US">
              <a:solidFill>
                <a:prstClr val="black">
                  <a:tint val="75000"/>
                </a:prstClr>
              </a:solidFill>
              <a:cs typeface="Arial" panose="020B0604020202020204"/>
              <a:sym typeface="Arial" panose="020B0604020202020204"/>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cs typeface="Arial" panose="020B0604020202020204"/>
              <a:sym typeface="Arial" panose="020B0604020202020204"/>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ABDE023C-A976-4855-B18A-9D29296741E9}" type="slidenum">
              <a:rPr lang="en-US" smtClean="0">
                <a:solidFill>
                  <a:prstClr val="black">
                    <a:tint val="75000"/>
                  </a:prstClr>
                </a:solidFill>
                <a:cs typeface="Arial" panose="020B0604020202020204"/>
                <a:sym typeface="Arial" panose="020B0604020202020204"/>
              </a:rPr>
            </a:fld>
            <a:endParaRPr lang="en-US">
              <a:solidFill>
                <a:prstClr val="black">
                  <a:tint val="75000"/>
                </a:prstClr>
              </a:solidFill>
              <a:cs typeface="Arial" panose="020B0604020202020204"/>
              <a:sym typeface="Arial" panose="020B0604020202020204"/>
            </a:endParaRPr>
          </a:p>
        </p:txBody>
      </p:sp>
    </p:spTree>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endParaRPr kumimoji="1"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84B79D43-DAE6-0F47-A9C1-04982654FBFB}" type="datetimeFigureOut">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EEF17B97-31AA-F046-A2B1-CB7B8C901C9E}" type="slidenum">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TextBox 7"/>
          <p:cNvSpPr txBox="1"/>
          <p:nvPr userDrawn="1"/>
        </p:nvSpPr>
        <p:spPr>
          <a:xfrm>
            <a:off x="8939579" y="-31422"/>
            <a:ext cx="6097464"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100" b="0" i="1"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Design by: </a:t>
            </a:r>
            <a:r>
              <a:rPr kumimoji="0" lang="en-US" sz="1100" b="0" i="1"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Hương</a:t>
            </a:r>
            <a:r>
              <a:rPr kumimoji="0" lang="en-US" sz="1100" b="0" i="1"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1100" b="0" i="1"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Thảo</a:t>
            </a:r>
            <a:r>
              <a:rPr kumimoji="0" lang="en-US" sz="1100" b="0" i="1"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 tranthao121004@gmail.com </a:t>
            </a:r>
            <a:endParaRPr kumimoji="0" lang="en-US" sz="1100" b="0" i="1"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endParaRPr>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endParaRPr kumimoji="1"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84B79D43-DAE6-0F47-A9C1-04982654FBFB}" type="datetimeFigureOut">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EEF17B97-31AA-F046-A2B1-CB7B8C901C9E}" type="slidenum">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TextBox 7"/>
          <p:cNvSpPr txBox="1"/>
          <p:nvPr userDrawn="1"/>
        </p:nvSpPr>
        <p:spPr>
          <a:xfrm>
            <a:off x="8939579" y="-31422"/>
            <a:ext cx="6097464"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100" b="0" i="1"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Design by: </a:t>
            </a:r>
            <a:r>
              <a:rPr kumimoji="0" lang="en-US" sz="1100" b="0" i="1"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Hương</a:t>
            </a:r>
            <a:r>
              <a:rPr kumimoji="0" lang="en-US" sz="1100" b="0" i="1"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1100" b="0" i="1"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Thảo</a:t>
            </a:r>
            <a:r>
              <a:rPr kumimoji="0" lang="en-US" sz="1100" b="0" i="1"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 tranthao121004@gmail.com </a:t>
            </a:r>
            <a:endParaRPr kumimoji="0" lang="en-US" sz="1100" b="0" i="1"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endParaRPr>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tags" Target="../tags/tag1.xml"/><Relationship Id="rId8" Type="http://schemas.openxmlformats.org/officeDocument/2006/relationships/image" Target="../media/image16.png"/><Relationship Id="rId7" Type="http://schemas.microsoft.com/office/2007/relationships/media" Target="../media/media1.mp3"/><Relationship Id="rId6" Type="http://schemas.openxmlformats.org/officeDocument/2006/relationships/audio" Target="../media/media1.mp3"/><Relationship Id="rId5" Type="http://schemas.openxmlformats.org/officeDocument/2006/relationships/image" Target="../media/image15.png"/><Relationship Id="rId4" Type="http://schemas.openxmlformats.org/officeDocument/2006/relationships/image" Target="../media/image14.png"/><Relationship Id="rId3" Type="http://schemas.openxmlformats.org/officeDocument/2006/relationships/image" Target="../media/image13.png"/><Relationship Id="rId2" Type="http://schemas.openxmlformats.org/officeDocument/2006/relationships/image" Target="../media/image12.png"/><Relationship Id="rId11" Type="http://schemas.openxmlformats.org/officeDocument/2006/relationships/notesSlide" Target="../notesSlides/notesSlide1.xml"/><Relationship Id="rId10" Type="http://schemas.openxmlformats.org/officeDocument/2006/relationships/slideLayout" Target="../slideLayouts/slideLayout6.xml"/><Relationship Id="rId1" Type="http://schemas.openxmlformats.org/officeDocument/2006/relationships/image" Target="../media/image11.png"/></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31.xml"/><Relationship Id="rId2" Type="http://schemas.openxmlformats.org/officeDocument/2006/relationships/image" Target="../media/image29.png"/><Relationship Id="rId1" Type="http://schemas.openxmlformats.org/officeDocument/2006/relationships/image" Target="../media/image28.png"/></Relationships>
</file>

<file path=ppt/slides/_rels/slide11.xml.rels><?xml version="1.0" encoding="UTF-8" standalone="yes"?>
<Relationships xmlns="http://schemas.openxmlformats.org/package/2006/relationships"><Relationship Id="rId7" Type="http://schemas.openxmlformats.org/officeDocument/2006/relationships/notesSlide" Target="../notesSlides/notesSlide8.xml"/><Relationship Id="rId6" Type="http://schemas.openxmlformats.org/officeDocument/2006/relationships/slideLayout" Target="../slideLayouts/slideLayout31.xml"/><Relationship Id="rId5" Type="http://schemas.openxmlformats.org/officeDocument/2006/relationships/image" Target="../media/image27.png"/><Relationship Id="rId4" Type="http://schemas.openxmlformats.org/officeDocument/2006/relationships/image" Target="../media/image35.png"/><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jpeg"/></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31.xml"/><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s>
</file>

<file path=ppt/slides/_rels/slide13.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31.xml"/><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29.xml"/><Relationship Id="rId2" Type="http://schemas.openxmlformats.org/officeDocument/2006/relationships/image" Target="../media/image26.png"/><Relationship Id="rId1" Type="http://schemas.openxmlformats.org/officeDocument/2006/relationships/image" Target="../media/image25.png"/></Relationships>
</file>

<file path=ppt/slides/_rels/slide15.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slideLayout" Target="../slideLayouts/slideLayout31.xml"/><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s>
</file>

<file path=ppt/slides/_rels/slide16.xml.rels><?xml version="1.0" encoding="UTF-8" standalone="yes"?>
<Relationships xmlns="http://schemas.openxmlformats.org/package/2006/relationships"><Relationship Id="rId9" Type="http://schemas.openxmlformats.org/officeDocument/2006/relationships/image" Target="../media/image44.png"/><Relationship Id="rId8" Type="http://schemas.microsoft.com/office/2007/relationships/hdphoto" Target="../media/image43.wdp"/><Relationship Id="rId7" Type="http://schemas.openxmlformats.org/officeDocument/2006/relationships/image" Target="../media/image42.png"/><Relationship Id="rId6" Type="http://schemas.microsoft.com/office/2007/relationships/hdphoto" Target="../media/image41.wdp"/><Relationship Id="rId5" Type="http://schemas.openxmlformats.org/officeDocument/2006/relationships/image" Target="../media/image40.png"/><Relationship Id="rId4" Type="http://schemas.microsoft.com/office/2007/relationships/hdphoto" Target="../media/image39.wdp"/><Relationship Id="rId3" Type="http://schemas.openxmlformats.org/officeDocument/2006/relationships/image" Target="../media/image38.png"/><Relationship Id="rId2" Type="http://schemas.microsoft.com/office/2007/relationships/hdphoto" Target="../media/image37.wdp"/><Relationship Id="rId11" Type="http://schemas.openxmlformats.org/officeDocument/2006/relationships/slideLayout" Target="../slideLayouts/slideLayout60.xml"/><Relationship Id="rId10" Type="http://schemas.openxmlformats.org/officeDocument/2006/relationships/audio" Target="../media/audio1.wav"/><Relationship Id="rId1" Type="http://schemas.openxmlformats.org/officeDocument/2006/relationships/image" Target="../media/image36.png"/></Relationships>
</file>

<file path=ppt/slides/_rels/slide17.xml.rels><?xml version="1.0" encoding="UTF-8" standalone="yes"?>
<Relationships xmlns="http://schemas.openxmlformats.org/package/2006/relationships"><Relationship Id="rId9" Type="http://schemas.openxmlformats.org/officeDocument/2006/relationships/slideLayout" Target="../slideLayouts/slideLayout89.xml"/><Relationship Id="rId8" Type="http://schemas.microsoft.com/office/2007/relationships/hdphoto" Target="../media/image52.wdp"/><Relationship Id="rId7" Type="http://schemas.openxmlformats.org/officeDocument/2006/relationships/image" Target="../media/image51.png"/><Relationship Id="rId6" Type="http://schemas.microsoft.com/office/2007/relationships/hdphoto" Target="../media/image50.wdp"/><Relationship Id="rId5" Type="http://schemas.openxmlformats.org/officeDocument/2006/relationships/image" Target="../media/image49.png"/><Relationship Id="rId4" Type="http://schemas.microsoft.com/office/2007/relationships/hdphoto" Target="../media/image48.wdp"/><Relationship Id="rId3" Type="http://schemas.openxmlformats.org/officeDocument/2006/relationships/image" Target="../media/image47.png"/><Relationship Id="rId2" Type="http://schemas.microsoft.com/office/2007/relationships/hdphoto" Target="../media/image46.wdp"/><Relationship Id="rId10" Type="http://schemas.openxmlformats.org/officeDocument/2006/relationships/notesSlide" Target="../notesSlides/notesSlide13.xml"/><Relationship Id="rId1" Type="http://schemas.openxmlformats.org/officeDocument/2006/relationships/image" Target="../media/image45.png"/></Relationships>
</file>

<file path=ppt/slides/_rels/slide18.xml.rels><?xml version="1.0" encoding="UTF-8" standalone="yes"?>
<Relationships xmlns="http://schemas.openxmlformats.org/package/2006/relationships"><Relationship Id="rId6" Type="http://schemas.openxmlformats.org/officeDocument/2006/relationships/notesSlide" Target="../notesSlides/notesSlide14.xml"/><Relationship Id="rId5" Type="http://schemas.openxmlformats.org/officeDocument/2006/relationships/slideLayout" Target="../slideLayouts/slideLayout89.xml"/><Relationship Id="rId4" Type="http://schemas.microsoft.com/office/2007/relationships/hdphoto" Target="../media/image54.wdp"/><Relationship Id="rId3" Type="http://schemas.openxmlformats.org/officeDocument/2006/relationships/image" Target="../media/image53.png"/><Relationship Id="rId2" Type="http://schemas.microsoft.com/office/2007/relationships/hdphoto" Target="../media/image46.wdp"/><Relationship Id="rId1" Type="http://schemas.openxmlformats.org/officeDocument/2006/relationships/image" Target="../media/image45.png"/></Relationships>
</file>

<file path=ppt/slides/_rels/slide19.xml.rels><?xml version="1.0" encoding="UTF-8" standalone="yes"?>
<Relationships xmlns="http://schemas.openxmlformats.org/package/2006/relationships"><Relationship Id="rId8" Type="http://schemas.openxmlformats.org/officeDocument/2006/relationships/notesSlide" Target="../notesSlides/notesSlide15.xml"/><Relationship Id="rId7" Type="http://schemas.openxmlformats.org/officeDocument/2006/relationships/slideLayout" Target="../slideLayouts/slideLayout100.xml"/><Relationship Id="rId6" Type="http://schemas.microsoft.com/office/2007/relationships/hdphoto" Target="../media/image54.wdp"/><Relationship Id="rId5" Type="http://schemas.openxmlformats.org/officeDocument/2006/relationships/image" Target="../media/image53.png"/><Relationship Id="rId4" Type="http://schemas.microsoft.com/office/2007/relationships/hdphoto" Target="../media/image46.wdp"/><Relationship Id="rId3" Type="http://schemas.openxmlformats.org/officeDocument/2006/relationships/image" Target="../media/image45.png"/><Relationship Id="rId2" Type="http://schemas.microsoft.com/office/2007/relationships/hdphoto" Target="../media/image56.wdp"/><Relationship Id="rId1" Type="http://schemas.openxmlformats.org/officeDocument/2006/relationships/image" Target="../media/image55.png"/></Relationships>
</file>

<file path=ppt/slides/_rels/slide2.xml.rels><?xml version="1.0" encoding="UTF-8" standalone="yes"?>
<Relationships xmlns="http://schemas.openxmlformats.org/package/2006/relationships"><Relationship Id="rId6" Type="http://schemas.openxmlformats.org/officeDocument/2006/relationships/slideLayout" Target="../slideLayouts/slideLayout79.xml"/><Relationship Id="rId5" Type="http://schemas.openxmlformats.org/officeDocument/2006/relationships/image" Target="../media/image21.png"/><Relationship Id="rId4" Type="http://schemas.openxmlformats.org/officeDocument/2006/relationships/image" Target="../media/image20.png"/><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jpeg"/></Relationships>
</file>

<file path=ppt/slides/_rels/slide20.xml.rels><?xml version="1.0" encoding="UTF-8" standalone="yes"?>
<Relationships xmlns="http://schemas.openxmlformats.org/package/2006/relationships"><Relationship Id="rId5" Type="http://schemas.openxmlformats.org/officeDocument/2006/relationships/notesSlide" Target="../notesSlides/notesSlide16.xml"/><Relationship Id="rId4" Type="http://schemas.openxmlformats.org/officeDocument/2006/relationships/slideLayout" Target="../slideLayouts/slideLayout31.xml"/><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s>
</file>

<file path=ppt/slides/_rels/slide21.xml.rels><?xml version="1.0" encoding="UTF-8" standalone="yes"?>
<Relationships xmlns="http://schemas.openxmlformats.org/package/2006/relationships"><Relationship Id="rId9" Type="http://schemas.openxmlformats.org/officeDocument/2006/relationships/slideLayout" Target="../slideLayouts/slideLayout72.xml"/><Relationship Id="rId8" Type="http://schemas.openxmlformats.org/officeDocument/2006/relationships/audio" Target="../media/audio1.wav"/><Relationship Id="rId7" Type="http://schemas.microsoft.com/office/2007/relationships/hdphoto" Target="../media/image58.wdp"/><Relationship Id="rId6" Type="http://schemas.openxmlformats.org/officeDocument/2006/relationships/image" Target="../media/image57.png"/><Relationship Id="rId5" Type="http://schemas.openxmlformats.org/officeDocument/2006/relationships/image" Target="../media/image44.png"/><Relationship Id="rId4" Type="http://schemas.microsoft.com/office/2007/relationships/hdphoto" Target="../media/image43.wdp"/><Relationship Id="rId3" Type="http://schemas.openxmlformats.org/officeDocument/2006/relationships/image" Target="../media/image42.png"/><Relationship Id="rId2" Type="http://schemas.microsoft.com/office/2007/relationships/hdphoto" Target="../media/image37.wdp"/><Relationship Id="rId1" Type="http://schemas.openxmlformats.org/officeDocument/2006/relationships/image" Target="../media/image36.png"/></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32.xml"/><Relationship Id="rId3" Type="http://schemas.microsoft.com/office/2007/relationships/hdphoto" Target="../media/image61.wdp"/><Relationship Id="rId2" Type="http://schemas.openxmlformats.org/officeDocument/2006/relationships/image" Target="../media/image60.png"/><Relationship Id="rId1" Type="http://schemas.openxmlformats.org/officeDocument/2006/relationships/image" Target="../media/image59.png"/></Relationships>
</file>

<file path=ppt/slides/_rels/slide23.xml.rels><?xml version="1.0" encoding="UTF-8" standalone="yes"?>
<Relationships xmlns="http://schemas.openxmlformats.org/package/2006/relationships"><Relationship Id="rId5" Type="http://schemas.openxmlformats.org/officeDocument/2006/relationships/slideLayout" Target="../slideLayouts/slideLayout32.xml"/><Relationship Id="rId4" Type="http://schemas.openxmlformats.org/officeDocument/2006/relationships/image" Target="../media/image63.jpeg"/><Relationship Id="rId3" Type="http://schemas.openxmlformats.org/officeDocument/2006/relationships/image" Target="../media/image62.jpeg"/><Relationship Id="rId2" Type="http://schemas.microsoft.com/office/2007/relationships/hdphoto" Target="../media/image61.wdp"/><Relationship Id="rId1" Type="http://schemas.openxmlformats.org/officeDocument/2006/relationships/image" Target="../media/image60.png"/></Relationships>
</file>

<file path=ppt/slides/_rels/slide24.xml.rels><?xml version="1.0" encoding="UTF-8" standalone="yes"?>
<Relationships xmlns="http://schemas.openxmlformats.org/package/2006/relationships"><Relationship Id="rId5" Type="http://schemas.openxmlformats.org/officeDocument/2006/relationships/notesSlide" Target="../notesSlides/notesSlide17.xml"/><Relationship Id="rId4" Type="http://schemas.openxmlformats.org/officeDocument/2006/relationships/slideLayout" Target="../slideLayouts/slideLayout115.xml"/><Relationship Id="rId3" Type="http://schemas.openxmlformats.org/officeDocument/2006/relationships/image" Target="../media/image59.png"/><Relationship Id="rId2" Type="http://schemas.openxmlformats.org/officeDocument/2006/relationships/image" Target="../media/image65.png"/><Relationship Id="rId1" Type="http://schemas.openxmlformats.org/officeDocument/2006/relationships/image" Target="../media/image64.jpeg"/></Relationships>
</file>

<file path=ppt/slides/_rels/slide25.xml.rels><?xml version="1.0" encoding="UTF-8" standalone="yes"?>
<Relationships xmlns="http://schemas.openxmlformats.org/package/2006/relationships"><Relationship Id="rId8" Type="http://schemas.openxmlformats.org/officeDocument/2006/relationships/slideLayout" Target="../slideLayouts/slideLayout125.xml"/><Relationship Id="rId7" Type="http://schemas.openxmlformats.org/officeDocument/2006/relationships/image" Target="../media/image69.png"/><Relationship Id="rId6" Type="http://schemas.microsoft.com/office/2007/relationships/media" Target="../media/media2.mp3"/><Relationship Id="rId5" Type="http://schemas.openxmlformats.org/officeDocument/2006/relationships/audio" Target="../media/media2.mp3"/><Relationship Id="rId4" Type="http://schemas.microsoft.com/office/2007/relationships/hdphoto" Target="../media/image68.wdp"/><Relationship Id="rId3" Type="http://schemas.openxmlformats.org/officeDocument/2006/relationships/image" Target="../media/image67.png"/><Relationship Id="rId2" Type="http://schemas.openxmlformats.org/officeDocument/2006/relationships/slide" Target="slide1.xml"/><Relationship Id="rId1" Type="http://schemas.openxmlformats.org/officeDocument/2006/relationships/image" Target="../media/image66.jpeg"/></Relationships>
</file>

<file path=ppt/slides/_rels/slide26.xml.rels><?xml version="1.0" encoding="UTF-8" standalone="yes"?>
<Relationships xmlns="http://schemas.openxmlformats.org/package/2006/relationships"><Relationship Id="rId9" Type="http://schemas.openxmlformats.org/officeDocument/2006/relationships/audio" Target="../media/media4.mp3"/><Relationship Id="rId8" Type="http://schemas.microsoft.com/office/2007/relationships/hdphoto" Target="../media/image75.wdp"/><Relationship Id="rId7" Type="http://schemas.openxmlformats.org/officeDocument/2006/relationships/image" Target="../media/image74.png"/><Relationship Id="rId6" Type="http://schemas.openxmlformats.org/officeDocument/2006/relationships/image" Target="../media/image73.png"/><Relationship Id="rId5" Type="http://schemas.microsoft.com/office/2007/relationships/media" Target="../media/media3.mp3"/><Relationship Id="rId4" Type="http://schemas.openxmlformats.org/officeDocument/2006/relationships/audio" Target="../media/media3.mp3"/><Relationship Id="rId3" Type="http://schemas.microsoft.com/office/2007/relationships/hdphoto" Target="../media/image72.wdp"/><Relationship Id="rId2" Type="http://schemas.openxmlformats.org/officeDocument/2006/relationships/image" Target="../media/image71.png"/><Relationship Id="rId15" Type="http://schemas.openxmlformats.org/officeDocument/2006/relationships/slideLayout" Target="../slideLayouts/slideLayout131.xml"/><Relationship Id="rId14" Type="http://schemas.microsoft.com/office/2007/relationships/hdphoto" Target="../media/image68.wdp"/><Relationship Id="rId13" Type="http://schemas.openxmlformats.org/officeDocument/2006/relationships/image" Target="../media/image67.png"/><Relationship Id="rId12" Type="http://schemas.openxmlformats.org/officeDocument/2006/relationships/slide" Target="slide2.xml"/><Relationship Id="rId11" Type="http://schemas.openxmlformats.org/officeDocument/2006/relationships/image" Target="../media/image76.png"/><Relationship Id="rId10" Type="http://schemas.microsoft.com/office/2007/relationships/media" Target="../media/media4.mp3"/><Relationship Id="rId1" Type="http://schemas.openxmlformats.org/officeDocument/2006/relationships/image" Target="../media/image70.jpeg"/></Relationships>
</file>

<file path=ppt/slides/_rels/slide27.xml.rels><?xml version="1.0" encoding="UTF-8" standalone="yes"?>
<Relationships xmlns="http://schemas.openxmlformats.org/package/2006/relationships"><Relationship Id="rId9" Type="http://schemas.openxmlformats.org/officeDocument/2006/relationships/audio" Target="../media/media4.mp3"/><Relationship Id="rId8" Type="http://schemas.microsoft.com/office/2007/relationships/hdphoto" Target="../media/image75.wdp"/><Relationship Id="rId7" Type="http://schemas.openxmlformats.org/officeDocument/2006/relationships/image" Target="../media/image74.png"/><Relationship Id="rId6" Type="http://schemas.openxmlformats.org/officeDocument/2006/relationships/image" Target="../media/image73.png"/><Relationship Id="rId5" Type="http://schemas.microsoft.com/office/2007/relationships/media" Target="../media/media3.mp3"/><Relationship Id="rId4" Type="http://schemas.openxmlformats.org/officeDocument/2006/relationships/audio" Target="../media/media3.mp3"/><Relationship Id="rId3" Type="http://schemas.microsoft.com/office/2007/relationships/hdphoto" Target="../media/image72.wdp"/><Relationship Id="rId2" Type="http://schemas.openxmlformats.org/officeDocument/2006/relationships/image" Target="../media/image71.png"/><Relationship Id="rId15" Type="http://schemas.openxmlformats.org/officeDocument/2006/relationships/slideLayout" Target="../slideLayouts/slideLayout142.xml"/><Relationship Id="rId14" Type="http://schemas.microsoft.com/office/2007/relationships/hdphoto" Target="../media/image68.wdp"/><Relationship Id="rId13" Type="http://schemas.openxmlformats.org/officeDocument/2006/relationships/image" Target="../media/image67.png"/><Relationship Id="rId12" Type="http://schemas.openxmlformats.org/officeDocument/2006/relationships/slide" Target="slide3.xml"/><Relationship Id="rId11" Type="http://schemas.openxmlformats.org/officeDocument/2006/relationships/image" Target="../media/image76.png"/><Relationship Id="rId10" Type="http://schemas.microsoft.com/office/2007/relationships/media" Target="../media/media4.mp3"/><Relationship Id="rId1" Type="http://schemas.openxmlformats.org/officeDocument/2006/relationships/image" Target="../media/image77.jpeg"/></Relationships>
</file>

<file path=ppt/slides/_rels/slide28.xml.rels><?xml version="1.0" encoding="UTF-8" standalone="yes"?>
<Relationships xmlns="http://schemas.openxmlformats.org/package/2006/relationships"><Relationship Id="rId9" Type="http://schemas.openxmlformats.org/officeDocument/2006/relationships/audio" Target="../media/media4.mp3"/><Relationship Id="rId8" Type="http://schemas.microsoft.com/office/2007/relationships/hdphoto" Target="../media/image75.wdp"/><Relationship Id="rId7" Type="http://schemas.openxmlformats.org/officeDocument/2006/relationships/image" Target="../media/image74.png"/><Relationship Id="rId6" Type="http://schemas.openxmlformats.org/officeDocument/2006/relationships/image" Target="../media/image73.png"/><Relationship Id="rId5" Type="http://schemas.microsoft.com/office/2007/relationships/media" Target="../media/media3.mp3"/><Relationship Id="rId4" Type="http://schemas.openxmlformats.org/officeDocument/2006/relationships/audio" Target="../media/media3.mp3"/><Relationship Id="rId3" Type="http://schemas.microsoft.com/office/2007/relationships/hdphoto" Target="../media/image72.wdp"/><Relationship Id="rId2" Type="http://schemas.openxmlformats.org/officeDocument/2006/relationships/image" Target="../media/image71.png"/><Relationship Id="rId14" Type="http://schemas.openxmlformats.org/officeDocument/2006/relationships/slideLayout" Target="../slideLayouts/slideLayout142.xml"/><Relationship Id="rId13" Type="http://schemas.microsoft.com/office/2007/relationships/hdphoto" Target="../media/image68.wdp"/><Relationship Id="rId12" Type="http://schemas.openxmlformats.org/officeDocument/2006/relationships/image" Target="../media/image67.png"/><Relationship Id="rId11" Type="http://schemas.openxmlformats.org/officeDocument/2006/relationships/image" Target="../media/image76.png"/><Relationship Id="rId10" Type="http://schemas.microsoft.com/office/2007/relationships/media" Target="../media/media4.mp3"/><Relationship Id="rId1" Type="http://schemas.openxmlformats.org/officeDocument/2006/relationships/image" Target="../media/image78.jpe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24.png"/><Relationship Id="rId1" Type="http://schemas.openxmlformats.org/officeDocument/2006/relationships/image" Target="../media/image23.pn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29.xml"/><Relationship Id="rId2" Type="http://schemas.openxmlformats.org/officeDocument/2006/relationships/image" Target="../media/image26.png"/><Relationship Id="rId1" Type="http://schemas.openxmlformats.org/officeDocument/2006/relationships/image" Target="../media/image25.png"/></Relationships>
</file>

<file path=ppt/slides/_rels/slide6.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31.xml"/><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31.xml"/><Relationship Id="rId2" Type="http://schemas.openxmlformats.org/officeDocument/2006/relationships/image" Target="../media/image29.png"/><Relationship Id="rId1" Type="http://schemas.openxmlformats.org/officeDocument/2006/relationships/image" Target="../media/image28.png"/></Relationships>
</file>

<file path=ppt/slides/_rels/slide8.xml.rels><?xml version="1.0" encoding="UTF-8" standalone="yes"?>
<Relationships xmlns="http://schemas.openxmlformats.org/package/2006/relationships"><Relationship Id="rId9" Type="http://schemas.openxmlformats.org/officeDocument/2006/relationships/tags" Target="../tags/tag9.xml"/><Relationship Id="rId8" Type="http://schemas.openxmlformats.org/officeDocument/2006/relationships/tags" Target="../tags/tag8.xml"/><Relationship Id="rId7" Type="http://schemas.openxmlformats.org/officeDocument/2006/relationships/tags" Target="../tags/tag7.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tags" Target="../tags/tag2.xml"/><Relationship Id="rId13" Type="http://schemas.openxmlformats.org/officeDocument/2006/relationships/notesSlide" Target="../notesSlides/notesSlide5.xml"/><Relationship Id="rId12" Type="http://schemas.openxmlformats.org/officeDocument/2006/relationships/slideLayout" Target="../slideLayouts/slideLayout104.xml"/><Relationship Id="rId11" Type="http://schemas.openxmlformats.org/officeDocument/2006/relationships/image" Target="../media/image31.png"/><Relationship Id="rId10" Type="http://schemas.openxmlformats.org/officeDocument/2006/relationships/tags" Target="../tags/tag10.xml"/><Relationship Id="rId1" Type="http://schemas.openxmlformats.org/officeDocument/2006/relationships/image" Target="../media/image30.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矢量智能"/>
          <p:cNvPicPr/>
          <p:nvPr/>
        </p:nvPicPr>
        <p:blipFill>
          <a:blip r:embed="rId1" cstate="screen"/>
          <a:stretch>
            <a:fillRect/>
          </a:stretch>
        </p:blipFill>
        <p:spPr>
          <a:xfrm>
            <a:off x="0" y="4046527"/>
            <a:ext cx="12192000" cy="2701204"/>
          </a:xfrm>
          <a:prstGeom prst="rect">
            <a:avLst/>
          </a:prstGeom>
        </p:spPr>
      </p:pic>
      <p:pic>
        <p:nvPicPr>
          <p:cNvPr id="3" name="图片 2" descr="9ee5199484871c902f5b226d6e69cbee"/>
          <p:cNvPicPr/>
          <p:nvPr/>
        </p:nvPicPr>
        <p:blipFill>
          <a:blip r:embed="rId2" cstate="screen"/>
          <a:stretch>
            <a:fillRect/>
          </a:stretch>
        </p:blipFill>
        <p:spPr>
          <a:xfrm>
            <a:off x="1896745" y="4406309"/>
            <a:ext cx="2779395" cy="2394585"/>
          </a:xfrm>
          <a:prstGeom prst="rect">
            <a:avLst/>
          </a:prstGeom>
        </p:spPr>
      </p:pic>
      <p:pic>
        <p:nvPicPr>
          <p:cNvPr id="4" name="图片 3" descr="e0f01d50e93b5be62aa78ca12bd19666"/>
          <p:cNvPicPr/>
          <p:nvPr/>
        </p:nvPicPr>
        <p:blipFill>
          <a:blip r:embed="rId3" cstate="screen"/>
          <a:stretch>
            <a:fillRect/>
          </a:stretch>
        </p:blipFill>
        <p:spPr>
          <a:xfrm>
            <a:off x="5233670" y="5226965"/>
            <a:ext cx="2170430" cy="1573929"/>
          </a:xfrm>
          <a:prstGeom prst="rect">
            <a:avLst/>
          </a:prstGeom>
        </p:spPr>
      </p:pic>
      <p:pic>
        <p:nvPicPr>
          <p:cNvPr id="10" name="图片 9" descr="e6a655ed09bc757151afabca7ab85c5c"/>
          <p:cNvPicPr/>
          <p:nvPr/>
        </p:nvPicPr>
        <p:blipFill>
          <a:blip r:embed="rId4" cstate="screen"/>
          <a:stretch>
            <a:fillRect/>
          </a:stretch>
        </p:blipFill>
        <p:spPr>
          <a:xfrm rot="1426081">
            <a:off x="10361477" y="520698"/>
            <a:ext cx="1145712" cy="1495432"/>
          </a:xfrm>
          <a:prstGeom prst="rect">
            <a:avLst/>
          </a:prstGeom>
        </p:spPr>
      </p:pic>
      <p:pic>
        <p:nvPicPr>
          <p:cNvPr id="11" name="图片 10" descr="d1ca708a87c9b39e9bdf39142e09b55e"/>
          <p:cNvPicPr/>
          <p:nvPr/>
        </p:nvPicPr>
        <p:blipFill>
          <a:blip r:embed="rId5"/>
          <a:stretch>
            <a:fillRect/>
          </a:stretch>
        </p:blipFill>
        <p:spPr>
          <a:xfrm>
            <a:off x="190500" y="-180730"/>
            <a:ext cx="2428875" cy="2428875"/>
          </a:xfrm>
          <a:prstGeom prst="rect">
            <a:avLst/>
          </a:prstGeom>
        </p:spPr>
      </p:pic>
      <p:pic>
        <p:nvPicPr>
          <p:cNvPr id="13" name="轻松欢乐节奏感动进取电子音乐.mp3">
            <a:hlinkClick r:id="" action="ppaction://media"/>
          </p:cNvPr>
          <p:cNvPicPr>
            <a:picLocks noChangeAspect="1"/>
          </p:cNvPicPr>
          <p:nvPr>
            <a:audioFile r:link="rId6"/>
            <p:extLst>
              <p:ext uri="{DAA4B4D4-6D71-4841-9C94-3DE7FCFB9230}">
                <p14:media xmlns:p14="http://schemas.microsoft.com/office/powerpoint/2010/main" r:embed="rId7"/>
              </p:ext>
            </p:extLst>
          </p:nvPr>
        </p:nvPicPr>
        <p:blipFill>
          <a:blip r:embed="rId8"/>
          <a:stretch>
            <a:fillRect/>
          </a:stretch>
        </p:blipFill>
        <p:spPr>
          <a:xfrm>
            <a:off x="-1141948" y="-587130"/>
            <a:ext cx="812800" cy="812800"/>
          </a:xfrm>
          <a:prstGeom prst="rect">
            <a:avLst/>
          </a:prstGeom>
        </p:spPr>
      </p:pic>
      <p:sp>
        <p:nvSpPr>
          <p:cNvPr id="13315" name="TextBox 3"/>
          <p:cNvSpPr txBox="1">
            <a:spLocks noChangeArrowheads="1"/>
          </p:cNvSpPr>
          <p:nvPr/>
        </p:nvSpPr>
        <p:spPr bwMode="auto">
          <a:xfrm>
            <a:off x="1407556" y="225511"/>
            <a:ext cx="937656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9pPr>
          </a:lstStyle>
          <a:p>
            <a:pPr algn="ctr" eaLnBrk="1" hangingPunct="1">
              <a:spcBef>
                <a:spcPct val="0"/>
              </a:spcBef>
              <a:buFontTx/>
              <a:buNone/>
            </a:pPr>
            <a:r>
              <a:rPr lang="en-US" altLang="vi-VN" sz="2800" b="1" dirty="0">
                <a:solidFill>
                  <a:srgbClr val="FF0000"/>
                </a:solidFill>
                <a:latin typeface="Times New Roman" panose="02020603050405020304" pitchFamily="18" charset="0"/>
                <a:cs typeface="Times New Roman" panose="02020603050405020304" pitchFamily="18" charset="0"/>
              </a:rPr>
              <a:t>PHÒNG GIÁO DỤC  VÀ  ĐÀO TẠO QUẬN LONG BIÊN</a:t>
            </a:r>
            <a:endParaRPr lang="en-US" altLang="vi-VN" sz="2800" b="1" dirty="0">
              <a:solidFill>
                <a:srgbClr val="FF0000"/>
              </a:solidFill>
              <a:latin typeface="Times New Roman" panose="02020603050405020304" pitchFamily="18" charset="0"/>
              <a:cs typeface="Times New Roman" panose="02020603050405020304" pitchFamily="18" charset="0"/>
            </a:endParaRPr>
          </a:p>
          <a:p>
            <a:pPr algn="ctr" eaLnBrk="1" hangingPunct="1">
              <a:spcBef>
                <a:spcPct val="0"/>
              </a:spcBef>
              <a:buFontTx/>
              <a:buNone/>
            </a:pPr>
            <a:r>
              <a:rPr lang="en-US" altLang="vi-VN" sz="2800" b="1" dirty="0">
                <a:solidFill>
                  <a:srgbClr val="FF0000"/>
                </a:solidFill>
                <a:latin typeface="Times New Roman" panose="02020603050405020304" pitchFamily="18" charset="0"/>
                <a:cs typeface="Times New Roman" panose="02020603050405020304" pitchFamily="18" charset="0"/>
              </a:rPr>
              <a:t>TRƯỜNG TIỂU HỌC PHÚC LỢI</a:t>
            </a:r>
            <a:endParaRPr lang="en-US" altLang="vi-VN" sz="2800" b="1" dirty="0">
              <a:solidFill>
                <a:srgbClr val="FF0000"/>
              </a:solidFill>
              <a:latin typeface="Times New Roman" panose="02020603050405020304" pitchFamily="18" charset="0"/>
              <a:cs typeface="Times New Roman" panose="02020603050405020304" pitchFamily="18" charset="0"/>
            </a:endParaRPr>
          </a:p>
        </p:txBody>
      </p:sp>
      <p:sp>
        <p:nvSpPr>
          <p:cNvPr id="14" name="文本框 9"/>
          <p:cNvSpPr txBox="1"/>
          <p:nvPr/>
        </p:nvSpPr>
        <p:spPr>
          <a:xfrm>
            <a:off x="2712633" y="2439181"/>
            <a:ext cx="6767282" cy="707886"/>
          </a:xfrm>
          <a:prstGeom prst="rect">
            <a:avLst/>
          </a:prstGeom>
          <a:noFill/>
        </p:spPr>
        <p:txBody>
          <a:bodyPr wrap="none" rtlCol="0">
            <a:prstTxWarp prst="textArchUp">
              <a:avLst/>
            </a:prstTxWarp>
            <a:spAutoFit/>
          </a:bodyPr>
          <a:lstStyle/>
          <a:p>
            <a:pPr algn="ctr"/>
            <a:r>
              <a:rPr lang="vi-VN" sz="7200" b="1" dirty="0">
                <a:solidFill>
                  <a:srgbClr val="559AA9"/>
                </a:solidFill>
                <a:latin typeface="Times New Roman" panose="02020603050405020304" pitchFamily="18" charset="0"/>
                <a:ea typeface="Microsoft YaHei" panose="020B0503020204020204" charset="-122"/>
                <a:cs typeface="Times New Roman" panose="02020603050405020304" pitchFamily="18" charset="0"/>
              </a:rPr>
              <a:t>TIẾNG VIỆT</a:t>
            </a:r>
            <a:endParaRPr lang="vi-VN" sz="7200" b="1" dirty="0">
              <a:solidFill>
                <a:srgbClr val="559AA9"/>
              </a:solidFill>
              <a:latin typeface="Times New Roman" panose="02020603050405020304" pitchFamily="18" charset="0"/>
              <a:ea typeface="Microsoft YaHei" panose="020B0503020204020204" charset="-122"/>
              <a:cs typeface="Times New Roman" panose="02020603050405020304" pitchFamily="18" charset="0"/>
            </a:endParaRPr>
          </a:p>
        </p:txBody>
      </p:sp>
      <p:sp>
        <p:nvSpPr>
          <p:cNvPr id="15" name="18"/>
          <p:cNvSpPr>
            <a:spLocks noChangeArrowheads="1"/>
          </p:cNvSpPr>
          <p:nvPr>
            <p:custDataLst>
              <p:tags r:id="rId9"/>
            </p:custDataLst>
          </p:nvPr>
        </p:nvSpPr>
        <p:spPr bwMode="auto">
          <a:xfrm>
            <a:off x="1896517" y="3429680"/>
            <a:ext cx="8356828" cy="615315"/>
          </a:xfrm>
          <a:prstGeom prst="rect">
            <a:avLst/>
          </a:prstGeom>
          <a:noFill/>
          <a:ln w="12700">
            <a:noFill/>
            <a:miter lim="800000"/>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lvl="0" algn="ctr" fontAlgn="base">
              <a:spcBef>
                <a:spcPct val="0"/>
              </a:spcBef>
              <a:spcAft>
                <a:spcPct val="0"/>
              </a:spcAft>
            </a:pPr>
            <a:r>
              <a:rPr lang="vi-VN" sz="4000" b="1" spc="600" dirty="0" smtClean="0">
                <a:solidFill>
                  <a:srgbClr val="559AA9"/>
                </a:solidFill>
                <a:latin typeface="Times New Roman" panose="02020603050405020304" pitchFamily="18" charset="0"/>
                <a:ea typeface="Microsoft YaHei" panose="020B0503020204020204" charset="-122"/>
                <a:cs typeface="Times New Roman" panose="02020603050405020304" pitchFamily="18" charset="0"/>
              </a:rPr>
              <a:t>Đọc</a:t>
            </a:r>
            <a:r>
              <a:rPr lang="vi-VN" sz="4000" b="1" spc="600" dirty="0">
                <a:solidFill>
                  <a:srgbClr val="559AA9"/>
                </a:solidFill>
                <a:latin typeface="Times New Roman" panose="02020603050405020304" pitchFamily="18" charset="0"/>
                <a:ea typeface="Microsoft YaHei" panose="020B0503020204020204" charset="-122"/>
                <a:cs typeface="Times New Roman" panose="02020603050405020304" pitchFamily="18" charset="0"/>
              </a:rPr>
              <a:t>: </a:t>
            </a:r>
            <a:r>
              <a:rPr lang="en-US" sz="4000" b="1" spc="600" dirty="0" smtClean="0">
                <a:solidFill>
                  <a:srgbClr val="559AA9"/>
                </a:solidFill>
                <a:latin typeface="Times New Roman" panose="02020603050405020304" pitchFamily="18" charset="0"/>
                <a:ea typeface="Microsoft YaHei" panose="020B0503020204020204" charset="-122"/>
                <a:cs typeface="Times New Roman" panose="02020603050405020304" pitchFamily="18" charset="0"/>
              </a:rPr>
              <a:t>CẦU THỦ DỰ BỊ</a:t>
            </a:r>
            <a:endParaRPr lang="vi-VN" sz="4000" b="1" spc="600" dirty="0">
              <a:solidFill>
                <a:srgbClr val="559AA9"/>
              </a:solidFill>
              <a:latin typeface="Times New Roman" panose="02020603050405020304" pitchFamily="18" charset="0"/>
              <a:ea typeface="Microsoft YaHei" panose="020B0503020204020204"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advTm="4000">
        <p:random/>
      </p:transition>
    </mc:Choice>
    <mc:Fallback>
      <p:transition spd="slow" advTm="4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par>
                                <p:cTn id="7" presetID="42"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anim calcmode="lin" valueType="num">
                                      <p:cBhvr>
                                        <p:cTn id="10" dur="1000" fill="hold"/>
                                        <p:tgtEl>
                                          <p:spTgt spid="2"/>
                                        </p:tgtEl>
                                        <p:attrNameLst>
                                          <p:attrName>ppt_x</p:attrName>
                                        </p:attrNameLst>
                                      </p:cBhvr>
                                      <p:tavLst>
                                        <p:tav tm="0">
                                          <p:val>
                                            <p:strVal val="#ppt_x"/>
                                          </p:val>
                                        </p:tav>
                                        <p:tav tm="100000">
                                          <p:val>
                                            <p:strVal val="#ppt_x"/>
                                          </p:val>
                                        </p:tav>
                                      </p:tavLst>
                                    </p:anim>
                                    <p:anim calcmode="lin" valueType="num">
                                      <p:cBhvr>
                                        <p:cTn id="11" dur="1000" fill="hold"/>
                                        <p:tgtEl>
                                          <p:spTgt spid="2"/>
                                        </p:tgtEl>
                                        <p:attrNameLst>
                                          <p:attrName>ppt_y</p:attrName>
                                        </p:attrNameLst>
                                      </p:cBhvr>
                                      <p:tavLst>
                                        <p:tav tm="0">
                                          <p:val>
                                            <p:strVal val="#ppt_y+.1"/>
                                          </p:val>
                                        </p:tav>
                                        <p:tav tm="100000">
                                          <p:val>
                                            <p:strVal val="#ppt_y"/>
                                          </p:val>
                                        </p:tav>
                                      </p:tavLst>
                                    </p:anim>
                                  </p:childTnLst>
                                </p:cTn>
                              </p:par>
                              <p:par>
                                <p:cTn id="12" presetID="47" presetClass="entr" presetSubtype="0"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par>
                                <p:cTn id="17" presetID="47"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par>
                          <p:cTn id="22" fill="hold">
                            <p:stCondLst>
                              <p:cond delay="0"/>
                            </p:stCondLst>
                            <p:childTnLst>
                              <p:par>
                                <p:cTn id="23" presetID="10" presetClass="entr" presetSubtype="0"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childTnLst>
                                </p:cTn>
                              </p:par>
                              <p:par>
                                <p:cTn id="26" presetID="53" presetClass="entr" presetSubtype="16"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1000" fill="hold"/>
                                        <p:tgtEl>
                                          <p:spTgt spid="4"/>
                                        </p:tgtEl>
                                        <p:attrNameLst>
                                          <p:attrName>ppt_w</p:attrName>
                                        </p:attrNameLst>
                                      </p:cBhvr>
                                      <p:tavLst>
                                        <p:tav tm="0">
                                          <p:val>
                                            <p:fltVal val="0"/>
                                          </p:val>
                                        </p:tav>
                                        <p:tav tm="100000">
                                          <p:val>
                                            <p:strVal val="#ppt_w"/>
                                          </p:val>
                                        </p:tav>
                                      </p:tavLst>
                                    </p:anim>
                                    <p:anim calcmode="lin" valueType="num">
                                      <p:cBhvr>
                                        <p:cTn id="29" dur="1000" fill="hold"/>
                                        <p:tgtEl>
                                          <p:spTgt spid="4"/>
                                        </p:tgtEl>
                                        <p:attrNameLst>
                                          <p:attrName>ppt_h</p:attrName>
                                        </p:attrNameLst>
                                      </p:cBhvr>
                                      <p:tavLst>
                                        <p:tav tm="0">
                                          <p:val>
                                            <p:fltVal val="0"/>
                                          </p:val>
                                        </p:tav>
                                        <p:tav tm="100000">
                                          <p:val>
                                            <p:strVal val="#ppt_h"/>
                                          </p:val>
                                        </p:tav>
                                      </p:tavLst>
                                    </p:anim>
                                    <p:animEffect transition="in" filter="fade">
                                      <p:cBhvr>
                                        <p:cTn id="30" dur="1000"/>
                                        <p:tgtEl>
                                          <p:spTgt spid="4"/>
                                        </p:tgtEl>
                                      </p:cBhvr>
                                    </p:animEffect>
                                  </p:childTnLst>
                                </p:cTn>
                              </p:par>
                            </p:childTnLst>
                          </p:cTn>
                        </p:par>
                        <p:par>
                          <p:cTn id="31" fill="hold">
                            <p:stCondLst>
                              <p:cond delay="1000"/>
                            </p:stCondLst>
                            <p:childTnLst>
                              <p:par>
                                <p:cTn id="32" presetID="42" presetClass="entr" presetSubtype="0" fill="hold" grpId="0" nodeType="after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1000"/>
                                        <p:tgtEl>
                                          <p:spTgt spid="14"/>
                                        </p:tgtEl>
                                      </p:cBhvr>
                                    </p:animEffect>
                                    <p:anim calcmode="lin" valueType="num">
                                      <p:cBhvr>
                                        <p:cTn id="35" dur="1000" fill="hold"/>
                                        <p:tgtEl>
                                          <p:spTgt spid="14"/>
                                        </p:tgtEl>
                                        <p:attrNameLst>
                                          <p:attrName>ppt_x</p:attrName>
                                        </p:attrNameLst>
                                      </p:cBhvr>
                                      <p:tavLst>
                                        <p:tav tm="0">
                                          <p:val>
                                            <p:strVal val="#ppt_x"/>
                                          </p:val>
                                        </p:tav>
                                        <p:tav tm="100000">
                                          <p:val>
                                            <p:strVal val="#ppt_x"/>
                                          </p:val>
                                        </p:tav>
                                      </p:tavLst>
                                    </p:anim>
                                    <p:anim calcmode="lin" valueType="num">
                                      <p:cBhvr>
                                        <p:cTn id="36" dur="1000" fill="hold"/>
                                        <p:tgtEl>
                                          <p:spTgt spid="14"/>
                                        </p:tgtEl>
                                        <p:attrNameLst>
                                          <p:attrName>ppt_y</p:attrName>
                                        </p:attrNameLst>
                                      </p:cBhvr>
                                      <p:tavLst>
                                        <p:tav tm="0">
                                          <p:val>
                                            <p:strVal val="#ppt_y+.1"/>
                                          </p:val>
                                        </p:tav>
                                        <p:tav tm="100000">
                                          <p:val>
                                            <p:strVal val="#ppt_y"/>
                                          </p:val>
                                        </p:tav>
                                      </p:tavLst>
                                    </p:anim>
                                  </p:childTnLst>
                                </p:cTn>
                              </p:par>
                            </p:childTnLst>
                          </p:cTn>
                        </p:par>
                        <p:par>
                          <p:cTn id="37" fill="hold">
                            <p:stCondLst>
                              <p:cond delay="2000"/>
                            </p:stCondLst>
                            <p:childTnLst>
                              <p:par>
                                <p:cTn id="38" presetID="42" presetClass="entr" presetSubtype="0"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750"/>
                                        <p:tgtEl>
                                          <p:spTgt spid="15"/>
                                        </p:tgtEl>
                                      </p:cBhvr>
                                    </p:animEffect>
                                    <p:anim calcmode="lin" valueType="num">
                                      <p:cBhvr>
                                        <p:cTn id="41" dur="750" fill="hold"/>
                                        <p:tgtEl>
                                          <p:spTgt spid="15"/>
                                        </p:tgtEl>
                                        <p:attrNameLst>
                                          <p:attrName>ppt_x</p:attrName>
                                        </p:attrNameLst>
                                      </p:cBhvr>
                                      <p:tavLst>
                                        <p:tav tm="0">
                                          <p:val>
                                            <p:strVal val="#ppt_x"/>
                                          </p:val>
                                        </p:tav>
                                        <p:tav tm="100000">
                                          <p:val>
                                            <p:strVal val="#ppt_x"/>
                                          </p:val>
                                        </p:tav>
                                      </p:tavLst>
                                    </p:anim>
                                    <p:anim calcmode="lin" valueType="num">
                                      <p:cBhvr>
                                        <p:cTn id="42" dur="75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3" repeatCount="indefinite" fill="hold" display="0">
                  <p:stCondLst>
                    <p:cond delay="indefinite"/>
                  </p:stCondLst>
                  <p:endCondLst>
                    <p:cond evt="onStopAudio" delay="0">
                      <p:tgtEl>
                        <p:sldTgt/>
                      </p:tgtEl>
                    </p:cond>
                  </p:endCondLst>
                </p:cTn>
                <p:tgtEl>
                  <p:spTgt spid="13"/>
                </p:tgtEl>
              </p:cMediaNode>
            </p:audio>
          </p:childTnLst>
        </p:cTn>
      </p:par>
    </p:tnLst>
    <p:bldLst>
      <p:bldP spid="14" grpId="0"/>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3" name="TextBox 12"/>
          <p:cNvSpPr txBox="1"/>
          <p:nvPr/>
        </p:nvSpPr>
        <p:spPr>
          <a:xfrm>
            <a:off x="3201851" y="-32291"/>
            <a:ext cx="616828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rPr>
              <a:t>Cầu</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rPr>
              <a:t>thủ</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rPr>
              <a:t>dự</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rPr>
              <a:t>bị</a:t>
            </a:r>
            <a:endPar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endParaRPr>
          </a:p>
        </p:txBody>
      </p:sp>
      <p:pic>
        <p:nvPicPr>
          <p:cNvPr id="4" name="Picture 3"/>
          <p:cNvPicPr>
            <a:picLocks noChangeAspect="1"/>
          </p:cNvPicPr>
          <p:nvPr/>
        </p:nvPicPr>
        <p:blipFill>
          <a:blip r:embed="rId1"/>
          <a:stretch>
            <a:fillRect/>
          </a:stretch>
        </p:blipFill>
        <p:spPr>
          <a:xfrm>
            <a:off x="853401" y="660278"/>
            <a:ext cx="10598727" cy="3640625"/>
          </a:xfrm>
          <a:prstGeom prst="rect">
            <a:avLst/>
          </a:prstGeom>
        </p:spPr>
      </p:pic>
      <p:pic>
        <p:nvPicPr>
          <p:cNvPr id="14" name="Picture 13"/>
          <p:cNvPicPr>
            <a:picLocks noChangeAspect="1"/>
          </p:cNvPicPr>
          <p:nvPr/>
        </p:nvPicPr>
        <p:blipFill>
          <a:blip r:embed="rId2"/>
          <a:stretch>
            <a:fillRect/>
          </a:stretch>
        </p:blipFill>
        <p:spPr>
          <a:xfrm>
            <a:off x="853402" y="4260953"/>
            <a:ext cx="10598726" cy="2493832"/>
          </a:xfrm>
          <a:prstGeom prst="rect">
            <a:avLst/>
          </a:prstGeom>
        </p:spPr>
      </p:pic>
      <p:grpSp>
        <p:nvGrpSpPr>
          <p:cNvPr id="31" name="Group 30"/>
          <p:cNvGrpSpPr/>
          <p:nvPr/>
        </p:nvGrpSpPr>
        <p:grpSpPr>
          <a:xfrm>
            <a:off x="8663650" y="7700"/>
            <a:ext cx="3528350" cy="609824"/>
            <a:chOff x="1267261" y="7270381"/>
            <a:chExt cx="5825836" cy="649137"/>
          </a:xfrm>
        </p:grpSpPr>
        <p:sp>
          <p:nvSpPr>
            <p:cNvPr id="32" name="TextBox 31"/>
            <p:cNvSpPr txBox="1"/>
            <p:nvPr/>
          </p:nvSpPr>
          <p:spPr>
            <a:xfrm>
              <a:off x="1267261" y="7270381"/>
              <a:ext cx="5825836" cy="649137"/>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dirty="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33" name="TextBox 32"/>
            <p:cNvSpPr txBox="1"/>
            <p:nvPr/>
          </p:nvSpPr>
          <p:spPr>
            <a:xfrm>
              <a:off x="1925712" y="7304910"/>
              <a:ext cx="5167385" cy="5569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err="1">
                  <a:ln>
                    <a:noFill/>
                  </a:ln>
                  <a:solidFill>
                    <a:prstClr val="white"/>
                  </a:solidFill>
                  <a:effectLst/>
                  <a:uLnTx/>
                  <a:uFillTx/>
                  <a:latin typeface="Arial" panose="020B0604020202020204" pitchFamily="34" charset="0"/>
                  <a:ea typeface="Arial-Rounded" panose="020B0604020202020204" pitchFamily="34" charset="0"/>
                  <a:cs typeface="Arial" panose="020B0604020202020204" pitchFamily="34" charset="0"/>
                </a:rPr>
                <a:t>Đọc</a:t>
              </a:r>
              <a: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white"/>
                  </a:solidFill>
                  <a:effectLst/>
                  <a:uLnTx/>
                  <a:uFillTx/>
                  <a:latin typeface="Arial" panose="020B0604020202020204" pitchFamily="34" charset="0"/>
                  <a:ea typeface="Arial-Rounded" panose="020B0604020202020204" pitchFamily="34" charset="0"/>
                  <a:cs typeface="Arial" panose="020B0604020202020204" pitchFamily="34" charset="0"/>
                </a:rPr>
                <a:t>nối</a:t>
              </a:r>
              <a: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2800" b="0" i="0" u="none" strike="noStrike" kern="1200" cap="none" spc="0" normalizeH="0" baseline="0" noProof="0" err="1">
                  <a:ln>
                    <a:noFill/>
                  </a:ln>
                  <a:solidFill>
                    <a:prstClr val="white"/>
                  </a:solidFill>
                  <a:effectLst/>
                  <a:uLnTx/>
                  <a:uFillTx/>
                  <a:latin typeface="Arial" panose="020B0604020202020204" pitchFamily="34" charset="0"/>
                  <a:ea typeface="Arial-Rounded" panose="020B0604020202020204" pitchFamily="34" charset="0"/>
                  <a:cs typeface="Arial" panose="020B0604020202020204" pitchFamily="34" charset="0"/>
                </a:rPr>
                <a:t>tiếp</a:t>
              </a:r>
              <a:r>
                <a:rPr kumimoji="0" lang="en-US" sz="2800" b="0" i="0" u="none" strike="noStrike" kern="1200" cap="none" spc="0" normalizeH="0" baseline="0" noProof="0">
                  <a:ln>
                    <a:noFill/>
                  </a:ln>
                  <a:solidFill>
                    <a:prstClr val="white"/>
                  </a:solidFill>
                  <a:effectLst/>
                  <a:uLnTx/>
                  <a:uFillTx/>
                  <a:latin typeface="Arial" panose="020B0604020202020204" pitchFamily="34" charset="0"/>
                  <a:ea typeface="Arial-Rounded" panose="020B0604020202020204" pitchFamily="34" charset="0"/>
                  <a:cs typeface="Arial" panose="020B0604020202020204" pitchFamily="34" charset="0"/>
                </a:rPr>
                <a:t> </a:t>
              </a:r>
              <a:r>
                <a:rPr lang="en-US" sz="2800">
                  <a:solidFill>
                    <a:prstClr val="white"/>
                  </a:solidFill>
                  <a:latin typeface="Arial" panose="020B0604020202020204" pitchFamily="34" charset="0"/>
                  <a:ea typeface="Arial-Rounded" panose="020B0604020202020204" pitchFamily="34" charset="0"/>
                  <a:cs typeface="Arial" panose="020B0604020202020204" pitchFamily="34" charset="0"/>
                </a:rPr>
                <a:t>lần 2</a:t>
              </a:r>
              <a:endPar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Arial-Rounded" panose="020B0604020202020204" pitchFamily="34" charset="0"/>
                <a:cs typeface="Arial" panose="020B0604020202020204" pitchFamily="34" charset="0"/>
              </a:endParaRPr>
            </a:p>
          </p:txBody>
        </p:sp>
      </p:grpSp>
      <p:sp>
        <p:nvSpPr>
          <p:cNvPr id="2" name="Oval 1"/>
          <p:cNvSpPr/>
          <p:nvPr/>
        </p:nvSpPr>
        <p:spPr>
          <a:xfrm>
            <a:off x="889910" y="665825"/>
            <a:ext cx="457202" cy="3693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1</a:t>
            </a: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Oval 33"/>
          <p:cNvSpPr/>
          <p:nvPr/>
        </p:nvSpPr>
        <p:spPr>
          <a:xfrm>
            <a:off x="889911" y="1448506"/>
            <a:ext cx="397966" cy="34490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2</a:t>
            </a: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Oval 36"/>
          <p:cNvSpPr/>
          <p:nvPr/>
        </p:nvSpPr>
        <p:spPr>
          <a:xfrm>
            <a:off x="889910" y="3152615"/>
            <a:ext cx="415637" cy="36021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3</a:t>
            </a: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Oval 38"/>
          <p:cNvSpPr/>
          <p:nvPr/>
        </p:nvSpPr>
        <p:spPr>
          <a:xfrm>
            <a:off x="834491" y="4338131"/>
            <a:ext cx="415637" cy="36021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4</a:t>
            </a: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3" name="Straight Connector 42"/>
          <p:cNvCxnSpPr/>
          <p:nvPr/>
        </p:nvCxnSpPr>
        <p:spPr>
          <a:xfrm flipV="1">
            <a:off x="11258165" y="1035137"/>
            <a:ext cx="124691" cy="43790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11188893" y="1035137"/>
            <a:ext cx="96981" cy="39514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3970674" y="2628409"/>
            <a:ext cx="96981" cy="39514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4067655" y="2628409"/>
            <a:ext cx="96981" cy="39514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11320510" y="6001643"/>
            <a:ext cx="96981" cy="39514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4067654" y="3844430"/>
            <a:ext cx="96981" cy="39514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V="1">
            <a:off x="4183546" y="3844430"/>
            <a:ext cx="96981" cy="39514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V="1">
            <a:off x="11417491" y="6001643"/>
            <a:ext cx="96981" cy="39514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cxnSp>
        <p:nvCxnSpPr>
          <p:cNvPr id="9" name="8"/>
          <p:cNvCxnSpPr/>
          <p:nvPr/>
        </p:nvCxnSpPr>
        <p:spPr>
          <a:xfrm>
            <a:off x="0" y="0"/>
            <a:ext cx="1552575" cy="1508581"/>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0" name="9"/>
          <p:cNvSpPr/>
          <p:nvPr/>
        </p:nvSpPr>
        <p:spPr>
          <a:xfrm>
            <a:off x="1552575" y="1508581"/>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cxnSp>
        <p:nvCxnSpPr>
          <p:cNvPr id="11" name="10"/>
          <p:cNvCxnSpPr/>
          <p:nvPr/>
        </p:nvCxnSpPr>
        <p:spPr>
          <a:xfrm>
            <a:off x="1685925" y="1628775"/>
            <a:ext cx="1438275" cy="1378862"/>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3" name="12"/>
          <p:cNvCxnSpPr/>
          <p:nvPr/>
        </p:nvCxnSpPr>
        <p:spPr>
          <a:xfrm flipH="1">
            <a:off x="1576983" y="3170658"/>
            <a:ext cx="1485900" cy="1362075"/>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5" name="14"/>
          <p:cNvCxnSpPr/>
          <p:nvPr/>
        </p:nvCxnSpPr>
        <p:spPr>
          <a:xfrm>
            <a:off x="1588443" y="4695754"/>
            <a:ext cx="2904006" cy="2162246"/>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7" name="16"/>
          <p:cNvSpPr/>
          <p:nvPr/>
        </p:nvSpPr>
        <p:spPr>
          <a:xfrm>
            <a:off x="1443633" y="4566035"/>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7" name="26"/>
          <p:cNvSpPr/>
          <p:nvPr/>
        </p:nvSpPr>
        <p:spPr>
          <a:xfrm>
            <a:off x="-265521" y="-76199"/>
            <a:ext cx="1124" cy="1013"/>
          </a:xfrm>
          <a:custGeom>
            <a:avLst/>
            <a:gdLst>
              <a:gd name="connsiteX0" fmla="*/ 10 w 1124"/>
              <a:gd name="connsiteY0" fmla="*/ 0 h 1013"/>
              <a:gd name="connsiteX1" fmla="*/ 1124 w 1124"/>
              <a:gd name="connsiteY1" fmla="*/ 1013 h 1013"/>
              <a:gd name="connsiteX2" fmla="*/ 0 w 1124"/>
              <a:gd name="connsiteY2" fmla="*/ 1013 h 1013"/>
              <a:gd name="connsiteX3" fmla="*/ 10 w 1124"/>
              <a:gd name="connsiteY3" fmla="*/ 0 h 1013"/>
            </a:gdLst>
            <a:ahLst/>
            <a:cxnLst>
              <a:cxn ang="0">
                <a:pos x="connsiteX0" y="connsiteY0"/>
              </a:cxn>
              <a:cxn ang="0">
                <a:pos x="connsiteX1" y="connsiteY1"/>
              </a:cxn>
              <a:cxn ang="0">
                <a:pos x="connsiteX2" y="connsiteY2"/>
              </a:cxn>
              <a:cxn ang="0">
                <a:pos x="connsiteX3" y="connsiteY3"/>
              </a:cxn>
            </a:cxnLst>
            <a:rect l="l" t="t" r="r" b="b"/>
            <a:pathLst>
              <a:path w="1124" h="1013">
                <a:moveTo>
                  <a:pt x="10" y="0"/>
                </a:moveTo>
                <a:lnTo>
                  <a:pt x="1124" y="1013"/>
                </a:lnTo>
                <a:lnTo>
                  <a:pt x="0" y="1013"/>
                </a:lnTo>
                <a:lnTo>
                  <a:pt x="10" y="0"/>
                </a:lnTo>
                <a:close/>
              </a:path>
            </a:pathLst>
          </a:custGeom>
          <a:blipFill>
            <a:blip r:embed="rId1"/>
            <a:srcRect/>
            <a:stretch>
              <a:fillRect l="-475" t="621" r="475" b="-6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30" name="29"/>
          <p:cNvSpPr/>
          <p:nvPr/>
        </p:nvSpPr>
        <p:spPr>
          <a:xfrm>
            <a:off x="0" y="166605"/>
            <a:ext cx="4351063" cy="6691395"/>
          </a:xfrm>
          <a:custGeom>
            <a:avLst/>
            <a:gdLst>
              <a:gd name="connsiteX0" fmla="*/ 0 w 4351063"/>
              <a:gd name="connsiteY0" fmla="*/ 0 h 6746318"/>
              <a:gd name="connsiteX1" fmla="*/ 3027088 w 4351063"/>
              <a:gd name="connsiteY1" fmla="*/ 2926793 h 6746318"/>
              <a:gd name="connsiteX2" fmla="*/ 1407838 w 4351063"/>
              <a:gd name="connsiteY2" fmla="*/ 4431743 h 6746318"/>
              <a:gd name="connsiteX3" fmla="*/ 1331638 w 4351063"/>
              <a:gd name="connsiteY3" fmla="*/ 4507943 h 6746318"/>
              <a:gd name="connsiteX4" fmla="*/ 4351063 w 4351063"/>
              <a:gd name="connsiteY4" fmla="*/ 6746318 h 6746318"/>
              <a:gd name="connsiteX5" fmla="*/ 0 w 4351063"/>
              <a:gd name="connsiteY5" fmla="*/ 6728914 h 6746318"/>
              <a:gd name="connsiteX6" fmla="*/ 0 w 4351063"/>
              <a:gd name="connsiteY6" fmla="*/ 0 h 674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1063" h="6746318">
                <a:moveTo>
                  <a:pt x="0" y="0"/>
                </a:moveTo>
                <a:lnTo>
                  <a:pt x="3027088" y="2926793"/>
                </a:lnTo>
                <a:lnTo>
                  <a:pt x="1407838" y="4431743"/>
                </a:lnTo>
                <a:lnTo>
                  <a:pt x="1331638" y="4507943"/>
                </a:lnTo>
                <a:lnTo>
                  <a:pt x="4351063" y="6746318"/>
                </a:lnTo>
                <a:lnTo>
                  <a:pt x="0" y="6728914"/>
                </a:lnTo>
                <a:lnTo>
                  <a:pt x="0" y="0"/>
                </a:lnTo>
                <a:close/>
              </a:path>
            </a:pathLst>
          </a:cu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pic>
        <p:nvPicPr>
          <p:cNvPr id="62" name="61" descr="E:\素材\春\7ff96c0408d5f1ad90e6490e1fb39ea4.png7ff96c0408d5f1ad90e6490e1fb39ea4"/>
          <p:cNvPicPr>
            <a:picLocks noChangeAspect="1"/>
          </p:cNvPicPr>
          <p:nvPr/>
        </p:nvPicPr>
        <p:blipFill>
          <a:blip r:embed="rId2" cstate="screen"/>
          <a:srcRect/>
          <a:stretch>
            <a:fillRect/>
          </a:stretch>
        </p:blipFill>
        <p:spPr>
          <a:xfrm rot="814195" flipV="1">
            <a:off x="-603250" y="396875"/>
            <a:ext cx="1523365" cy="1489075"/>
          </a:xfrm>
          <a:prstGeom prst="rect">
            <a:avLst/>
          </a:prstGeom>
        </p:spPr>
      </p:pic>
      <p:pic>
        <p:nvPicPr>
          <p:cNvPr id="63" name="62" descr="E:\素材\春\7ff96c0408d5f1ad90e6490e1fb39ea4.png7ff96c0408d5f1ad90e6490e1fb39ea4"/>
          <p:cNvPicPr>
            <a:picLocks noChangeAspect="1"/>
          </p:cNvPicPr>
          <p:nvPr/>
        </p:nvPicPr>
        <p:blipFill>
          <a:blip r:embed="rId3" cstate="screen"/>
          <a:srcRect/>
          <a:stretch>
            <a:fillRect/>
          </a:stretch>
        </p:blipFill>
        <p:spPr>
          <a:xfrm rot="11111076" flipH="1">
            <a:off x="-189865" y="-125095"/>
            <a:ext cx="1796415" cy="1758315"/>
          </a:xfrm>
          <a:prstGeom prst="rect">
            <a:avLst/>
          </a:prstGeom>
        </p:spPr>
      </p:pic>
      <p:pic>
        <p:nvPicPr>
          <p:cNvPr id="2" name="1" descr="E:\素材\春\7ff96c0408d5f1ad90e6490e1fb39ea4.png7ff96c0408d5f1ad90e6490e1fb39ea4"/>
          <p:cNvPicPr>
            <a:picLocks noChangeAspect="1"/>
          </p:cNvPicPr>
          <p:nvPr/>
        </p:nvPicPr>
        <p:blipFill>
          <a:blip r:embed="rId4" cstate="screen"/>
          <a:srcRect/>
          <a:stretch>
            <a:fillRect/>
          </a:stretch>
        </p:blipFill>
        <p:spPr>
          <a:xfrm rot="21000000">
            <a:off x="10031048" y="4756299"/>
            <a:ext cx="2396490" cy="2344420"/>
          </a:xfrm>
          <a:prstGeom prst="rect">
            <a:avLst/>
          </a:prstGeom>
        </p:spPr>
      </p:pic>
      <p:grpSp>
        <p:nvGrpSpPr>
          <p:cNvPr id="7" name="Group 6"/>
          <p:cNvGrpSpPr/>
          <p:nvPr/>
        </p:nvGrpSpPr>
        <p:grpSpPr>
          <a:xfrm>
            <a:off x="156834" y="1993081"/>
            <a:ext cx="2109019" cy="2109019"/>
            <a:chOff x="156834" y="1993081"/>
            <a:chExt cx="2109019" cy="2109019"/>
          </a:xfrm>
        </p:grpSpPr>
        <p:sp>
          <p:nvSpPr>
            <p:cNvPr id="3" name="Oval 2"/>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p:cNvSpPr txBox="1"/>
            <p:nvPr/>
          </p:nvSpPr>
          <p:spPr>
            <a:xfrm>
              <a:off x="315731" y="2243748"/>
              <a:ext cx="1711988" cy="1754326"/>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defRPr/>
              </a:pPr>
              <a:r>
                <a:rPr kumimoji="0" lang="en-US" altLang="zh-CN" sz="3600" b="1" i="0" u="none" strike="noStrike" kern="1200" cap="none" spc="0" normalizeH="0" baseline="0" noProof="0" dirty="0">
                  <a:ln>
                    <a:noFill/>
                  </a:ln>
                  <a:solidFill>
                    <a:prstClr val="white"/>
                  </a:solidFill>
                  <a:effectLst/>
                  <a:uLnTx/>
                  <a:uFillTx/>
                  <a:latin typeface="Arial" panose="020B0604020202020204" pitchFamily="34" charset="0"/>
                  <a:ea typeface="Arial-Rounded" panose="020B0604020202020204" pitchFamily="34" charset="0"/>
                  <a:cs typeface="Arial" panose="020B0604020202020204" pitchFamily="34" charset="0"/>
                  <a:sym typeface="+mn-lt"/>
                </a:rPr>
                <a:t>GIẢI NGHĨA TỪ</a:t>
              </a:r>
              <a:endParaRPr kumimoji="0" lang="zh-CN" altLang="en-US" sz="3600" b="1" i="0" u="none" strike="noStrike" kern="1200" cap="none" spc="0" normalizeH="0" baseline="0" noProof="0" dirty="0">
                <a:ln>
                  <a:noFill/>
                </a:ln>
                <a:solidFill>
                  <a:prstClr val="white"/>
                </a:solidFill>
                <a:effectLst/>
                <a:uLnTx/>
                <a:uFillTx/>
                <a:latin typeface="Arial" panose="020B0604020202020204" pitchFamily="34" charset="0"/>
                <a:ea typeface="Arial-Rounded" panose="020B0604020202020204" pitchFamily="34" charset="0"/>
                <a:cs typeface="Arial" panose="020B0604020202020204" pitchFamily="34" charset="0"/>
                <a:sym typeface="+mn-lt"/>
              </a:endParaRPr>
            </a:p>
          </p:txBody>
        </p:sp>
      </p:grpSp>
      <p:sp>
        <p:nvSpPr>
          <p:cNvPr id="28" name="2"/>
          <p:cNvSpPr/>
          <p:nvPr/>
        </p:nvSpPr>
        <p:spPr>
          <a:xfrm>
            <a:off x="3425187" y="716098"/>
            <a:ext cx="8019905" cy="5347817"/>
          </a:xfrm>
          <a:prstGeom prst="roundRect">
            <a:avLst>
              <a:gd name="adj" fmla="val 31710"/>
            </a:avLst>
          </a:prstGeom>
          <a:solidFill>
            <a:srgbClr val="FEF4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grpSp>
        <p:nvGrpSpPr>
          <p:cNvPr id="42" name="Group 41"/>
          <p:cNvGrpSpPr/>
          <p:nvPr/>
        </p:nvGrpSpPr>
        <p:grpSpPr>
          <a:xfrm>
            <a:off x="4222217" y="947747"/>
            <a:ext cx="6630153" cy="2315191"/>
            <a:chOff x="214985" y="3183956"/>
            <a:chExt cx="3657960" cy="2109019"/>
          </a:xfrm>
        </p:grpSpPr>
        <p:sp>
          <p:nvSpPr>
            <p:cNvPr id="43" name="Hexagon 42"/>
            <p:cNvSpPr/>
            <p:nvPr/>
          </p:nvSpPr>
          <p:spPr>
            <a:xfrm>
              <a:off x="214985" y="3183956"/>
              <a:ext cx="3657960"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44" name="TextBox 43"/>
            <p:cNvSpPr txBox="1"/>
            <p:nvPr/>
          </p:nvSpPr>
          <p:spPr>
            <a:xfrm>
              <a:off x="479267" y="3401788"/>
              <a:ext cx="3287475" cy="1766321"/>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defRPr/>
              </a:pPr>
              <a:r>
                <a:rPr kumimoji="0" lang="en-US" sz="3600" b="0" i="0" u="none" strike="noStrike" kern="1200" cap="none" spc="0" normalizeH="0" baseline="0" noProof="0" dirty="0" err="1">
                  <a:ln>
                    <a:noFill/>
                  </a:ln>
                  <a:solidFill>
                    <a:srgbClr val="FF0000"/>
                  </a:solidFill>
                  <a:effectLst/>
                  <a:uLnTx/>
                  <a:uFillTx/>
                  <a:latin typeface="Arial" panose="020B0604020202020204" pitchFamily="34" charset="0"/>
                  <a:ea typeface="Arial-Rounded" panose="020B0604020202020204" pitchFamily="34" charset="0"/>
                  <a:cs typeface="Arial" panose="020B0604020202020204" pitchFamily="34" charset="0"/>
                </a:rPr>
                <a:t>Dự</a:t>
              </a:r>
              <a:r>
                <a:rPr kumimoji="0" lang="en-US" sz="3600" b="0" i="0" u="none" strike="noStrike" kern="1200" cap="none" spc="0" normalizeH="0" baseline="0" noProof="0" dirty="0">
                  <a:ln>
                    <a:noFill/>
                  </a:ln>
                  <a:solidFill>
                    <a:srgbClr val="FF0000"/>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srgbClr val="FF0000"/>
                  </a:solidFill>
                  <a:effectLst/>
                  <a:uLnTx/>
                  <a:uFillTx/>
                  <a:latin typeface="Arial" panose="020B0604020202020204" pitchFamily="34" charset="0"/>
                  <a:ea typeface="Arial-Rounded" panose="020B0604020202020204" pitchFamily="34" charset="0"/>
                  <a:cs typeface="Arial" panose="020B0604020202020204" pitchFamily="34" charset="0"/>
                </a:rPr>
                <a:t>bị</a:t>
              </a:r>
              <a:endParaRPr kumimoji="0" lang="en-US" sz="3600" b="0" i="0" u="none" strike="noStrike" kern="1200" cap="none" spc="0" normalizeH="0" baseline="0" noProof="0" dirty="0">
                <a:ln>
                  <a:noFill/>
                </a:ln>
                <a:solidFill>
                  <a:srgbClr val="FF0000"/>
                </a:solidFill>
                <a:effectLst/>
                <a:uLnTx/>
                <a:uFillTx/>
                <a:latin typeface="Arial" panose="020B0604020202020204" pitchFamily="34" charset="0"/>
                <a:ea typeface="Arial-Rounded" panose="020B0604020202020204" pitchFamily="34" charset="0"/>
                <a:cs typeface="Arial" panose="020B0604020202020204" pitchFamily="34" charset="0"/>
              </a:endParaRPr>
            </a:p>
            <a:p>
              <a:pPr marL="0" marR="0" lvl="0" indent="0" algn="ctr" defTabSz="913130" rtl="0" eaLnBrk="1" fontAlgn="base" latinLnBrk="0" hangingPunct="1">
                <a:lnSpc>
                  <a:spcPct val="100000"/>
                </a:lnSpc>
                <a:spcBef>
                  <a:spcPct val="0"/>
                </a:spcBef>
                <a:spcAft>
                  <a:spcPct val="0"/>
                </a:spcAft>
                <a:buClrTx/>
                <a:buSzTx/>
                <a:buFontTx/>
                <a:buNone/>
                <a:defRPr/>
              </a:pPr>
              <a:r>
                <a:rPr kumimoji="0" lang="en-US" sz="2800" b="0" i="0" u="none" strike="noStrike" kern="1200" cap="none" spc="0" normalizeH="0" baseline="0" noProof="0" dirty="0" err="1">
                  <a:ln>
                    <a:noFill/>
                  </a:ln>
                  <a:solidFill>
                    <a:srgbClr val="231F20"/>
                  </a:solidFill>
                  <a:effectLst/>
                  <a:uLnTx/>
                  <a:uFillTx/>
                  <a:latin typeface="Arial" panose="020B0604020202020204" pitchFamily="34" charset="0"/>
                  <a:ea typeface="Arial-Rounded" panose="020B0604020202020204" pitchFamily="34" charset="0"/>
                  <a:cs typeface="Arial" panose="020B0604020202020204" pitchFamily="34" charset="0"/>
                </a:rPr>
                <a:t>Chưa</a:t>
              </a:r>
              <a:r>
                <a:rPr kumimoji="0" lang="en-US" sz="2800" b="0" i="0" u="none" strike="noStrike" kern="1200" cap="none" spc="0" normalizeH="0" baseline="0" noProof="0" dirty="0">
                  <a:ln>
                    <a:noFill/>
                  </a:ln>
                  <a:solidFill>
                    <a:srgbClr val="231F20"/>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srgbClr val="231F20"/>
                  </a:solidFill>
                  <a:effectLst/>
                  <a:uLnTx/>
                  <a:uFillTx/>
                  <a:latin typeface="Arial" panose="020B0604020202020204" pitchFamily="34" charset="0"/>
                  <a:ea typeface="Arial-Rounded" panose="020B0604020202020204" pitchFamily="34" charset="0"/>
                  <a:cs typeface="Arial" panose="020B0604020202020204" pitchFamily="34" charset="0"/>
                </a:rPr>
                <a:t>phải</a:t>
              </a:r>
              <a:r>
                <a:rPr kumimoji="0" lang="en-US" sz="2800" b="0" i="0" u="none" strike="noStrike" kern="1200" cap="none" spc="0" normalizeH="0" baseline="0" noProof="0" dirty="0">
                  <a:ln>
                    <a:noFill/>
                  </a:ln>
                  <a:solidFill>
                    <a:srgbClr val="231F20"/>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srgbClr val="231F20"/>
                  </a:solidFill>
                  <a:effectLst/>
                  <a:uLnTx/>
                  <a:uFillTx/>
                  <a:latin typeface="Arial" panose="020B0604020202020204" pitchFamily="34" charset="0"/>
                  <a:ea typeface="Arial-Rounded" panose="020B0604020202020204" pitchFamily="34" charset="0"/>
                  <a:cs typeface="Arial" panose="020B0604020202020204" pitchFamily="34" charset="0"/>
                </a:rPr>
                <a:t>là</a:t>
              </a:r>
              <a:r>
                <a:rPr kumimoji="0" lang="en-US" sz="2800" b="0" i="0" u="none" strike="noStrike" kern="1200" cap="none" spc="0" normalizeH="0" baseline="0" noProof="0" dirty="0">
                  <a:ln>
                    <a:noFill/>
                  </a:ln>
                  <a:solidFill>
                    <a:srgbClr val="231F20"/>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srgbClr val="231F20"/>
                  </a:solidFill>
                  <a:effectLst/>
                  <a:uLnTx/>
                  <a:uFillTx/>
                  <a:latin typeface="Arial" panose="020B0604020202020204" pitchFamily="34" charset="0"/>
                  <a:ea typeface="Arial-Rounded" panose="020B0604020202020204" pitchFamily="34" charset="0"/>
                  <a:cs typeface="Arial" panose="020B0604020202020204" pitchFamily="34" charset="0"/>
                </a:rPr>
                <a:t>thành</a:t>
              </a:r>
              <a:r>
                <a:rPr kumimoji="0" lang="en-US" sz="2800" b="0" i="0" u="none" strike="noStrike" kern="1200" cap="none" spc="0" normalizeH="0" baseline="0" noProof="0" dirty="0">
                  <a:ln>
                    <a:noFill/>
                  </a:ln>
                  <a:solidFill>
                    <a:srgbClr val="231F20"/>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srgbClr val="231F20"/>
                  </a:solidFill>
                  <a:effectLst/>
                  <a:uLnTx/>
                  <a:uFillTx/>
                  <a:latin typeface="Arial" panose="020B0604020202020204" pitchFamily="34" charset="0"/>
                  <a:ea typeface="Arial-Rounded" panose="020B0604020202020204" pitchFamily="34" charset="0"/>
                  <a:cs typeface="Arial" panose="020B0604020202020204" pitchFamily="34" charset="0"/>
                </a:rPr>
                <a:t>viên</a:t>
              </a:r>
              <a:r>
                <a:rPr kumimoji="0" lang="en-US" sz="2800" b="0" i="0" u="none" strike="noStrike" kern="1200" cap="none" spc="0" normalizeH="0" baseline="0" noProof="0" dirty="0">
                  <a:ln>
                    <a:noFill/>
                  </a:ln>
                  <a:solidFill>
                    <a:srgbClr val="231F20"/>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srgbClr val="231F20"/>
                  </a:solidFill>
                  <a:effectLst/>
                  <a:uLnTx/>
                  <a:uFillTx/>
                  <a:latin typeface="Arial" panose="020B0604020202020204" pitchFamily="34" charset="0"/>
                  <a:ea typeface="Arial-Rounded" panose="020B0604020202020204" pitchFamily="34" charset="0"/>
                  <a:cs typeface="Arial" panose="020B0604020202020204" pitchFamily="34" charset="0"/>
                </a:rPr>
                <a:t>chính</a:t>
              </a:r>
              <a:r>
                <a:rPr kumimoji="0" lang="en-US" sz="2800" b="0" i="0" u="none" strike="noStrike" kern="1200" cap="none" spc="0" normalizeH="0" baseline="0" noProof="0" dirty="0">
                  <a:ln>
                    <a:noFill/>
                  </a:ln>
                  <a:solidFill>
                    <a:srgbClr val="231F20"/>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srgbClr val="231F20"/>
                  </a:solidFill>
                  <a:effectLst/>
                  <a:uLnTx/>
                  <a:uFillTx/>
                  <a:latin typeface="Arial" panose="020B0604020202020204" pitchFamily="34" charset="0"/>
                  <a:ea typeface="Arial-Rounded" panose="020B0604020202020204" pitchFamily="34" charset="0"/>
                  <a:cs typeface="Arial" panose="020B0604020202020204" pitchFamily="34" charset="0"/>
                </a:rPr>
                <a:t>thức</a:t>
              </a:r>
              <a:r>
                <a:rPr kumimoji="0" lang="en-US" sz="2800" b="0" i="0" u="none" strike="noStrike" kern="1200" cap="none" spc="0" normalizeH="0" baseline="0" noProof="0" dirty="0">
                  <a:ln>
                    <a:noFill/>
                  </a:ln>
                  <a:solidFill>
                    <a:srgbClr val="231F20"/>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srgbClr val="231F20"/>
                  </a:solidFill>
                  <a:effectLst/>
                  <a:uLnTx/>
                  <a:uFillTx/>
                  <a:latin typeface="Arial" panose="020B0604020202020204" pitchFamily="34" charset="0"/>
                  <a:ea typeface="Arial-Rounded" panose="020B0604020202020204" pitchFamily="34" charset="0"/>
                  <a:cs typeface="Arial" panose="020B0604020202020204" pitchFamily="34" charset="0"/>
                </a:rPr>
                <a:t>nhưng</a:t>
              </a:r>
              <a:r>
                <a:rPr kumimoji="0" lang="en-US" sz="2800" b="0" i="0" u="none" strike="noStrike" kern="1200" cap="none" spc="0" normalizeH="0" baseline="0" noProof="0" dirty="0">
                  <a:ln>
                    <a:noFill/>
                  </a:ln>
                  <a:solidFill>
                    <a:srgbClr val="231F20"/>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srgbClr val="231F20"/>
                  </a:solidFill>
                  <a:effectLst/>
                  <a:uLnTx/>
                  <a:uFillTx/>
                  <a:latin typeface="Arial" panose="020B0604020202020204" pitchFamily="34" charset="0"/>
                  <a:ea typeface="Arial-Rounded" panose="020B0604020202020204" pitchFamily="34" charset="0"/>
                  <a:cs typeface="Arial" panose="020B0604020202020204" pitchFamily="34" charset="0"/>
                </a:rPr>
                <a:t>có</a:t>
              </a:r>
              <a:r>
                <a:rPr kumimoji="0" lang="en-US" sz="2800" b="0" i="0" u="none" strike="noStrike" kern="1200" cap="none" spc="0" normalizeH="0" baseline="0" noProof="0" dirty="0">
                  <a:ln>
                    <a:noFill/>
                  </a:ln>
                  <a:solidFill>
                    <a:srgbClr val="231F20"/>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srgbClr val="231F20"/>
                  </a:solidFill>
                  <a:effectLst/>
                  <a:uLnTx/>
                  <a:uFillTx/>
                  <a:latin typeface="Arial" panose="020B0604020202020204" pitchFamily="34" charset="0"/>
                  <a:ea typeface="Arial-Rounded" panose="020B0604020202020204" pitchFamily="34" charset="0"/>
                  <a:cs typeface="Arial" panose="020B0604020202020204" pitchFamily="34" charset="0"/>
                </a:rPr>
                <a:t>thể</a:t>
              </a:r>
              <a:r>
                <a:rPr kumimoji="0" lang="en-US" sz="2800" b="0" i="0" u="none" strike="noStrike" kern="1200" cap="none" spc="0" normalizeH="0" baseline="0" noProof="0" dirty="0">
                  <a:ln>
                    <a:noFill/>
                  </a:ln>
                  <a:solidFill>
                    <a:srgbClr val="231F20"/>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srgbClr val="231F20"/>
                  </a:solidFill>
                  <a:effectLst/>
                  <a:uLnTx/>
                  <a:uFillTx/>
                  <a:latin typeface="Arial" panose="020B0604020202020204" pitchFamily="34" charset="0"/>
                  <a:ea typeface="Arial-Rounded" panose="020B0604020202020204" pitchFamily="34" charset="0"/>
                  <a:cs typeface="Arial" panose="020B0604020202020204" pitchFamily="34" charset="0"/>
                </a:rPr>
                <a:t>thay</a:t>
              </a:r>
              <a:r>
                <a:rPr kumimoji="0" lang="en-US" sz="2800" b="0" i="0" u="none" strike="noStrike" kern="1200" cap="none" spc="0" normalizeH="0" baseline="0" noProof="0" dirty="0">
                  <a:ln>
                    <a:noFill/>
                  </a:ln>
                  <a:solidFill>
                    <a:srgbClr val="231F20"/>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srgbClr val="231F20"/>
                  </a:solidFill>
                  <a:effectLst/>
                  <a:uLnTx/>
                  <a:uFillTx/>
                  <a:latin typeface="Arial" panose="020B0604020202020204" pitchFamily="34" charset="0"/>
                  <a:ea typeface="Arial-Rounded" panose="020B0604020202020204" pitchFamily="34" charset="0"/>
                  <a:cs typeface="Arial" panose="020B0604020202020204" pitchFamily="34" charset="0"/>
                </a:rPr>
                <a:t>thế</a:t>
              </a:r>
              <a:r>
                <a:rPr kumimoji="0" lang="en-US" sz="2800" b="0" i="0" u="none" strike="noStrike" kern="1200" cap="none" spc="0" normalizeH="0" baseline="0" noProof="0" dirty="0">
                  <a:ln>
                    <a:noFill/>
                  </a:ln>
                  <a:solidFill>
                    <a:srgbClr val="231F20"/>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srgbClr val="231F20"/>
                  </a:solidFill>
                  <a:effectLst/>
                  <a:uLnTx/>
                  <a:uFillTx/>
                  <a:latin typeface="Arial" panose="020B0604020202020204" pitchFamily="34" charset="0"/>
                  <a:ea typeface="Arial-Rounded" panose="020B0604020202020204" pitchFamily="34" charset="0"/>
                  <a:cs typeface="Arial" panose="020B0604020202020204" pitchFamily="34" charset="0"/>
                </a:rPr>
                <a:t>hoặc</a:t>
              </a:r>
              <a:r>
                <a:rPr kumimoji="0" lang="en-US" sz="2800" b="0" i="0" u="none" strike="noStrike" kern="1200" cap="none" spc="0" normalizeH="0" baseline="0" noProof="0" dirty="0">
                  <a:ln>
                    <a:noFill/>
                  </a:ln>
                  <a:solidFill>
                    <a:srgbClr val="231F20"/>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srgbClr val="231F20"/>
                  </a:solidFill>
                  <a:effectLst/>
                  <a:uLnTx/>
                  <a:uFillTx/>
                  <a:latin typeface="Arial" panose="020B0604020202020204" pitchFamily="34" charset="0"/>
                  <a:ea typeface="Arial-Rounded" panose="020B0604020202020204" pitchFamily="34" charset="0"/>
                  <a:cs typeface="Arial" panose="020B0604020202020204" pitchFamily="34" charset="0"/>
                </a:rPr>
                <a:t>bổ</a:t>
              </a:r>
              <a:r>
                <a:rPr kumimoji="0" lang="en-US" sz="2800" b="0" i="0" u="none" strike="noStrike" kern="1200" cap="none" spc="0" normalizeH="0" baseline="0" noProof="0" dirty="0">
                  <a:ln>
                    <a:noFill/>
                  </a:ln>
                  <a:solidFill>
                    <a:srgbClr val="231F20"/>
                  </a:solidFill>
                  <a:effectLst/>
                  <a:uLnTx/>
                  <a:uFillTx/>
                  <a:latin typeface="Arial" panose="020B0604020202020204" pitchFamily="34" charset="0"/>
                  <a:ea typeface="Arial-Rounded" panose="020B0604020202020204" pitchFamily="34" charset="0"/>
                  <a:cs typeface="Arial" panose="020B0604020202020204" pitchFamily="34" charset="0"/>
                </a:rPr>
                <a:t> sung </a:t>
              </a:r>
              <a:r>
                <a:rPr kumimoji="0" lang="en-US" sz="2800" b="0" i="0" u="none" strike="noStrike" kern="1200" cap="none" spc="0" normalizeH="0" baseline="0" noProof="0" dirty="0" err="1">
                  <a:ln>
                    <a:noFill/>
                  </a:ln>
                  <a:solidFill>
                    <a:srgbClr val="231F20"/>
                  </a:solidFill>
                  <a:effectLst/>
                  <a:uLnTx/>
                  <a:uFillTx/>
                  <a:latin typeface="Arial" panose="020B0604020202020204" pitchFamily="34" charset="0"/>
                  <a:ea typeface="Arial-Rounded" panose="020B0604020202020204" pitchFamily="34" charset="0"/>
                  <a:cs typeface="Arial" panose="020B0604020202020204" pitchFamily="34" charset="0"/>
                </a:rPr>
                <a:t>khi</a:t>
              </a:r>
              <a:r>
                <a:rPr kumimoji="0" lang="en-US" sz="2800" b="0" i="0" u="none" strike="noStrike" kern="1200" cap="none" spc="0" normalizeH="0" baseline="0" noProof="0" dirty="0">
                  <a:ln>
                    <a:noFill/>
                  </a:ln>
                  <a:solidFill>
                    <a:srgbClr val="231F20"/>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srgbClr val="231F20"/>
                  </a:solidFill>
                  <a:effectLst/>
                  <a:uLnTx/>
                  <a:uFillTx/>
                  <a:latin typeface="Arial" panose="020B0604020202020204" pitchFamily="34" charset="0"/>
                  <a:ea typeface="Arial-Rounded" panose="020B0604020202020204" pitchFamily="34" charset="0"/>
                  <a:cs typeface="Arial" panose="020B0604020202020204" pitchFamily="34" charset="0"/>
                </a:rPr>
                <a:t>cần</a:t>
              </a:r>
              <a:endParaRPr kumimoji="0" lang="zh-CN" altLang="en-US" sz="2800" b="1" i="0" u="none" strike="noStrike" kern="1200" cap="none" spc="0" normalizeH="0" baseline="0" noProof="0" dirty="0">
                <a:ln>
                  <a:noFill/>
                </a:ln>
                <a:solidFill>
                  <a:prstClr val="white"/>
                </a:solidFill>
                <a:effectLst/>
                <a:uLnTx/>
                <a:uFillTx/>
                <a:latin typeface="Arial" panose="020B0604020202020204" pitchFamily="34" charset="0"/>
                <a:ea typeface="Arial-Rounded" panose="020B0604020202020204" pitchFamily="34" charset="0"/>
                <a:cs typeface="Arial" panose="020B0604020202020204" pitchFamily="34" charset="0"/>
                <a:sym typeface="+mn-lt"/>
              </a:endParaRPr>
            </a:p>
          </p:txBody>
        </p:sp>
      </p:grpSp>
      <p:pic>
        <p:nvPicPr>
          <p:cNvPr id="34" name="Picture 33"/>
          <p:cNvPicPr>
            <a:picLocks noChangeAspect="1"/>
          </p:cNvPicPr>
          <p:nvPr/>
        </p:nvPicPr>
        <p:blipFill>
          <a:blip r:embed="rId5"/>
          <a:stretch>
            <a:fillRect/>
          </a:stretch>
        </p:blipFill>
        <p:spPr>
          <a:xfrm>
            <a:off x="10857457" y="55408"/>
            <a:ext cx="1240971" cy="849086"/>
          </a:xfrm>
          <a:prstGeom prst="rect">
            <a:avLst/>
          </a:prstGeom>
        </p:spPr>
      </p:pic>
      <p:grpSp>
        <p:nvGrpSpPr>
          <p:cNvPr id="25" name="Group 24"/>
          <p:cNvGrpSpPr/>
          <p:nvPr/>
        </p:nvGrpSpPr>
        <p:grpSpPr>
          <a:xfrm>
            <a:off x="4207278" y="3408439"/>
            <a:ext cx="6630153" cy="2149400"/>
            <a:chOff x="214985" y="3183956"/>
            <a:chExt cx="3657960" cy="2109019"/>
          </a:xfrm>
        </p:grpSpPr>
        <p:sp>
          <p:nvSpPr>
            <p:cNvPr id="26" name="Hexagon 25"/>
            <p:cNvSpPr/>
            <p:nvPr/>
          </p:nvSpPr>
          <p:spPr>
            <a:xfrm>
              <a:off x="214985" y="3183956"/>
              <a:ext cx="3657960"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9" name="TextBox 28"/>
            <p:cNvSpPr txBox="1"/>
            <p:nvPr/>
          </p:nvSpPr>
          <p:spPr>
            <a:xfrm>
              <a:off x="479267" y="3401788"/>
              <a:ext cx="3287475" cy="1479772"/>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defRPr/>
              </a:pPr>
              <a:r>
                <a:rPr kumimoji="0" lang="en-US" sz="3600" b="0" i="0" u="none" strike="noStrike" kern="1200" cap="none" spc="0" normalizeH="0" baseline="0" noProof="0">
                  <a:ln>
                    <a:noFill/>
                  </a:ln>
                  <a:solidFill>
                    <a:srgbClr val="FF0000"/>
                  </a:solidFill>
                  <a:effectLst/>
                  <a:uLnTx/>
                  <a:uFillTx/>
                  <a:latin typeface="Arial" panose="020B0604020202020204" pitchFamily="34" charset="0"/>
                  <a:ea typeface="Arial-Rounded" panose="020B0604020202020204" pitchFamily="34" charset="0"/>
                  <a:cs typeface="Arial" panose="020B0604020202020204" pitchFamily="34" charset="0"/>
                </a:rPr>
                <a:t>Chậm</a:t>
              </a:r>
              <a:r>
                <a:rPr kumimoji="0" lang="en-US" sz="3600" b="0" i="0" u="none" strike="noStrike" kern="1200" cap="none" spc="0" normalizeH="0" noProof="0">
                  <a:ln>
                    <a:noFill/>
                  </a:ln>
                  <a:solidFill>
                    <a:srgbClr val="FF0000"/>
                  </a:solidFill>
                  <a:effectLst/>
                  <a:uLnTx/>
                  <a:uFillTx/>
                  <a:latin typeface="Arial" panose="020B0604020202020204" pitchFamily="34" charset="0"/>
                  <a:ea typeface="Arial-Rounded" panose="020B0604020202020204" pitchFamily="34" charset="0"/>
                  <a:cs typeface="Arial" panose="020B0604020202020204" pitchFamily="34" charset="0"/>
                </a:rPr>
                <a:t> chạp</a:t>
              </a:r>
              <a:endParaRPr kumimoji="0" lang="en-US" sz="3600" b="0" i="0" u="none" strike="noStrike" kern="1200" cap="none" spc="0" normalizeH="0" baseline="0" noProof="0" dirty="0">
                <a:ln>
                  <a:noFill/>
                </a:ln>
                <a:solidFill>
                  <a:srgbClr val="FF0000"/>
                </a:solidFill>
                <a:effectLst/>
                <a:uLnTx/>
                <a:uFillTx/>
                <a:latin typeface="Arial" panose="020B0604020202020204" pitchFamily="34" charset="0"/>
                <a:ea typeface="Arial-Rounded" panose="020B0604020202020204" pitchFamily="34" charset="0"/>
                <a:cs typeface="Arial" panose="020B0604020202020204" pitchFamily="34" charset="0"/>
              </a:endParaRPr>
            </a:p>
            <a:p>
              <a:pPr marL="0" marR="0" lvl="0" indent="0" algn="ctr" defTabSz="913130" rtl="0" eaLnBrk="1" fontAlgn="base" latinLnBrk="0" hangingPunct="1">
                <a:lnSpc>
                  <a:spcPct val="100000"/>
                </a:lnSpc>
                <a:spcBef>
                  <a:spcPct val="0"/>
                </a:spcBef>
                <a:spcAft>
                  <a:spcPct val="0"/>
                </a:spcAft>
                <a:buClrTx/>
                <a:buSzTx/>
                <a:buFontTx/>
                <a:buNone/>
                <a:defRPr/>
              </a:pPr>
              <a:r>
                <a:rPr kumimoji="0" lang="en-US" sz="2800" b="0" i="0" u="none" strike="noStrike" kern="1200" cap="none" spc="0" normalizeH="0" baseline="0" noProof="0">
                  <a:ln>
                    <a:noFill/>
                  </a:ln>
                  <a:solidFill>
                    <a:srgbClr val="231F20"/>
                  </a:solidFill>
                  <a:effectLst/>
                  <a:uLnTx/>
                  <a:uFillTx/>
                  <a:latin typeface="Arial" panose="020B0604020202020204" pitchFamily="34" charset="0"/>
                  <a:ea typeface="Arial-Rounded" panose="020B0604020202020204" pitchFamily="34" charset="0"/>
                  <a:cs typeface="Arial" panose="020B0604020202020204" pitchFamily="34" charset="0"/>
                </a:rPr>
                <a:t>Có</a:t>
              </a:r>
              <a:r>
                <a:rPr kumimoji="0" lang="en-US" sz="2800" b="0" i="0" u="none" strike="noStrike" kern="1200" cap="none" spc="0" normalizeH="0" noProof="0">
                  <a:ln>
                    <a:noFill/>
                  </a:ln>
                  <a:solidFill>
                    <a:srgbClr val="231F20"/>
                  </a:solidFill>
                  <a:effectLst/>
                  <a:uLnTx/>
                  <a:uFillTx/>
                  <a:latin typeface="Arial" panose="020B0604020202020204" pitchFamily="34" charset="0"/>
                  <a:ea typeface="Arial-Rounded" panose="020B0604020202020204" pitchFamily="34" charset="0"/>
                  <a:cs typeface="Arial" panose="020B0604020202020204" pitchFamily="34" charset="0"/>
                </a:rPr>
                <a:t> tốc độ, nhịp độ dưới mức bình thường, rất chậm.</a:t>
              </a:r>
              <a:endParaRPr kumimoji="0" lang="zh-CN" altLang="en-US" sz="2800" b="1" i="0" u="none" strike="noStrike" kern="1200" cap="none" spc="0" normalizeH="0" baseline="0" noProof="0" dirty="0">
                <a:ln>
                  <a:noFill/>
                </a:ln>
                <a:solidFill>
                  <a:prstClr val="white"/>
                </a:solidFill>
                <a:effectLst/>
                <a:uLnTx/>
                <a:uFillTx/>
                <a:latin typeface="Arial" panose="020B0604020202020204" pitchFamily="34" charset="0"/>
                <a:ea typeface="Arial-Rounded" panose="020B0604020202020204" pitchFamily="34" charset="0"/>
                <a:cs typeface="Arial" panose="020B0604020202020204" pitchFamily="34" charset="0"/>
                <a:sym typeface="+mn-lt"/>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circle(in)">
                                      <p:cBhvr>
                                        <p:cTn id="13" dur="2000"/>
                                        <p:tgtEl>
                                          <p:spTgt spid="42"/>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circle(in)">
                                      <p:cBhvr>
                                        <p:cTn id="18"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3" name="TextBox 12"/>
          <p:cNvSpPr txBox="1"/>
          <p:nvPr/>
        </p:nvSpPr>
        <p:spPr>
          <a:xfrm>
            <a:off x="3131048" y="-47830"/>
            <a:ext cx="616828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rPr>
              <a:t>Cầu</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rPr>
              <a:t>thủ</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rPr>
              <a:t>dự</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rPr>
              <a:t>bị</a:t>
            </a:r>
            <a:endPar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endParaRPr>
          </a:p>
        </p:txBody>
      </p:sp>
      <p:pic>
        <p:nvPicPr>
          <p:cNvPr id="17" name="Picture 16"/>
          <p:cNvPicPr>
            <a:picLocks noChangeAspect="1"/>
          </p:cNvPicPr>
          <p:nvPr/>
        </p:nvPicPr>
        <p:blipFill>
          <a:blip r:embed="rId1"/>
          <a:stretch>
            <a:fillRect/>
          </a:stretch>
        </p:blipFill>
        <p:spPr>
          <a:xfrm>
            <a:off x="10953750" y="0"/>
            <a:ext cx="1238250" cy="828675"/>
          </a:xfrm>
          <a:prstGeom prst="rect">
            <a:avLst/>
          </a:prstGeom>
        </p:spPr>
      </p:pic>
      <p:pic>
        <p:nvPicPr>
          <p:cNvPr id="4" name="Picture 3"/>
          <p:cNvPicPr>
            <a:picLocks noChangeAspect="1"/>
          </p:cNvPicPr>
          <p:nvPr/>
        </p:nvPicPr>
        <p:blipFill>
          <a:blip r:embed="rId2"/>
          <a:stretch>
            <a:fillRect/>
          </a:stretch>
        </p:blipFill>
        <p:spPr>
          <a:xfrm>
            <a:off x="1180592" y="721611"/>
            <a:ext cx="9656618" cy="3602000"/>
          </a:xfrm>
          <a:prstGeom prst="rect">
            <a:avLst/>
          </a:prstGeom>
        </p:spPr>
      </p:pic>
      <p:pic>
        <p:nvPicPr>
          <p:cNvPr id="14" name="Picture 13"/>
          <p:cNvPicPr>
            <a:picLocks noChangeAspect="1"/>
          </p:cNvPicPr>
          <p:nvPr/>
        </p:nvPicPr>
        <p:blipFill>
          <a:blip r:embed="rId3"/>
          <a:stretch>
            <a:fillRect/>
          </a:stretch>
        </p:blipFill>
        <p:spPr>
          <a:xfrm>
            <a:off x="1180592" y="4323611"/>
            <a:ext cx="9656618" cy="2587591"/>
          </a:xfrm>
          <a:prstGeom prst="rect">
            <a:avLst/>
          </a:prstGeom>
        </p:spPr>
      </p:pic>
      <p:grpSp>
        <p:nvGrpSpPr>
          <p:cNvPr id="9" name="Group 8"/>
          <p:cNvGrpSpPr/>
          <p:nvPr/>
        </p:nvGrpSpPr>
        <p:grpSpPr>
          <a:xfrm>
            <a:off x="0" y="-17918"/>
            <a:ext cx="2940148" cy="609824"/>
            <a:chOff x="1267261" y="7270381"/>
            <a:chExt cx="5825836" cy="649137"/>
          </a:xfrm>
        </p:grpSpPr>
        <p:sp>
          <p:nvSpPr>
            <p:cNvPr id="10" name="TextBox 9"/>
            <p:cNvSpPr txBox="1"/>
            <p:nvPr/>
          </p:nvSpPr>
          <p:spPr>
            <a:xfrm>
              <a:off x="1267261" y="7270381"/>
              <a:ext cx="5825836" cy="649137"/>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dirty="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11" name="TextBox 10"/>
            <p:cNvSpPr txBox="1"/>
            <p:nvPr/>
          </p:nvSpPr>
          <p:spPr>
            <a:xfrm>
              <a:off x="1925712" y="7304910"/>
              <a:ext cx="5167385" cy="5569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err="1">
                  <a:ln>
                    <a:noFill/>
                  </a:ln>
                  <a:solidFill>
                    <a:prstClr val="white"/>
                  </a:solidFill>
                  <a:effectLst/>
                  <a:uLnTx/>
                  <a:uFillTx/>
                  <a:latin typeface="Arial" panose="020B0604020202020204" pitchFamily="34" charset="0"/>
                  <a:ea typeface="Arial-Rounded" panose="020B0604020202020204" pitchFamily="34" charset="0"/>
                  <a:cs typeface="Arial" panose="020B0604020202020204" pitchFamily="34" charset="0"/>
                </a:rPr>
                <a:t>Đọc</a:t>
              </a:r>
              <a:r>
                <a:rPr kumimoji="0" lang="en-US" sz="2800" b="0" i="0" u="none" strike="noStrike" kern="1200" cap="none" spc="0" normalizeH="0" baseline="0" noProof="0">
                  <a:ln>
                    <a:noFill/>
                  </a:ln>
                  <a:solidFill>
                    <a:prstClr val="white"/>
                  </a:solidFill>
                  <a:effectLst/>
                  <a:uLnTx/>
                  <a:uFillTx/>
                  <a:latin typeface="Arial" panose="020B0604020202020204" pitchFamily="34" charset="0"/>
                  <a:ea typeface="Arial-Rounded" panose="020B0604020202020204" pitchFamily="34" charset="0"/>
                  <a:cs typeface="Arial" panose="020B0604020202020204" pitchFamily="34" charset="0"/>
                </a:rPr>
                <a:t> theo</a:t>
              </a:r>
              <a:r>
                <a:rPr kumimoji="0" lang="en-US" sz="2800" b="0" i="0" u="none" strike="noStrike" kern="1200" cap="none" spc="0" normalizeH="0" noProof="0">
                  <a:ln>
                    <a:noFill/>
                  </a:ln>
                  <a:solidFill>
                    <a:prstClr val="white"/>
                  </a:solidFill>
                  <a:effectLst/>
                  <a:uLnTx/>
                  <a:uFillTx/>
                  <a:latin typeface="Arial" panose="020B0604020202020204" pitchFamily="34" charset="0"/>
                  <a:ea typeface="Arial-Rounded" panose="020B0604020202020204" pitchFamily="34" charset="0"/>
                  <a:cs typeface="Arial" panose="020B0604020202020204" pitchFamily="34" charset="0"/>
                </a:rPr>
                <a:t> nhóm</a:t>
              </a:r>
              <a:endPar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Arial-Rounded" panose="020B0604020202020204" pitchFamily="34" charset="0"/>
                <a:cs typeface="Arial" panose="020B0604020202020204" pitchFamily="34" charset="0"/>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3" name="TextBox 12"/>
          <p:cNvSpPr txBox="1"/>
          <p:nvPr/>
        </p:nvSpPr>
        <p:spPr>
          <a:xfrm>
            <a:off x="3131048" y="-47830"/>
            <a:ext cx="616828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rPr>
              <a:t>Cầu</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rPr>
              <a:t>thủ</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rPr>
              <a:t>dự</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rPr>
              <a:t>bị</a:t>
            </a:r>
            <a:endPar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endParaRPr>
          </a:p>
        </p:txBody>
      </p:sp>
      <p:pic>
        <p:nvPicPr>
          <p:cNvPr id="17" name="Picture 16"/>
          <p:cNvPicPr>
            <a:picLocks noChangeAspect="1"/>
          </p:cNvPicPr>
          <p:nvPr/>
        </p:nvPicPr>
        <p:blipFill>
          <a:blip r:embed="rId1"/>
          <a:stretch>
            <a:fillRect/>
          </a:stretch>
        </p:blipFill>
        <p:spPr>
          <a:xfrm>
            <a:off x="10953750" y="0"/>
            <a:ext cx="1238250" cy="828675"/>
          </a:xfrm>
          <a:prstGeom prst="rect">
            <a:avLst/>
          </a:prstGeom>
        </p:spPr>
      </p:pic>
      <p:pic>
        <p:nvPicPr>
          <p:cNvPr id="4" name="Picture 3"/>
          <p:cNvPicPr>
            <a:picLocks noChangeAspect="1"/>
          </p:cNvPicPr>
          <p:nvPr/>
        </p:nvPicPr>
        <p:blipFill>
          <a:blip r:embed="rId2"/>
          <a:stretch>
            <a:fillRect/>
          </a:stretch>
        </p:blipFill>
        <p:spPr>
          <a:xfrm>
            <a:off x="1180592" y="721611"/>
            <a:ext cx="9656618" cy="3602000"/>
          </a:xfrm>
          <a:prstGeom prst="rect">
            <a:avLst/>
          </a:prstGeom>
        </p:spPr>
      </p:pic>
      <p:pic>
        <p:nvPicPr>
          <p:cNvPr id="14" name="Picture 13"/>
          <p:cNvPicPr>
            <a:picLocks noChangeAspect="1"/>
          </p:cNvPicPr>
          <p:nvPr/>
        </p:nvPicPr>
        <p:blipFill>
          <a:blip r:embed="rId3"/>
          <a:stretch>
            <a:fillRect/>
          </a:stretch>
        </p:blipFill>
        <p:spPr>
          <a:xfrm>
            <a:off x="1180592" y="4323611"/>
            <a:ext cx="9656618" cy="2587591"/>
          </a:xfrm>
          <a:prstGeom prst="rect">
            <a:avLst/>
          </a:prstGeom>
        </p:spPr>
      </p:pic>
      <p:grpSp>
        <p:nvGrpSpPr>
          <p:cNvPr id="9" name="Group 8"/>
          <p:cNvGrpSpPr/>
          <p:nvPr/>
        </p:nvGrpSpPr>
        <p:grpSpPr>
          <a:xfrm>
            <a:off x="0" y="-17918"/>
            <a:ext cx="2940148" cy="609824"/>
            <a:chOff x="1267261" y="7270381"/>
            <a:chExt cx="5825836" cy="649137"/>
          </a:xfrm>
        </p:grpSpPr>
        <p:sp>
          <p:nvSpPr>
            <p:cNvPr id="10" name="TextBox 9"/>
            <p:cNvSpPr txBox="1"/>
            <p:nvPr/>
          </p:nvSpPr>
          <p:spPr>
            <a:xfrm>
              <a:off x="1267261" y="7270381"/>
              <a:ext cx="5825836" cy="649137"/>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dirty="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11" name="TextBox 10"/>
            <p:cNvSpPr txBox="1"/>
            <p:nvPr/>
          </p:nvSpPr>
          <p:spPr>
            <a:xfrm>
              <a:off x="1925712" y="7304910"/>
              <a:ext cx="5167385" cy="5569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err="1">
                  <a:ln>
                    <a:noFill/>
                  </a:ln>
                  <a:solidFill>
                    <a:prstClr val="white"/>
                  </a:solidFill>
                  <a:effectLst/>
                  <a:uLnTx/>
                  <a:uFillTx/>
                  <a:latin typeface="Arial" panose="020B0604020202020204" pitchFamily="34" charset="0"/>
                  <a:ea typeface="Arial-Rounded" panose="020B0604020202020204" pitchFamily="34" charset="0"/>
                  <a:cs typeface="Arial" panose="020B0604020202020204" pitchFamily="34" charset="0"/>
                </a:rPr>
                <a:t>Đọc</a:t>
              </a:r>
              <a:r>
                <a:rPr kumimoji="0" lang="en-US" sz="2800" b="0" i="0" u="none" strike="noStrike" kern="1200" cap="none" spc="0" normalizeH="0" baseline="0" noProof="0">
                  <a:ln>
                    <a:noFill/>
                  </a:ln>
                  <a:solidFill>
                    <a:prstClr val="white"/>
                  </a:solidFill>
                  <a:effectLst/>
                  <a:uLnTx/>
                  <a:uFillTx/>
                  <a:latin typeface="Arial" panose="020B0604020202020204" pitchFamily="34" charset="0"/>
                  <a:ea typeface="Arial-Rounded" panose="020B0604020202020204" pitchFamily="34" charset="0"/>
                  <a:cs typeface="Arial" panose="020B0604020202020204" pitchFamily="34" charset="0"/>
                </a:rPr>
                <a:t> toàn</a:t>
              </a:r>
              <a:r>
                <a:rPr kumimoji="0" lang="en-US" sz="2800" b="0" i="0" u="none" strike="noStrike" kern="1200" cap="none" spc="0" normalizeH="0" noProof="0">
                  <a:ln>
                    <a:noFill/>
                  </a:ln>
                  <a:solidFill>
                    <a:prstClr val="white"/>
                  </a:solidFill>
                  <a:effectLst/>
                  <a:uLnTx/>
                  <a:uFillTx/>
                  <a:latin typeface="Arial" panose="020B0604020202020204" pitchFamily="34" charset="0"/>
                  <a:ea typeface="Arial-Rounded" panose="020B0604020202020204" pitchFamily="34" charset="0"/>
                  <a:cs typeface="Arial" panose="020B0604020202020204" pitchFamily="34" charset="0"/>
                </a:rPr>
                <a:t> bài</a:t>
              </a:r>
              <a:endPar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Arial-Rounded" panose="020B0604020202020204" pitchFamily="34" charset="0"/>
                <a:cs typeface="Arial" panose="020B0604020202020204" pitchFamily="34" charset="0"/>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4142873" y="1510030"/>
            <a:ext cx="3639142" cy="2016125"/>
            <a:chOff x="2118480" y="1316166"/>
            <a:chExt cx="1569383"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309537" y="1576449"/>
              <a:ext cx="1378326"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defRPr/>
              </a:pPr>
              <a:r>
                <a:rPr kumimoji="0" lang="en-US" altLang="zh-CN" sz="8000" b="0" i="0" u="none" strike="noStrike" kern="1200" cap="none" spc="300" normalizeH="0" baseline="0" noProof="0">
                  <a:ln>
                    <a:noFill/>
                  </a:ln>
                  <a:solidFill>
                    <a:srgbClr val="FFFFFF"/>
                  </a:solidFill>
                  <a:effectLst/>
                  <a:uLnTx/>
                  <a:uFillTx/>
                  <a:latin typeface="Arial" panose="020B0604020202020204" pitchFamily="34" charset="0"/>
                  <a:ea typeface="Microsoft YaHei" panose="020B0503020204020204" charset="-122"/>
                  <a:cs typeface="Arial" panose="020B0604020202020204" pitchFamily="34" charset="0"/>
                </a:rPr>
                <a:t>Tiết</a:t>
              </a:r>
              <a:r>
                <a:rPr kumimoji="0" lang="en-US" altLang="zh-CN" sz="8000" b="0" i="0" u="none" strike="noStrike" kern="1200" cap="none" spc="300" normalizeH="0" noProof="0">
                  <a:ln>
                    <a:noFill/>
                  </a:ln>
                  <a:solidFill>
                    <a:srgbClr val="FFFFFF"/>
                  </a:solidFill>
                  <a:effectLst/>
                  <a:uLnTx/>
                  <a:uFillTx/>
                  <a:latin typeface="Arial" panose="020B0604020202020204" pitchFamily="34" charset="0"/>
                  <a:ea typeface="Microsoft YaHei" panose="020B0503020204020204" charset="-122"/>
                  <a:cs typeface="Arial" panose="020B0604020202020204" pitchFamily="34" charset="0"/>
                </a:rPr>
                <a:t> 2</a:t>
              </a:r>
              <a:endParaRPr kumimoji="0" lang="zh-CN" altLang="en-US" sz="8000" b="0" i="0" u="none" strike="noStrike" kern="1200" cap="none" spc="300" normalizeH="0" baseline="0" noProof="0" dirty="0">
                <a:ln>
                  <a:noFill/>
                </a:ln>
                <a:solidFill>
                  <a:srgbClr val="FFFFFF"/>
                </a:solidFill>
                <a:effectLst/>
                <a:uLnTx/>
                <a:uFillTx/>
                <a:latin typeface="Arial" panose="020B0604020202020204" pitchFamily="34" charset="0"/>
                <a:ea typeface="Microsoft YaHei" panose="020B0503020204020204" charset="-122"/>
                <a:cs typeface="Arial" panose="020B060402020202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1"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2"/>
            <a:stretch>
              <a:fillRect/>
            </a:stretch>
          </p:blipFill>
          <p:spPr>
            <a:xfrm>
              <a:off x="5936016" y="2190760"/>
              <a:ext cx="3208926" cy="2720031"/>
            </a:xfrm>
            <a:prstGeom prst="rect">
              <a:avLst/>
            </a:prstGeom>
          </p:spPr>
        </p:pic>
        <p:pic>
          <p:nvPicPr>
            <p:cNvPr id="17" name="16"/>
            <p:cNvPicPr>
              <a:picLocks noChangeAspect="1"/>
            </p:cNvPicPr>
            <p:nvPr/>
          </p:nvPicPr>
          <p:blipFill>
            <a:blip r:embed="rId1"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1250" advClick="0" advTm="3713">
        <p14:switch dir="r"/>
      </p:transition>
    </mc:Choice>
    <mc:Fallback>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3" name="TextBox 12"/>
          <p:cNvSpPr txBox="1"/>
          <p:nvPr/>
        </p:nvSpPr>
        <p:spPr>
          <a:xfrm>
            <a:off x="3131048" y="-47830"/>
            <a:ext cx="616828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rPr>
              <a:t>Cầu</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rPr>
              <a:t>thủ</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rPr>
              <a:t>dự</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rPr>
              <a:t>bị</a:t>
            </a:r>
            <a:endPar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endParaRPr>
          </a:p>
        </p:txBody>
      </p:sp>
      <p:pic>
        <p:nvPicPr>
          <p:cNvPr id="17" name="Picture 16"/>
          <p:cNvPicPr>
            <a:picLocks noChangeAspect="1"/>
          </p:cNvPicPr>
          <p:nvPr/>
        </p:nvPicPr>
        <p:blipFill>
          <a:blip r:embed="rId1"/>
          <a:stretch>
            <a:fillRect/>
          </a:stretch>
        </p:blipFill>
        <p:spPr>
          <a:xfrm>
            <a:off x="10837210" y="0"/>
            <a:ext cx="1238250" cy="828675"/>
          </a:xfrm>
          <a:prstGeom prst="rect">
            <a:avLst/>
          </a:prstGeom>
        </p:spPr>
      </p:pic>
      <p:pic>
        <p:nvPicPr>
          <p:cNvPr id="4" name="Picture 3"/>
          <p:cNvPicPr>
            <a:picLocks noChangeAspect="1"/>
          </p:cNvPicPr>
          <p:nvPr/>
        </p:nvPicPr>
        <p:blipFill>
          <a:blip r:embed="rId2"/>
          <a:stretch>
            <a:fillRect/>
          </a:stretch>
        </p:blipFill>
        <p:spPr>
          <a:xfrm>
            <a:off x="1180592" y="721611"/>
            <a:ext cx="9656618" cy="3602000"/>
          </a:xfrm>
          <a:prstGeom prst="rect">
            <a:avLst/>
          </a:prstGeom>
        </p:spPr>
      </p:pic>
      <p:pic>
        <p:nvPicPr>
          <p:cNvPr id="14" name="Picture 13"/>
          <p:cNvPicPr>
            <a:picLocks noChangeAspect="1"/>
          </p:cNvPicPr>
          <p:nvPr/>
        </p:nvPicPr>
        <p:blipFill>
          <a:blip r:embed="rId3"/>
          <a:stretch>
            <a:fillRect/>
          </a:stretch>
        </p:blipFill>
        <p:spPr>
          <a:xfrm>
            <a:off x="1180592" y="4323611"/>
            <a:ext cx="9656618" cy="2587591"/>
          </a:xfrm>
          <a:prstGeom prst="rect">
            <a:avLst/>
          </a:prstGeom>
        </p:spPr>
      </p:pic>
      <p:grpSp>
        <p:nvGrpSpPr>
          <p:cNvPr id="9" name="Group 8"/>
          <p:cNvGrpSpPr/>
          <p:nvPr/>
        </p:nvGrpSpPr>
        <p:grpSpPr>
          <a:xfrm>
            <a:off x="0" y="-17918"/>
            <a:ext cx="2940148" cy="609824"/>
            <a:chOff x="1267261" y="7270381"/>
            <a:chExt cx="5825836" cy="649137"/>
          </a:xfrm>
        </p:grpSpPr>
        <p:sp>
          <p:nvSpPr>
            <p:cNvPr id="10" name="TextBox 9"/>
            <p:cNvSpPr txBox="1"/>
            <p:nvPr/>
          </p:nvSpPr>
          <p:spPr>
            <a:xfrm>
              <a:off x="1267261" y="7270381"/>
              <a:ext cx="5825836" cy="649137"/>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dirty="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11" name="TextBox 10"/>
            <p:cNvSpPr txBox="1"/>
            <p:nvPr/>
          </p:nvSpPr>
          <p:spPr>
            <a:xfrm>
              <a:off x="1925712" y="7304910"/>
              <a:ext cx="5167385" cy="5569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err="1">
                  <a:ln>
                    <a:noFill/>
                  </a:ln>
                  <a:solidFill>
                    <a:prstClr val="white"/>
                  </a:solidFill>
                  <a:effectLst/>
                  <a:uLnTx/>
                  <a:uFillTx/>
                  <a:latin typeface="Arial" panose="020B0604020202020204" pitchFamily="34" charset="0"/>
                  <a:ea typeface="Arial-Rounded" panose="020B0604020202020204" pitchFamily="34" charset="0"/>
                  <a:cs typeface="Arial" panose="020B0604020202020204" pitchFamily="34" charset="0"/>
                </a:rPr>
                <a:t>Đọc</a:t>
              </a:r>
              <a:r>
                <a:rPr kumimoji="0" lang="en-US" sz="2800" b="0" i="0" u="none" strike="noStrike" kern="1200" cap="none" spc="0" normalizeH="0" baseline="0" noProof="0">
                  <a:ln>
                    <a:noFill/>
                  </a:ln>
                  <a:solidFill>
                    <a:prstClr val="white"/>
                  </a:solidFill>
                  <a:effectLst/>
                  <a:uLnTx/>
                  <a:uFillTx/>
                  <a:latin typeface="Arial" panose="020B0604020202020204" pitchFamily="34" charset="0"/>
                  <a:ea typeface="Arial-Rounded" panose="020B0604020202020204" pitchFamily="34" charset="0"/>
                  <a:cs typeface="Arial" panose="020B0604020202020204" pitchFamily="34" charset="0"/>
                </a:rPr>
                <a:t> toàn</a:t>
              </a:r>
              <a:r>
                <a:rPr kumimoji="0" lang="en-US" sz="2800" b="0" i="0" u="none" strike="noStrike" kern="1200" cap="none" spc="0" normalizeH="0" noProof="0">
                  <a:ln>
                    <a:noFill/>
                  </a:ln>
                  <a:solidFill>
                    <a:prstClr val="white"/>
                  </a:solidFill>
                  <a:effectLst/>
                  <a:uLnTx/>
                  <a:uFillTx/>
                  <a:latin typeface="Arial" panose="020B0604020202020204" pitchFamily="34" charset="0"/>
                  <a:ea typeface="Arial-Rounded" panose="020B0604020202020204" pitchFamily="34" charset="0"/>
                  <a:cs typeface="Arial" panose="020B0604020202020204" pitchFamily="34" charset="0"/>
                </a:rPr>
                <a:t> bài</a:t>
              </a:r>
              <a:endPar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Arial-Rounded" panose="020B0604020202020204" pitchFamily="34" charset="0"/>
                <a:cs typeface="Arial" panose="020B0604020202020204" pitchFamily="34" charset="0"/>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rotWithShape="1">
          <a:blip r:embed="rId1">
            <a:extLst>
              <a:ext uri="{BEBA8EAE-BF5A-486C-A8C5-ECC9F3942E4B}">
                <a14:imgProps xmlns:a14="http://schemas.microsoft.com/office/drawing/2010/main">
                  <a14:imgLayer r:embed="rId2">
                    <a14:imgEffect>
                      <a14:backgroundRemoval t="0" b="99197" l="3175" r="96825"/>
                    </a14:imgEffect>
                  </a14:imgLayer>
                </a14:imgProps>
              </a:ext>
              <a:ext uri="{28A0092B-C50C-407E-A947-70E740481C1C}">
                <a14:useLocalDpi xmlns:a14="http://schemas.microsoft.com/office/drawing/2010/main" val="0"/>
              </a:ext>
            </a:extLst>
          </a:blip>
          <a:srcRect r="53869"/>
          <a:stretch>
            <a:fillRect/>
          </a:stretch>
        </p:blipFill>
        <p:spPr bwMode="auto">
          <a:xfrm>
            <a:off x="9681028" y="2854207"/>
            <a:ext cx="1476371" cy="316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Group 6"/>
          <p:cNvGrpSpPr/>
          <p:nvPr/>
        </p:nvGrpSpPr>
        <p:grpSpPr>
          <a:xfrm>
            <a:off x="0" y="87214"/>
            <a:ext cx="12192000" cy="6664009"/>
            <a:chOff x="0" y="0"/>
            <a:chExt cx="9144000" cy="5132867"/>
          </a:xfrm>
        </p:grpSpPr>
        <p:cxnSp>
          <p:nvCxnSpPr>
            <p:cNvPr id="3" name="Straight Connector 2"/>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grpSp>
        <p:nvGrpSpPr>
          <p:cNvPr id="14" name="Group 13"/>
          <p:cNvGrpSpPr/>
          <p:nvPr/>
        </p:nvGrpSpPr>
        <p:grpSpPr>
          <a:xfrm>
            <a:off x="3659088" y="2127131"/>
            <a:ext cx="5768772" cy="2131189"/>
            <a:chOff x="2744315" y="1595348"/>
            <a:chExt cx="4326579" cy="1598392"/>
          </a:xfrm>
          <a:solidFill>
            <a:schemeClr val="accent1">
              <a:lumMod val="40000"/>
              <a:lumOff val="60000"/>
            </a:schemeClr>
          </a:solidFill>
        </p:grpSpPr>
        <p:sp>
          <p:nvSpPr>
            <p:cNvPr id="5" name="Right Arrow 4"/>
            <p:cNvSpPr/>
            <p:nvPr/>
          </p:nvSpPr>
          <p:spPr>
            <a:xfrm>
              <a:off x="2744315" y="1595348"/>
              <a:ext cx="4326579" cy="1598392"/>
            </a:xfrm>
            <a:prstGeom prst="rightArrow">
              <a:avLst>
                <a:gd name="adj1" fmla="val 58172"/>
                <a:gd name="adj2" fmla="val 50000"/>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buClr>
                  <a:srgbClr val="000000"/>
                </a:buClr>
              </a:pPr>
              <a:endParaRPr lang="en-US" sz="1865" kern="0">
                <a:solidFill>
                  <a:prstClr val="white"/>
                </a:solidFill>
                <a:latin typeface="Calibri" panose="020F0502020204030204"/>
                <a:sym typeface="Arial" panose="020B0604020202020204"/>
              </a:endParaRPr>
            </a:p>
          </p:txBody>
        </p:sp>
        <p:sp>
          <p:nvSpPr>
            <p:cNvPr id="13" name="TextBox 12"/>
            <p:cNvSpPr txBox="1"/>
            <p:nvPr/>
          </p:nvSpPr>
          <p:spPr>
            <a:xfrm>
              <a:off x="2988751" y="2040601"/>
              <a:ext cx="3670717" cy="684755"/>
            </a:xfrm>
            <a:prstGeom prst="rect">
              <a:avLst/>
            </a:prstGeom>
            <a:grpFill/>
          </p:spPr>
          <p:txBody>
            <a:bodyPr wrap="none" rtlCol="0">
              <a:spAutoFit/>
            </a:bodyPr>
            <a:lstStyle/>
            <a:p>
              <a:pPr defTabSz="1219200">
                <a:buClr>
                  <a:srgbClr val="000000"/>
                </a:buClr>
              </a:pPr>
              <a:r>
                <a:rPr lang="en-US" sz="5335" b="1" kern="0">
                  <a:solidFill>
                    <a:srgbClr val="0418AC"/>
                  </a:solidFill>
                  <a:latin typeface="Arial" panose="020B0604020202020204"/>
                  <a:cs typeface="Arial" panose="020B0604020202020204"/>
                  <a:sym typeface="Arial" panose="020B0604020202020204"/>
                </a:rPr>
                <a:t>Trả lời câu hỏi</a:t>
              </a:r>
              <a:endParaRPr lang="en-US" sz="5335" b="1" kern="0">
                <a:solidFill>
                  <a:srgbClr val="0418AC"/>
                </a:solidFill>
                <a:latin typeface="Arial" panose="020B0604020202020204"/>
                <a:cs typeface="Arial" panose="020B0604020202020204"/>
                <a:sym typeface="Arial" panose="020B0604020202020204"/>
              </a:endParaRPr>
            </a:p>
          </p:txBody>
        </p:sp>
      </p:grpSp>
      <p:grpSp>
        <p:nvGrpSpPr>
          <p:cNvPr id="9" name="Group 8"/>
          <p:cNvGrpSpPr/>
          <p:nvPr/>
        </p:nvGrpSpPr>
        <p:grpSpPr>
          <a:xfrm>
            <a:off x="2417286" y="2375984"/>
            <a:ext cx="1567716" cy="1633483"/>
            <a:chOff x="2210284" y="3447251"/>
            <a:chExt cx="826089" cy="809063"/>
          </a:xfrm>
        </p:grpSpPr>
        <p:sp>
          <p:nvSpPr>
            <p:cNvPr id="10" name="Oval 9"/>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buClr>
                  <a:srgbClr val="000000"/>
                </a:buClr>
              </a:pPr>
              <a:endParaRPr lang="en-US" sz="1865" kern="0">
                <a:solidFill>
                  <a:prstClr val="white"/>
                </a:solidFill>
                <a:latin typeface="Calibri" panose="020F0502020204030204"/>
                <a:sym typeface="Arial" panose="020B0604020202020204"/>
              </a:endParaRPr>
            </a:p>
          </p:txBody>
        </p:sp>
        <p:pic>
          <p:nvPicPr>
            <p:cNvPr id="11"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6" name="Picture 2"/>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922" r="98618">
                        <a14:foregroundMark x1="50230" y1="79585" x2="50230" y2="79585"/>
                        <a14:foregroundMark x1="48387" y1="78547" x2="48387" y2="78547"/>
                        <a14:foregroundMark x1="47005" y1="76471" x2="47005" y2="76471"/>
                        <a14:foregroundMark x1="47926" y1="73702" x2="47926" y2="73702"/>
                        <a14:foregroundMark x1="52535" y1="80277" x2="52535" y2="80277"/>
                        <a14:foregroundMark x1="54839" y1="78201" x2="54839" y2="78201"/>
                        <a14:foregroundMark x1="56221" y1="77163" x2="56221" y2="77163"/>
                        <a14:foregroundMark x1="19355" y1="68512" x2="19355" y2="68512"/>
                        <a14:foregroundMark x1="17972" y1="70588" x2="17972" y2="70588"/>
                        <a14:foregroundMark x1="17972" y1="71280" x2="17972" y2="71280"/>
                        <a14:foregroundMark x1="18433" y1="73010" x2="18433" y2="73010"/>
                        <a14:foregroundMark x1="20737" y1="72318" x2="20737" y2="72318"/>
                        <a14:foregroundMark x1="23502" y1="71280" x2="23502" y2="71280"/>
                        <a14:foregroundMark x1="11060" y1="66436" x2="11060" y2="66436"/>
                        <a14:foregroundMark x1="16590" y1="67820" x2="16590" y2="67820"/>
                        <a14:foregroundMark x1="16129" y1="65398" x2="16129" y2="65398"/>
                        <a14:foregroundMark x1="15207" y1="73010" x2="15207" y2="73010"/>
                        <a14:foregroundMark x1="13364" y1="69896" x2="13364" y2="69896"/>
                        <a14:foregroundMark x1="73272" y1="75433" x2="73272" y2="75433"/>
                        <a14:foregroundMark x1="71429" y1="73010" x2="71429" y2="73010"/>
                        <a14:foregroundMark x1="69124" y1="70934" x2="69124" y2="70934"/>
                        <a14:foregroundMark x1="69124" y1="69896" x2="69124" y2="69896"/>
                        <a14:foregroundMark x1="70507" y1="74740" x2="70507" y2="74740"/>
                        <a14:foregroundMark x1="70046" y1="77163" x2="70046" y2="77163"/>
                      </a14:backgroundRemoval>
                    </a14:imgEffect>
                  </a14:imgLayer>
                </a14:imgProps>
              </a:ext>
              <a:ext uri="{28A0092B-C50C-407E-A947-70E740481C1C}">
                <a14:useLocalDpi xmlns:a14="http://schemas.microsoft.com/office/drawing/2010/main" val="0"/>
              </a:ext>
            </a:extLst>
          </a:blip>
          <a:srcRect/>
          <a:stretch>
            <a:fillRect/>
          </a:stretch>
        </p:blipFill>
        <p:spPr bwMode="auto">
          <a:xfrm>
            <a:off x="573462" y="4007799"/>
            <a:ext cx="2111697" cy="2812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916517" y="3793317"/>
            <a:ext cx="3275483" cy="3064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2000"/>
                                        <p:tgtEl>
                                          <p:spTgt spid="14"/>
                                        </p:tgtEl>
                                      </p:cBhvr>
                                    </p:animEffect>
                                  </p:childTnLst>
                                  <p:subTnLst>
                                    <p:audio>
                                      <p:cMediaNode>
                                        <p:cTn display="0" masterRel="sameClick">
                                          <p:stCondLst>
                                            <p:cond evt="begin" delay="0">
                                              <p:tn val="5"/>
                                            </p:cond>
                                          </p:stCondLst>
                                          <p:endCondLst>
                                            <p:cond evt="onStopAudio" delay="0">
                                              <p:tgtEl>
                                                <p:sldTgt/>
                                              </p:tgtEl>
                                            </p:cond>
                                          </p:endCondLst>
                                        </p:cTn>
                                        <p:tgtEl>
                                          <p:sndTgt r:embed="rId10" name="voltage.wav"/>
                                        </p:tgtEl>
                                      </p:cMediaNode>
                                    </p:audio>
                                  </p:subTnLst>
                                </p:cTn>
                              </p:par>
                              <p:par>
                                <p:cTn id="8" presetID="42"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1000"/>
                                        <p:tgtEl>
                                          <p:spTgt spid="17"/>
                                        </p:tgtEl>
                                      </p:cBhvr>
                                    </p:animEffect>
                                    <p:anim calcmode="lin" valueType="num">
                                      <p:cBhvr>
                                        <p:cTn id="11" dur="1000" fill="hold"/>
                                        <p:tgtEl>
                                          <p:spTgt spid="17"/>
                                        </p:tgtEl>
                                        <p:attrNameLst>
                                          <p:attrName>ppt_x</p:attrName>
                                        </p:attrNameLst>
                                      </p:cBhvr>
                                      <p:tavLst>
                                        <p:tav tm="0">
                                          <p:val>
                                            <p:strVal val="#ppt_x"/>
                                          </p:val>
                                        </p:tav>
                                        <p:tav tm="100000">
                                          <p:val>
                                            <p:strVal val="#ppt_x"/>
                                          </p:val>
                                        </p:tav>
                                      </p:tavLst>
                                    </p:anim>
                                    <p:anim calcmode="lin" valueType="num">
                                      <p:cBhvr>
                                        <p:cTn id="12" dur="1000" fill="hold"/>
                                        <p:tgtEl>
                                          <p:spTgt spid="17"/>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1000" fill="hold"/>
                                        <p:tgtEl>
                                          <p:spTgt spid="16"/>
                                        </p:tgtEl>
                                        <p:attrNameLst>
                                          <p:attrName>ppt_y</p:attrName>
                                        </p:attrNameLst>
                                      </p:cBhvr>
                                      <p:tavLst>
                                        <p:tav tm="0">
                                          <p:val>
                                            <p:strVal val="#ppt_y+.1"/>
                                          </p:val>
                                        </p:tav>
                                        <p:tav tm="100000">
                                          <p:val>
                                            <p:strVal val="#ppt_y"/>
                                          </p:val>
                                        </p:tav>
                                      </p:tavLst>
                                    </p:anim>
                                  </p:childTnLst>
                                </p:cTn>
                              </p:par>
                              <p:par>
                                <p:cTn id="18" presetID="16" presetClass="entr" presetSubtype="21"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extBox 10"/>
          <p:cNvSpPr txBox="1"/>
          <p:nvPr/>
        </p:nvSpPr>
        <p:spPr>
          <a:xfrm>
            <a:off x="2053590" y="1041588"/>
            <a:ext cx="4885111" cy="829945"/>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vi-VN" sz="32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604020202020204" pitchFamily="34" charset="0"/>
                <a:cs typeface="Arial" panose="020B0604020202020204" pitchFamily="34" charset="0"/>
              </a:rPr>
              <a:t>1.</a:t>
            </a:r>
            <a:r>
              <a:rPr kumimoji="0" lang="vi-VN" sz="3200" b="0" i="0" u="none" strike="noStrike" kern="1200" cap="none" spc="0" normalizeH="0" baseline="0" noProof="0" dirty="0">
                <a:ln>
                  <a:noFill/>
                </a:ln>
                <a:solidFill>
                  <a:srgbClr val="FF0000"/>
                </a:solidFill>
                <a:effectLst/>
                <a:uLnTx/>
                <a:uFillTx/>
                <a:latin typeface="Arial" panose="020B0604020202020204" pitchFamily="34" charset="0"/>
                <a:ea typeface="Arial-Rounded" panose="020B0604020202020204" pitchFamily="34" charset="0"/>
                <a:cs typeface="Arial" panose="020B0604020202020204" pitchFamily="34" charset="0"/>
              </a:rPr>
              <a:t> Câu chuyện kể về ai?</a:t>
            </a:r>
            <a:endParaRPr kumimoji="0" lang="vi-VN" sz="3200" b="0" i="0" u="none" strike="noStrike" kern="1200" cap="none" spc="0" normalizeH="0" baseline="0" noProof="0" dirty="0">
              <a:ln>
                <a:noFill/>
              </a:ln>
              <a:solidFill>
                <a:srgbClr val="FF0000"/>
              </a:solidFill>
              <a:effectLst/>
              <a:uLnTx/>
              <a:uFillTx/>
              <a:latin typeface="Arial" panose="020B0604020202020204" pitchFamily="34" charset="0"/>
              <a:ea typeface="Arial-Rounded" panose="020B0604020202020204" pitchFamily="34" charset="0"/>
              <a:cs typeface="Arial" panose="020B0604020202020204" pitchFamily="34" charset="0"/>
            </a:endParaRPr>
          </a:p>
        </p:txBody>
      </p:sp>
      <p:sp>
        <p:nvSpPr>
          <p:cNvPr id="12" name="TextBox 11"/>
          <p:cNvSpPr txBox="1"/>
          <p:nvPr/>
        </p:nvSpPr>
        <p:spPr>
          <a:xfrm>
            <a:off x="1934371" y="1757211"/>
            <a:ext cx="9668744" cy="738151"/>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vi-VN" sz="3200" b="0" i="0" u="none" strike="noStrike" kern="1200" cap="none" spc="0" normalizeH="0" baseline="0" noProof="0" dirty="0">
                <a:ln>
                  <a:noFill/>
                </a:ln>
                <a:effectLst/>
                <a:uLnTx/>
                <a:uFillTx/>
                <a:latin typeface="Arial" panose="020B0604020202020204" pitchFamily="34" charset="0"/>
                <a:ea typeface="Arial-Rounded" panose="020B0604020202020204" pitchFamily="34" charset="0"/>
                <a:cs typeface="Arial" panose="020B0604020202020204" pitchFamily="34" charset="0"/>
                <a:sym typeface="Wingdings" panose="05000000000000000000" pitchFamily="2" charset="2"/>
              </a:rPr>
              <a:t> Câu chuyện kể về gấu con và các bạn của gấu con.</a:t>
            </a:r>
            <a:endParaRPr kumimoji="0" lang="vi-VN" sz="3200" b="0" i="0" u="none" strike="noStrike" kern="1200" cap="none" spc="0" normalizeH="0" baseline="0" noProof="0" dirty="0">
              <a:ln>
                <a:noFill/>
              </a:ln>
              <a:effectLst/>
              <a:uLnTx/>
              <a:uFillTx/>
              <a:latin typeface="Arial" panose="020B0604020202020204" pitchFamily="34" charset="0"/>
              <a:ea typeface="Arial-Rounded" panose="020B0604020202020204" pitchFamily="34" charset="0"/>
              <a:cs typeface="Arial" panose="020B0604020202020204" pitchFamily="34" charset="0"/>
              <a:sym typeface="Wingdings" panose="05000000000000000000" pitchFamily="2" charset="2"/>
            </a:endParaRPr>
          </a:p>
        </p:txBody>
      </p:sp>
      <p:sp>
        <p:nvSpPr>
          <p:cNvPr id="13" name="TextBox 12"/>
          <p:cNvSpPr txBox="1"/>
          <p:nvPr/>
        </p:nvSpPr>
        <p:spPr>
          <a:xfrm>
            <a:off x="1934371" y="2556993"/>
            <a:ext cx="9245961" cy="730200"/>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vi-VN" sz="32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604020202020204" pitchFamily="34" charset="0"/>
                <a:cs typeface="Arial" panose="020B0604020202020204" pitchFamily="34" charset="0"/>
              </a:rPr>
              <a:t>2.</a:t>
            </a:r>
            <a:r>
              <a:rPr kumimoji="0" lang="vi-VN" sz="3200" b="0" i="0" u="none" strike="noStrike" kern="1200" cap="none" spc="0" normalizeH="0" baseline="0" noProof="0" dirty="0">
                <a:ln>
                  <a:noFill/>
                </a:ln>
                <a:solidFill>
                  <a:srgbClr val="FF0000"/>
                </a:solidFill>
                <a:effectLst/>
                <a:uLnTx/>
                <a:uFillTx/>
                <a:latin typeface="Arial" panose="020B0604020202020204" pitchFamily="34" charset="0"/>
                <a:ea typeface="Arial-Rounded" panose="020B0604020202020204" pitchFamily="34" charset="0"/>
                <a:cs typeface="Arial" panose="020B0604020202020204" pitchFamily="34" charset="0"/>
              </a:rPr>
              <a:t> Vì sao lúc đầu chưa đội nào muốn nhận gấu con?</a:t>
            </a:r>
            <a:endParaRPr kumimoji="0" lang="vi-VN" sz="3200" b="0" i="0" u="none" strike="noStrike" kern="1200" cap="none" spc="0" normalizeH="0" baseline="0" noProof="0" dirty="0">
              <a:ln>
                <a:noFill/>
              </a:ln>
              <a:solidFill>
                <a:srgbClr val="FF0000"/>
              </a:solidFill>
              <a:effectLst/>
              <a:uLnTx/>
              <a:uFillTx/>
              <a:latin typeface="Arial" panose="020B0604020202020204" pitchFamily="34" charset="0"/>
              <a:ea typeface="Arial-Rounded" panose="020B0604020202020204" pitchFamily="34" charset="0"/>
              <a:cs typeface="Arial" panose="020B0604020202020204" pitchFamily="34" charset="0"/>
            </a:endParaRPr>
          </a:p>
        </p:txBody>
      </p:sp>
      <p:sp>
        <p:nvSpPr>
          <p:cNvPr id="14" name="TextBox 13"/>
          <p:cNvSpPr txBox="1"/>
          <p:nvPr/>
        </p:nvSpPr>
        <p:spPr>
          <a:xfrm>
            <a:off x="1538273" y="3386375"/>
            <a:ext cx="9811197" cy="1274195"/>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defRPr/>
            </a:pPr>
            <a:r>
              <a:rPr kumimoji="0" lang="vi-VN" sz="3200" b="0" i="0" u="none" strike="noStrike" kern="1200" cap="none" spc="0" normalizeH="0" baseline="0" noProof="0" dirty="0">
                <a:ln>
                  <a:noFill/>
                </a:ln>
                <a:effectLst/>
                <a:uLnTx/>
                <a:uFillTx/>
                <a:latin typeface="Arial" panose="020B0604020202020204" pitchFamily="34" charset="0"/>
                <a:ea typeface="Arial-Rounded" panose="020B0604020202020204" pitchFamily="34" charset="0"/>
                <a:cs typeface="Arial" panose="020B0604020202020204" pitchFamily="34" charset="0"/>
                <a:sym typeface="Wingdings" panose="05000000000000000000" pitchFamily="2" charset="2"/>
              </a:rPr>
              <a:t> Lúc đầu, chưa đội nào muốn nhận gấu con vì nhìn gấu con có vẻ chậm chạp và đá bóng không tốt.</a:t>
            </a:r>
            <a:endParaRPr kumimoji="0" lang="vi-VN" sz="3200" b="0" i="0" u="none" strike="noStrike" kern="1200" cap="none" spc="0" normalizeH="0" baseline="0" noProof="0" dirty="0">
              <a:ln>
                <a:noFill/>
              </a:ln>
              <a:effectLst/>
              <a:uLnTx/>
              <a:uFillTx/>
              <a:latin typeface="Arial" panose="020B0604020202020204" pitchFamily="34" charset="0"/>
              <a:ea typeface="Arial-Rounded" panose="020B0604020202020204" pitchFamily="34" charset="0"/>
              <a:cs typeface="Arial" panose="020B0604020202020204" pitchFamily="34" charset="0"/>
              <a:sym typeface="Wingdings" panose="05000000000000000000" pitchFamily="2" charset="2"/>
            </a:endParaRPr>
          </a:p>
        </p:txBody>
      </p:sp>
      <p:pic>
        <p:nvPicPr>
          <p:cNvPr id="15" name="Picture 14"/>
          <p:cNvPicPr>
            <a:picLocks noChangeAspect="1"/>
          </p:cNvPicPr>
          <p:nvPr/>
        </p:nvPicPr>
        <p:blipFill>
          <a:blip r:embed="rId1">
            <a:extLst>
              <a:ext uri="{BEBA8EAE-BF5A-486C-A8C5-ECC9F3942E4B}">
                <a14:imgProps xmlns:a14="http://schemas.microsoft.com/office/drawing/2010/main">
                  <a14:imgLayer r:embed="rId2">
                    <a14:imgEffect>
                      <a14:saturation sat="200000"/>
                    </a14:imgEffect>
                    <a14:imgEffect>
                      <a14:sharpenSoften amount="25000"/>
                    </a14:imgEffect>
                  </a14:imgLayer>
                </a14:imgProps>
              </a:ext>
            </a:extLst>
          </a:blip>
          <a:stretch>
            <a:fillRect/>
          </a:stretch>
        </p:blipFill>
        <p:spPr>
          <a:xfrm>
            <a:off x="588885" y="1695580"/>
            <a:ext cx="1345486" cy="1313950"/>
          </a:xfrm>
          <a:prstGeom prst="ellipse">
            <a:avLst/>
          </a:prstGeom>
          <a:ln w="19050">
            <a:solidFill>
              <a:srgbClr val="0070C0"/>
            </a:solidFill>
          </a:ln>
        </p:spPr>
      </p:pic>
      <p:pic>
        <p:nvPicPr>
          <p:cNvPr id="16" name="Picture 15"/>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Effect>
                      <a14:sharpenSoften amount="25000"/>
                    </a14:imgEffect>
                  </a14:imgLayer>
                </a14:imgProps>
              </a:ext>
            </a:extLst>
          </a:blip>
          <a:stretch>
            <a:fillRect/>
          </a:stretch>
        </p:blipFill>
        <p:spPr>
          <a:xfrm>
            <a:off x="1801325" y="4719855"/>
            <a:ext cx="1856275" cy="1316841"/>
          </a:xfrm>
          <a:prstGeom prst="ellipse">
            <a:avLst/>
          </a:prstGeom>
          <a:ln>
            <a:noFill/>
          </a:ln>
          <a:effectLst>
            <a:softEdge rad="112500"/>
          </a:effectLst>
        </p:spPr>
      </p:pic>
      <p:pic>
        <p:nvPicPr>
          <p:cNvPr id="17" name="Picture 16"/>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Effect>
                      <a14:sharpenSoften amount="25000"/>
                    </a14:imgEffect>
                  </a14:imgLayer>
                </a14:imgProps>
              </a:ext>
            </a:extLst>
          </a:blip>
          <a:stretch>
            <a:fillRect/>
          </a:stretch>
        </p:blipFill>
        <p:spPr>
          <a:xfrm>
            <a:off x="4136365" y="4716051"/>
            <a:ext cx="1739653" cy="1390650"/>
          </a:xfrm>
          <a:prstGeom prst="ellipse">
            <a:avLst/>
          </a:prstGeom>
          <a:ln>
            <a:noFill/>
          </a:ln>
          <a:effectLst>
            <a:softEdge rad="112500"/>
          </a:effectLst>
        </p:spPr>
      </p:pic>
      <p:pic>
        <p:nvPicPr>
          <p:cNvPr id="18" name="Picture 17"/>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Effect>
                      <a14:sharpenSoften amount="25000"/>
                    </a14:imgEffect>
                  </a14:imgLayer>
                </a14:imgProps>
              </a:ext>
            </a:extLst>
          </a:blip>
          <a:stretch>
            <a:fillRect/>
          </a:stretch>
        </p:blipFill>
        <p:spPr>
          <a:xfrm>
            <a:off x="6249880" y="4671481"/>
            <a:ext cx="1739653" cy="1365215"/>
          </a:xfrm>
          <a:prstGeom prst="ellipse">
            <a:avLst/>
          </a:prstGeom>
          <a:ln>
            <a:noFill/>
          </a:ln>
          <a:effectLst>
            <a:softEdge rad="112500"/>
          </a:effec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500"/>
                                        <p:tgtEl>
                                          <p:spTgt spid="14"/>
                                        </p:tgtEl>
                                      </p:cBhvr>
                                    </p:animEffect>
                                  </p:childTnLst>
                                </p:cTn>
                              </p:par>
                            </p:childTnLst>
                          </p:cTn>
                        </p:par>
                        <p:par>
                          <p:cTn id="27" fill="hold">
                            <p:stCondLst>
                              <p:cond delay="500"/>
                            </p:stCondLst>
                            <p:childTnLst>
                              <p:par>
                                <p:cTn id="28" presetID="42" presetClass="entr" presetSubtype="0" fill="hold" nodeType="after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1000"/>
                                        <p:tgtEl>
                                          <p:spTgt spid="16"/>
                                        </p:tgtEl>
                                      </p:cBhvr>
                                    </p:animEffect>
                                    <p:anim calcmode="lin" valueType="num">
                                      <p:cBhvr>
                                        <p:cTn id="31" dur="1000" fill="hold"/>
                                        <p:tgtEl>
                                          <p:spTgt spid="16"/>
                                        </p:tgtEl>
                                        <p:attrNameLst>
                                          <p:attrName>ppt_x</p:attrName>
                                        </p:attrNameLst>
                                      </p:cBhvr>
                                      <p:tavLst>
                                        <p:tav tm="0">
                                          <p:val>
                                            <p:strVal val="#ppt_x"/>
                                          </p:val>
                                        </p:tav>
                                        <p:tav tm="100000">
                                          <p:val>
                                            <p:strVal val="#ppt_x"/>
                                          </p:val>
                                        </p:tav>
                                      </p:tavLst>
                                    </p:anim>
                                    <p:anim calcmode="lin" valueType="num">
                                      <p:cBhvr>
                                        <p:cTn id="32" dur="1000" fill="hold"/>
                                        <p:tgtEl>
                                          <p:spTgt spid="16"/>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1000"/>
                                        <p:tgtEl>
                                          <p:spTgt spid="17"/>
                                        </p:tgtEl>
                                      </p:cBhvr>
                                    </p:animEffect>
                                    <p:anim calcmode="lin" valueType="num">
                                      <p:cBhvr>
                                        <p:cTn id="36" dur="1000" fill="hold"/>
                                        <p:tgtEl>
                                          <p:spTgt spid="17"/>
                                        </p:tgtEl>
                                        <p:attrNameLst>
                                          <p:attrName>ppt_x</p:attrName>
                                        </p:attrNameLst>
                                      </p:cBhvr>
                                      <p:tavLst>
                                        <p:tav tm="0">
                                          <p:val>
                                            <p:strVal val="#ppt_x"/>
                                          </p:val>
                                        </p:tav>
                                        <p:tav tm="100000">
                                          <p:val>
                                            <p:strVal val="#ppt_x"/>
                                          </p:val>
                                        </p:tav>
                                      </p:tavLst>
                                    </p:anim>
                                    <p:anim calcmode="lin" valueType="num">
                                      <p:cBhvr>
                                        <p:cTn id="37" dur="1000" fill="hold"/>
                                        <p:tgtEl>
                                          <p:spTgt spid="17"/>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1000"/>
                                        <p:tgtEl>
                                          <p:spTgt spid="18"/>
                                        </p:tgtEl>
                                      </p:cBhvr>
                                    </p:animEffect>
                                    <p:anim calcmode="lin" valueType="num">
                                      <p:cBhvr>
                                        <p:cTn id="41" dur="1000" fill="hold"/>
                                        <p:tgtEl>
                                          <p:spTgt spid="18"/>
                                        </p:tgtEl>
                                        <p:attrNameLst>
                                          <p:attrName>ppt_x</p:attrName>
                                        </p:attrNameLst>
                                      </p:cBhvr>
                                      <p:tavLst>
                                        <p:tav tm="0">
                                          <p:val>
                                            <p:strVal val="#ppt_x"/>
                                          </p:val>
                                        </p:tav>
                                        <p:tav tm="100000">
                                          <p:val>
                                            <p:strVal val="#ppt_x"/>
                                          </p:val>
                                        </p:tav>
                                      </p:tavLst>
                                    </p:anim>
                                    <p:anim calcmode="lin" valueType="num">
                                      <p:cBhvr>
                                        <p:cTn id="4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 name="TextBox 18"/>
          <p:cNvSpPr txBox="1"/>
          <p:nvPr/>
        </p:nvSpPr>
        <p:spPr>
          <a:xfrm>
            <a:off x="2114227" y="237026"/>
            <a:ext cx="8356460" cy="737235"/>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604020202020204" pitchFamily="34" charset="0"/>
                <a:cs typeface="Arial" panose="020B0604020202020204" pitchFamily="34" charset="0"/>
              </a:rPr>
              <a:t>3.</a:t>
            </a:r>
            <a:r>
              <a:rPr kumimoji="0" lang="vi-VN" sz="2800" b="0" i="0" u="none" strike="noStrike" kern="1200" cap="none" spc="0" normalizeH="0" baseline="0" noProof="0" dirty="0">
                <a:ln>
                  <a:noFill/>
                </a:ln>
                <a:solidFill>
                  <a:srgbClr val="FF0000"/>
                </a:solidFill>
                <a:effectLst/>
                <a:uLnTx/>
                <a:uFillTx/>
                <a:latin typeface="Arial" panose="020B0604020202020204" pitchFamily="34" charset="0"/>
                <a:ea typeface="Arial-Rounded" panose="020B0604020202020204" pitchFamily="34" charset="0"/>
                <a:cs typeface="Arial" panose="020B0604020202020204" pitchFamily="34" charset="0"/>
              </a:rPr>
              <a:t> Là cầu thủ dự bị, gấu con đã làm gì?</a:t>
            </a:r>
            <a:endParaRPr kumimoji="0" lang="vi-VN" sz="2800" b="0" i="0" u="none" strike="noStrike" kern="1200" cap="none" spc="0" normalizeH="0" baseline="0" noProof="0" dirty="0">
              <a:ln>
                <a:noFill/>
              </a:ln>
              <a:solidFill>
                <a:srgbClr val="FF0000"/>
              </a:solidFill>
              <a:effectLst/>
              <a:uLnTx/>
              <a:uFillTx/>
              <a:latin typeface="Arial" panose="020B0604020202020204" pitchFamily="34" charset="0"/>
              <a:ea typeface="Arial-Rounded" panose="020B0604020202020204" pitchFamily="34" charset="0"/>
              <a:cs typeface="Arial" panose="020B0604020202020204" pitchFamily="34" charset="0"/>
            </a:endParaRPr>
          </a:p>
        </p:txBody>
      </p:sp>
      <p:pic>
        <p:nvPicPr>
          <p:cNvPr id="20" name="Picture 19"/>
          <p:cNvPicPr>
            <a:picLocks noChangeAspect="1"/>
          </p:cNvPicPr>
          <p:nvPr/>
        </p:nvPicPr>
        <p:blipFill>
          <a:blip r:embed="rId1">
            <a:extLst>
              <a:ext uri="{BEBA8EAE-BF5A-486C-A8C5-ECC9F3942E4B}">
                <a14:imgProps xmlns:a14="http://schemas.microsoft.com/office/drawing/2010/main">
                  <a14:imgLayer r:embed="rId2">
                    <a14:imgEffect>
                      <a14:saturation sat="200000"/>
                    </a14:imgEffect>
                    <a14:imgEffect>
                      <a14:sharpenSoften amount="25000"/>
                    </a14:imgEffect>
                  </a14:imgLayer>
                </a14:imgProps>
              </a:ext>
            </a:extLst>
          </a:blip>
          <a:stretch>
            <a:fillRect/>
          </a:stretch>
        </p:blipFill>
        <p:spPr>
          <a:xfrm>
            <a:off x="108428" y="562275"/>
            <a:ext cx="1873607" cy="1829693"/>
          </a:xfrm>
          <a:prstGeom prst="ellipse">
            <a:avLst/>
          </a:prstGeom>
          <a:ln w="19050">
            <a:solidFill>
              <a:srgbClr val="0070C0"/>
            </a:solidFill>
          </a:ln>
        </p:spPr>
      </p:pic>
      <p:sp>
        <p:nvSpPr>
          <p:cNvPr id="21" name="TextBox 20"/>
          <p:cNvSpPr txBox="1"/>
          <p:nvPr/>
        </p:nvSpPr>
        <p:spPr>
          <a:xfrm>
            <a:off x="2114227" y="1079609"/>
            <a:ext cx="9927775" cy="1296830"/>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vi-VN" sz="2800" b="0" i="0" u="none" strike="noStrike" kern="1200" cap="none" spc="0" normalizeH="0" baseline="0" noProof="0" dirty="0">
                <a:ln>
                  <a:noFill/>
                </a:ln>
                <a:effectLst/>
                <a:uLnTx/>
                <a:uFillTx/>
                <a:latin typeface="Arial" panose="020B0604020202020204" pitchFamily="34" charset="0"/>
                <a:ea typeface="Arial-Rounded" panose="020B0604020202020204" pitchFamily="34" charset="0"/>
                <a:cs typeface="Arial" panose="020B0604020202020204" pitchFamily="34" charset="0"/>
                <a:sym typeface="Wingdings" panose="05000000000000000000" pitchFamily="2" charset="2"/>
              </a:rPr>
              <a:t> Là cầu thủ dự bị, gấu con đã đi nhặt bóng cho các bạn. Gấu con cố gắng chạy nhanh để các bạn không phải chờ lâu.</a:t>
            </a:r>
            <a:endParaRPr kumimoji="0" lang="vi-VN" sz="2800" b="0" i="0" u="none" strike="noStrike" kern="1200" cap="none" spc="0" normalizeH="0" baseline="0" noProof="0" dirty="0">
              <a:ln>
                <a:noFill/>
              </a:ln>
              <a:effectLst/>
              <a:uLnTx/>
              <a:uFillTx/>
              <a:latin typeface="Arial" panose="020B0604020202020204" pitchFamily="34" charset="0"/>
              <a:ea typeface="Arial-Rounded" panose="020B0604020202020204" pitchFamily="34" charset="0"/>
              <a:cs typeface="Arial" panose="020B0604020202020204" pitchFamily="34" charset="0"/>
              <a:sym typeface="Wingdings" panose="05000000000000000000" pitchFamily="2" charset="2"/>
            </a:endParaRPr>
          </a:p>
        </p:txBody>
      </p:sp>
      <p:sp>
        <p:nvSpPr>
          <p:cNvPr id="22" name="TextBox 21"/>
          <p:cNvSpPr txBox="1"/>
          <p:nvPr/>
        </p:nvSpPr>
        <p:spPr>
          <a:xfrm>
            <a:off x="632601" y="3796994"/>
            <a:ext cx="10926798" cy="650499"/>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604020202020204" pitchFamily="34" charset="0"/>
                <a:cs typeface="Arial" panose="020B0604020202020204" pitchFamily="34" charset="0"/>
              </a:rPr>
              <a:t>4.</a:t>
            </a:r>
            <a:r>
              <a:rPr kumimoji="0" lang="vi-VN" sz="2800" b="0" i="0" u="none" strike="noStrike" kern="1200" cap="none" spc="0" normalizeH="0" baseline="0" noProof="0" dirty="0">
                <a:ln>
                  <a:noFill/>
                </a:ln>
                <a:solidFill>
                  <a:srgbClr val="FF0000"/>
                </a:solidFill>
                <a:effectLst/>
                <a:uLnTx/>
                <a:uFillTx/>
                <a:latin typeface="Arial" panose="020B0604020202020204" pitchFamily="34" charset="0"/>
                <a:ea typeface="Arial-Rounded" panose="020B0604020202020204" pitchFamily="34" charset="0"/>
                <a:cs typeface="Arial" panose="020B0604020202020204" pitchFamily="34" charset="0"/>
              </a:rPr>
              <a:t> Vì sao cuối cùng cả hai đội đều muốn gấu con về đội của mình?</a:t>
            </a:r>
            <a:endParaRPr kumimoji="0" lang="vi-VN" sz="2800" b="0" i="0" u="none" strike="noStrike" kern="1200" cap="none" spc="0" normalizeH="0" baseline="0" noProof="0" dirty="0">
              <a:ln>
                <a:noFill/>
              </a:ln>
              <a:solidFill>
                <a:srgbClr val="FF0000"/>
              </a:solidFill>
              <a:effectLst/>
              <a:uLnTx/>
              <a:uFillTx/>
              <a:latin typeface="Arial" panose="020B0604020202020204" pitchFamily="34" charset="0"/>
              <a:ea typeface="Arial-Rounded" panose="020B0604020202020204" pitchFamily="34" charset="0"/>
              <a:cs typeface="Arial" panose="020B0604020202020204" pitchFamily="34" charset="0"/>
            </a:endParaRPr>
          </a:p>
        </p:txBody>
      </p:sp>
      <p:sp>
        <p:nvSpPr>
          <p:cNvPr id="23" name="TextBox 22"/>
          <p:cNvSpPr txBox="1"/>
          <p:nvPr/>
        </p:nvSpPr>
        <p:spPr>
          <a:xfrm>
            <a:off x="910297" y="2527672"/>
            <a:ext cx="11030167" cy="1296830"/>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vi-VN" sz="2800" b="0" i="0" u="none" strike="noStrike" kern="1200" cap="none" spc="0" normalizeH="0" baseline="0" noProof="0" dirty="0">
                <a:ln>
                  <a:noFill/>
                </a:ln>
                <a:effectLst/>
                <a:uLnTx/>
                <a:uFillTx/>
                <a:latin typeface="Arial" panose="020B0604020202020204" pitchFamily="34" charset="0"/>
                <a:ea typeface="Arial-Rounded" panose="020B0604020202020204" pitchFamily="34" charset="0"/>
                <a:cs typeface="Arial" panose="020B0604020202020204" pitchFamily="34" charset="0"/>
                <a:sym typeface="Wingdings" panose="05000000000000000000" pitchFamily="2" charset="2"/>
              </a:rPr>
              <a:t> Hằng ngày, gấu đến sân bóng từ sớm để chăm chỉ luyện tập, đá bóng ra xa rồi nhặt lại, đá đi đá lại,...</a:t>
            </a:r>
            <a:endParaRPr kumimoji="0" lang="vi-VN" sz="2800" b="0" i="0" u="none" strike="noStrike" kern="1200" cap="none" spc="0" normalizeH="0" baseline="0" noProof="0" dirty="0">
              <a:ln>
                <a:noFill/>
              </a:ln>
              <a:effectLst/>
              <a:uLnTx/>
              <a:uFillTx/>
              <a:latin typeface="Arial" panose="020B0604020202020204" pitchFamily="34" charset="0"/>
              <a:ea typeface="Arial-Rounded" panose="020B0604020202020204" pitchFamily="34" charset="0"/>
              <a:cs typeface="Arial" panose="020B0604020202020204" pitchFamily="34" charset="0"/>
              <a:sym typeface="Wingdings" panose="05000000000000000000" pitchFamily="2" charset="2"/>
            </a:endParaRPr>
          </a:p>
        </p:txBody>
      </p:sp>
      <p:pic>
        <p:nvPicPr>
          <p:cNvPr id="24" name="Picture 23"/>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Effect>
                      <a14:sharpenSoften amount="25000"/>
                    </a14:imgEffect>
                  </a14:imgLayer>
                </a14:imgProps>
              </a:ext>
            </a:extLst>
          </a:blip>
          <a:stretch>
            <a:fillRect/>
          </a:stretch>
        </p:blipFill>
        <p:spPr>
          <a:xfrm>
            <a:off x="8755912" y="4855723"/>
            <a:ext cx="3286090" cy="1722184"/>
          </a:xfrm>
          <a:prstGeom prst="rect">
            <a:avLst/>
          </a:prstGeom>
        </p:spPr>
      </p:pic>
      <p:sp>
        <p:nvSpPr>
          <p:cNvPr id="25" name="TextBox 24"/>
          <p:cNvSpPr txBox="1"/>
          <p:nvPr/>
        </p:nvSpPr>
        <p:spPr>
          <a:xfrm>
            <a:off x="328601" y="4597832"/>
            <a:ext cx="8407153" cy="1384995"/>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vi-VN" sz="2800" b="0" i="0" u="none" strike="noStrike" kern="1200" cap="none" spc="0" normalizeH="0" baseline="0" noProof="0" dirty="0">
                <a:ln>
                  <a:noFill/>
                </a:ln>
                <a:effectLst/>
                <a:uLnTx/>
                <a:uFillTx/>
                <a:latin typeface="Arial" panose="020B0604020202020204" pitchFamily="34" charset="0"/>
                <a:ea typeface="Arial-Rounded" panose="020B0604020202020204" pitchFamily="34" charset="0"/>
                <a:cs typeface="Arial" panose="020B0604020202020204" pitchFamily="34" charset="0"/>
                <a:sym typeface="Wingdings" panose="05000000000000000000" pitchFamily="2" charset="2"/>
              </a:rPr>
              <a:t> Vì các bạn thấy gấu đá bóng giỏi hơn sau khi đã chăm chỉ luyện tập.</a:t>
            </a:r>
            <a:endParaRPr kumimoji="0" lang="vi-VN" sz="2800" b="0" i="0" u="none" strike="noStrike" kern="1200" cap="none" spc="0" normalizeH="0" baseline="0" noProof="0" dirty="0">
              <a:ln>
                <a:noFill/>
              </a:ln>
              <a:effectLst/>
              <a:uLnTx/>
              <a:uFillTx/>
              <a:latin typeface="Arial" panose="020B0604020202020204" pitchFamily="34" charset="0"/>
              <a:ea typeface="Arial-Rounded" panose="020B0604020202020204" pitchFamily="34" charset="0"/>
              <a:cs typeface="Arial" panose="020B0604020202020204" pitchFamily="34" charset="0"/>
              <a:sym typeface="Wingdings" panose="05000000000000000000" pitchFamily="2" charset="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left)">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wipe(left)">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left)">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left)">
                                      <p:cBhvr>
                                        <p:cTn id="31" dur="500"/>
                                        <p:tgtEl>
                                          <p:spTgt spid="25"/>
                                        </p:tgtEl>
                                      </p:cBhvr>
                                    </p:animEffect>
                                  </p:childTnLst>
                                </p:cTn>
                              </p:par>
                            </p:childTnLst>
                          </p:cTn>
                        </p:par>
                        <p:par>
                          <p:cTn id="32" fill="hold">
                            <p:stCondLst>
                              <p:cond delay="500"/>
                            </p:stCondLst>
                            <p:childTnLst>
                              <p:par>
                                <p:cTn id="33" presetID="14" presetClass="entr" presetSubtype="10" fill="hold" nodeType="after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randombar(horizontal)">
                                      <p:cBhvr>
                                        <p:cTn id="3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2" grpId="0"/>
      <p:bldP spid="23" grpId="0"/>
      <p:bldP spid="25"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1" cstate="print">
            <a:clrChange>
              <a:clrFrom>
                <a:srgbClr val="FFFFFF"/>
              </a:clrFrom>
              <a:clrTo>
                <a:srgbClr val="FFFFFF">
                  <a:alpha val="0"/>
                </a:srgbClr>
              </a:clrTo>
            </a:clrChange>
            <a:extLst>
              <a:ext uri="{BEBA8EAE-BF5A-486C-A8C5-ECC9F3942E4B}">
                <a14:imgProps xmlns:a14="http://schemas.microsoft.com/office/drawing/2010/main">
                  <a14:imgLayer r:embed="rId2">
                    <a14:imgEffect>
                      <a14:sharpenSoften amount="50000"/>
                    </a14:imgEffect>
                  </a14:imgLayer>
                </a14:imgProps>
              </a:ext>
              <a:ext uri="{28A0092B-C50C-407E-A947-70E740481C1C}">
                <a14:useLocalDpi xmlns:a14="http://schemas.microsoft.com/office/drawing/2010/main" val="0"/>
              </a:ext>
            </a:extLst>
          </a:blip>
          <a:srcRect l="9278" t="9847" r="5150" b="16402"/>
          <a:stretch>
            <a:fillRect/>
          </a:stretch>
        </p:blipFill>
        <p:spPr bwMode="auto">
          <a:xfrm>
            <a:off x="1401044" y="510454"/>
            <a:ext cx="933783" cy="80480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334827" y="614010"/>
            <a:ext cx="6514583" cy="52197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dirty="0">
                <a:ln>
                  <a:noFill/>
                </a:ln>
                <a:solidFill>
                  <a:srgbClr val="FF0000"/>
                </a:solidFill>
                <a:effectLst/>
                <a:uLnTx/>
                <a:uFillTx/>
                <a:latin typeface="Arial" panose="020B0604020202020204" pitchFamily="34" charset="0"/>
                <a:ea typeface="Arial-Rounded" panose="020B0604020202020204" pitchFamily="34" charset="0"/>
                <a:cs typeface="Arial" panose="020B0604020202020204" pitchFamily="34" charset="0"/>
              </a:rPr>
              <a:t>Gấu con có đức tính gì đáng học tập?</a:t>
            </a:r>
            <a:endParaRPr kumimoji="0" lang="vi-VN" sz="2800" b="0" i="0" u="none" strike="noStrike" kern="1200" cap="none" spc="0" normalizeH="0" baseline="0" noProof="0" dirty="0">
              <a:ln>
                <a:noFill/>
              </a:ln>
              <a:solidFill>
                <a:srgbClr val="FF0000"/>
              </a:solidFill>
              <a:effectLst/>
              <a:uLnTx/>
              <a:uFillTx/>
              <a:latin typeface="Arial" panose="020B0604020202020204" pitchFamily="34" charset="0"/>
              <a:ea typeface="Arial-Rounded" panose="020B0604020202020204" pitchFamily="34" charset="0"/>
              <a:cs typeface="Arial" panose="020B0604020202020204" pitchFamily="34" charset="0"/>
            </a:endParaRPr>
          </a:p>
        </p:txBody>
      </p:sp>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Effect>
                      <a14:sharpenSoften amount="25000"/>
                    </a14:imgEffect>
                  </a14:imgLayer>
                </a14:imgProps>
              </a:ext>
            </a:extLst>
          </a:blip>
          <a:stretch>
            <a:fillRect/>
          </a:stretch>
        </p:blipFill>
        <p:spPr>
          <a:xfrm>
            <a:off x="1293889" y="1417724"/>
            <a:ext cx="753503" cy="735842"/>
          </a:xfrm>
          <a:prstGeom prst="ellipse">
            <a:avLst/>
          </a:prstGeom>
          <a:ln w="19050">
            <a:solidFill>
              <a:srgbClr val="0070C0"/>
            </a:solidFill>
          </a:ln>
        </p:spPr>
      </p:pic>
      <p:sp>
        <p:nvSpPr>
          <p:cNvPr id="8" name="TextBox 7"/>
          <p:cNvSpPr txBox="1"/>
          <p:nvPr/>
        </p:nvSpPr>
        <p:spPr>
          <a:xfrm>
            <a:off x="2148396" y="1137230"/>
            <a:ext cx="9472474" cy="1296830"/>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vi-VN" sz="2800" b="0" i="0" u="none" strike="noStrike" kern="1200" cap="none" spc="0" normalizeH="0" baseline="0" noProof="0" dirty="0">
                <a:ln>
                  <a:noFill/>
                </a:ln>
                <a:effectLst/>
                <a:uLnTx/>
                <a:uFillTx/>
                <a:latin typeface="Arial" panose="020B0604020202020204" pitchFamily="34" charset="0"/>
                <a:ea typeface="Arial-Rounded" panose="020B0604020202020204" pitchFamily="34" charset="0"/>
                <a:cs typeface="Arial" panose="020B0604020202020204" pitchFamily="34" charset="0"/>
                <a:sym typeface="Wingdings" panose="05000000000000000000" pitchFamily="2" charset="2"/>
              </a:rPr>
              <a:t> Gấu con có đức tính kiên trì và chăm chỉ. Nhờ đó, gấu </a:t>
            </a:r>
            <a:r>
              <a:rPr kumimoji="0" lang="vi-VN" sz="2800" b="0" i="0" u="none" strike="noStrike" kern="1200" cap="none" spc="0" normalizeH="0" baseline="0" noProof="0">
                <a:ln>
                  <a:noFill/>
                </a:ln>
                <a:effectLst/>
                <a:uLnTx/>
                <a:uFillTx/>
                <a:latin typeface="Arial" panose="020B0604020202020204" pitchFamily="34" charset="0"/>
                <a:ea typeface="Arial-Rounded" panose="020B0604020202020204" pitchFamily="34" charset="0"/>
                <a:cs typeface="Arial" panose="020B0604020202020204" pitchFamily="34" charset="0"/>
                <a:sym typeface="Wingdings" panose="05000000000000000000" pitchFamily="2" charset="2"/>
              </a:rPr>
              <a:t>con đ</a:t>
            </a:r>
            <a:r>
              <a:rPr lang="en-US" sz="2800">
                <a:latin typeface="Arial" panose="020B0604020202020204" pitchFamily="34" charset="0"/>
                <a:ea typeface="Arial-Rounded" panose="020B0604020202020204" pitchFamily="34" charset="0"/>
                <a:cs typeface="Arial" panose="020B0604020202020204" pitchFamily="34" charset="0"/>
                <a:sym typeface="Wingdings" panose="05000000000000000000" pitchFamily="2" charset="2"/>
              </a:rPr>
              <a:t>á</a:t>
            </a:r>
            <a:r>
              <a:rPr kumimoji="0" lang="vi-VN" sz="2800" b="0" i="0" u="none" strike="noStrike" kern="1200" cap="none" spc="0" normalizeH="0" baseline="0" noProof="0">
                <a:ln>
                  <a:noFill/>
                </a:ln>
                <a:effectLst/>
                <a:uLnTx/>
                <a:uFillTx/>
                <a:latin typeface="Arial" panose="020B0604020202020204" pitchFamily="34" charset="0"/>
                <a:ea typeface="Arial-Rounded" panose="020B0604020202020204" pitchFamily="34" charset="0"/>
                <a:cs typeface="Arial" panose="020B0604020202020204" pitchFamily="34" charset="0"/>
                <a:sym typeface="Wingdings" panose="05000000000000000000" pitchFamily="2" charset="2"/>
              </a:rPr>
              <a:t> </a:t>
            </a:r>
            <a:r>
              <a:rPr kumimoji="0" lang="vi-VN" sz="2800" b="0" i="0" u="none" strike="noStrike" kern="1200" cap="none" spc="0" normalizeH="0" baseline="0" noProof="0" dirty="0">
                <a:ln>
                  <a:noFill/>
                </a:ln>
                <a:effectLst/>
                <a:uLnTx/>
                <a:uFillTx/>
                <a:latin typeface="Arial" panose="020B0604020202020204" pitchFamily="34" charset="0"/>
                <a:ea typeface="Arial-Rounded" panose="020B0604020202020204" pitchFamily="34" charset="0"/>
                <a:cs typeface="Arial" panose="020B0604020202020204" pitchFamily="34" charset="0"/>
                <a:sym typeface="Wingdings" panose="05000000000000000000" pitchFamily="2" charset="2"/>
              </a:rPr>
              <a:t>bóng giỏi hơn và được các bạn khâm phục.</a:t>
            </a:r>
            <a:endParaRPr kumimoji="0" lang="vi-VN" sz="2800" b="0" i="0" u="none" strike="noStrike" kern="1200" cap="none" spc="0" normalizeH="0" baseline="0" noProof="0" dirty="0">
              <a:ln>
                <a:noFill/>
              </a:ln>
              <a:effectLst/>
              <a:uLnTx/>
              <a:uFillTx/>
              <a:latin typeface="Arial" panose="020B0604020202020204" pitchFamily="34" charset="0"/>
              <a:ea typeface="Arial-Rounded" panose="020B0604020202020204" pitchFamily="34" charset="0"/>
              <a:cs typeface="Arial" panose="020B0604020202020204" pitchFamily="34" charset="0"/>
              <a:sym typeface="Wingdings" panose="05000000000000000000" pitchFamily="2" charset="2"/>
            </a:endParaRPr>
          </a:p>
        </p:txBody>
      </p:sp>
      <p:pic>
        <p:nvPicPr>
          <p:cNvPr id="9" name="Picture 8"/>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Effect>
                      <a14:sharpenSoften amount="25000"/>
                    </a14:imgEffect>
                  </a14:imgLayer>
                </a14:imgProps>
              </a:ext>
            </a:extLst>
          </a:blip>
          <a:stretch>
            <a:fillRect/>
          </a:stretch>
        </p:blipFill>
        <p:spPr>
          <a:xfrm>
            <a:off x="3518753" y="3880884"/>
            <a:ext cx="4906386" cy="2977116"/>
          </a:xfrm>
          <a:prstGeom prst="rect">
            <a:avLst/>
          </a:prstGeom>
        </p:spPr>
      </p:pic>
      <p:grpSp>
        <p:nvGrpSpPr>
          <p:cNvPr id="11" name="Group 10"/>
          <p:cNvGrpSpPr/>
          <p:nvPr/>
        </p:nvGrpSpPr>
        <p:grpSpPr>
          <a:xfrm>
            <a:off x="2698718" y="2484215"/>
            <a:ext cx="6800295" cy="1658782"/>
            <a:chOff x="743710" y="1514475"/>
            <a:chExt cx="5370580" cy="1200150"/>
          </a:xfrm>
        </p:grpSpPr>
        <p:sp>
          <p:nvSpPr>
            <p:cNvPr id="12" name="Scroll: Horizontal 11"/>
            <p:cNvSpPr/>
            <p:nvPr/>
          </p:nvSpPr>
          <p:spPr>
            <a:xfrm>
              <a:off x="743710" y="1514475"/>
              <a:ext cx="5370580" cy="1200150"/>
            </a:xfrm>
            <a:prstGeom prst="horizontalScroll">
              <a:avLst/>
            </a:prstGeom>
            <a:solidFill>
              <a:srgbClr val="FAFDD7"/>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2800" b="0" i="0" u="none" strike="noStrike" kern="1200" cap="none" spc="0" normalizeH="0" baseline="0" noProof="0">
                <a:ln>
                  <a:noFill/>
                </a:ln>
                <a:solidFill>
                  <a:prstClr val="white"/>
                </a:solidFill>
                <a:effectLst/>
                <a:uLnTx/>
                <a:uFillTx/>
                <a:latin typeface="Arial" panose="020B0604020202020204" pitchFamily="34" charset="0"/>
                <a:ea typeface="Arial-Rounded" panose="020B0604020202020204" pitchFamily="34" charset="0"/>
                <a:cs typeface="Arial" panose="020B0604020202020204" pitchFamily="34" charset="0"/>
              </a:endParaRPr>
            </a:p>
          </p:txBody>
        </p:sp>
        <p:sp>
          <p:nvSpPr>
            <p:cNvPr id="13" name="TextBox 12"/>
            <p:cNvSpPr txBox="1"/>
            <p:nvPr/>
          </p:nvSpPr>
          <p:spPr>
            <a:xfrm>
              <a:off x="898511" y="1592201"/>
              <a:ext cx="5060977" cy="108320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vi-VN" sz="2800" b="1" i="1" u="none" strike="noStrike" kern="1200" cap="none" spc="0" normalizeH="0" baseline="0" noProof="0" dirty="0">
                  <a:ln>
                    <a:noFill/>
                  </a:ln>
                  <a:solidFill>
                    <a:srgbClr val="FF0000"/>
                  </a:solidFill>
                  <a:effectLst/>
                  <a:uLnTx/>
                  <a:uFillTx/>
                  <a:latin typeface="Arial" panose="020B0604020202020204" pitchFamily="34" charset="0"/>
                  <a:ea typeface="Arial-Rounded" panose="020B0604020202020204" pitchFamily="34" charset="0"/>
                  <a:cs typeface="Arial" panose="020B0604020202020204" pitchFamily="34" charset="0"/>
                </a:rPr>
                <a:t>Hãy luôn kiên trì và chăm chỉ. </a:t>
              </a:r>
              <a:endParaRPr kumimoji="0" lang="vi-VN" sz="2800" b="1" i="1" u="none" strike="noStrike" kern="1200" cap="none" spc="0" normalizeH="0" baseline="0" noProof="0" dirty="0">
                <a:ln>
                  <a:noFill/>
                </a:ln>
                <a:solidFill>
                  <a:srgbClr val="FF0000"/>
                </a:solidFill>
                <a:effectLst/>
                <a:uLnTx/>
                <a:uFillTx/>
                <a:latin typeface="Arial" panose="020B0604020202020204" pitchFamily="34" charset="0"/>
                <a:ea typeface="Arial-Rounded" panose="020B0604020202020204" pitchFamily="34" charset="0"/>
                <a:cs typeface="Arial" panose="020B0604020202020204" pitchFamily="34" charset="0"/>
              </a:endParaRPr>
            </a:p>
            <a:p>
              <a:pPr marL="0" marR="0" lvl="0" indent="0" algn="ctr" defTabSz="914400" rtl="0" eaLnBrk="1" fontAlgn="auto" latinLnBrk="0" hangingPunct="1">
                <a:lnSpc>
                  <a:spcPct val="150000"/>
                </a:lnSpc>
                <a:spcBef>
                  <a:spcPts val="0"/>
                </a:spcBef>
                <a:spcAft>
                  <a:spcPts val="0"/>
                </a:spcAft>
                <a:buClrTx/>
                <a:buSzTx/>
                <a:buFontTx/>
                <a:buNone/>
                <a:defRPr/>
              </a:pPr>
              <a:r>
                <a:rPr kumimoji="0" lang="vi-VN" sz="2800" b="1" i="1" u="none" strike="noStrike" kern="1200" cap="none" spc="0" normalizeH="0" baseline="0" noProof="0" dirty="0">
                  <a:ln>
                    <a:noFill/>
                  </a:ln>
                  <a:solidFill>
                    <a:srgbClr val="FF0000"/>
                  </a:solidFill>
                  <a:effectLst/>
                  <a:uLnTx/>
                  <a:uFillTx/>
                  <a:latin typeface="Arial" panose="020B0604020202020204" pitchFamily="34" charset="0"/>
                  <a:ea typeface="Arial-Rounded" panose="020B0604020202020204" pitchFamily="34" charset="0"/>
                  <a:cs typeface="Arial" panose="020B0604020202020204" pitchFamily="34" charset="0"/>
                </a:rPr>
                <a:t>Nhờ đó, chúng ta sẽ thành công.</a:t>
              </a:r>
              <a:endParaRPr kumimoji="0" lang="vi-VN" sz="2800" b="1" i="1" u="none" strike="noStrike" kern="1200" cap="none" spc="0" normalizeH="0" baseline="0" noProof="0" dirty="0">
                <a:ln>
                  <a:noFill/>
                </a:ln>
                <a:solidFill>
                  <a:srgbClr val="FF0000"/>
                </a:solidFill>
                <a:effectLst/>
                <a:uLnTx/>
                <a:uFillTx/>
                <a:latin typeface="Arial" panose="020B0604020202020204" pitchFamily="34" charset="0"/>
                <a:ea typeface="Arial-Rounded" panose="020B0604020202020204" pitchFamily="34" charset="0"/>
                <a:cs typeface="Arial" panose="020B0604020202020204" pitchFamily="34" charset="0"/>
              </a:endParaRP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randombar(horizontal)">
                                      <p:cBhvr>
                                        <p:cTn id="26" dur="500"/>
                                        <p:tgtEl>
                                          <p:spTgt spid="9"/>
                                        </p:tgtEl>
                                      </p:cBhvr>
                                    </p:animEffect>
                                  </p:childTnLst>
                                </p:cTn>
                              </p:par>
                            </p:childTnLst>
                          </p:cTn>
                        </p:par>
                        <p:par>
                          <p:cTn id="27" fill="hold">
                            <p:stCondLst>
                              <p:cond delay="500"/>
                            </p:stCondLst>
                            <p:childTnLst>
                              <p:par>
                                <p:cTn id="28" presetID="53" presetClass="entr" presetSubtype="16"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p:cTn id="30" dur="500" fill="hold"/>
                                        <p:tgtEl>
                                          <p:spTgt spid="11"/>
                                        </p:tgtEl>
                                        <p:attrNameLst>
                                          <p:attrName>ppt_w</p:attrName>
                                        </p:attrNameLst>
                                      </p:cBhvr>
                                      <p:tavLst>
                                        <p:tav tm="0">
                                          <p:val>
                                            <p:fltVal val="0"/>
                                          </p:val>
                                        </p:tav>
                                        <p:tav tm="100000">
                                          <p:val>
                                            <p:strVal val="#ppt_w"/>
                                          </p:val>
                                        </p:tav>
                                      </p:tavLst>
                                    </p:anim>
                                    <p:anim calcmode="lin" valueType="num">
                                      <p:cBhvr>
                                        <p:cTn id="31" dur="500" fill="hold"/>
                                        <p:tgtEl>
                                          <p:spTgt spid="11"/>
                                        </p:tgtEl>
                                        <p:attrNameLst>
                                          <p:attrName>ppt_h</p:attrName>
                                        </p:attrNameLst>
                                      </p:cBhvr>
                                      <p:tavLst>
                                        <p:tav tm="0">
                                          <p:val>
                                            <p:fltVal val="0"/>
                                          </p:val>
                                        </p:tav>
                                        <p:tav tm="100000">
                                          <p:val>
                                            <p:strVal val="#ppt_h"/>
                                          </p:val>
                                        </p:tav>
                                      </p:tavLst>
                                    </p:anim>
                                    <p:animEffect transition="in" filter="fade">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image 101"/>
          <p:cNvPicPr>
            <a:picLocks noChangeAspect="1"/>
          </p:cNvPicPr>
          <p:nvPr/>
        </p:nvPicPr>
        <p:blipFill>
          <a:blip r:embed="rId1"/>
          <a:srcRect/>
          <a:stretch>
            <a:fillRect/>
          </a:stretch>
        </p:blipFill>
        <p:spPr>
          <a:xfrm>
            <a:off x="-2" y="-44272"/>
            <a:ext cx="12192002" cy="6858001"/>
          </a:xfrm>
          <a:prstGeom prst="rect">
            <a:avLst/>
          </a:prstGeom>
        </p:spPr>
      </p:pic>
      <p:sp>
        <p:nvSpPr>
          <p:cNvPr id="16" name="任意形状 15"/>
          <p:cNvSpPr/>
          <p:nvPr/>
        </p:nvSpPr>
        <p:spPr>
          <a:xfrm>
            <a:off x="517888" y="345580"/>
            <a:ext cx="1544206" cy="1544206"/>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2800" b="0" i="0" u="none" strike="noStrike" kern="1200" cap="none" spc="0" normalizeH="0" baseline="0" noProof="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51" name="图片 50"/>
          <p:cNvPicPr>
            <a:picLocks noChangeAspect="1"/>
          </p:cNvPicPr>
          <p:nvPr/>
        </p:nvPicPr>
        <p:blipFill rotWithShape="1">
          <a:blip r:embed="rId2"/>
          <a:srcRect l="130"/>
          <a:stretch>
            <a:fillRect/>
          </a:stretch>
        </p:blipFill>
        <p:spPr>
          <a:xfrm>
            <a:off x="1147405" y="787579"/>
            <a:ext cx="10502073" cy="5194300"/>
          </a:xfrm>
          <a:prstGeom prst="rect">
            <a:avLst/>
          </a:prstGeom>
        </p:spPr>
      </p:pic>
      <p:pic>
        <p:nvPicPr>
          <p:cNvPr id="8" name="图片 7"/>
          <p:cNvPicPr>
            <a:picLocks noChangeAspect="1"/>
          </p:cNvPicPr>
          <p:nvPr/>
        </p:nvPicPr>
        <p:blipFill>
          <a:blip r:embed="rId3"/>
          <a:stretch>
            <a:fillRect/>
          </a:stretch>
        </p:blipFill>
        <p:spPr>
          <a:xfrm rot="2700000">
            <a:off x="10679545" y="4987768"/>
            <a:ext cx="602779" cy="1767959"/>
          </a:xfrm>
          <a:prstGeom prst="rect">
            <a:avLst/>
          </a:prstGeom>
        </p:spPr>
      </p:pic>
      <p:pic>
        <p:nvPicPr>
          <p:cNvPr id="9" name="图片 8"/>
          <p:cNvPicPr>
            <a:picLocks noChangeAspect="1"/>
          </p:cNvPicPr>
          <p:nvPr/>
        </p:nvPicPr>
        <p:blipFill>
          <a:blip r:embed="rId4"/>
          <a:stretch>
            <a:fillRect/>
          </a:stretch>
        </p:blipFill>
        <p:spPr>
          <a:xfrm rot="8100000">
            <a:off x="8705672" y="433477"/>
            <a:ext cx="971344" cy="972754"/>
          </a:xfrm>
          <a:prstGeom prst="rect">
            <a:avLst/>
          </a:prstGeom>
        </p:spPr>
      </p:pic>
      <p:pic>
        <p:nvPicPr>
          <p:cNvPr id="10" name="image 102"/>
          <p:cNvPicPr>
            <a:picLocks noChangeAspect="1"/>
          </p:cNvPicPr>
          <p:nvPr/>
        </p:nvPicPr>
        <p:blipFill>
          <a:blip r:embed="rId5"/>
          <a:srcRect/>
          <a:stretch>
            <a:fillRect/>
          </a:stretch>
        </p:blipFill>
        <p:spPr>
          <a:xfrm rot="5400000">
            <a:off x="11127978" y="265764"/>
            <a:ext cx="933436" cy="698048"/>
          </a:xfrm>
          <a:prstGeom prst="rect">
            <a:avLst/>
          </a:prstGeom>
        </p:spPr>
      </p:pic>
      <p:grpSp>
        <p:nvGrpSpPr>
          <p:cNvPr id="11" name="组合 10"/>
          <p:cNvGrpSpPr/>
          <p:nvPr/>
        </p:nvGrpSpPr>
        <p:grpSpPr>
          <a:xfrm>
            <a:off x="1538273" y="5216309"/>
            <a:ext cx="1014412" cy="414337"/>
            <a:chOff x="2843213" y="5216309"/>
            <a:chExt cx="1014412" cy="414337"/>
          </a:xfrm>
        </p:grpSpPr>
        <p:sp>
          <p:nvSpPr>
            <p:cNvPr id="12" name="圆角矩形 11"/>
            <p:cNvSpPr/>
            <p:nvPr/>
          </p:nvSpPr>
          <p:spPr>
            <a:xfrm>
              <a:off x="2843213" y="5216311"/>
              <a:ext cx="1014412" cy="414335"/>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2800" b="0" i="0" u="none" strike="noStrike" kern="1200" cap="none" spc="0" normalizeH="0" baseline="0" noProof="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13" name="圆角矩形 12"/>
            <p:cNvSpPr/>
            <p:nvPr/>
          </p:nvSpPr>
          <p:spPr>
            <a:xfrm>
              <a:off x="2843213" y="5216309"/>
              <a:ext cx="1014412" cy="144000"/>
            </a:xfrm>
            <a:prstGeom prst="roundRect">
              <a:avLst/>
            </a:prstGeom>
            <a:solidFill>
              <a:schemeClr val="bg1">
                <a:lumMod val="85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2800" b="0" i="0" u="none" strike="noStrike" kern="1200" cap="none" spc="0" normalizeH="0" baseline="0" noProof="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sp>
        <p:nvSpPr>
          <p:cNvPr id="14" name="圆角矩形 13"/>
          <p:cNvSpPr/>
          <p:nvPr/>
        </p:nvSpPr>
        <p:spPr>
          <a:xfrm>
            <a:off x="2759430" y="5437766"/>
            <a:ext cx="528638" cy="180000"/>
          </a:xfrm>
          <a:prstGeom prst="roundRect">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2800" b="0" i="0" u="none" strike="noStrike" kern="1200" cap="none" spc="0" normalizeH="0" baseline="0" noProof="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15" name="椭圆 14"/>
          <p:cNvSpPr/>
          <p:nvPr/>
        </p:nvSpPr>
        <p:spPr>
          <a:xfrm>
            <a:off x="344593" y="4732676"/>
            <a:ext cx="572351" cy="572351"/>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2800" b="0" i="0" u="none" strike="noStrike" kern="1200" cap="none" spc="0" normalizeH="0" baseline="0" noProof="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 name="文本框 1"/>
          <p:cNvSpPr txBox="1"/>
          <p:nvPr/>
        </p:nvSpPr>
        <p:spPr>
          <a:xfrm>
            <a:off x="4387349" y="1295553"/>
            <a:ext cx="4467225" cy="110680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en-US" altLang="zh-CN" sz="6600">
                <a:solidFill>
                  <a:prstClr val="white"/>
                </a:solidFill>
                <a:latin typeface="Arial" panose="020B0604020202020204" pitchFamily="34" charset="0"/>
                <a:ea typeface="Arial-Rounded" panose="020B0604020202020204" pitchFamily="34" charset="0"/>
                <a:cs typeface="Arial" panose="020B0604020202020204" pitchFamily="34" charset="0"/>
              </a:rPr>
              <a:t>ÔN BÀI CŨ</a:t>
            </a:r>
            <a:endParaRPr kumimoji="1" lang="en-US" altLang="zh-CN" sz="6600" b="0" i="0" u="none" strike="noStrike" kern="1200" cap="none" spc="0" normalizeH="0" baseline="0" noProof="0" dirty="0">
              <a:ln>
                <a:noFill/>
              </a:ln>
              <a:solidFill>
                <a:prstClr val="white"/>
              </a:solidFill>
              <a:effectLst/>
              <a:uLnTx/>
              <a:uFillTx/>
              <a:latin typeface="Arial" panose="020B0604020202020204" pitchFamily="34" charset="0"/>
              <a:ea typeface="Arial-Rounded" panose="020B0604020202020204" pitchFamily="34" charset="0"/>
              <a:cs typeface="Arial" panose="020B0604020202020204" pitchFamily="34" charset="0"/>
            </a:endParaRPr>
          </a:p>
        </p:txBody>
      </p:sp>
      <p:sp>
        <p:nvSpPr>
          <p:cNvPr id="49" name="椭圆 48"/>
          <p:cNvSpPr/>
          <p:nvPr/>
        </p:nvSpPr>
        <p:spPr>
          <a:xfrm>
            <a:off x="11384300" y="2547037"/>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2800" b="0" i="0" u="none" strike="noStrike" kern="1200" cap="none" spc="0" normalizeH="0" baseline="0" noProof="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50" name="椭圆 49"/>
          <p:cNvSpPr/>
          <p:nvPr/>
        </p:nvSpPr>
        <p:spPr>
          <a:xfrm>
            <a:off x="3177003" y="6304998"/>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2800" b="0" i="0" u="none" strike="noStrike" kern="1200" cap="none" spc="0" normalizeH="0" baseline="0" noProof="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52" name="文本框 1"/>
          <p:cNvSpPr txBox="1"/>
          <p:nvPr/>
        </p:nvSpPr>
        <p:spPr>
          <a:xfrm>
            <a:off x="1569760" y="2743007"/>
            <a:ext cx="9052478" cy="1754326"/>
          </a:xfrm>
          <a:prstGeom prst="rect">
            <a:avLst/>
          </a:prstGeom>
          <a:noFill/>
        </p:spPr>
        <p:txBody>
          <a:bodyPr wrap="none" rtlCol="0">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1" lang="en-US" altLang="zh-CN" sz="3600" noProof="0">
                <a:solidFill>
                  <a:prstClr val="white"/>
                </a:solidFill>
                <a:latin typeface="Arial" panose="020B0604020202020204" pitchFamily="34" charset="0"/>
                <a:ea typeface="Arial-Rounded" panose="020B0604020202020204" pitchFamily="34" charset="0"/>
                <a:cs typeface="Arial" panose="020B0604020202020204" pitchFamily="34" charset="0"/>
              </a:rPr>
              <a:t>    Em hãy đọc lại bài “Cây xấu hổ” và nêu một </a:t>
            </a:r>
            <a:endParaRPr kumimoji="1" lang="en-US" altLang="zh-CN" sz="3600" noProof="0">
              <a:solidFill>
                <a:prstClr val="white"/>
              </a:solidFill>
              <a:latin typeface="Arial" panose="020B0604020202020204" pitchFamily="34" charset="0"/>
              <a:ea typeface="Arial-Rounded" panose="020B0604020202020204" pitchFamily="34" charset="0"/>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defRPr/>
            </a:pPr>
            <a:r>
              <a:rPr kumimoji="1" lang="en-US" altLang="zh-CN" sz="3600" noProof="0">
                <a:solidFill>
                  <a:prstClr val="white"/>
                </a:solidFill>
                <a:latin typeface="Arial" panose="020B0604020202020204" pitchFamily="34" charset="0"/>
                <a:ea typeface="Arial-Rounded" panose="020B0604020202020204" pitchFamily="34" charset="0"/>
                <a:cs typeface="Arial" panose="020B0604020202020204" pitchFamily="34" charset="0"/>
              </a:rPr>
              <a:t>vài điều thú vị từ bài học đó?</a:t>
            </a:r>
            <a:endParaRPr kumimoji="1" lang="zh-CN" altLang="en-US" sz="3600" b="0" i="0" u="none" strike="noStrike" kern="1200" cap="none" spc="0" normalizeH="0" baseline="0" noProof="0" dirty="0">
              <a:ln>
                <a:noFill/>
              </a:ln>
              <a:solidFill>
                <a:prstClr val="white"/>
              </a:solidFill>
              <a:effectLst/>
              <a:uLnTx/>
              <a:uFillTx/>
              <a:latin typeface="Arial" panose="020B0604020202020204" pitchFamily="34" charset="0"/>
              <a:ea typeface="Arial-Rounded"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wipe(down)">
                                      <p:cBhvr>
                                        <p:cTn id="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3" name="TextBox 12"/>
          <p:cNvSpPr txBox="1"/>
          <p:nvPr/>
        </p:nvSpPr>
        <p:spPr>
          <a:xfrm>
            <a:off x="3131048" y="-47830"/>
            <a:ext cx="616828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rPr>
              <a:t>Cầu</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rPr>
              <a:t>thủ</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rPr>
              <a:t>dự</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rPr>
              <a:t>bị</a:t>
            </a:r>
            <a:endPar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endParaRPr>
          </a:p>
        </p:txBody>
      </p:sp>
      <p:pic>
        <p:nvPicPr>
          <p:cNvPr id="17" name="Picture 16"/>
          <p:cNvPicPr>
            <a:picLocks noChangeAspect="1"/>
          </p:cNvPicPr>
          <p:nvPr/>
        </p:nvPicPr>
        <p:blipFill>
          <a:blip r:embed="rId1"/>
          <a:stretch>
            <a:fillRect/>
          </a:stretch>
        </p:blipFill>
        <p:spPr>
          <a:xfrm>
            <a:off x="10920233" y="0"/>
            <a:ext cx="1238250" cy="828675"/>
          </a:xfrm>
          <a:prstGeom prst="rect">
            <a:avLst/>
          </a:prstGeom>
        </p:spPr>
      </p:pic>
      <p:pic>
        <p:nvPicPr>
          <p:cNvPr id="4" name="Picture 3"/>
          <p:cNvPicPr>
            <a:picLocks noChangeAspect="1"/>
          </p:cNvPicPr>
          <p:nvPr/>
        </p:nvPicPr>
        <p:blipFill>
          <a:blip r:embed="rId2"/>
          <a:stretch>
            <a:fillRect/>
          </a:stretch>
        </p:blipFill>
        <p:spPr>
          <a:xfrm>
            <a:off x="1180592" y="721611"/>
            <a:ext cx="9656618" cy="3602000"/>
          </a:xfrm>
          <a:prstGeom prst="rect">
            <a:avLst/>
          </a:prstGeom>
        </p:spPr>
      </p:pic>
      <p:pic>
        <p:nvPicPr>
          <p:cNvPr id="14" name="Picture 13"/>
          <p:cNvPicPr>
            <a:picLocks noChangeAspect="1"/>
          </p:cNvPicPr>
          <p:nvPr/>
        </p:nvPicPr>
        <p:blipFill>
          <a:blip r:embed="rId3"/>
          <a:stretch>
            <a:fillRect/>
          </a:stretch>
        </p:blipFill>
        <p:spPr>
          <a:xfrm>
            <a:off x="1180592" y="4323611"/>
            <a:ext cx="9656618" cy="2587591"/>
          </a:xfrm>
          <a:prstGeom prst="rect">
            <a:avLst/>
          </a:prstGeom>
        </p:spPr>
      </p:pic>
      <p:grpSp>
        <p:nvGrpSpPr>
          <p:cNvPr id="9" name="Group 8"/>
          <p:cNvGrpSpPr/>
          <p:nvPr/>
        </p:nvGrpSpPr>
        <p:grpSpPr>
          <a:xfrm>
            <a:off x="0" y="-17918"/>
            <a:ext cx="2940148" cy="609824"/>
            <a:chOff x="1267261" y="7270381"/>
            <a:chExt cx="5825836" cy="649137"/>
          </a:xfrm>
        </p:grpSpPr>
        <p:sp>
          <p:nvSpPr>
            <p:cNvPr id="10" name="TextBox 9"/>
            <p:cNvSpPr txBox="1"/>
            <p:nvPr/>
          </p:nvSpPr>
          <p:spPr>
            <a:xfrm>
              <a:off x="1267261" y="7270381"/>
              <a:ext cx="5825836" cy="649137"/>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dirty="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11" name="TextBox 10"/>
            <p:cNvSpPr txBox="1"/>
            <p:nvPr/>
          </p:nvSpPr>
          <p:spPr>
            <a:xfrm>
              <a:off x="1596485" y="7316475"/>
              <a:ext cx="5167385" cy="5569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err="1">
                  <a:ln>
                    <a:noFill/>
                  </a:ln>
                  <a:solidFill>
                    <a:prstClr val="white"/>
                  </a:solidFill>
                  <a:effectLst/>
                  <a:uLnTx/>
                  <a:uFillTx/>
                  <a:latin typeface="Arial" panose="020B0604020202020204" pitchFamily="34" charset="0"/>
                  <a:ea typeface="Arial-Rounded" panose="020B0604020202020204" pitchFamily="34" charset="0"/>
                  <a:cs typeface="Arial" panose="020B0604020202020204" pitchFamily="34" charset="0"/>
                </a:rPr>
                <a:t>Đọc</a:t>
              </a:r>
              <a:r>
                <a:rPr kumimoji="0" lang="en-US" sz="2800" b="0" i="0" u="none" strike="noStrike" kern="1200" cap="none" spc="0" normalizeH="0" baseline="0" noProof="0">
                  <a:ln>
                    <a:noFill/>
                  </a:ln>
                  <a:solidFill>
                    <a:prstClr val="white"/>
                  </a:solidFill>
                  <a:effectLst/>
                  <a:uLnTx/>
                  <a:uFillTx/>
                  <a:latin typeface="Arial" panose="020B0604020202020204" pitchFamily="34" charset="0"/>
                  <a:ea typeface="Arial-Rounded" panose="020B0604020202020204" pitchFamily="34" charset="0"/>
                  <a:cs typeface="Arial" panose="020B0604020202020204" pitchFamily="34" charset="0"/>
                </a:rPr>
                <a:t> </a:t>
              </a:r>
              <a:r>
                <a:rPr lang="en-US" sz="2800">
                  <a:solidFill>
                    <a:prstClr val="white"/>
                  </a:solidFill>
                  <a:latin typeface="Arial" panose="020B0604020202020204" pitchFamily="34" charset="0"/>
                  <a:ea typeface="Arial-Rounded" panose="020B0604020202020204" pitchFamily="34" charset="0"/>
                  <a:cs typeface="Arial" panose="020B0604020202020204" pitchFamily="34" charset="0"/>
                </a:rPr>
                <a:t>diễn cảm</a:t>
              </a:r>
              <a:endPar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Arial-Rounded" panose="020B0604020202020204" pitchFamily="34" charset="0"/>
                <a:cs typeface="Arial" panose="020B0604020202020204" pitchFamily="34" charset="0"/>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rotWithShape="1">
          <a:blip r:embed="rId1">
            <a:extLst>
              <a:ext uri="{BEBA8EAE-BF5A-486C-A8C5-ECC9F3942E4B}">
                <a14:imgProps xmlns:a14="http://schemas.microsoft.com/office/drawing/2010/main">
                  <a14:imgLayer r:embed="rId2">
                    <a14:imgEffect>
                      <a14:backgroundRemoval t="0" b="99197" l="3175" r="96825"/>
                    </a14:imgEffect>
                  </a14:imgLayer>
                </a14:imgProps>
              </a:ext>
              <a:ext uri="{28A0092B-C50C-407E-A947-70E740481C1C}">
                <a14:useLocalDpi xmlns:a14="http://schemas.microsoft.com/office/drawing/2010/main" val="0"/>
              </a:ext>
            </a:extLst>
          </a:blip>
          <a:srcRect r="53869"/>
          <a:stretch>
            <a:fillRect/>
          </a:stretch>
        </p:blipFill>
        <p:spPr bwMode="auto">
          <a:xfrm>
            <a:off x="10218418" y="4007799"/>
            <a:ext cx="1188513" cy="2545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Group 6"/>
          <p:cNvGrpSpPr/>
          <p:nvPr/>
        </p:nvGrpSpPr>
        <p:grpSpPr>
          <a:xfrm>
            <a:off x="0" y="87214"/>
            <a:ext cx="12192000" cy="6664009"/>
            <a:chOff x="0" y="0"/>
            <a:chExt cx="9144000" cy="5132867"/>
          </a:xfrm>
        </p:grpSpPr>
        <p:cxnSp>
          <p:nvCxnSpPr>
            <p:cNvPr id="3" name="Straight Connector 2"/>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grpSp>
        <p:nvGrpSpPr>
          <p:cNvPr id="14" name="Group 13"/>
          <p:cNvGrpSpPr/>
          <p:nvPr/>
        </p:nvGrpSpPr>
        <p:grpSpPr>
          <a:xfrm>
            <a:off x="1756230" y="2109970"/>
            <a:ext cx="9826171" cy="2131189"/>
            <a:chOff x="2744315" y="1595348"/>
            <a:chExt cx="6530032" cy="1598392"/>
          </a:xfrm>
          <a:solidFill>
            <a:schemeClr val="accent1">
              <a:lumMod val="40000"/>
              <a:lumOff val="60000"/>
            </a:schemeClr>
          </a:solidFill>
        </p:grpSpPr>
        <p:sp>
          <p:nvSpPr>
            <p:cNvPr id="5" name="Right Arrow 4"/>
            <p:cNvSpPr/>
            <p:nvPr/>
          </p:nvSpPr>
          <p:spPr>
            <a:xfrm>
              <a:off x="2744315" y="1595348"/>
              <a:ext cx="6530032" cy="1598392"/>
            </a:xfrm>
            <a:prstGeom prst="rightArrow">
              <a:avLst>
                <a:gd name="adj1" fmla="val 58172"/>
                <a:gd name="adj2" fmla="val 50000"/>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buClr>
                  <a:srgbClr val="000000"/>
                </a:buClr>
              </a:pPr>
              <a:endParaRPr lang="en-US" sz="1865" kern="0">
                <a:solidFill>
                  <a:prstClr val="white"/>
                </a:solidFill>
                <a:latin typeface="Calibri" panose="020F0502020204030204"/>
                <a:sym typeface="Arial" panose="020B0604020202020204"/>
              </a:endParaRPr>
            </a:p>
          </p:txBody>
        </p:sp>
        <p:sp>
          <p:nvSpPr>
            <p:cNvPr id="13" name="TextBox 12"/>
            <p:cNvSpPr txBox="1"/>
            <p:nvPr/>
          </p:nvSpPr>
          <p:spPr>
            <a:xfrm>
              <a:off x="2988751" y="2040601"/>
              <a:ext cx="6137312" cy="684755"/>
            </a:xfrm>
            <a:prstGeom prst="rect">
              <a:avLst/>
            </a:prstGeom>
            <a:noFill/>
          </p:spPr>
          <p:txBody>
            <a:bodyPr wrap="none" rtlCol="0">
              <a:spAutoFit/>
            </a:bodyPr>
            <a:lstStyle/>
            <a:p>
              <a:pPr defTabSz="1219200">
                <a:buClr>
                  <a:srgbClr val="000000"/>
                </a:buClr>
              </a:pPr>
              <a:r>
                <a:rPr lang="en-US" sz="5335" b="1" kern="0">
                  <a:solidFill>
                    <a:srgbClr val="0418AC"/>
                  </a:solidFill>
                  <a:latin typeface="Arial" panose="020B0604020202020204"/>
                  <a:cs typeface="Arial" panose="020B0604020202020204"/>
                  <a:sym typeface="Arial" panose="020B0604020202020204"/>
                </a:rPr>
                <a:t>Luyện tập theo văn bản đọc</a:t>
              </a:r>
              <a:endParaRPr lang="en-US" sz="5335" b="1" kern="0">
                <a:solidFill>
                  <a:srgbClr val="0418AC"/>
                </a:solidFill>
                <a:latin typeface="Arial" panose="020B0604020202020204"/>
                <a:cs typeface="Arial" panose="020B0604020202020204"/>
                <a:sym typeface="Arial" panose="020B0604020202020204"/>
              </a:endParaRPr>
            </a:p>
          </p:txBody>
        </p:sp>
      </p:grpSp>
      <p:pic>
        <p:nvPicPr>
          <p:cNvPr id="16"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922" r="98618">
                        <a14:foregroundMark x1="50230" y1="79585" x2="50230" y2="79585"/>
                        <a14:foregroundMark x1="48387" y1="78547" x2="48387" y2="78547"/>
                        <a14:foregroundMark x1="47005" y1="76471" x2="47005" y2="76471"/>
                        <a14:foregroundMark x1="47926" y1="73702" x2="47926" y2="73702"/>
                        <a14:foregroundMark x1="52535" y1="80277" x2="52535" y2="80277"/>
                        <a14:foregroundMark x1="54839" y1="78201" x2="54839" y2="78201"/>
                        <a14:foregroundMark x1="56221" y1="77163" x2="56221" y2="77163"/>
                        <a14:foregroundMark x1="19355" y1="68512" x2="19355" y2="68512"/>
                        <a14:foregroundMark x1="17972" y1="70588" x2="17972" y2="70588"/>
                        <a14:foregroundMark x1="17972" y1="71280" x2="17972" y2="71280"/>
                        <a14:foregroundMark x1="18433" y1="73010" x2="18433" y2="73010"/>
                        <a14:foregroundMark x1="20737" y1="72318" x2="20737" y2="72318"/>
                        <a14:foregroundMark x1="23502" y1="71280" x2="23502" y2="71280"/>
                        <a14:foregroundMark x1="11060" y1="66436" x2="11060" y2="66436"/>
                        <a14:foregroundMark x1="16590" y1="67820" x2="16590" y2="67820"/>
                        <a14:foregroundMark x1="16129" y1="65398" x2="16129" y2="65398"/>
                        <a14:foregroundMark x1="15207" y1="73010" x2="15207" y2="73010"/>
                        <a14:foregroundMark x1="13364" y1="69896" x2="13364" y2="69896"/>
                        <a14:foregroundMark x1="73272" y1="75433" x2="73272" y2="75433"/>
                        <a14:foregroundMark x1="71429" y1="73010" x2="71429" y2="73010"/>
                        <a14:foregroundMark x1="69124" y1="70934" x2="69124" y2="70934"/>
                        <a14:foregroundMark x1="69124" y1="69896" x2="69124" y2="69896"/>
                        <a14:foregroundMark x1="70507" y1="74740" x2="70507" y2="74740"/>
                        <a14:foregroundMark x1="70046" y1="77163" x2="70046" y2="77163"/>
                      </a14:backgroundRemoval>
                    </a14:imgEffect>
                  </a14:imgLayer>
                </a14:imgProps>
              </a:ext>
              <a:ext uri="{28A0092B-C50C-407E-A947-70E740481C1C}">
                <a14:useLocalDpi xmlns:a14="http://schemas.microsoft.com/office/drawing/2010/main" val="0"/>
              </a:ext>
            </a:extLst>
          </a:blip>
          <a:srcRect/>
          <a:stretch>
            <a:fillRect/>
          </a:stretch>
        </p:blipFill>
        <p:spPr bwMode="auto">
          <a:xfrm>
            <a:off x="374429" y="4490012"/>
            <a:ext cx="1749620" cy="2330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01587" y="4490012"/>
            <a:ext cx="2490413" cy="2330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p:cNvGrpSpPr/>
          <p:nvPr/>
        </p:nvGrpSpPr>
        <p:grpSpPr>
          <a:xfrm>
            <a:off x="573462" y="2358823"/>
            <a:ext cx="1567716" cy="1633483"/>
            <a:chOff x="1812964" y="1781988"/>
            <a:chExt cx="1175787" cy="1225112"/>
          </a:xfrm>
        </p:grpSpPr>
        <p:sp>
          <p:nvSpPr>
            <p:cNvPr id="10" name="Oval 9"/>
            <p:cNvSpPr/>
            <p:nvPr/>
          </p:nvSpPr>
          <p:spPr>
            <a:xfrm>
              <a:off x="1812964" y="1781988"/>
              <a:ext cx="1175787" cy="1225112"/>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buClr>
                  <a:srgbClr val="000000"/>
                </a:buClr>
              </a:pPr>
              <a:endParaRPr lang="en-US" sz="1865" kern="0">
                <a:solidFill>
                  <a:prstClr val="white"/>
                </a:solidFill>
                <a:latin typeface="Calibri" panose="020F0502020204030204"/>
                <a:sym typeface="Arial" panose="020B0604020202020204"/>
              </a:endParaRPr>
            </a:p>
          </p:txBody>
        </p:sp>
        <p:pic>
          <p:nvPicPr>
            <p:cNvPr id="4098" name="Picture 2"/>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195" b="89655" l="9091" r="94949"/>
                      </a14:imgEffect>
                      <a14:imgEffect>
                        <a14:saturation sat="200000"/>
                      </a14:imgEffect>
                      <a14:imgEffect>
                        <a14:sharpenSoften amount="50000"/>
                      </a14:imgEffect>
                    </a14:imgLayer>
                  </a14:imgProps>
                </a:ext>
                <a:ext uri="{28A0092B-C50C-407E-A947-70E740481C1C}">
                  <a14:useLocalDpi xmlns:a14="http://schemas.microsoft.com/office/drawing/2010/main" val="0"/>
                </a:ext>
              </a:extLst>
            </a:blip>
            <a:srcRect l="24226" t="18573" r="5274" b="18573"/>
            <a:stretch>
              <a:fillRect/>
            </a:stretch>
          </p:blipFill>
          <p:spPr bwMode="auto">
            <a:xfrm>
              <a:off x="1926772" y="2040600"/>
              <a:ext cx="903514" cy="707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2000"/>
                                        <p:tgtEl>
                                          <p:spTgt spid="14"/>
                                        </p:tgtEl>
                                      </p:cBhvr>
                                    </p:animEffect>
                                  </p:childTnLst>
                                  <p:subTnLst>
                                    <p:audio>
                                      <p:cMediaNode>
                                        <p:cTn display="0" masterRel="sameClick">
                                          <p:stCondLst>
                                            <p:cond evt="begin" delay="0">
                                              <p:tn val="5"/>
                                            </p:cond>
                                          </p:stCondLst>
                                          <p:endCondLst>
                                            <p:cond evt="onStopAudio" delay="0">
                                              <p:tgtEl>
                                                <p:sldTgt/>
                                              </p:tgtEl>
                                            </p:cond>
                                          </p:endCondLst>
                                        </p:cTn>
                                        <p:tgtEl>
                                          <p:sndTgt r:embed="rId8" name="voltage.wav"/>
                                        </p:tgtEl>
                                      </p:cMediaNode>
                                    </p:audio>
                                  </p:subTnLst>
                                </p:cTn>
                              </p:par>
                              <p:par>
                                <p:cTn id="8" presetID="6" presetClass="entr" presetSubtype="32"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circle(out)">
                                      <p:cBhvr>
                                        <p:cTn id="10" dur="2000"/>
                                        <p:tgtEl>
                                          <p:spTgt spid="17"/>
                                        </p:tgtEl>
                                      </p:cBhvr>
                                    </p:animEffect>
                                  </p:childTnLst>
                                </p:cTn>
                              </p:par>
                              <p:par>
                                <p:cTn id="11" presetID="6" presetClass="entr" presetSubtype="32"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circle(out)">
                                      <p:cBhvr>
                                        <p:cTn id="13" dur="2000"/>
                                        <p:tgtEl>
                                          <p:spTgt spid="18"/>
                                        </p:tgtEl>
                                      </p:cBhvr>
                                    </p:animEffect>
                                  </p:childTnLst>
                                </p:cTn>
                              </p:par>
                              <p:par>
                                <p:cTn id="14" presetID="6" presetClass="entr" presetSubtype="32"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circle(out)">
                                      <p:cBhvr>
                                        <p:cTn id="16"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ounded Rectangle 6"/>
          <p:cNvSpPr/>
          <p:nvPr/>
        </p:nvSpPr>
        <p:spPr>
          <a:xfrm>
            <a:off x="1904698" y="951662"/>
            <a:ext cx="8127525" cy="888124"/>
          </a:xfrm>
          <a:prstGeom prst="roundRect">
            <a:avLst/>
          </a:prstGeom>
          <a:solidFill>
            <a:srgbClr val="0418AC"/>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panose="020B0604020202020204"/>
            </a:endParaRPr>
          </a:p>
        </p:txBody>
      </p:sp>
      <p:pic>
        <p:nvPicPr>
          <p:cNvPr id="15" name="18"/>
          <p:cNvPicPr>
            <a:picLocks noChangeAspect="1"/>
          </p:cNvPicPr>
          <p:nvPr/>
        </p:nvPicPr>
        <p:blipFill rotWithShape="1">
          <a:blip r:embed="rId1" cstate="screen"/>
          <a:srcRect t="5326"/>
          <a:stretch>
            <a:fillRect/>
          </a:stretch>
        </p:blipFill>
        <p:spPr>
          <a:xfrm>
            <a:off x="10587993" y="5039136"/>
            <a:ext cx="1451607" cy="1818864"/>
          </a:xfrm>
          <a:prstGeom prst="rect">
            <a:avLst/>
          </a:prstGeom>
        </p:spPr>
      </p:pic>
      <p:sp>
        <p:nvSpPr>
          <p:cNvPr id="5" name="Rectangle 4"/>
          <p:cNvSpPr/>
          <p:nvPr/>
        </p:nvSpPr>
        <p:spPr>
          <a:xfrm>
            <a:off x="1567177" y="709911"/>
            <a:ext cx="8802569" cy="1371627"/>
          </a:xfrm>
          <a:prstGeom prst="rect">
            <a:avLst/>
          </a:prstGeom>
          <a:noFill/>
          <a:ln w="38100" cap="flat" cmpd="sng" algn="ctr">
            <a:solidFill>
              <a:srgbClr val="0418AC"/>
            </a:solidFill>
            <a:prstDash val="dash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panose="020B0604020202020204"/>
            </a:endParaRPr>
          </a:p>
        </p:txBody>
      </p:sp>
      <p:sp>
        <p:nvSpPr>
          <p:cNvPr id="6" name="TextBox 5"/>
          <p:cNvSpPr txBox="1"/>
          <p:nvPr/>
        </p:nvSpPr>
        <p:spPr>
          <a:xfrm>
            <a:off x="2691477" y="1111367"/>
            <a:ext cx="6553966" cy="584775"/>
          </a:xfrm>
          <a:prstGeom prst="rect">
            <a:avLst/>
          </a:prstGeom>
          <a:noFill/>
        </p:spPr>
        <p:txBody>
          <a:bodyPr wrap="square" rtlCol="0">
            <a:spAutoFit/>
          </a:bodyPr>
          <a:lstStyle/>
          <a:p>
            <a:pPr>
              <a:buClr>
                <a:srgbClr val="000000"/>
              </a:buClr>
              <a:buFont typeface="Arial" panose="020B0604020202020204"/>
              <a:buNone/>
            </a:pPr>
            <a:r>
              <a:rPr lang="en-US" sz="3200" b="1" kern="0">
                <a:solidFill>
                  <a:prstClr val="white"/>
                </a:solidFill>
                <a:latin typeface="Arial" panose="020B0604020202020204"/>
                <a:cs typeface="Arial" panose="020B0604020202020204"/>
                <a:sym typeface="Arial" panose="020B0604020202020204"/>
              </a:rPr>
              <a:t>1. Câu nào trong bài là lời khen?</a:t>
            </a:r>
            <a:endParaRPr lang="en-US" sz="3200" kern="0">
              <a:solidFill>
                <a:prstClr val="white"/>
              </a:solidFill>
              <a:latin typeface="Arial" panose="020B0604020202020204"/>
              <a:cs typeface="Arial" panose="020B0604020202020204"/>
              <a:sym typeface="Arial" panose="020B0604020202020204"/>
            </a:endParaRPr>
          </a:p>
        </p:txBody>
      </p:sp>
      <p:pic>
        <p:nvPicPr>
          <p:cNvPr id="8"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3538" b="97642" l="5755" r="94724"/>
                    </a14:imgEffect>
                  </a14:imgLayer>
                </a14:imgProps>
              </a:ext>
              <a:ext uri="{28A0092B-C50C-407E-A947-70E740481C1C}">
                <a14:useLocalDpi xmlns:a14="http://schemas.microsoft.com/office/drawing/2010/main" val="0"/>
              </a:ext>
            </a:extLst>
          </a:blip>
          <a:srcRect/>
          <a:stretch>
            <a:fillRect/>
          </a:stretch>
        </p:blipFill>
        <p:spPr bwMode="auto">
          <a:xfrm>
            <a:off x="1246282" y="81099"/>
            <a:ext cx="1300351" cy="1124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Heart 3"/>
          <p:cNvSpPr/>
          <p:nvPr/>
        </p:nvSpPr>
        <p:spPr>
          <a:xfrm>
            <a:off x="4307427" y="3209263"/>
            <a:ext cx="3255818" cy="2493818"/>
          </a:xfrm>
          <a:prstGeom prst="hear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Cậu giỏi quá!</a:t>
            </a:r>
            <a:endParaRPr lang="en-US" sz="32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30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3000"/>
                                        <p:tgtEl>
                                          <p:spTgt spid="6"/>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3000"/>
                                        <p:tgtEl>
                                          <p:spTgt spid="7"/>
                                        </p:tgtEl>
                                      </p:cBhvr>
                                    </p:animEffect>
                                  </p:childTnLst>
                                </p:cTn>
                              </p:par>
                              <p:par>
                                <p:cTn id="14" presetID="22" presetClass="entr" presetSubtype="8"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30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80">
                                          <p:stCondLst>
                                            <p:cond delay="0"/>
                                          </p:stCondLst>
                                        </p:cTn>
                                        <p:tgtEl>
                                          <p:spTgt spid="4"/>
                                        </p:tgtEl>
                                      </p:cBhvr>
                                    </p:animEffect>
                                    <p:anim calcmode="lin" valueType="num">
                                      <p:cBhvr>
                                        <p:cTn id="22"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7" dur="26">
                                          <p:stCondLst>
                                            <p:cond delay="650"/>
                                          </p:stCondLst>
                                        </p:cTn>
                                        <p:tgtEl>
                                          <p:spTgt spid="4"/>
                                        </p:tgtEl>
                                      </p:cBhvr>
                                      <p:to x="100000" y="60000"/>
                                    </p:animScale>
                                    <p:animScale>
                                      <p:cBhvr>
                                        <p:cTn id="28" dur="166" decel="50000">
                                          <p:stCondLst>
                                            <p:cond delay="676"/>
                                          </p:stCondLst>
                                        </p:cTn>
                                        <p:tgtEl>
                                          <p:spTgt spid="4"/>
                                        </p:tgtEl>
                                      </p:cBhvr>
                                      <p:to x="100000" y="100000"/>
                                    </p:animScale>
                                    <p:animScale>
                                      <p:cBhvr>
                                        <p:cTn id="29" dur="26">
                                          <p:stCondLst>
                                            <p:cond delay="1312"/>
                                          </p:stCondLst>
                                        </p:cTn>
                                        <p:tgtEl>
                                          <p:spTgt spid="4"/>
                                        </p:tgtEl>
                                      </p:cBhvr>
                                      <p:to x="100000" y="80000"/>
                                    </p:animScale>
                                    <p:animScale>
                                      <p:cBhvr>
                                        <p:cTn id="30" dur="166" decel="50000">
                                          <p:stCondLst>
                                            <p:cond delay="1338"/>
                                          </p:stCondLst>
                                        </p:cTn>
                                        <p:tgtEl>
                                          <p:spTgt spid="4"/>
                                        </p:tgtEl>
                                      </p:cBhvr>
                                      <p:to x="100000" y="100000"/>
                                    </p:animScale>
                                    <p:animScale>
                                      <p:cBhvr>
                                        <p:cTn id="31" dur="26">
                                          <p:stCondLst>
                                            <p:cond delay="1642"/>
                                          </p:stCondLst>
                                        </p:cTn>
                                        <p:tgtEl>
                                          <p:spTgt spid="4"/>
                                        </p:tgtEl>
                                      </p:cBhvr>
                                      <p:to x="100000" y="90000"/>
                                    </p:animScale>
                                    <p:animScale>
                                      <p:cBhvr>
                                        <p:cTn id="32" dur="166" decel="50000">
                                          <p:stCondLst>
                                            <p:cond delay="1668"/>
                                          </p:stCondLst>
                                        </p:cTn>
                                        <p:tgtEl>
                                          <p:spTgt spid="4"/>
                                        </p:tgtEl>
                                      </p:cBhvr>
                                      <p:to x="100000" y="100000"/>
                                    </p:animScale>
                                    <p:animScale>
                                      <p:cBhvr>
                                        <p:cTn id="33" dur="26">
                                          <p:stCondLst>
                                            <p:cond delay="1808"/>
                                          </p:stCondLst>
                                        </p:cTn>
                                        <p:tgtEl>
                                          <p:spTgt spid="4"/>
                                        </p:tgtEl>
                                      </p:cBhvr>
                                      <p:to x="100000" y="95000"/>
                                    </p:animScale>
                                    <p:animScale>
                                      <p:cBhvr>
                                        <p:cTn id="34"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6" grpId="0"/>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p:cNvGrpSpPr/>
          <p:nvPr/>
        </p:nvGrpSpPr>
        <p:grpSpPr>
          <a:xfrm>
            <a:off x="1577283" y="388753"/>
            <a:ext cx="9888913" cy="2326312"/>
            <a:chOff x="1577283" y="388753"/>
            <a:chExt cx="9888913" cy="2326312"/>
          </a:xfrm>
        </p:grpSpPr>
        <p:sp>
          <p:nvSpPr>
            <p:cNvPr id="7" name="Rounded Rectangle 6"/>
            <p:cNvSpPr/>
            <p:nvPr/>
          </p:nvSpPr>
          <p:spPr>
            <a:xfrm>
              <a:off x="1896457" y="715607"/>
              <a:ext cx="9101226" cy="1757297"/>
            </a:xfrm>
            <a:prstGeom prst="roundRect">
              <a:avLst/>
            </a:prstGeom>
            <a:solidFill>
              <a:srgbClr val="0418AC"/>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panose="020B0604020202020204"/>
              </a:endParaRPr>
            </a:p>
          </p:txBody>
        </p:sp>
        <p:sp>
          <p:nvSpPr>
            <p:cNvPr id="5" name="Rectangle 4"/>
            <p:cNvSpPr/>
            <p:nvPr/>
          </p:nvSpPr>
          <p:spPr>
            <a:xfrm>
              <a:off x="1577283" y="388753"/>
              <a:ext cx="9888913" cy="2326312"/>
            </a:xfrm>
            <a:prstGeom prst="rect">
              <a:avLst/>
            </a:prstGeom>
            <a:noFill/>
            <a:ln w="38100" cap="flat" cmpd="sng" algn="ctr">
              <a:solidFill>
                <a:srgbClr val="0418AC"/>
              </a:solidFill>
              <a:prstDash val="dash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panose="020B0604020202020204"/>
              </a:endParaRPr>
            </a:p>
          </p:txBody>
        </p:sp>
        <p:sp>
          <p:nvSpPr>
            <p:cNvPr id="6" name="TextBox 5"/>
            <p:cNvSpPr txBox="1"/>
            <p:nvPr/>
          </p:nvSpPr>
          <p:spPr>
            <a:xfrm>
              <a:off x="2408815" y="889986"/>
              <a:ext cx="8726687" cy="1384995"/>
            </a:xfrm>
            <a:prstGeom prst="rect">
              <a:avLst/>
            </a:prstGeom>
            <a:noFill/>
          </p:spPr>
          <p:txBody>
            <a:bodyPr wrap="square" rtlCol="0">
              <a:spAutoFit/>
            </a:bodyPr>
            <a:lstStyle/>
            <a:p>
              <a:pPr lvl="0">
                <a:defRPr/>
              </a:pPr>
              <a:r>
                <a:rPr lang="en-US" sz="2800">
                  <a:solidFill>
                    <a:schemeClr val="bg1"/>
                  </a:solidFill>
                  <a:latin typeface="Arial" panose="020B0604020202020204" pitchFamily="34" charset="0"/>
                  <a:ea typeface="Arial-Rounded" panose="020B0604020202020204" pitchFamily="34" charset="0"/>
                  <a:cs typeface="Arial" panose="020B0604020202020204" pitchFamily="34" charset="0"/>
                </a:rPr>
                <a:t>2. Nếu là bạn của gấu con, em sẽ nói lời chúc mừng gấu con như thế nào? Đoán xem, gấu con sẽ trả lời em ra sao?</a:t>
              </a:r>
              <a:endParaRPr lang="en-US" sz="2800" dirty="0">
                <a:solidFill>
                  <a:schemeClr val="bg1"/>
                </a:solidFill>
                <a:latin typeface="Arial" panose="020B0604020202020204" pitchFamily="34" charset="0"/>
                <a:ea typeface="Arial-Rounded" panose="020B0604020202020204" pitchFamily="34" charset="0"/>
                <a:cs typeface="Arial" panose="020B0604020202020204" pitchFamily="34" charset="0"/>
              </a:endParaRPr>
            </a:p>
          </p:txBody>
        </p:sp>
      </p:grpSp>
      <p:pic>
        <p:nvPicPr>
          <p:cNvPr id="8" name="Picture 2"/>
          <p:cNvPicPr>
            <a:picLocks noChangeAspect="1" noChangeArrowheads="1"/>
          </p:cNvPicPr>
          <p:nvPr/>
        </p:nvPicPr>
        <p:blipFill>
          <a:blip r:embed="rId1" cstate="print">
            <a:extLst>
              <a:ext uri="{BEBA8EAE-BF5A-486C-A8C5-ECC9F3942E4B}">
                <a14:imgProps xmlns:a14="http://schemas.microsoft.com/office/drawing/2010/main">
                  <a14:imgLayer r:embed="rId2">
                    <a14:imgEffect>
                      <a14:backgroundRemoval t="3538" b="97642" l="5755" r="94724"/>
                    </a14:imgEffect>
                  </a14:imgLayer>
                </a14:imgProps>
              </a:ext>
              <a:ext uri="{28A0092B-C50C-407E-A947-70E740481C1C}">
                <a14:useLocalDpi xmlns:a14="http://schemas.microsoft.com/office/drawing/2010/main" val="0"/>
              </a:ext>
            </a:extLst>
          </a:blip>
          <a:srcRect/>
          <a:stretch>
            <a:fillRect/>
          </a:stretch>
        </p:blipFill>
        <p:spPr bwMode="auto">
          <a:xfrm>
            <a:off x="1246282" y="81099"/>
            <a:ext cx="1300351" cy="1124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6" name="Group 15"/>
          <p:cNvGrpSpPr/>
          <p:nvPr/>
        </p:nvGrpSpPr>
        <p:grpSpPr>
          <a:xfrm>
            <a:off x="1047566" y="3219891"/>
            <a:ext cx="9019712" cy="3140587"/>
            <a:chOff x="407510" y="2388863"/>
            <a:chExt cx="5895283" cy="2339536"/>
          </a:xfrm>
        </p:grpSpPr>
        <p:sp>
          <p:nvSpPr>
            <p:cNvPr id="17" name="Speech Bubble: Oval 13"/>
            <p:cNvSpPr/>
            <p:nvPr/>
          </p:nvSpPr>
          <p:spPr>
            <a:xfrm>
              <a:off x="4742934" y="2388863"/>
              <a:ext cx="1559859" cy="647181"/>
            </a:xfrm>
            <a:prstGeom prst="wedgeEllipseCallout">
              <a:avLst>
                <a:gd name="adj1" fmla="val -53775"/>
                <a:gd name="adj2" fmla="val 67755"/>
              </a:avLst>
            </a:prstGeom>
            <a:solidFill>
              <a:srgbClr val="C0504D"/>
            </a:solidFill>
            <a:ln w="25400" cap="flat" cmpd="sng" algn="ctr">
              <a:solidFill>
                <a:srgbClr val="0070C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vi-VN" sz="2800" b="0" i="0" u="none" strike="noStrike" kern="0" cap="none" spc="0" normalizeH="0" baseline="0" noProof="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18" name="Speech Bubble: Oval 14"/>
            <p:cNvSpPr/>
            <p:nvPr/>
          </p:nvSpPr>
          <p:spPr>
            <a:xfrm>
              <a:off x="407510" y="2539476"/>
              <a:ext cx="2374960" cy="1878376"/>
            </a:xfrm>
            <a:prstGeom prst="wedgeEllipseCallout">
              <a:avLst>
                <a:gd name="adj1" fmla="val 62043"/>
                <a:gd name="adj2" fmla="val -11818"/>
              </a:avLst>
            </a:prstGeom>
            <a:solidFill>
              <a:srgbClr val="C0504D"/>
            </a:solidFill>
            <a:ln w="25400" cap="flat" cmpd="sng" algn="ctr">
              <a:solidFill>
                <a:srgbClr val="0070C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vi-VN" sz="2800" b="0" i="0" u="none" strike="noStrike" kern="0" cap="none" spc="0" normalizeH="0" baseline="0" noProof="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nvGrpSpPr>
            <p:cNvPr id="19" name="Group 18"/>
            <p:cNvGrpSpPr/>
            <p:nvPr/>
          </p:nvGrpSpPr>
          <p:grpSpPr>
            <a:xfrm>
              <a:off x="2787372" y="2754636"/>
              <a:ext cx="2508235" cy="1973763"/>
              <a:chOff x="2393312" y="2582508"/>
              <a:chExt cx="2508235" cy="1973763"/>
            </a:xfrm>
          </p:grpSpPr>
          <p:pic>
            <p:nvPicPr>
              <p:cNvPr id="20" name="Picture 2" descr="Premium Vector | Illustration of cartoon bear playing socce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27784" y="2582508"/>
                <a:ext cx="1973763" cy="197376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Kid Holding Ball Stock Illustrations – 1,385 Kid Holding Ball Stock  Illustrations, Vectors &amp; Clipart - Dreamstime"/>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r="50012"/>
              <a:stretch>
                <a:fillRect/>
              </a:stretch>
            </p:blipFill>
            <p:spPr bwMode="auto">
              <a:xfrm flipH="1">
                <a:off x="2393312" y="2905678"/>
                <a:ext cx="986863" cy="1537230"/>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22" name="TextBox 21"/>
          <p:cNvSpPr txBox="1"/>
          <p:nvPr/>
        </p:nvSpPr>
        <p:spPr>
          <a:xfrm>
            <a:off x="1205101" y="3667226"/>
            <a:ext cx="3286690" cy="2031325"/>
          </a:xfrm>
          <a:prstGeom prst="rect">
            <a:avLst/>
          </a:prstGeom>
          <a:noFill/>
        </p:spPr>
        <p:txBody>
          <a:bodyPr wrap="square" rtlCol="0">
            <a:spAutoFit/>
          </a:bodyPr>
          <a:lstStyle/>
          <a:p>
            <a:pPr algn="ctr">
              <a:lnSpc>
                <a:spcPct val="150000"/>
              </a:lnSpc>
            </a:pPr>
            <a:r>
              <a:rPr lang="vi-VN" sz="2800" dirty="0">
                <a:solidFill>
                  <a:prstClr val="white"/>
                </a:solidFill>
                <a:latin typeface="Arial" panose="020B0604020202020204" pitchFamily="34" charset="0"/>
                <a:ea typeface="Arial-Rounded" panose="020B0604020202020204" pitchFamily="34" charset="0"/>
                <a:cs typeface="Arial" panose="020B0604020202020204" pitchFamily="34" charset="0"/>
                <a:sym typeface="Wingdings" panose="05000000000000000000" pitchFamily="2" charset="2"/>
              </a:rPr>
              <a:t>Chúc mừng cậu đã trở thành cầu thủ chính thức nhé!</a:t>
            </a:r>
            <a:endParaRPr lang="vi-VN" sz="2800" dirty="0">
              <a:solidFill>
                <a:prstClr val="white"/>
              </a:solidFill>
              <a:latin typeface="Arial" panose="020B0604020202020204" pitchFamily="34" charset="0"/>
              <a:ea typeface="Arial-Rounded" panose="020B0604020202020204" pitchFamily="34" charset="0"/>
              <a:cs typeface="Arial" panose="020B0604020202020204" pitchFamily="34" charset="0"/>
              <a:sym typeface="Wingdings" panose="05000000000000000000" pitchFamily="2" charset="2"/>
            </a:endParaRPr>
          </a:p>
        </p:txBody>
      </p:sp>
      <p:sp>
        <p:nvSpPr>
          <p:cNvPr id="23" name="TextBox 22"/>
          <p:cNvSpPr txBox="1"/>
          <p:nvPr/>
        </p:nvSpPr>
        <p:spPr>
          <a:xfrm>
            <a:off x="7877648" y="3271023"/>
            <a:ext cx="2386565" cy="737235"/>
          </a:xfrm>
          <a:prstGeom prst="rect">
            <a:avLst/>
          </a:prstGeom>
          <a:noFill/>
        </p:spPr>
        <p:txBody>
          <a:bodyPr wrap="square" rtlCol="0">
            <a:spAutoFit/>
          </a:bodyPr>
          <a:lstStyle/>
          <a:p>
            <a:pPr algn="just">
              <a:lnSpc>
                <a:spcPct val="150000"/>
              </a:lnSpc>
            </a:pPr>
            <a:r>
              <a:rPr lang="vi-VN" sz="2800" dirty="0">
                <a:solidFill>
                  <a:prstClr val="white"/>
                </a:solidFill>
                <a:latin typeface="Arial" panose="020B0604020202020204" pitchFamily="34" charset="0"/>
                <a:ea typeface="Arial-Rounded" panose="020B0604020202020204" pitchFamily="34" charset="0"/>
                <a:cs typeface="Arial" panose="020B0604020202020204" pitchFamily="34" charset="0"/>
                <a:sym typeface="Wingdings" panose="05000000000000000000" pitchFamily="2" charset="2"/>
              </a:rPr>
              <a:t>Cảm ơn cậu!</a:t>
            </a:r>
            <a:endParaRPr lang="vi-VN" sz="2800" dirty="0">
              <a:solidFill>
                <a:prstClr val="white"/>
              </a:solidFill>
              <a:latin typeface="Arial" panose="020B0604020202020204" pitchFamily="34" charset="0"/>
              <a:ea typeface="Arial-Rounded" panose="020B0604020202020204" pitchFamily="34" charset="0"/>
              <a:cs typeface="Arial" panose="020B0604020202020204" pitchFamily="34" charset="0"/>
              <a:sym typeface="Wingdings" panose="05000000000000000000" pitchFamily="2" charset="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3000"/>
                                        <p:tgtEl>
                                          <p:spTgt spid="8"/>
                                        </p:tgtEl>
                                      </p:cBhvr>
                                    </p:animEffect>
                                  </p:childTnLst>
                                </p:cTn>
                              </p:par>
                              <p:par>
                                <p:cTn id="8" presetID="42"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anim calcmode="lin" valueType="num">
                                      <p:cBhvr>
                                        <p:cTn id="11" dur="1000" fill="hold"/>
                                        <p:tgtEl>
                                          <p:spTgt spid="2"/>
                                        </p:tgtEl>
                                        <p:attrNameLst>
                                          <p:attrName>ppt_x</p:attrName>
                                        </p:attrNameLst>
                                      </p:cBhvr>
                                      <p:tavLst>
                                        <p:tav tm="0">
                                          <p:val>
                                            <p:strVal val="#ppt_x"/>
                                          </p:val>
                                        </p:tav>
                                        <p:tav tm="100000">
                                          <p:val>
                                            <p:strVal val="#ppt_x"/>
                                          </p:val>
                                        </p:tav>
                                      </p:tavLst>
                                    </p:anim>
                                    <p:anim calcmode="lin" valueType="num">
                                      <p:cBhvr>
                                        <p:cTn id="1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inVertical)">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barn(inVertical)">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 name="2"/>
          <p:cNvPicPr>
            <a:picLocks noChangeAspect="1"/>
          </p:cNvPicPr>
          <p:nvPr/>
        </p:nvPicPr>
        <p:blipFill>
          <a:blip r:embed="rId1" cstate="screen"/>
          <a:stretch>
            <a:fillRect/>
          </a:stretch>
        </p:blipFill>
        <p:spPr>
          <a:xfrm rot="16200000" flipV="1">
            <a:off x="2669509" y="-2694809"/>
            <a:ext cx="6858000" cy="12192000"/>
          </a:xfrm>
          <a:prstGeom prst="rect">
            <a:avLst/>
          </a:prstGeom>
        </p:spPr>
      </p:pic>
      <p:sp>
        <p:nvSpPr>
          <p:cNvPr id="21" name="20"/>
          <p:cNvSpPr/>
          <p:nvPr/>
        </p:nvSpPr>
        <p:spPr>
          <a:xfrm>
            <a:off x="4275390" y="2197892"/>
            <a:ext cx="5332043" cy="2462213"/>
          </a:xfrm>
          <a:prstGeom prst="rect">
            <a:avLst/>
          </a:prstGeom>
          <a:noFill/>
          <a:ln>
            <a:noFill/>
          </a:ln>
        </p:spPr>
        <p:txBody>
          <a:bodyPr vert="horz" wrap="square" lIns="0" tIns="0" rIns="0" bIns="0" numCol="1" anchor="t" anchorCtr="0" compatLnSpc="1">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8000" b="1" i="0" u="none" strike="noStrike" kern="1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a:rPr>
              <a:t>CỦNG CỐ BÀI HỌC</a:t>
            </a:r>
            <a:endParaRPr kumimoji="0" lang="en-US" sz="8000" b="1" i="0" u="none" strike="noStrike" kern="1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a:endParaRPr>
          </a:p>
        </p:txBody>
      </p:sp>
      <p:pic>
        <p:nvPicPr>
          <p:cNvPr id="18" name="Picture 2" descr="Kết nối tri thức với cuộc số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0" y="6557554"/>
            <a:ext cx="12194509" cy="328254"/>
            <a:chOff x="0" y="6557554"/>
            <a:chExt cx="12194509" cy="328254"/>
          </a:xfrm>
        </p:grpSpPr>
        <p:sp>
          <p:nvSpPr>
            <p:cNvPr id="15" name="Rectangle 14"/>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5" name="18"/>
          <p:cNvPicPr>
            <a:picLocks noChangeAspect="1"/>
          </p:cNvPicPr>
          <p:nvPr/>
        </p:nvPicPr>
        <p:blipFill rotWithShape="1">
          <a:blip r:embed="rId3" cstate="screen"/>
          <a:srcRect/>
          <a:stretch>
            <a:fillRect/>
          </a:stretch>
        </p:blipFill>
        <p:spPr>
          <a:xfrm>
            <a:off x="9714797" y="3429000"/>
            <a:ext cx="2263295" cy="3827929"/>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by="(-#ppt_w*2)" calcmode="lin" valueType="num">
                                      <p:cBhvr rctx="PPT">
                                        <p:cTn id="7" dur="300" autoRev="1" fill="hold">
                                          <p:stCondLst>
                                            <p:cond delay="0"/>
                                          </p:stCondLst>
                                        </p:cTn>
                                        <p:tgtEl>
                                          <p:spTgt spid="21"/>
                                        </p:tgtEl>
                                        <p:attrNameLst>
                                          <p:attrName>ppt_w</p:attrName>
                                        </p:attrNameLst>
                                      </p:cBhvr>
                                    </p:anim>
                                    <p:anim by="(#ppt_w*0.50)" calcmode="lin" valueType="num">
                                      <p:cBhvr>
                                        <p:cTn id="8" dur="300" decel="50000" autoRev="1" fill="hold">
                                          <p:stCondLst>
                                            <p:cond delay="0"/>
                                          </p:stCondLst>
                                        </p:cTn>
                                        <p:tgtEl>
                                          <p:spTgt spid="21"/>
                                        </p:tgtEl>
                                        <p:attrNameLst>
                                          <p:attrName>ppt_x</p:attrName>
                                        </p:attrNameLst>
                                      </p:cBhvr>
                                    </p:anim>
                                    <p:anim from="(-#ppt_h/2)" to="(#ppt_y)" calcmode="lin" valueType="num">
                                      <p:cBhvr>
                                        <p:cTn id="9" dur="600" fill="hold">
                                          <p:stCondLst>
                                            <p:cond delay="0"/>
                                          </p:stCondLst>
                                        </p:cTn>
                                        <p:tgtEl>
                                          <p:spTgt spid="21"/>
                                        </p:tgtEl>
                                        <p:attrNameLst>
                                          <p:attrName>ppt_y</p:attrName>
                                        </p:attrNameLst>
                                      </p:cBhvr>
                                    </p:anim>
                                    <p:animRot by="21600000">
                                      <p:cBhvr>
                                        <p:cTn id="10" dur="600" fill="hold">
                                          <p:stCondLst>
                                            <p:cond delay="0"/>
                                          </p:stCondLst>
                                        </p:cTn>
                                        <p:tgtEl>
                                          <p:spTgt spid="21"/>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676400" y="685801"/>
            <a:ext cx="3505200" cy="31700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DORAEMON</a:t>
            </a:r>
            <a:endParaRPr kumimoji="0" lang="en-US" sz="40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sz="40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VÀ CHIẾC</a:t>
            </a:r>
            <a:endParaRPr kumimoji="0" lang="en-US" sz="40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sz="40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BÁNH RÁN</a:t>
            </a:r>
            <a:endParaRPr kumimoji="0" lang="en-US" sz="40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5" name="Rounded Rectangle 4"/>
          <p:cNvSpPr/>
          <p:nvPr/>
        </p:nvSpPr>
        <p:spPr>
          <a:xfrm>
            <a:off x="4648200" y="2221825"/>
            <a:ext cx="5867400" cy="38862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6"/>
          <p:cNvSpPr txBox="1"/>
          <p:nvPr/>
        </p:nvSpPr>
        <p:spPr>
          <a:xfrm>
            <a:off x="5039590" y="2641431"/>
            <a:ext cx="5476010"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Những con chuột đáng ghét đang tìm cách ăn vụng bánh rán của chú mèo máy Doraemon. Các em hãy ngăn cản chúng bằng cách trả lời các câu hỏi nhé.</a:t>
            </a:r>
            <a:endPar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8" name="Picture 7">
            <a:hlinkClick r:id="rId2" action="ppaction://hlinksldjump"/>
          </p:cNvPr>
          <p:cNvPicPr>
            <a:picLocks noChangeAspect="1"/>
          </p:cNvPicPr>
          <p:nvPr/>
        </p:nvPicPr>
        <p:blipFill>
          <a:blip r:embed="rId3">
            <a:extLst>
              <a:ext uri="{BEBA8EAE-BF5A-486C-A8C5-ECC9F3942E4B}">
                <a14:imgProps xmlns:a14="http://schemas.microsoft.com/office/drawing/2010/main">
                  <a14:imgLayer r:embed="rId4">
                    <a14:imgEffect>
                      <a14:backgroundRemoval t="0" b="100000" l="0" r="98985">
                        <a14:foregroundMark x1="31472" y1="4000" x2="40102" y2="16000"/>
                        <a14:foregroundMark x1="55838" y1="6400" x2="24873" y2="18400"/>
                        <a14:foregroundMark x1="28934" y1="12800" x2="60406" y2="11600"/>
                        <a14:foregroundMark x1="28934" y1="9200" x2="51269" y2="5600"/>
                        <a14:foregroundMark x1="30457" y1="7600" x2="60406" y2="4400"/>
                        <a14:foregroundMark x1="57360" y1="4000" x2="57868" y2="36000"/>
                        <a14:foregroundMark x1="67513" y1="18000" x2="42640" y2="42400"/>
                        <a14:foregroundMark x1="27919" y1="23600" x2="62437" y2="33200"/>
                        <a14:foregroundMark x1="63959" y1="20400" x2="23858" y2="39600"/>
                        <a14:foregroundMark x1="28426" y1="20400" x2="26904" y2="42400"/>
                        <a14:foregroundMark x1="48223" y1="18000" x2="32995" y2="47600"/>
                        <a14:foregroundMark x1="36041" y1="20800" x2="29949" y2="46800"/>
                        <a14:foregroundMark x1="15736" y1="19200" x2="16751" y2="48800"/>
                        <a14:foregroundMark x1="18782" y1="20400" x2="18274" y2="64000"/>
                        <a14:foregroundMark x1="20812" y1="27200" x2="26396" y2="64400"/>
                        <a14:foregroundMark x1="47716" y1="10800" x2="28934" y2="66000"/>
                        <a14:foregroundMark x1="58883" y1="13200" x2="54822" y2="56800"/>
                        <a14:foregroundMark x1="67513" y1="17200" x2="61421" y2="54000"/>
                        <a14:foregroundMark x1="82234" y1="22000" x2="30457" y2="50000"/>
                        <a14:foregroundMark x1="62944" y1="13200" x2="83756" y2="22000"/>
                        <a14:foregroundMark x1="80711" y1="22000" x2="70558" y2="41600"/>
                        <a14:foregroundMark x1="65482" y1="15600" x2="44670" y2="42400"/>
                        <a14:foregroundMark x1="80203" y1="32000" x2="60914" y2="60400"/>
                        <a14:foregroundMark x1="72589" y1="51200" x2="49746" y2="72000"/>
                        <a14:foregroundMark x1="33503" y1="52400" x2="54315" y2="80800"/>
                        <a14:foregroundMark x1="46193" y1="55600" x2="49746" y2="82400"/>
                        <a14:foregroundMark x1="41624" y1="50400" x2="47716" y2="80800"/>
                        <a14:foregroundMark x1="41117" y1="67200" x2="45178" y2="89600"/>
                        <a14:foregroundMark x1="54315" y1="65200" x2="54315" y2="90000"/>
                        <a14:foregroundMark x1="61421" y1="68000" x2="61421" y2="91200"/>
                        <a14:foregroundMark x1="67005" y1="64000" x2="65990" y2="87600"/>
                        <a14:foregroundMark x1="69543" y1="66000" x2="65482" y2="90000"/>
                        <a14:foregroundMark x1="54315" y1="94000" x2="63959" y2="92800"/>
                        <a14:foregroundMark x1="49746" y1="96400" x2="73604" y2="90000"/>
                        <a14:foregroundMark x1="60914" y1="96400" x2="67513" y2="95200"/>
                        <a14:foregroundMark x1="91878" y1="43600" x2="69543" y2="78000"/>
                        <a14:foregroundMark x1="85279" y1="47600" x2="75127" y2="73200"/>
                        <a14:foregroundMark x1="83249" y1="47600" x2="74112" y2="63200"/>
                        <a14:foregroundMark x1="91878" y1="50400" x2="77157" y2="64400"/>
                        <a14:foregroundMark x1="85787" y1="60800" x2="95431" y2="52400"/>
                        <a14:foregroundMark x1="65990" y1="57600" x2="80203" y2="50400"/>
                        <a14:foregroundMark x1="77665" y1="18400" x2="83756" y2="20800"/>
                        <a14:foregroundMark x1="82234" y1="30800" x2="83249" y2="21200"/>
                        <a14:foregroundMark x1="83249" y1="90800" x2="81726" y2="80800"/>
                      </a14:backgroundRemoval>
                    </a14:imgEffect>
                  </a14:imgLayer>
                </a14:imgProps>
              </a:ext>
              <a:ext uri="{28A0092B-C50C-407E-A947-70E740481C1C}">
                <a14:useLocalDpi xmlns:a14="http://schemas.microsoft.com/office/drawing/2010/main" val="0"/>
              </a:ext>
            </a:extLst>
          </a:blip>
          <a:stretch>
            <a:fillRect/>
          </a:stretch>
        </p:blipFill>
        <p:spPr>
          <a:xfrm>
            <a:off x="9282546" y="1"/>
            <a:ext cx="1371600" cy="1740609"/>
          </a:xfrm>
          <a:prstGeom prst="rect">
            <a:avLst/>
          </a:prstGeom>
        </p:spPr>
      </p:pic>
      <p:pic>
        <p:nvPicPr>
          <p:cNvPr id="9" name="Doremon-Beat_vy46.mp3">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7"/>
          <a:stretch>
            <a:fillRect/>
          </a:stretch>
        </p:blipFill>
        <p:spPr>
          <a:xfrm>
            <a:off x="1524000" y="25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5" fill="hold" display="0">
                  <p:stCondLst>
                    <p:cond delay="indefinite"/>
                  </p:stCondLst>
                  <p:endCondLst>
                    <p:cond evt="onStopAudio" delay="0">
                      <p:tgtEl>
                        <p:sldTgt/>
                      </p:tgtEl>
                    </p:cond>
                  </p:endCondLst>
                </p:cTn>
                <p:tgtEl>
                  <p:spTgt spid="9"/>
                </p:tgtEl>
              </p:cMediaNode>
            </p:audio>
          </p:childTnLst>
        </p:cTn>
      </p:par>
    </p:tnLst>
    <p:bldLst>
      <p:bldP spid="5" grpId="0" animBg="1"/>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7000" b="-7000"/>
          </a:stretch>
        </a:blipFill>
        <a:effectLst/>
      </p:bgPr>
    </p:bg>
    <p:spTree>
      <p:nvGrpSpPr>
        <p:cNvPr id="1" name=""/>
        <p:cNvGrpSpPr/>
        <p:nvPr/>
      </p:nvGrpSpPr>
      <p:grpSpPr>
        <a:xfrm>
          <a:off x="0" y="0"/>
          <a:ext cx="0" cy="0"/>
          <a:chOff x="0" y="0"/>
          <a:chExt cx="0" cy="0"/>
        </a:xfrm>
      </p:grpSpPr>
      <p:sp>
        <p:nvSpPr>
          <p:cNvPr id="2" name="Oval 1"/>
          <p:cNvSpPr/>
          <p:nvPr/>
        </p:nvSpPr>
        <p:spPr>
          <a:xfrm>
            <a:off x="2362200" y="304800"/>
            <a:ext cx="6248400" cy="18288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extBox 2"/>
          <p:cNvSpPr txBox="1"/>
          <p:nvPr/>
        </p:nvSpPr>
        <p:spPr>
          <a:xfrm>
            <a:off x="2971800" y="838201"/>
            <a:ext cx="541020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Cầu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thủ</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dự</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bị</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nói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môn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thể</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thao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nào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Rounded Rectangle 3"/>
          <p:cNvSpPr/>
          <p:nvPr/>
        </p:nvSpPr>
        <p:spPr>
          <a:xfrm>
            <a:off x="2362200" y="2667000"/>
            <a:ext cx="2718522"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ounded Rectangle 4"/>
          <p:cNvSpPr/>
          <p:nvPr/>
        </p:nvSpPr>
        <p:spPr>
          <a:xfrm>
            <a:off x="6248400" y="4343400"/>
            <a:ext cx="2400536"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ounded Rectangle 5"/>
          <p:cNvSpPr/>
          <p:nvPr/>
        </p:nvSpPr>
        <p:spPr>
          <a:xfrm>
            <a:off x="2362199" y="4343400"/>
            <a:ext cx="2718523"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ounded Rectangle 6"/>
          <p:cNvSpPr/>
          <p:nvPr/>
        </p:nvSpPr>
        <p:spPr>
          <a:xfrm>
            <a:off x="6227618" y="2594264"/>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7"/>
          <p:cNvSpPr txBox="1"/>
          <p:nvPr/>
        </p:nvSpPr>
        <p:spPr>
          <a:xfrm>
            <a:off x="2362200" y="2803756"/>
            <a:ext cx="239683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err="1">
                <a:ln>
                  <a:noFill/>
                </a:ln>
                <a:solidFill>
                  <a:prstClr val="black"/>
                </a:solidFill>
                <a:effectLst/>
                <a:uLnTx/>
                <a:uFillTx/>
                <a:latin typeface="Times New Roman" panose="02020603050405020304" pitchFamily="18" charset="0"/>
                <a:ea typeface="+mn-ea"/>
                <a:cs typeface="Times New Roman" panose="02020603050405020304" pitchFamily="18" charset="0"/>
              </a:rPr>
              <a:t>A</a:t>
            </a: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Bóng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đá</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TextBox 8"/>
          <p:cNvSpPr txBox="1"/>
          <p:nvPr/>
        </p:nvSpPr>
        <p:spPr>
          <a:xfrm>
            <a:off x="6400800" y="2782975"/>
            <a:ext cx="21336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Bóng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rổ</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TextBox 9"/>
          <p:cNvSpPr txBox="1"/>
          <p:nvPr/>
        </p:nvSpPr>
        <p:spPr>
          <a:xfrm>
            <a:off x="6400799" y="4470113"/>
            <a:ext cx="224813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D.</a:t>
            </a:r>
            <a:r>
              <a:rPr kumimoji="0" lang="en-US" sz="3200" b="0"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Cầu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lông</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TextBox 10"/>
          <p:cNvSpPr txBox="1"/>
          <p:nvPr/>
        </p:nvSpPr>
        <p:spPr>
          <a:xfrm>
            <a:off x="2259236" y="4475901"/>
            <a:ext cx="282148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Bóng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chuyền</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2" name="Picture 11"/>
          <p:cNvPicPr>
            <a:picLocks noChangeAspect="1"/>
          </p:cNvPicPr>
          <p:nvPr/>
        </p:nvPicPr>
        <p:blipFill rotWithShape="1">
          <a:blip r:embed="rId2">
            <a:extLst>
              <a:ext uri="{BEBA8EAE-BF5A-486C-A8C5-ECC9F3942E4B}">
                <a14:imgProps xmlns:a14="http://schemas.microsoft.com/office/drawing/2010/main">
                  <a14:imgLayer r:embed="rId3">
                    <a14:imgEffect>
                      <a14:backgroundRemoval t="9639" b="100000" l="66636" r="100000"/>
                    </a14:imgEffect>
                  </a14:imgLayer>
                </a14:imgProps>
              </a:ext>
              <a:ext uri="{28A0092B-C50C-407E-A947-70E740481C1C}">
                <a14:useLocalDpi xmlns:a14="http://schemas.microsoft.com/office/drawing/2010/main" val="0"/>
              </a:ext>
            </a:extLst>
          </a:blip>
          <a:srcRect l="66818" t="35143" r="5000"/>
          <a:stretch>
            <a:fillRect/>
          </a:stretch>
        </p:blipFill>
        <p:spPr>
          <a:xfrm>
            <a:off x="5080722" y="1623868"/>
            <a:ext cx="1891145" cy="2003135"/>
          </a:xfrm>
          <a:prstGeom prst="rect">
            <a:avLst/>
          </a:prstGeom>
        </p:spPr>
      </p:pic>
      <p:pic>
        <p:nvPicPr>
          <p:cNvPr id="13" name="Picture 12"/>
          <p:cNvPicPr>
            <a:picLocks noChangeAspect="1"/>
          </p:cNvPicPr>
          <p:nvPr/>
        </p:nvPicPr>
        <p:blipFill rotWithShape="1">
          <a:blip r:embed="rId2">
            <a:extLst>
              <a:ext uri="{BEBA8EAE-BF5A-486C-A8C5-ECC9F3942E4B}">
                <a14:imgProps xmlns:a14="http://schemas.microsoft.com/office/drawing/2010/main">
                  <a14:imgLayer r:embed="rId3">
                    <a14:imgEffect>
                      <a14:backgroundRemoval t="9639" b="100000" l="66636" r="100000"/>
                    </a14:imgEffect>
                  </a14:imgLayer>
                </a14:imgProps>
              </a:ext>
              <a:ext uri="{28A0092B-C50C-407E-A947-70E740481C1C}">
                <a14:useLocalDpi xmlns:a14="http://schemas.microsoft.com/office/drawing/2010/main" val="0"/>
              </a:ext>
            </a:extLst>
          </a:blip>
          <a:srcRect l="66818" t="35143" r="5000"/>
          <a:stretch>
            <a:fillRect/>
          </a:stretch>
        </p:blipFill>
        <p:spPr>
          <a:xfrm>
            <a:off x="5379027" y="3749905"/>
            <a:ext cx="1891145" cy="2003135"/>
          </a:xfrm>
          <a:prstGeom prst="rect">
            <a:avLst/>
          </a:prstGeom>
        </p:spPr>
      </p:pic>
      <p:pic>
        <p:nvPicPr>
          <p:cNvPr id="14" name="Picture 13"/>
          <p:cNvPicPr>
            <a:picLocks noChangeAspect="1"/>
          </p:cNvPicPr>
          <p:nvPr/>
        </p:nvPicPr>
        <p:blipFill rotWithShape="1">
          <a:blip r:embed="rId2">
            <a:extLst>
              <a:ext uri="{BEBA8EAE-BF5A-486C-A8C5-ECC9F3942E4B}">
                <a14:imgProps xmlns:a14="http://schemas.microsoft.com/office/drawing/2010/main">
                  <a14:imgLayer r:embed="rId3">
                    <a14:imgEffect>
                      <a14:backgroundRemoval t="9639" b="100000" l="66636" r="100000"/>
                    </a14:imgEffect>
                  </a14:imgLayer>
                </a14:imgProps>
              </a:ext>
              <a:ext uri="{28A0092B-C50C-407E-A947-70E740481C1C}">
                <a14:useLocalDpi xmlns:a14="http://schemas.microsoft.com/office/drawing/2010/main" val="0"/>
              </a:ext>
            </a:extLst>
          </a:blip>
          <a:srcRect l="66818" t="35143" r="5000"/>
          <a:stretch>
            <a:fillRect/>
          </a:stretch>
        </p:blipFill>
        <p:spPr>
          <a:xfrm>
            <a:off x="1860730" y="3525287"/>
            <a:ext cx="1891145" cy="2003135"/>
          </a:xfrm>
          <a:prstGeom prst="rect">
            <a:avLst/>
          </a:prstGeom>
        </p:spPr>
      </p:pic>
      <p:pic>
        <p:nvPicPr>
          <p:cNvPr id="16" name="Am-thanh-tra-loi-dung-www_nhacchuongvui_com.mp3">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r:embed="rId6"/>
          <a:stretch>
            <a:fillRect/>
          </a:stretch>
        </p:blipFill>
        <p:spPr>
          <a:xfrm>
            <a:off x="12344400" y="228600"/>
            <a:ext cx="609600" cy="609600"/>
          </a:xfrm>
          <a:prstGeom prst="rect">
            <a:avLst/>
          </a:prstGeom>
        </p:spPr>
      </p:pic>
      <p:pic>
        <p:nvPicPr>
          <p:cNvPr id="15" name="Dor"/>
          <p:cNvPicPr>
            <a:picLocks noChangeAspect="1"/>
          </p:cNvPicPr>
          <p:nvPr/>
        </p:nvPicPr>
        <p:blipFill rotWithShape="1">
          <a:blip r:embed="rId7">
            <a:extLst>
              <a:ext uri="{BEBA8EAE-BF5A-486C-A8C5-ECC9F3942E4B}">
                <a14:imgProps xmlns:a14="http://schemas.microsoft.com/office/drawing/2010/main">
                  <a14:imgLayer r:embed="rId8">
                    <a14:imgEffect>
                      <a14:backgroundRemoval t="3859" b="100000" l="0" r="96750">
                        <a14:foregroundMark x1="56875" y1="11093" x2="53250" y2="94373"/>
                        <a14:foregroundMark x1="65500" y1="14148" x2="62750" y2="97588"/>
                        <a14:foregroundMark x1="73500" y1="29743" x2="73125" y2="83280"/>
                        <a14:foregroundMark x1="67500" y1="69132" x2="68500" y2="87138"/>
                        <a14:foregroundMark x1="57125" y1="59646" x2="58375" y2="76367"/>
                        <a14:foregroundMark x1="45125" y1="20900" x2="48875" y2="94051"/>
                        <a14:foregroundMark x1="38000" y1="23955" x2="39125" y2="56913"/>
                        <a14:foregroundMark x1="33125" y1="60450" x2="38375" y2="69453"/>
                      </a14:backgroundRemoval>
                    </a14:imgEffect>
                  </a14:imgLayer>
                </a14:imgProps>
              </a:ext>
              <a:ext uri="{28A0092B-C50C-407E-A947-70E740481C1C}">
                <a14:useLocalDpi xmlns:a14="http://schemas.microsoft.com/office/drawing/2010/main" val="0"/>
              </a:ext>
            </a:extLst>
          </a:blip>
          <a:srcRect l="28500" t="6270" r="10908"/>
          <a:stretch>
            <a:fillRect/>
          </a:stretch>
        </p:blipFill>
        <p:spPr>
          <a:xfrm>
            <a:off x="4463328" y="2781186"/>
            <a:ext cx="3083503" cy="3708648"/>
          </a:xfrm>
          <a:prstGeom prst="rect">
            <a:avLst/>
          </a:prstGeom>
        </p:spPr>
      </p:pic>
      <p:pic>
        <p:nvPicPr>
          <p:cNvPr id="17" name="Am-thanh-tra-loi-sai-www_nhacchuongvui_com.mp3">
            <a:hlinkClick r:id="" action="ppaction://media"/>
          </p:cNvPr>
          <p:cNvPicPr>
            <a:picLocks noChangeAspect="1"/>
          </p:cNvPicPr>
          <p:nvPr>
            <a:audioFile r:link="rId9"/>
            <p:extLst>
              <p:ext uri="{DAA4B4D4-6D71-4841-9C94-3DE7FCFB9230}">
                <p14:media xmlns:p14="http://schemas.microsoft.com/office/powerpoint/2010/main" r:embed="rId10"/>
              </p:ext>
            </p:extLst>
          </p:nvPr>
        </p:nvPicPr>
        <p:blipFill>
          <a:blip r:embed="rId11"/>
          <a:stretch>
            <a:fillRect/>
          </a:stretch>
        </p:blipFill>
        <p:spPr>
          <a:xfrm>
            <a:off x="12399818" y="1360632"/>
            <a:ext cx="609600" cy="609600"/>
          </a:xfrm>
          <a:prstGeom prst="rect">
            <a:avLst/>
          </a:prstGeom>
        </p:spPr>
      </p:pic>
      <p:pic>
        <p:nvPicPr>
          <p:cNvPr id="18" name="Am-thanh-tra-loi-sai-www_nhacchuongvui_com.mp3">
            <a:hlinkClick r:id="" action="ppaction://media"/>
          </p:cNvPr>
          <p:cNvPicPr>
            <a:picLocks noChangeAspect="1"/>
          </p:cNvPicPr>
          <p:nvPr>
            <a:audioFile r:link="rId9"/>
            <p:extLst>
              <p:ext uri="{DAA4B4D4-6D71-4841-9C94-3DE7FCFB9230}">
                <p14:media xmlns:p14="http://schemas.microsoft.com/office/powerpoint/2010/main" r:embed="rId10"/>
              </p:ext>
            </p:extLst>
          </p:nvPr>
        </p:nvPicPr>
        <p:blipFill>
          <a:blip r:embed="rId11"/>
          <a:stretch>
            <a:fillRect/>
          </a:stretch>
        </p:blipFill>
        <p:spPr>
          <a:xfrm>
            <a:off x="12399818" y="3860512"/>
            <a:ext cx="609600" cy="609600"/>
          </a:xfrm>
          <a:prstGeom prst="rect">
            <a:avLst/>
          </a:prstGeom>
        </p:spPr>
      </p:pic>
      <p:pic>
        <p:nvPicPr>
          <p:cNvPr id="19" name="Am-thanh-tra-loi-sai-www_nhacchuongvui_com.mp3">
            <a:hlinkClick r:id="" action="ppaction://media"/>
          </p:cNvPr>
          <p:cNvPicPr>
            <a:picLocks noChangeAspect="1"/>
          </p:cNvPicPr>
          <p:nvPr>
            <a:audioFile r:link="rId9"/>
            <p:extLst>
              <p:ext uri="{DAA4B4D4-6D71-4841-9C94-3DE7FCFB9230}">
                <p14:media xmlns:p14="http://schemas.microsoft.com/office/powerpoint/2010/main" r:embed="rId10"/>
              </p:ext>
            </p:extLst>
          </p:nvPr>
        </p:nvPicPr>
        <p:blipFill>
          <a:blip r:embed="rId11"/>
          <a:stretch>
            <a:fillRect/>
          </a:stretch>
        </p:blipFill>
        <p:spPr>
          <a:xfrm>
            <a:off x="12344400" y="2594264"/>
            <a:ext cx="609600" cy="609600"/>
          </a:xfrm>
          <a:prstGeom prst="rect">
            <a:avLst/>
          </a:prstGeom>
        </p:spPr>
      </p:pic>
      <p:pic>
        <p:nvPicPr>
          <p:cNvPr id="22" name="Picture 21">
            <a:hlinkClick r:id="rId12" action="ppaction://hlinksldjump"/>
          </p:cNvPr>
          <p:cNvPicPr>
            <a:picLocks noChangeAspect="1"/>
          </p:cNvPicPr>
          <p:nvPr/>
        </p:nvPicPr>
        <p:blipFill>
          <a:blip r:embed="rId13">
            <a:extLst>
              <a:ext uri="{BEBA8EAE-BF5A-486C-A8C5-ECC9F3942E4B}">
                <a14:imgProps xmlns:a14="http://schemas.microsoft.com/office/drawing/2010/main">
                  <a14:imgLayer r:embed="rId14">
                    <a14:imgEffect>
                      <a14:backgroundRemoval t="0" b="100000" l="0" r="98985">
                        <a14:foregroundMark x1="31472" y1="4000" x2="40102" y2="16000"/>
                        <a14:foregroundMark x1="55838" y1="6400" x2="24873" y2="18400"/>
                        <a14:foregroundMark x1="28934" y1="12800" x2="60406" y2="11600"/>
                        <a14:foregroundMark x1="28934" y1="9200" x2="51269" y2="5600"/>
                        <a14:foregroundMark x1="30457" y1="7600" x2="60406" y2="4400"/>
                        <a14:foregroundMark x1="57360" y1="4000" x2="57868" y2="36000"/>
                        <a14:foregroundMark x1="67513" y1="18000" x2="42640" y2="42400"/>
                        <a14:foregroundMark x1="27919" y1="23600" x2="62437" y2="33200"/>
                        <a14:foregroundMark x1="63959" y1="20400" x2="23858" y2="39600"/>
                        <a14:foregroundMark x1="28426" y1="20400" x2="26904" y2="42400"/>
                        <a14:foregroundMark x1="48223" y1="18000" x2="32995" y2="47600"/>
                        <a14:foregroundMark x1="36041" y1="20800" x2="29949" y2="46800"/>
                        <a14:foregroundMark x1="15736" y1="19200" x2="16751" y2="48800"/>
                        <a14:foregroundMark x1="18782" y1="20400" x2="18274" y2="64000"/>
                        <a14:foregroundMark x1="20812" y1="27200" x2="26396" y2="64400"/>
                        <a14:foregroundMark x1="47716" y1="10800" x2="28934" y2="66000"/>
                        <a14:foregroundMark x1="58883" y1="13200" x2="54822" y2="56800"/>
                        <a14:foregroundMark x1="67513" y1="17200" x2="61421" y2="54000"/>
                        <a14:foregroundMark x1="82234" y1="22000" x2="30457" y2="50000"/>
                        <a14:foregroundMark x1="62944" y1="13200" x2="83756" y2="22000"/>
                        <a14:foregroundMark x1="80711" y1="22000" x2="70558" y2="41600"/>
                        <a14:foregroundMark x1="65482" y1="15600" x2="44670" y2="42400"/>
                        <a14:foregroundMark x1="80203" y1="32000" x2="60914" y2="60400"/>
                        <a14:foregroundMark x1="72589" y1="51200" x2="49746" y2="72000"/>
                        <a14:foregroundMark x1="33503" y1="52400" x2="54315" y2="80800"/>
                        <a14:foregroundMark x1="46193" y1="55600" x2="49746" y2="82400"/>
                        <a14:foregroundMark x1="41624" y1="50400" x2="47716" y2="80800"/>
                        <a14:foregroundMark x1="41117" y1="67200" x2="45178" y2="89600"/>
                        <a14:foregroundMark x1="54315" y1="65200" x2="54315" y2="90000"/>
                        <a14:foregroundMark x1="61421" y1="68000" x2="61421" y2="91200"/>
                        <a14:foregroundMark x1="67005" y1="64000" x2="65990" y2="87600"/>
                        <a14:foregroundMark x1="69543" y1="66000" x2="65482" y2="90000"/>
                        <a14:foregroundMark x1="54315" y1="94000" x2="63959" y2="92800"/>
                        <a14:foregroundMark x1="49746" y1="96400" x2="73604" y2="90000"/>
                        <a14:foregroundMark x1="60914" y1="96400" x2="67513" y2="95200"/>
                        <a14:foregroundMark x1="91878" y1="43600" x2="69543" y2="78000"/>
                        <a14:foregroundMark x1="85279" y1="47600" x2="75127" y2="73200"/>
                        <a14:foregroundMark x1="83249" y1="47600" x2="74112" y2="63200"/>
                        <a14:foregroundMark x1="91878" y1="50400" x2="77157" y2="64400"/>
                        <a14:foregroundMark x1="85787" y1="60800" x2="95431" y2="52400"/>
                        <a14:foregroundMark x1="65990" y1="57600" x2="80203" y2="50400"/>
                        <a14:foregroundMark x1="77665" y1="18400" x2="83756" y2="20800"/>
                        <a14:foregroundMark x1="82234" y1="30800" x2="83249" y2="21200"/>
                        <a14:foregroundMark x1="83249" y1="90800" x2="81726" y2="80800"/>
                      </a14:backgroundRemoval>
                    </a14:imgEffect>
                  </a14:imgLayer>
                </a14:imgProps>
              </a:ext>
              <a:ext uri="{28A0092B-C50C-407E-A947-70E740481C1C}">
                <a14:useLocalDpi xmlns:a14="http://schemas.microsoft.com/office/drawing/2010/main" val="0"/>
              </a:ext>
            </a:extLst>
          </a:blip>
          <a:stretch>
            <a:fillRect/>
          </a:stretch>
        </p:blipFill>
        <p:spPr>
          <a:xfrm>
            <a:off x="9282546" y="1"/>
            <a:ext cx="1371600" cy="174060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500"/>
                                        <p:tgtEl>
                                          <p:spTgt spid="4"/>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500"/>
                                        <p:tgtEl>
                                          <p:spTgt spid="8"/>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circle(in)">
                                      <p:cBhvr>
                                        <p:cTn id="21" dur="500"/>
                                        <p:tgtEl>
                                          <p:spTgt spid="7"/>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circle(in)">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circle(in)">
                                      <p:cBhvr>
                                        <p:cTn id="29" dur="500"/>
                                        <p:tgtEl>
                                          <p:spTgt spid="11"/>
                                        </p:tgtEl>
                                      </p:cBhvr>
                                    </p:animEffect>
                                  </p:childTnLst>
                                </p:cTn>
                              </p:par>
                              <p:par>
                                <p:cTn id="30" presetID="6" presetClass="entr" presetSubtype="16"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circle(in)">
                                      <p:cBhvr>
                                        <p:cTn id="32" dur="500"/>
                                        <p:tgtEl>
                                          <p:spTgt spid="6"/>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circle(in)">
                                      <p:cBhvr>
                                        <p:cTn id="35" dur="500"/>
                                        <p:tgtEl>
                                          <p:spTgt spid="5"/>
                                        </p:tgtEl>
                                      </p:cBhvr>
                                    </p:animEffect>
                                  </p:childTnLst>
                                </p:cTn>
                              </p:par>
                              <p:par>
                                <p:cTn id="36" presetID="6" presetClass="entr" presetSubtype="16"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circle(in)">
                                      <p:cBhvr>
                                        <p:cTn id="3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8"/>
                    </p:tgtEl>
                  </p:cond>
                </p:stCondLst>
                <p:endSync evt="end" delay="0">
                  <p:rtn val="all"/>
                </p:endSync>
                <p:childTnLst>
                  <p:par>
                    <p:cTn id="40" fill="hold">
                      <p:stCondLst>
                        <p:cond delay="0"/>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500"/>
                                        <p:tgtEl>
                                          <p:spTgt spid="15"/>
                                        </p:tgtEl>
                                      </p:cBhvr>
                                    </p:animEffect>
                                  </p:childTnLst>
                                </p:cTn>
                              </p:par>
                              <p:par>
                                <p:cTn id="45" presetID="1" presetClass="mediacall" presetSubtype="0" fill="hold" nodeType="withEffect">
                                  <p:stCondLst>
                                    <p:cond delay="0"/>
                                  </p:stCondLst>
                                  <p:childTnLst>
                                    <p:cmd type="call" cmd="playFrom(0.0)">
                                      <p:cBhvr>
                                        <p:cTn id="46" dur="8091" fill="hold"/>
                                        <p:tgtEl>
                                          <p:spTgt spid="16"/>
                                        </p:tgtEl>
                                      </p:cBhvr>
                                    </p:cmd>
                                  </p:childTnLst>
                                </p:cTn>
                              </p:par>
                            </p:childTnLst>
                          </p:cTn>
                        </p:par>
                      </p:childTnLst>
                    </p:cTn>
                  </p:par>
                </p:childTnLst>
              </p:cTn>
              <p:nextCondLst>
                <p:cond evt="onClick" delay="0">
                  <p:tgtEl>
                    <p:spTgt spid="8"/>
                  </p:tgtEl>
                </p:cond>
              </p:nextCondLst>
            </p:seq>
            <p:seq concurrent="1" nextAc="seek">
              <p:cTn id="47" restart="whenNotActive" fill="hold" evtFilter="cancelBubble" nodeType="interactiveSeq">
                <p:stCondLst>
                  <p:cond evt="onClick" delay="0">
                    <p:tgtEl>
                      <p:spTgt spid="9"/>
                    </p:tgtEl>
                  </p:cond>
                </p:stCondLst>
                <p:endSync evt="end" delay="0">
                  <p:rtn val="all"/>
                </p:endSync>
                <p:childTnLst>
                  <p:par>
                    <p:cTn id="48" fill="hold">
                      <p:stCondLst>
                        <p:cond delay="0"/>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500"/>
                                        <p:tgtEl>
                                          <p:spTgt spid="12"/>
                                        </p:tgtEl>
                                      </p:cBhvr>
                                    </p:animEffect>
                                  </p:childTnLst>
                                </p:cTn>
                              </p:par>
                              <p:par>
                                <p:cTn id="53" presetID="1" presetClass="mediacall" presetSubtype="0" fill="hold" nodeType="withEffect">
                                  <p:stCondLst>
                                    <p:cond delay="0"/>
                                  </p:stCondLst>
                                  <p:childTnLst>
                                    <p:cmd type="call" cmd="playFrom(0.0)">
                                      <p:cBhvr>
                                        <p:cTn id="54" dur="8158" fill="hold"/>
                                        <p:tgtEl>
                                          <p:spTgt spid="17"/>
                                        </p:tgtEl>
                                      </p:cBhvr>
                                    </p:cmd>
                                  </p:childTnLst>
                                </p:cTn>
                              </p:par>
                            </p:childTnLst>
                          </p:cTn>
                        </p:par>
                      </p:childTnLst>
                    </p:cTn>
                  </p:par>
                </p:childTnLst>
              </p:cTn>
              <p:nextCondLst>
                <p:cond evt="onClick" delay="0">
                  <p:tgtEl>
                    <p:spTgt spid="9"/>
                  </p:tgtEl>
                </p:cond>
              </p:nextCondLst>
            </p:seq>
            <p:seq concurrent="1" nextAc="seek">
              <p:cTn id="55" restart="whenNotActive" fill="hold" evtFilter="cancelBubble" nodeType="interactiveSeq">
                <p:stCondLst>
                  <p:cond evt="onClick" delay="0">
                    <p:tgtEl>
                      <p:spTgt spid="11"/>
                    </p:tgtEl>
                  </p:cond>
                </p:stCondLst>
                <p:endSync evt="end" delay="0">
                  <p:rtn val="all"/>
                </p:endSync>
                <p:childTnLst>
                  <p:par>
                    <p:cTn id="56" fill="hold">
                      <p:stCondLst>
                        <p:cond delay="0"/>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fade">
                                      <p:cBhvr>
                                        <p:cTn id="60" dur="500"/>
                                        <p:tgtEl>
                                          <p:spTgt spid="14"/>
                                        </p:tgtEl>
                                      </p:cBhvr>
                                    </p:animEffect>
                                  </p:childTnLst>
                                </p:cTn>
                              </p:par>
                              <p:par>
                                <p:cTn id="61" presetID="1" presetClass="mediacall" presetSubtype="0" fill="hold" nodeType="withEffect">
                                  <p:stCondLst>
                                    <p:cond delay="0"/>
                                  </p:stCondLst>
                                  <p:childTnLst>
                                    <p:cmd type="call" cmd="playFrom(0.0)">
                                      <p:cBhvr>
                                        <p:cTn id="62" dur="8158" fill="hold"/>
                                        <p:tgtEl>
                                          <p:spTgt spid="19"/>
                                        </p:tgtEl>
                                      </p:cBhvr>
                                    </p:cmd>
                                  </p:childTnLst>
                                </p:cTn>
                              </p:par>
                            </p:childTnLst>
                          </p:cTn>
                        </p:par>
                      </p:childTnLst>
                    </p:cTn>
                  </p:par>
                </p:childTnLst>
              </p:cTn>
              <p:nextCondLst>
                <p:cond evt="onClick" delay="0">
                  <p:tgtEl>
                    <p:spTgt spid="11"/>
                  </p:tgtEl>
                </p:cond>
              </p:nextCondLst>
            </p:seq>
            <p:seq concurrent="1" nextAc="seek">
              <p:cTn id="63" restart="whenNotActive" fill="hold" evtFilter="cancelBubble" nodeType="interactiveSeq">
                <p:stCondLst>
                  <p:cond evt="onClick" delay="0">
                    <p:tgtEl>
                      <p:spTgt spid="10"/>
                    </p:tgtEl>
                  </p:cond>
                </p:stCondLst>
                <p:endSync evt="end" delay="0">
                  <p:rtn val="all"/>
                </p:endSync>
                <p:childTnLst>
                  <p:par>
                    <p:cTn id="64" fill="hold">
                      <p:stCondLst>
                        <p:cond delay="0"/>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3"/>
                                        </p:tgtEl>
                                        <p:attrNameLst>
                                          <p:attrName>style.visibility</p:attrName>
                                        </p:attrNameLst>
                                      </p:cBhvr>
                                      <p:to>
                                        <p:strVal val="visible"/>
                                      </p:to>
                                    </p:set>
                                    <p:animEffect transition="in" filter="fade">
                                      <p:cBhvr>
                                        <p:cTn id="68" dur="500"/>
                                        <p:tgtEl>
                                          <p:spTgt spid="13"/>
                                        </p:tgtEl>
                                      </p:cBhvr>
                                    </p:animEffect>
                                  </p:childTnLst>
                                </p:cTn>
                              </p:par>
                              <p:par>
                                <p:cTn id="69" presetID="1" presetClass="mediacall" presetSubtype="0" fill="hold" nodeType="withEffect">
                                  <p:stCondLst>
                                    <p:cond delay="0"/>
                                  </p:stCondLst>
                                  <p:childTnLst>
                                    <p:cmd type="call" cmd="playFrom(0.0)">
                                      <p:cBhvr>
                                        <p:cTn id="70" dur="8158" fill="hold"/>
                                        <p:tgtEl>
                                          <p:spTgt spid="18"/>
                                        </p:tgtEl>
                                      </p:cBhvr>
                                    </p:cmd>
                                  </p:childTnLst>
                                </p:cTn>
                              </p:par>
                            </p:childTnLst>
                          </p:cTn>
                        </p:par>
                      </p:childTnLst>
                    </p:cTn>
                  </p:par>
                </p:childTnLst>
              </p:cTn>
              <p:nextCondLst>
                <p:cond evt="onClick" delay="0">
                  <p:tgtEl>
                    <p:spTgt spid="10"/>
                  </p:tgtEl>
                </p:cond>
              </p:nextCondLst>
            </p:seq>
            <p:audio>
              <p:cMediaNode vol="80000">
                <p:cTn id="71" fill="hold" display="0">
                  <p:stCondLst>
                    <p:cond delay="indefinite"/>
                  </p:stCondLst>
                  <p:endCondLst>
                    <p:cond evt="onStopAudio" delay="0">
                      <p:tgtEl>
                        <p:sldTgt/>
                      </p:tgtEl>
                    </p:cond>
                  </p:endCondLst>
                </p:cTn>
                <p:tgtEl>
                  <p:spTgt spid="16"/>
                </p:tgtEl>
              </p:cMediaNode>
            </p:audio>
            <p:audio>
              <p:cMediaNode vol="80000">
                <p:cTn id="72" fill="hold" display="0">
                  <p:stCondLst>
                    <p:cond delay="indefinite"/>
                  </p:stCondLst>
                  <p:endCondLst>
                    <p:cond evt="onStopAudio" delay="0">
                      <p:tgtEl>
                        <p:sldTgt/>
                      </p:tgtEl>
                    </p:cond>
                  </p:endCondLst>
                </p:cTn>
                <p:tgtEl>
                  <p:spTgt spid="17"/>
                </p:tgtEl>
              </p:cMediaNode>
            </p:audio>
            <p:audio>
              <p:cMediaNode vol="80000">
                <p:cTn id="73" fill="hold" display="0">
                  <p:stCondLst>
                    <p:cond delay="indefinite"/>
                  </p:stCondLst>
                  <p:endCondLst>
                    <p:cond evt="onStopAudio" delay="0">
                      <p:tgtEl>
                        <p:sldTgt/>
                      </p:tgtEl>
                    </p:cond>
                  </p:endCondLst>
                </p:cTn>
                <p:tgtEl>
                  <p:spTgt spid="18"/>
                </p:tgtEl>
              </p:cMediaNode>
            </p:audio>
            <p:audio>
              <p:cMediaNode vol="80000">
                <p:cTn id="74" fill="hold" display="0">
                  <p:stCondLst>
                    <p:cond delay="indefinite"/>
                  </p:stCondLst>
                  <p:endCondLst>
                    <p:cond evt="onStopAudio" delay="0">
                      <p:tgtEl>
                        <p:sldTgt/>
                      </p:tgtEl>
                    </p:cond>
                  </p:endCondLst>
                </p:cTn>
                <p:tgtEl>
                  <p:spTgt spid="19"/>
                </p:tgtEl>
              </p:cMediaNode>
            </p:audio>
            <p:seq concurrent="1" nextAc="seek">
              <p:cTn id="75" restart="whenNotActive" fill="hold" evtFilter="cancelBubble" nodeType="interactiveSeq">
                <p:stCondLst>
                  <p:cond evt="onClick" delay="0">
                    <p:tgtEl>
                      <p:spTgt spid="15"/>
                    </p:tgtEl>
                  </p:cond>
                </p:stCondLst>
                <p:endSync evt="end" delay="0">
                  <p:rtn val="all"/>
                </p:endSync>
                <p:childTnLst>
                  <p:par>
                    <p:cTn id="76" fill="hold">
                      <p:stCondLst>
                        <p:cond delay="0"/>
                      </p:stCondLst>
                      <p:childTnLst>
                        <p:par>
                          <p:cTn id="77" fill="hold">
                            <p:stCondLst>
                              <p:cond delay="0"/>
                            </p:stCondLst>
                            <p:childTnLst>
                              <p:par>
                                <p:cTn id="78" presetID="1" presetClass="exit" presetSubtype="0" fill="hold" nodeType="clickEffect">
                                  <p:stCondLst>
                                    <p:cond delay="0"/>
                                  </p:stCondLst>
                                  <p:childTnLst>
                                    <p:set>
                                      <p:cBhvr>
                                        <p:cTn id="79"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2" grpId="0" animBg="1"/>
      <p:bldP spid="3" grpId="0"/>
      <p:bldP spid="4" grpId="0" animBg="1"/>
      <p:bldP spid="5" grpId="0" animBg="1"/>
      <p:bldP spid="6" grpId="0" animBg="1"/>
      <p:bldP spid="7" grpId="0" animBg="1"/>
      <p:bldP spid="8" grpId="0"/>
      <p:bldP spid="9" grpId="0"/>
      <p:bldP spid="10" grpId="0"/>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10000" r="-10000"/>
          </a:stretch>
        </a:blipFill>
        <a:effectLst/>
      </p:bgPr>
    </p:bg>
    <p:spTree>
      <p:nvGrpSpPr>
        <p:cNvPr id="1" name=""/>
        <p:cNvGrpSpPr/>
        <p:nvPr/>
      </p:nvGrpSpPr>
      <p:grpSpPr>
        <a:xfrm>
          <a:off x="0" y="0"/>
          <a:ext cx="0" cy="0"/>
          <a:chOff x="0" y="0"/>
          <a:chExt cx="0" cy="0"/>
        </a:xfrm>
      </p:grpSpPr>
      <p:sp>
        <p:nvSpPr>
          <p:cNvPr id="2" name="Oval 1"/>
          <p:cNvSpPr/>
          <p:nvPr/>
        </p:nvSpPr>
        <p:spPr>
          <a:xfrm>
            <a:off x="2362200" y="304800"/>
            <a:ext cx="6248400" cy="18288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extBox 2"/>
          <p:cNvSpPr txBox="1"/>
          <p:nvPr/>
        </p:nvSpPr>
        <p:spPr>
          <a:xfrm>
            <a:off x="2971800" y="838201"/>
            <a:ext cx="541020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Hằng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ngày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gấu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con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đến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sân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bóng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sớm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để</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gì</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Rounded Rectangle 3"/>
          <p:cNvSpPr/>
          <p:nvPr/>
        </p:nvSpPr>
        <p:spPr>
          <a:xfrm>
            <a:off x="1811482" y="4390097"/>
            <a:ext cx="2774372"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ounded Rectangle 4"/>
          <p:cNvSpPr/>
          <p:nvPr/>
        </p:nvSpPr>
        <p:spPr>
          <a:xfrm>
            <a:off x="6248399" y="4343400"/>
            <a:ext cx="3188563"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ounded Rectangle 5"/>
          <p:cNvSpPr/>
          <p:nvPr/>
        </p:nvSpPr>
        <p:spPr>
          <a:xfrm>
            <a:off x="1935332" y="2615046"/>
            <a:ext cx="2692085"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ounded Rectangle 6"/>
          <p:cNvSpPr/>
          <p:nvPr/>
        </p:nvSpPr>
        <p:spPr>
          <a:xfrm>
            <a:off x="6227617" y="2594264"/>
            <a:ext cx="2780437"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7"/>
          <p:cNvSpPr txBox="1"/>
          <p:nvPr/>
        </p:nvSpPr>
        <p:spPr>
          <a:xfrm>
            <a:off x="1935332" y="4470113"/>
            <a:ext cx="235957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a:t>
            </a:r>
            <a:r>
              <a:rPr kumimoji="0" lang="en-US" sz="3200" b="0"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Luyện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tập</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TextBox 8"/>
          <p:cNvSpPr txBox="1"/>
          <p:nvPr/>
        </p:nvSpPr>
        <p:spPr>
          <a:xfrm>
            <a:off x="6400800" y="2782975"/>
            <a:ext cx="288174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Tập</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thể</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dục</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TextBox 9"/>
          <p:cNvSpPr txBox="1"/>
          <p:nvPr/>
        </p:nvSpPr>
        <p:spPr>
          <a:xfrm>
            <a:off x="6400799" y="4470113"/>
            <a:ext cx="284914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3200">
                <a:solidFill>
                  <a:prstClr val="black"/>
                </a:solidFill>
                <a:latin typeface="Times New Roman" panose="02020603050405020304" pitchFamily="18" charset="0"/>
                <a:cs typeface="Times New Roman" panose="02020603050405020304" pitchFamily="18" charset="0"/>
              </a:rPr>
              <a:t>D. C</a:t>
            </a: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hạy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bộ</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TextBox 10"/>
          <p:cNvSpPr txBox="1"/>
          <p:nvPr/>
        </p:nvSpPr>
        <p:spPr>
          <a:xfrm>
            <a:off x="2058540" y="2770938"/>
            <a:ext cx="256887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Nhặt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bóng</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2" name="Picture 11"/>
          <p:cNvPicPr>
            <a:picLocks noChangeAspect="1"/>
          </p:cNvPicPr>
          <p:nvPr/>
        </p:nvPicPr>
        <p:blipFill rotWithShape="1">
          <a:blip r:embed="rId2">
            <a:extLst>
              <a:ext uri="{BEBA8EAE-BF5A-486C-A8C5-ECC9F3942E4B}">
                <a14:imgProps xmlns:a14="http://schemas.microsoft.com/office/drawing/2010/main">
                  <a14:imgLayer r:embed="rId3">
                    <a14:imgEffect>
                      <a14:backgroundRemoval t="9639" b="100000" l="66636" r="100000"/>
                    </a14:imgEffect>
                  </a14:imgLayer>
                </a14:imgProps>
              </a:ext>
              <a:ext uri="{28A0092B-C50C-407E-A947-70E740481C1C}">
                <a14:useLocalDpi xmlns:a14="http://schemas.microsoft.com/office/drawing/2010/main" val="0"/>
              </a:ext>
            </a:extLst>
          </a:blip>
          <a:srcRect l="66818" t="35143" r="5000"/>
          <a:stretch>
            <a:fillRect/>
          </a:stretch>
        </p:blipFill>
        <p:spPr>
          <a:xfrm>
            <a:off x="5574165" y="1944547"/>
            <a:ext cx="1891145" cy="2003135"/>
          </a:xfrm>
          <a:prstGeom prst="rect">
            <a:avLst/>
          </a:prstGeom>
        </p:spPr>
      </p:pic>
      <p:pic>
        <p:nvPicPr>
          <p:cNvPr id="13" name="Picture 12"/>
          <p:cNvPicPr>
            <a:picLocks noChangeAspect="1"/>
          </p:cNvPicPr>
          <p:nvPr/>
        </p:nvPicPr>
        <p:blipFill rotWithShape="1">
          <a:blip r:embed="rId2">
            <a:extLst>
              <a:ext uri="{BEBA8EAE-BF5A-486C-A8C5-ECC9F3942E4B}">
                <a14:imgProps xmlns:a14="http://schemas.microsoft.com/office/drawing/2010/main">
                  <a14:imgLayer r:embed="rId3">
                    <a14:imgEffect>
                      <a14:backgroundRemoval t="9639" b="100000" l="66636" r="100000"/>
                    </a14:imgEffect>
                  </a14:imgLayer>
                </a14:imgProps>
              </a:ext>
              <a:ext uri="{28A0092B-C50C-407E-A947-70E740481C1C}">
                <a14:useLocalDpi xmlns:a14="http://schemas.microsoft.com/office/drawing/2010/main" val="0"/>
              </a:ext>
            </a:extLst>
          </a:blip>
          <a:srcRect l="66818" t="35143" r="5000"/>
          <a:stretch>
            <a:fillRect/>
          </a:stretch>
        </p:blipFill>
        <p:spPr>
          <a:xfrm>
            <a:off x="5667674" y="3677271"/>
            <a:ext cx="1891145" cy="2003135"/>
          </a:xfrm>
          <a:prstGeom prst="rect">
            <a:avLst/>
          </a:prstGeom>
        </p:spPr>
      </p:pic>
      <p:pic>
        <p:nvPicPr>
          <p:cNvPr id="14" name="Picture 13"/>
          <p:cNvPicPr>
            <a:picLocks noChangeAspect="1"/>
          </p:cNvPicPr>
          <p:nvPr/>
        </p:nvPicPr>
        <p:blipFill rotWithShape="1">
          <a:blip r:embed="rId2">
            <a:extLst>
              <a:ext uri="{BEBA8EAE-BF5A-486C-A8C5-ECC9F3942E4B}">
                <a14:imgProps xmlns:a14="http://schemas.microsoft.com/office/drawing/2010/main">
                  <a14:imgLayer r:embed="rId3">
                    <a14:imgEffect>
                      <a14:backgroundRemoval t="9639" b="100000" l="66636" r="100000"/>
                    </a14:imgEffect>
                  </a14:imgLayer>
                </a14:imgProps>
              </a:ext>
              <a:ext uri="{28A0092B-C50C-407E-A947-70E740481C1C}">
                <a14:useLocalDpi xmlns:a14="http://schemas.microsoft.com/office/drawing/2010/main" val="0"/>
              </a:ext>
            </a:extLst>
          </a:blip>
          <a:srcRect l="66818" t="35143" r="5000"/>
          <a:stretch>
            <a:fillRect/>
          </a:stretch>
        </p:blipFill>
        <p:spPr>
          <a:xfrm>
            <a:off x="988584" y="1961440"/>
            <a:ext cx="1891145" cy="2003135"/>
          </a:xfrm>
          <a:prstGeom prst="rect">
            <a:avLst/>
          </a:prstGeom>
        </p:spPr>
      </p:pic>
      <p:pic>
        <p:nvPicPr>
          <p:cNvPr id="16" name="Am-thanh-tra-loi-dung-www_nhacchuongvui_com.mp3">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r:embed="rId6"/>
          <a:stretch>
            <a:fillRect/>
          </a:stretch>
        </p:blipFill>
        <p:spPr>
          <a:xfrm>
            <a:off x="12344400" y="228600"/>
            <a:ext cx="609600" cy="609600"/>
          </a:xfrm>
          <a:prstGeom prst="rect">
            <a:avLst/>
          </a:prstGeom>
        </p:spPr>
      </p:pic>
      <p:pic>
        <p:nvPicPr>
          <p:cNvPr id="15" name="Dor"/>
          <p:cNvPicPr>
            <a:picLocks noChangeAspect="1"/>
          </p:cNvPicPr>
          <p:nvPr/>
        </p:nvPicPr>
        <p:blipFill rotWithShape="1">
          <a:blip r:embed="rId7">
            <a:extLst>
              <a:ext uri="{BEBA8EAE-BF5A-486C-A8C5-ECC9F3942E4B}">
                <a14:imgProps xmlns:a14="http://schemas.microsoft.com/office/drawing/2010/main">
                  <a14:imgLayer r:embed="rId8">
                    <a14:imgEffect>
                      <a14:backgroundRemoval t="3859" b="100000" l="0" r="96750">
                        <a14:foregroundMark x1="56875" y1="11093" x2="53250" y2="94373"/>
                        <a14:foregroundMark x1="65500" y1="14148" x2="62750" y2="97588"/>
                        <a14:foregroundMark x1="73500" y1="29743" x2="73125" y2="83280"/>
                        <a14:foregroundMark x1="67500" y1="69132" x2="68500" y2="87138"/>
                        <a14:foregroundMark x1="57125" y1="59646" x2="58375" y2="76367"/>
                        <a14:foregroundMark x1="45125" y1="20900" x2="48875" y2="94051"/>
                        <a14:foregroundMark x1="38000" y1="23955" x2="39125" y2="56913"/>
                        <a14:foregroundMark x1="33125" y1="60450" x2="38375" y2="69453"/>
                      </a14:backgroundRemoval>
                    </a14:imgEffect>
                  </a14:imgLayer>
                </a14:imgProps>
              </a:ext>
              <a:ext uri="{28A0092B-C50C-407E-A947-70E740481C1C}">
                <a14:useLocalDpi xmlns:a14="http://schemas.microsoft.com/office/drawing/2010/main" val="0"/>
              </a:ext>
            </a:extLst>
          </a:blip>
          <a:srcRect l="28500" t="6270" r="10908"/>
          <a:stretch>
            <a:fillRect/>
          </a:stretch>
        </p:blipFill>
        <p:spPr>
          <a:xfrm>
            <a:off x="2853751" y="3419763"/>
            <a:ext cx="3083503" cy="3708648"/>
          </a:xfrm>
          <a:prstGeom prst="rect">
            <a:avLst/>
          </a:prstGeom>
        </p:spPr>
      </p:pic>
      <p:pic>
        <p:nvPicPr>
          <p:cNvPr id="17" name="Am-thanh-tra-loi-sai-www_nhacchuongvui_com.mp3">
            <a:hlinkClick r:id="" action="ppaction://media"/>
          </p:cNvPr>
          <p:cNvPicPr>
            <a:picLocks noChangeAspect="1"/>
          </p:cNvPicPr>
          <p:nvPr>
            <a:audioFile r:link="rId9"/>
            <p:extLst>
              <p:ext uri="{DAA4B4D4-6D71-4841-9C94-3DE7FCFB9230}">
                <p14:media xmlns:p14="http://schemas.microsoft.com/office/powerpoint/2010/main" r:embed="rId10"/>
              </p:ext>
            </p:extLst>
          </p:nvPr>
        </p:nvPicPr>
        <p:blipFill>
          <a:blip r:embed="rId11"/>
          <a:stretch>
            <a:fillRect/>
          </a:stretch>
        </p:blipFill>
        <p:spPr>
          <a:xfrm>
            <a:off x="12399818" y="1360632"/>
            <a:ext cx="609600" cy="609600"/>
          </a:xfrm>
          <a:prstGeom prst="rect">
            <a:avLst/>
          </a:prstGeom>
        </p:spPr>
      </p:pic>
      <p:pic>
        <p:nvPicPr>
          <p:cNvPr id="18" name="Am-thanh-tra-loi-sai-www_nhacchuongvui_com.mp3">
            <a:hlinkClick r:id="" action="ppaction://media"/>
          </p:cNvPr>
          <p:cNvPicPr>
            <a:picLocks noChangeAspect="1"/>
          </p:cNvPicPr>
          <p:nvPr>
            <a:audioFile r:link="rId9"/>
            <p:extLst>
              <p:ext uri="{DAA4B4D4-6D71-4841-9C94-3DE7FCFB9230}">
                <p14:media xmlns:p14="http://schemas.microsoft.com/office/powerpoint/2010/main" r:embed="rId10"/>
              </p:ext>
            </p:extLst>
          </p:nvPr>
        </p:nvPicPr>
        <p:blipFill>
          <a:blip r:embed="rId11"/>
          <a:stretch>
            <a:fillRect/>
          </a:stretch>
        </p:blipFill>
        <p:spPr>
          <a:xfrm>
            <a:off x="12399818" y="3860512"/>
            <a:ext cx="609600" cy="609600"/>
          </a:xfrm>
          <a:prstGeom prst="rect">
            <a:avLst/>
          </a:prstGeom>
        </p:spPr>
      </p:pic>
      <p:pic>
        <p:nvPicPr>
          <p:cNvPr id="19" name="Am-thanh-tra-loi-sai-www_nhacchuongvui_com.mp3">
            <a:hlinkClick r:id="" action="ppaction://media"/>
          </p:cNvPr>
          <p:cNvPicPr>
            <a:picLocks noChangeAspect="1"/>
          </p:cNvPicPr>
          <p:nvPr>
            <a:audioFile r:link="rId9"/>
            <p:extLst>
              <p:ext uri="{DAA4B4D4-6D71-4841-9C94-3DE7FCFB9230}">
                <p14:media xmlns:p14="http://schemas.microsoft.com/office/powerpoint/2010/main" r:embed="rId10"/>
              </p:ext>
            </p:extLst>
          </p:nvPr>
        </p:nvPicPr>
        <p:blipFill>
          <a:blip r:embed="rId11"/>
          <a:stretch>
            <a:fillRect/>
          </a:stretch>
        </p:blipFill>
        <p:spPr>
          <a:xfrm>
            <a:off x="12344400" y="2594264"/>
            <a:ext cx="609600" cy="609600"/>
          </a:xfrm>
          <a:prstGeom prst="rect">
            <a:avLst/>
          </a:prstGeom>
        </p:spPr>
      </p:pic>
      <p:pic>
        <p:nvPicPr>
          <p:cNvPr id="20" name="Picture 19">
            <a:hlinkClick r:id="rId12" action="ppaction://hlinksldjump"/>
          </p:cNvPr>
          <p:cNvPicPr>
            <a:picLocks noChangeAspect="1"/>
          </p:cNvPicPr>
          <p:nvPr/>
        </p:nvPicPr>
        <p:blipFill>
          <a:blip r:embed="rId13">
            <a:extLst>
              <a:ext uri="{BEBA8EAE-BF5A-486C-A8C5-ECC9F3942E4B}">
                <a14:imgProps xmlns:a14="http://schemas.microsoft.com/office/drawing/2010/main">
                  <a14:imgLayer r:embed="rId14">
                    <a14:imgEffect>
                      <a14:backgroundRemoval t="0" b="100000" l="0" r="98985">
                        <a14:foregroundMark x1="31472" y1="4000" x2="40102" y2="16000"/>
                        <a14:foregroundMark x1="55838" y1="6400" x2="24873" y2="18400"/>
                        <a14:foregroundMark x1="28934" y1="12800" x2="60406" y2="11600"/>
                        <a14:foregroundMark x1="28934" y1="9200" x2="51269" y2="5600"/>
                        <a14:foregroundMark x1="30457" y1="7600" x2="60406" y2="4400"/>
                        <a14:foregroundMark x1="57360" y1="4000" x2="57868" y2="36000"/>
                        <a14:foregroundMark x1="67513" y1="18000" x2="42640" y2="42400"/>
                        <a14:foregroundMark x1="27919" y1="23600" x2="62437" y2="33200"/>
                        <a14:foregroundMark x1="63959" y1="20400" x2="23858" y2="39600"/>
                        <a14:foregroundMark x1="28426" y1="20400" x2="26904" y2="42400"/>
                        <a14:foregroundMark x1="48223" y1="18000" x2="32995" y2="47600"/>
                        <a14:foregroundMark x1="36041" y1="20800" x2="29949" y2="46800"/>
                        <a14:foregroundMark x1="15736" y1="19200" x2="16751" y2="48800"/>
                        <a14:foregroundMark x1="18782" y1="20400" x2="18274" y2="64000"/>
                        <a14:foregroundMark x1="20812" y1="27200" x2="26396" y2="64400"/>
                        <a14:foregroundMark x1="47716" y1="10800" x2="28934" y2="66000"/>
                        <a14:foregroundMark x1="58883" y1="13200" x2="54822" y2="56800"/>
                        <a14:foregroundMark x1="67513" y1="17200" x2="61421" y2="54000"/>
                        <a14:foregroundMark x1="82234" y1="22000" x2="30457" y2="50000"/>
                        <a14:foregroundMark x1="62944" y1="13200" x2="83756" y2="22000"/>
                        <a14:foregroundMark x1="80711" y1="22000" x2="70558" y2="41600"/>
                        <a14:foregroundMark x1="65482" y1="15600" x2="44670" y2="42400"/>
                        <a14:foregroundMark x1="80203" y1="32000" x2="60914" y2="60400"/>
                        <a14:foregroundMark x1="72589" y1="51200" x2="49746" y2="72000"/>
                        <a14:foregroundMark x1="33503" y1="52400" x2="54315" y2="80800"/>
                        <a14:foregroundMark x1="46193" y1="55600" x2="49746" y2="82400"/>
                        <a14:foregroundMark x1="41624" y1="50400" x2="47716" y2="80800"/>
                        <a14:foregroundMark x1="41117" y1="67200" x2="45178" y2="89600"/>
                        <a14:foregroundMark x1="54315" y1="65200" x2="54315" y2="90000"/>
                        <a14:foregroundMark x1="61421" y1="68000" x2="61421" y2="91200"/>
                        <a14:foregroundMark x1="67005" y1="64000" x2="65990" y2="87600"/>
                        <a14:foregroundMark x1="69543" y1="66000" x2="65482" y2="90000"/>
                        <a14:foregroundMark x1="54315" y1="94000" x2="63959" y2="92800"/>
                        <a14:foregroundMark x1="49746" y1="96400" x2="73604" y2="90000"/>
                        <a14:foregroundMark x1="60914" y1="96400" x2="67513" y2="95200"/>
                        <a14:foregroundMark x1="91878" y1="43600" x2="69543" y2="78000"/>
                        <a14:foregroundMark x1="85279" y1="47600" x2="75127" y2="73200"/>
                        <a14:foregroundMark x1="83249" y1="47600" x2="74112" y2="63200"/>
                        <a14:foregroundMark x1="91878" y1="50400" x2="77157" y2="64400"/>
                        <a14:foregroundMark x1="85787" y1="60800" x2="95431" y2="52400"/>
                        <a14:foregroundMark x1="65990" y1="57600" x2="80203" y2="50400"/>
                        <a14:foregroundMark x1="77665" y1="18400" x2="83756" y2="20800"/>
                        <a14:foregroundMark x1="82234" y1="30800" x2="83249" y2="21200"/>
                        <a14:foregroundMark x1="83249" y1="90800" x2="81726" y2="80800"/>
                      </a14:backgroundRemoval>
                    </a14:imgEffect>
                  </a14:imgLayer>
                </a14:imgProps>
              </a:ext>
              <a:ext uri="{28A0092B-C50C-407E-A947-70E740481C1C}">
                <a14:useLocalDpi xmlns:a14="http://schemas.microsoft.com/office/drawing/2010/main" val="0"/>
              </a:ext>
            </a:extLst>
          </a:blip>
          <a:stretch>
            <a:fillRect/>
          </a:stretch>
        </p:blipFill>
        <p:spPr>
          <a:xfrm>
            <a:off x="9282546" y="1"/>
            <a:ext cx="1371600" cy="174060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circle(in)">
                                      <p:cBhvr>
                                        <p:cTn id="15" dur="500"/>
                                        <p:tgtEl>
                                          <p:spTgt spid="11"/>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circle(in)">
                                      <p:cBhvr>
                                        <p:cTn id="18" dur="500"/>
                                        <p:tgtEl>
                                          <p:spTgt spid="6"/>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circle(in)">
                                      <p:cBhvr>
                                        <p:cTn id="21" dur="500"/>
                                        <p:tgtEl>
                                          <p:spTgt spid="7"/>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circle(in)">
                                      <p:cBhvr>
                                        <p:cTn id="24" dur="500"/>
                                        <p:tgtEl>
                                          <p:spTgt spid="9"/>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circle(in)">
                                      <p:cBhvr>
                                        <p:cTn id="27" dur="500"/>
                                        <p:tgtEl>
                                          <p:spTgt spid="4"/>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circle(in)">
                                      <p:cBhvr>
                                        <p:cTn id="30" dur="500"/>
                                        <p:tgtEl>
                                          <p:spTgt spid="8"/>
                                        </p:tgtEl>
                                      </p:cBhvr>
                                    </p:animEffect>
                                  </p:childTnLst>
                                </p:cTn>
                              </p:par>
                              <p:par>
                                <p:cTn id="31" presetID="6" presetClass="entr" presetSubtype="16"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circle(in)">
                                      <p:cBhvr>
                                        <p:cTn id="33" dur="500"/>
                                        <p:tgtEl>
                                          <p:spTgt spid="5"/>
                                        </p:tgtEl>
                                      </p:cBhvr>
                                    </p:animEffect>
                                  </p:childTnLst>
                                </p:cTn>
                              </p:par>
                              <p:par>
                                <p:cTn id="34" presetID="6" presetClass="entr" presetSubtype="16"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circle(in)">
                                      <p:cBhvr>
                                        <p:cTn id="3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8"/>
                    </p:tgtEl>
                  </p:cond>
                </p:stCondLst>
                <p:endSync evt="end" delay="0">
                  <p:rtn val="all"/>
                </p:endSync>
                <p:childTnLst>
                  <p:par>
                    <p:cTn id="38" fill="hold">
                      <p:stCondLst>
                        <p:cond delay="0"/>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par>
                                <p:cTn id="43" presetID="1" presetClass="mediacall" presetSubtype="0" fill="hold" nodeType="withEffect">
                                  <p:stCondLst>
                                    <p:cond delay="0"/>
                                  </p:stCondLst>
                                  <p:childTnLst>
                                    <p:cmd type="call" cmd="playFrom(0.0)">
                                      <p:cBhvr>
                                        <p:cTn id="44" dur="8091" fill="hold"/>
                                        <p:tgtEl>
                                          <p:spTgt spid="16"/>
                                        </p:tgtEl>
                                      </p:cBhvr>
                                    </p:cmd>
                                  </p:childTnLst>
                                </p:cTn>
                              </p:par>
                            </p:childTnLst>
                          </p:cTn>
                        </p:par>
                      </p:childTnLst>
                    </p:cTn>
                  </p:par>
                </p:childTnLst>
              </p:cTn>
              <p:nextCondLst>
                <p:cond evt="onClick" delay="0">
                  <p:tgtEl>
                    <p:spTgt spid="8"/>
                  </p:tgtEl>
                </p:cond>
              </p:nextCondLst>
            </p:seq>
            <p:seq concurrent="1" nextAc="seek">
              <p:cTn id="45" restart="whenNotActive" fill="hold" evtFilter="cancelBubble" nodeType="interactiveSeq">
                <p:stCondLst>
                  <p:cond evt="onClick" delay="0">
                    <p:tgtEl>
                      <p:spTgt spid="9"/>
                    </p:tgtEl>
                  </p:cond>
                </p:stCondLst>
                <p:endSync evt="end" delay="0">
                  <p:rtn val="all"/>
                </p:endSync>
                <p:childTnLst>
                  <p:par>
                    <p:cTn id="46" fill="hold">
                      <p:stCondLst>
                        <p:cond delay="0"/>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fade">
                                      <p:cBhvr>
                                        <p:cTn id="50" dur="500"/>
                                        <p:tgtEl>
                                          <p:spTgt spid="12"/>
                                        </p:tgtEl>
                                      </p:cBhvr>
                                    </p:animEffect>
                                  </p:childTnLst>
                                </p:cTn>
                              </p:par>
                              <p:par>
                                <p:cTn id="51" presetID="1" presetClass="mediacall" presetSubtype="0" fill="hold" nodeType="withEffect">
                                  <p:stCondLst>
                                    <p:cond delay="0"/>
                                  </p:stCondLst>
                                  <p:childTnLst>
                                    <p:cmd type="call" cmd="playFrom(0.0)">
                                      <p:cBhvr>
                                        <p:cTn id="52" dur="8158" fill="hold"/>
                                        <p:tgtEl>
                                          <p:spTgt spid="17"/>
                                        </p:tgtEl>
                                      </p:cBhvr>
                                    </p:cmd>
                                  </p:childTnLst>
                                </p:cTn>
                              </p:par>
                            </p:childTnLst>
                          </p:cTn>
                        </p:par>
                      </p:childTnLst>
                    </p:cTn>
                  </p:par>
                </p:childTnLst>
              </p:cTn>
              <p:nextCondLst>
                <p:cond evt="onClick" delay="0">
                  <p:tgtEl>
                    <p:spTgt spid="9"/>
                  </p:tgtEl>
                </p:cond>
              </p:nextCondLst>
            </p:seq>
            <p:seq concurrent="1" nextAc="seek">
              <p:cTn id="53" restart="whenNotActive" fill="hold" evtFilter="cancelBubble" nodeType="interactiveSeq">
                <p:stCondLst>
                  <p:cond evt="onClick" delay="0">
                    <p:tgtEl>
                      <p:spTgt spid="11"/>
                    </p:tgtEl>
                  </p:cond>
                </p:stCondLst>
                <p:endSync evt="end" delay="0">
                  <p:rtn val="all"/>
                </p:endSync>
                <p:childTnLst>
                  <p:par>
                    <p:cTn id="54" fill="hold">
                      <p:stCondLst>
                        <p:cond delay="0"/>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fade">
                                      <p:cBhvr>
                                        <p:cTn id="58" dur="500"/>
                                        <p:tgtEl>
                                          <p:spTgt spid="14"/>
                                        </p:tgtEl>
                                      </p:cBhvr>
                                    </p:animEffect>
                                  </p:childTnLst>
                                </p:cTn>
                              </p:par>
                              <p:par>
                                <p:cTn id="59" presetID="1" presetClass="mediacall" presetSubtype="0" fill="hold" nodeType="withEffect">
                                  <p:stCondLst>
                                    <p:cond delay="0"/>
                                  </p:stCondLst>
                                  <p:childTnLst>
                                    <p:cmd type="call" cmd="playFrom(0.0)">
                                      <p:cBhvr>
                                        <p:cTn id="60" dur="8158" fill="hold"/>
                                        <p:tgtEl>
                                          <p:spTgt spid="19"/>
                                        </p:tgtEl>
                                      </p:cBhvr>
                                    </p:cmd>
                                  </p:childTnLst>
                                </p:cTn>
                              </p:par>
                            </p:childTnLst>
                          </p:cTn>
                        </p:par>
                      </p:childTnLst>
                    </p:cTn>
                  </p:par>
                </p:childTnLst>
              </p:cTn>
              <p:nextCondLst>
                <p:cond evt="onClick" delay="0">
                  <p:tgtEl>
                    <p:spTgt spid="11"/>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fade">
                                      <p:cBhvr>
                                        <p:cTn id="66" dur="500"/>
                                        <p:tgtEl>
                                          <p:spTgt spid="13"/>
                                        </p:tgtEl>
                                      </p:cBhvr>
                                    </p:animEffect>
                                  </p:childTnLst>
                                </p:cTn>
                              </p:par>
                              <p:par>
                                <p:cTn id="67" presetID="1" presetClass="mediacall" presetSubtype="0" fill="hold" nodeType="withEffect">
                                  <p:stCondLst>
                                    <p:cond delay="0"/>
                                  </p:stCondLst>
                                  <p:childTnLst>
                                    <p:cmd type="call" cmd="playFrom(0.0)">
                                      <p:cBhvr>
                                        <p:cTn id="68" dur="8158" fill="hold"/>
                                        <p:tgtEl>
                                          <p:spTgt spid="18"/>
                                        </p:tgtEl>
                                      </p:cBhvr>
                                    </p:cmd>
                                  </p:childTnLst>
                                </p:cTn>
                              </p:par>
                            </p:childTnLst>
                          </p:cTn>
                        </p:par>
                      </p:childTnLst>
                    </p:cTn>
                  </p:par>
                </p:childTnLst>
              </p:cTn>
              <p:nextCondLst>
                <p:cond evt="onClick" delay="0">
                  <p:tgtEl>
                    <p:spTgt spid="10"/>
                  </p:tgtEl>
                </p:cond>
              </p:nextCondLst>
            </p:seq>
            <p:audio>
              <p:cMediaNode vol="80000">
                <p:cTn id="69" fill="hold" display="0">
                  <p:stCondLst>
                    <p:cond delay="indefinite"/>
                  </p:stCondLst>
                  <p:endCondLst>
                    <p:cond evt="onStopAudio" delay="0">
                      <p:tgtEl>
                        <p:sldTgt/>
                      </p:tgtEl>
                    </p:cond>
                  </p:endCondLst>
                </p:cTn>
                <p:tgtEl>
                  <p:spTgt spid="16"/>
                </p:tgtEl>
              </p:cMediaNode>
            </p:audio>
            <p:audio>
              <p:cMediaNode vol="80000">
                <p:cTn id="70" fill="hold" display="0">
                  <p:stCondLst>
                    <p:cond delay="indefinite"/>
                  </p:stCondLst>
                  <p:endCondLst>
                    <p:cond evt="onStopAudio" delay="0">
                      <p:tgtEl>
                        <p:sldTgt/>
                      </p:tgtEl>
                    </p:cond>
                  </p:endCondLst>
                </p:cTn>
                <p:tgtEl>
                  <p:spTgt spid="17"/>
                </p:tgtEl>
              </p:cMediaNode>
            </p:audio>
            <p:audio>
              <p:cMediaNode vol="80000">
                <p:cTn id="71" fill="hold" display="0">
                  <p:stCondLst>
                    <p:cond delay="indefinite"/>
                  </p:stCondLst>
                  <p:endCondLst>
                    <p:cond evt="onStopAudio" delay="0">
                      <p:tgtEl>
                        <p:sldTgt/>
                      </p:tgtEl>
                    </p:cond>
                  </p:endCondLst>
                </p:cTn>
                <p:tgtEl>
                  <p:spTgt spid="18"/>
                </p:tgtEl>
              </p:cMediaNode>
            </p:audio>
            <p:audio>
              <p:cMediaNode vol="80000">
                <p:cTn id="72" fill="hold" display="0">
                  <p:stCondLst>
                    <p:cond delay="indefinite"/>
                  </p:stCondLst>
                  <p:endCondLst>
                    <p:cond evt="onStopAudio" delay="0">
                      <p:tgtEl>
                        <p:sldTgt/>
                      </p:tgtEl>
                    </p:cond>
                  </p:endCondLst>
                </p:cTn>
                <p:tgtEl>
                  <p:spTgt spid="19"/>
                </p:tgtEl>
              </p:cMediaNode>
            </p:audio>
            <p:seq concurrent="1" nextAc="seek">
              <p:cTn id="73" restart="whenNotActive" fill="hold" evtFilter="cancelBubble" nodeType="interactiveSeq">
                <p:stCondLst>
                  <p:cond evt="onClick" delay="0">
                    <p:tgtEl>
                      <p:spTgt spid="15"/>
                    </p:tgtEl>
                  </p:cond>
                </p:stCondLst>
                <p:endSync evt="end" delay="0">
                  <p:rtn val="all"/>
                </p:endSync>
                <p:childTnLst>
                  <p:par>
                    <p:cTn id="74" fill="hold">
                      <p:stCondLst>
                        <p:cond delay="0"/>
                      </p:stCondLst>
                      <p:childTnLst>
                        <p:par>
                          <p:cTn id="75" fill="hold">
                            <p:stCondLst>
                              <p:cond delay="0"/>
                            </p:stCondLst>
                            <p:childTnLst>
                              <p:par>
                                <p:cTn id="76" presetID="1" presetClass="exit" presetSubtype="0" fill="hold" nodeType="clickEffect">
                                  <p:stCondLst>
                                    <p:cond delay="0"/>
                                  </p:stCondLst>
                                  <p:childTnLst>
                                    <p:set>
                                      <p:cBhvr>
                                        <p:cTn id="77"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2" grpId="0" animBg="1"/>
      <p:bldP spid="3" grpId="0"/>
      <p:bldP spid="4" grpId="0" animBg="1"/>
      <p:bldP spid="5" grpId="0" animBg="1"/>
      <p:bldP spid="6" grpId="0" animBg="1"/>
      <p:bldP spid="7" grpId="0" animBg="1"/>
      <p:bldP spid="8" grpId="0"/>
      <p:bldP spid="9" grpId="0"/>
      <p:bldP spid="10" grpId="0"/>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3000" b="-3000"/>
          </a:stretch>
        </a:blipFill>
        <a:effectLst/>
      </p:bgPr>
    </p:bg>
    <p:spTree>
      <p:nvGrpSpPr>
        <p:cNvPr id="1" name=""/>
        <p:cNvGrpSpPr/>
        <p:nvPr/>
      </p:nvGrpSpPr>
      <p:grpSpPr>
        <a:xfrm>
          <a:off x="0" y="0"/>
          <a:ext cx="0" cy="0"/>
          <a:chOff x="0" y="0"/>
          <a:chExt cx="0" cy="0"/>
        </a:xfrm>
      </p:grpSpPr>
      <p:sp>
        <p:nvSpPr>
          <p:cNvPr id="2" name="Oval 1"/>
          <p:cNvSpPr/>
          <p:nvPr/>
        </p:nvSpPr>
        <p:spPr>
          <a:xfrm>
            <a:off x="2362200" y="304800"/>
            <a:ext cx="6248400" cy="18288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extBox 2"/>
          <p:cNvSpPr txBox="1"/>
          <p:nvPr/>
        </p:nvSpPr>
        <p:spPr>
          <a:xfrm>
            <a:off x="2971800" y="838201"/>
            <a:ext cx="541020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Qua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chuyện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đức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tính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tốt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nào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Rounded Rectangle 3"/>
          <p:cNvSpPr/>
          <p:nvPr/>
        </p:nvSpPr>
        <p:spPr>
          <a:xfrm>
            <a:off x="2362200" y="266700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ounded Rectangle 4"/>
          <p:cNvSpPr/>
          <p:nvPr/>
        </p:nvSpPr>
        <p:spPr>
          <a:xfrm>
            <a:off x="6248400" y="4343400"/>
            <a:ext cx="2682536"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ounded Rectangle 5"/>
          <p:cNvSpPr/>
          <p:nvPr/>
        </p:nvSpPr>
        <p:spPr>
          <a:xfrm>
            <a:off x="2362200" y="4343400"/>
            <a:ext cx="2990432"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ounded Rectangle 6"/>
          <p:cNvSpPr/>
          <p:nvPr/>
        </p:nvSpPr>
        <p:spPr>
          <a:xfrm>
            <a:off x="6227618" y="2594264"/>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7"/>
          <p:cNvSpPr txBox="1"/>
          <p:nvPr/>
        </p:nvSpPr>
        <p:spPr>
          <a:xfrm>
            <a:off x="2576946" y="2803756"/>
            <a:ext cx="21336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Kiên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trì</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TextBox 8"/>
          <p:cNvSpPr txBox="1"/>
          <p:nvPr/>
        </p:nvSpPr>
        <p:spPr>
          <a:xfrm>
            <a:off x="6400800" y="2782975"/>
            <a:ext cx="207818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Tự</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cao</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TextBox 9"/>
          <p:cNvSpPr txBox="1"/>
          <p:nvPr/>
        </p:nvSpPr>
        <p:spPr>
          <a:xfrm>
            <a:off x="6400800" y="4470113"/>
            <a:ext cx="253013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a:t>
            </a: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3200">
                <a:solidFill>
                  <a:prstClr val="black"/>
                </a:solidFill>
                <a:latin typeface="Times New Roman" panose="02020603050405020304" pitchFamily="18" charset="0"/>
                <a:cs typeface="Times New Roman" panose="02020603050405020304" pitchFamily="18" charset="0"/>
              </a:rPr>
              <a:t>Kiêu ngạo</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TextBox 10"/>
          <p:cNvSpPr txBox="1"/>
          <p:nvPr/>
        </p:nvSpPr>
        <p:spPr>
          <a:xfrm>
            <a:off x="2597727" y="4501515"/>
            <a:ext cx="278476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Lười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biếng</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2" name="Picture 11"/>
          <p:cNvPicPr>
            <a:picLocks noChangeAspect="1"/>
          </p:cNvPicPr>
          <p:nvPr/>
        </p:nvPicPr>
        <p:blipFill rotWithShape="1">
          <a:blip r:embed="rId2">
            <a:extLst>
              <a:ext uri="{BEBA8EAE-BF5A-486C-A8C5-ECC9F3942E4B}">
                <a14:imgProps xmlns:a14="http://schemas.microsoft.com/office/drawing/2010/main">
                  <a14:imgLayer r:embed="rId3">
                    <a14:imgEffect>
                      <a14:backgroundRemoval t="9639" b="100000" l="66636" r="100000"/>
                    </a14:imgEffect>
                  </a14:imgLayer>
                </a14:imgProps>
              </a:ext>
              <a:ext uri="{28A0092B-C50C-407E-A947-70E740481C1C}">
                <a14:useLocalDpi xmlns:a14="http://schemas.microsoft.com/office/drawing/2010/main" val="0"/>
              </a:ext>
            </a:extLst>
          </a:blip>
          <a:srcRect l="66818" t="35143" r="5000"/>
          <a:stretch>
            <a:fillRect/>
          </a:stretch>
        </p:blipFill>
        <p:spPr>
          <a:xfrm>
            <a:off x="5604165" y="1886786"/>
            <a:ext cx="1891145" cy="2003135"/>
          </a:xfrm>
          <a:prstGeom prst="rect">
            <a:avLst/>
          </a:prstGeom>
        </p:spPr>
      </p:pic>
      <p:pic>
        <p:nvPicPr>
          <p:cNvPr id="13" name="Picture 12"/>
          <p:cNvPicPr>
            <a:picLocks noChangeAspect="1"/>
          </p:cNvPicPr>
          <p:nvPr/>
        </p:nvPicPr>
        <p:blipFill rotWithShape="1">
          <a:blip r:embed="rId2">
            <a:extLst>
              <a:ext uri="{BEBA8EAE-BF5A-486C-A8C5-ECC9F3942E4B}">
                <a14:imgProps xmlns:a14="http://schemas.microsoft.com/office/drawing/2010/main">
                  <a14:imgLayer r:embed="rId3">
                    <a14:imgEffect>
                      <a14:backgroundRemoval t="9639" b="100000" l="66636" r="100000"/>
                    </a14:imgEffect>
                  </a14:imgLayer>
                </a14:imgProps>
              </a:ext>
              <a:ext uri="{28A0092B-C50C-407E-A947-70E740481C1C}">
                <a14:useLocalDpi xmlns:a14="http://schemas.microsoft.com/office/drawing/2010/main" val="0"/>
              </a:ext>
            </a:extLst>
          </a:blip>
          <a:srcRect l="66818" t="35143" r="5000"/>
          <a:stretch>
            <a:fillRect/>
          </a:stretch>
        </p:blipFill>
        <p:spPr>
          <a:xfrm>
            <a:off x="9247909" y="3203864"/>
            <a:ext cx="1891145" cy="2003135"/>
          </a:xfrm>
          <a:prstGeom prst="rect">
            <a:avLst/>
          </a:prstGeom>
        </p:spPr>
      </p:pic>
      <p:pic>
        <p:nvPicPr>
          <p:cNvPr id="14" name="Picture 13"/>
          <p:cNvPicPr>
            <a:picLocks noChangeAspect="1"/>
          </p:cNvPicPr>
          <p:nvPr/>
        </p:nvPicPr>
        <p:blipFill rotWithShape="1">
          <a:blip r:embed="rId2">
            <a:extLst>
              <a:ext uri="{BEBA8EAE-BF5A-486C-A8C5-ECC9F3942E4B}">
                <a14:imgProps xmlns:a14="http://schemas.microsoft.com/office/drawing/2010/main">
                  <a14:imgLayer r:embed="rId3">
                    <a14:imgEffect>
                      <a14:backgroundRemoval t="9639" b="100000" l="66636" r="100000"/>
                    </a14:imgEffect>
                  </a14:imgLayer>
                </a14:imgProps>
              </a:ext>
              <a:ext uri="{28A0092B-C50C-407E-A947-70E740481C1C}">
                <a14:useLocalDpi xmlns:a14="http://schemas.microsoft.com/office/drawing/2010/main" val="0"/>
              </a:ext>
            </a:extLst>
          </a:blip>
          <a:srcRect l="66818" t="35143" r="5000"/>
          <a:stretch>
            <a:fillRect/>
          </a:stretch>
        </p:blipFill>
        <p:spPr>
          <a:xfrm>
            <a:off x="1752601" y="3792334"/>
            <a:ext cx="1891145" cy="2003135"/>
          </a:xfrm>
          <a:prstGeom prst="rect">
            <a:avLst/>
          </a:prstGeom>
        </p:spPr>
      </p:pic>
      <p:pic>
        <p:nvPicPr>
          <p:cNvPr id="16" name="Am-thanh-tra-loi-dung-www_nhacchuongvui_com.mp3">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r:embed="rId6"/>
          <a:stretch>
            <a:fillRect/>
          </a:stretch>
        </p:blipFill>
        <p:spPr>
          <a:xfrm>
            <a:off x="12344400" y="228600"/>
            <a:ext cx="609600" cy="609600"/>
          </a:xfrm>
          <a:prstGeom prst="rect">
            <a:avLst/>
          </a:prstGeom>
        </p:spPr>
      </p:pic>
      <p:pic>
        <p:nvPicPr>
          <p:cNvPr id="15" name="Dor"/>
          <p:cNvPicPr>
            <a:picLocks noChangeAspect="1"/>
          </p:cNvPicPr>
          <p:nvPr/>
        </p:nvPicPr>
        <p:blipFill rotWithShape="1">
          <a:blip r:embed="rId7">
            <a:extLst>
              <a:ext uri="{BEBA8EAE-BF5A-486C-A8C5-ECC9F3942E4B}">
                <a14:imgProps xmlns:a14="http://schemas.microsoft.com/office/drawing/2010/main">
                  <a14:imgLayer r:embed="rId8">
                    <a14:imgEffect>
                      <a14:backgroundRemoval t="3859" b="100000" l="0" r="96750">
                        <a14:foregroundMark x1="56875" y1="11093" x2="53250" y2="94373"/>
                        <a14:foregroundMark x1="65500" y1="14148" x2="62750" y2="97588"/>
                        <a14:foregroundMark x1="73500" y1="29743" x2="73125" y2="83280"/>
                        <a14:foregroundMark x1="67500" y1="69132" x2="68500" y2="87138"/>
                        <a14:foregroundMark x1="57125" y1="59646" x2="58375" y2="76367"/>
                        <a14:foregroundMark x1="45125" y1="20900" x2="48875" y2="94051"/>
                        <a14:foregroundMark x1="38000" y1="23955" x2="39125" y2="56913"/>
                        <a14:foregroundMark x1="33125" y1="60450" x2="38375" y2="69453"/>
                      </a14:backgroundRemoval>
                    </a14:imgEffect>
                  </a14:imgLayer>
                </a14:imgProps>
              </a:ext>
              <a:ext uri="{28A0092B-C50C-407E-A947-70E740481C1C}">
                <a14:useLocalDpi xmlns:a14="http://schemas.microsoft.com/office/drawing/2010/main" val="0"/>
              </a:ext>
            </a:extLst>
          </a:blip>
          <a:srcRect l="28500" t="6270" r="10908"/>
          <a:stretch>
            <a:fillRect/>
          </a:stretch>
        </p:blipFill>
        <p:spPr>
          <a:xfrm>
            <a:off x="3969367" y="2262337"/>
            <a:ext cx="3083503" cy="3708648"/>
          </a:xfrm>
          <a:prstGeom prst="rect">
            <a:avLst/>
          </a:prstGeom>
        </p:spPr>
      </p:pic>
      <p:pic>
        <p:nvPicPr>
          <p:cNvPr id="17" name="Am-thanh-tra-loi-sai-www_nhacchuongvui_com.mp3">
            <a:hlinkClick r:id="" action="ppaction://media"/>
          </p:cNvPr>
          <p:cNvPicPr>
            <a:picLocks noChangeAspect="1"/>
          </p:cNvPicPr>
          <p:nvPr>
            <a:audioFile r:link="rId9"/>
            <p:extLst>
              <p:ext uri="{DAA4B4D4-6D71-4841-9C94-3DE7FCFB9230}">
                <p14:media xmlns:p14="http://schemas.microsoft.com/office/powerpoint/2010/main" r:embed="rId10"/>
              </p:ext>
            </p:extLst>
          </p:nvPr>
        </p:nvPicPr>
        <p:blipFill>
          <a:blip r:embed="rId11"/>
          <a:stretch>
            <a:fillRect/>
          </a:stretch>
        </p:blipFill>
        <p:spPr>
          <a:xfrm>
            <a:off x="12399818" y="1360632"/>
            <a:ext cx="609600" cy="609600"/>
          </a:xfrm>
          <a:prstGeom prst="rect">
            <a:avLst/>
          </a:prstGeom>
        </p:spPr>
      </p:pic>
      <p:pic>
        <p:nvPicPr>
          <p:cNvPr id="18" name="Am-thanh-tra-loi-sai-www_nhacchuongvui_com.mp3">
            <a:hlinkClick r:id="" action="ppaction://media"/>
          </p:cNvPr>
          <p:cNvPicPr>
            <a:picLocks noChangeAspect="1"/>
          </p:cNvPicPr>
          <p:nvPr>
            <a:audioFile r:link="rId9"/>
            <p:extLst>
              <p:ext uri="{DAA4B4D4-6D71-4841-9C94-3DE7FCFB9230}">
                <p14:media xmlns:p14="http://schemas.microsoft.com/office/powerpoint/2010/main" r:embed="rId10"/>
              </p:ext>
            </p:extLst>
          </p:nvPr>
        </p:nvPicPr>
        <p:blipFill>
          <a:blip r:embed="rId11"/>
          <a:stretch>
            <a:fillRect/>
          </a:stretch>
        </p:blipFill>
        <p:spPr>
          <a:xfrm>
            <a:off x="12399818" y="3860512"/>
            <a:ext cx="609600" cy="609600"/>
          </a:xfrm>
          <a:prstGeom prst="rect">
            <a:avLst/>
          </a:prstGeom>
        </p:spPr>
      </p:pic>
      <p:pic>
        <p:nvPicPr>
          <p:cNvPr id="19" name="Am-thanh-tra-loi-sai-www_nhacchuongvui_com.mp3">
            <a:hlinkClick r:id="" action="ppaction://media"/>
          </p:cNvPr>
          <p:cNvPicPr>
            <a:picLocks noChangeAspect="1"/>
          </p:cNvPicPr>
          <p:nvPr>
            <a:audioFile r:link="rId9"/>
            <p:extLst>
              <p:ext uri="{DAA4B4D4-6D71-4841-9C94-3DE7FCFB9230}">
                <p14:media xmlns:p14="http://schemas.microsoft.com/office/powerpoint/2010/main" r:embed="rId10"/>
              </p:ext>
            </p:extLst>
          </p:nvPr>
        </p:nvPicPr>
        <p:blipFill>
          <a:blip r:embed="rId11"/>
          <a:stretch>
            <a:fillRect/>
          </a:stretch>
        </p:blipFill>
        <p:spPr>
          <a:xfrm>
            <a:off x="12344400" y="2594264"/>
            <a:ext cx="609600" cy="609600"/>
          </a:xfrm>
          <a:prstGeom prst="rect">
            <a:avLst/>
          </a:prstGeom>
        </p:spPr>
      </p:pic>
      <p:pic>
        <p:nvPicPr>
          <p:cNvPr id="20" name="Picture 19">
            <a:hlinkClick r:id="" action="ppaction://noaction"/>
          </p:cNvPr>
          <p:cNvPicPr>
            <a:picLocks noChangeAspect="1"/>
          </p:cNvPicPr>
          <p:nvPr/>
        </p:nvPicPr>
        <p:blipFill>
          <a:blip r:embed="rId12">
            <a:extLst>
              <a:ext uri="{BEBA8EAE-BF5A-486C-A8C5-ECC9F3942E4B}">
                <a14:imgProps xmlns:a14="http://schemas.microsoft.com/office/drawing/2010/main">
                  <a14:imgLayer r:embed="rId13">
                    <a14:imgEffect>
                      <a14:backgroundRemoval t="0" b="100000" l="0" r="98985">
                        <a14:foregroundMark x1="31472" y1="4000" x2="40102" y2="16000"/>
                        <a14:foregroundMark x1="55838" y1="6400" x2="24873" y2="18400"/>
                        <a14:foregroundMark x1="28934" y1="12800" x2="60406" y2="11600"/>
                        <a14:foregroundMark x1="28934" y1="9200" x2="51269" y2="5600"/>
                        <a14:foregroundMark x1="30457" y1="7600" x2="60406" y2="4400"/>
                        <a14:foregroundMark x1="57360" y1="4000" x2="57868" y2="36000"/>
                        <a14:foregroundMark x1="67513" y1="18000" x2="42640" y2="42400"/>
                        <a14:foregroundMark x1="27919" y1="23600" x2="62437" y2="33200"/>
                        <a14:foregroundMark x1="63959" y1="20400" x2="23858" y2="39600"/>
                        <a14:foregroundMark x1="28426" y1="20400" x2="26904" y2="42400"/>
                        <a14:foregroundMark x1="48223" y1="18000" x2="32995" y2="47600"/>
                        <a14:foregroundMark x1="36041" y1="20800" x2="29949" y2="46800"/>
                        <a14:foregroundMark x1="15736" y1="19200" x2="16751" y2="48800"/>
                        <a14:foregroundMark x1="18782" y1="20400" x2="18274" y2="64000"/>
                        <a14:foregroundMark x1="20812" y1="27200" x2="26396" y2="64400"/>
                        <a14:foregroundMark x1="47716" y1="10800" x2="28934" y2="66000"/>
                        <a14:foregroundMark x1="58883" y1="13200" x2="54822" y2="56800"/>
                        <a14:foregroundMark x1="67513" y1="17200" x2="61421" y2="54000"/>
                        <a14:foregroundMark x1="82234" y1="22000" x2="30457" y2="50000"/>
                        <a14:foregroundMark x1="62944" y1="13200" x2="83756" y2="22000"/>
                        <a14:foregroundMark x1="80711" y1="22000" x2="70558" y2="41600"/>
                        <a14:foregroundMark x1="65482" y1="15600" x2="44670" y2="42400"/>
                        <a14:foregroundMark x1="80203" y1="32000" x2="60914" y2="60400"/>
                        <a14:foregroundMark x1="72589" y1="51200" x2="49746" y2="72000"/>
                        <a14:foregroundMark x1="33503" y1="52400" x2="54315" y2="80800"/>
                        <a14:foregroundMark x1="46193" y1="55600" x2="49746" y2="82400"/>
                        <a14:foregroundMark x1="41624" y1="50400" x2="47716" y2="80800"/>
                        <a14:foregroundMark x1="41117" y1="67200" x2="45178" y2="89600"/>
                        <a14:foregroundMark x1="54315" y1="65200" x2="54315" y2="90000"/>
                        <a14:foregroundMark x1="61421" y1="68000" x2="61421" y2="91200"/>
                        <a14:foregroundMark x1="67005" y1="64000" x2="65990" y2="87600"/>
                        <a14:foregroundMark x1="69543" y1="66000" x2="65482" y2="90000"/>
                        <a14:foregroundMark x1="54315" y1="94000" x2="63959" y2="92800"/>
                        <a14:foregroundMark x1="49746" y1="96400" x2="73604" y2="90000"/>
                        <a14:foregroundMark x1="60914" y1="96400" x2="67513" y2="95200"/>
                        <a14:foregroundMark x1="91878" y1="43600" x2="69543" y2="78000"/>
                        <a14:foregroundMark x1="85279" y1="47600" x2="75127" y2="73200"/>
                        <a14:foregroundMark x1="83249" y1="47600" x2="74112" y2="63200"/>
                        <a14:foregroundMark x1="91878" y1="50400" x2="77157" y2="64400"/>
                        <a14:foregroundMark x1="85787" y1="60800" x2="95431" y2="52400"/>
                        <a14:foregroundMark x1="65990" y1="57600" x2="80203" y2="50400"/>
                        <a14:foregroundMark x1="77665" y1="18400" x2="83756" y2="20800"/>
                        <a14:foregroundMark x1="82234" y1="30800" x2="83249" y2="21200"/>
                        <a14:foregroundMark x1="83249" y1="90800" x2="81726" y2="80800"/>
                      </a14:backgroundRemoval>
                    </a14:imgEffect>
                  </a14:imgLayer>
                </a14:imgProps>
              </a:ext>
              <a:ext uri="{28A0092B-C50C-407E-A947-70E740481C1C}">
                <a14:useLocalDpi xmlns:a14="http://schemas.microsoft.com/office/drawing/2010/main" val="0"/>
              </a:ext>
            </a:extLst>
          </a:blip>
          <a:stretch>
            <a:fillRect/>
          </a:stretch>
        </p:blipFill>
        <p:spPr>
          <a:xfrm>
            <a:off x="9282546" y="1"/>
            <a:ext cx="1371600" cy="174060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500"/>
                                        <p:tgtEl>
                                          <p:spTgt spid="4"/>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500"/>
                                        <p:tgtEl>
                                          <p:spTgt spid="8"/>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circle(in)">
                                      <p:cBhvr>
                                        <p:cTn id="21" dur="500"/>
                                        <p:tgtEl>
                                          <p:spTgt spid="7"/>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circle(in)">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circle(in)">
                                      <p:cBhvr>
                                        <p:cTn id="29" dur="500"/>
                                        <p:tgtEl>
                                          <p:spTgt spid="11"/>
                                        </p:tgtEl>
                                      </p:cBhvr>
                                    </p:animEffect>
                                  </p:childTnLst>
                                </p:cTn>
                              </p:par>
                              <p:par>
                                <p:cTn id="30" presetID="6" presetClass="entr" presetSubtype="16"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circle(in)">
                                      <p:cBhvr>
                                        <p:cTn id="32" dur="500"/>
                                        <p:tgtEl>
                                          <p:spTgt spid="6"/>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circle(in)">
                                      <p:cBhvr>
                                        <p:cTn id="35" dur="500"/>
                                        <p:tgtEl>
                                          <p:spTgt spid="5"/>
                                        </p:tgtEl>
                                      </p:cBhvr>
                                    </p:animEffect>
                                  </p:childTnLst>
                                </p:cTn>
                              </p:par>
                              <p:par>
                                <p:cTn id="36" presetID="6" presetClass="entr" presetSubtype="16"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circle(in)">
                                      <p:cBhvr>
                                        <p:cTn id="3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8"/>
                    </p:tgtEl>
                  </p:cond>
                </p:stCondLst>
                <p:endSync evt="end" delay="0">
                  <p:rtn val="all"/>
                </p:endSync>
                <p:childTnLst>
                  <p:par>
                    <p:cTn id="40" fill="hold">
                      <p:stCondLst>
                        <p:cond delay="0"/>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500"/>
                                        <p:tgtEl>
                                          <p:spTgt spid="15"/>
                                        </p:tgtEl>
                                      </p:cBhvr>
                                    </p:animEffect>
                                  </p:childTnLst>
                                </p:cTn>
                              </p:par>
                              <p:par>
                                <p:cTn id="45" presetID="1" presetClass="mediacall" presetSubtype="0" fill="hold" nodeType="withEffect">
                                  <p:stCondLst>
                                    <p:cond delay="0"/>
                                  </p:stCondLst>
                                  <p:childTnLst>
                                    <p:cmd type="call" cmd="playFrom(0.0)">
                                      <p:cBhvr>
                                        <p:cTn id="46" dur="8091" fill="hold"/>
                                        <p:tgtEl>
                                          <p:spTgt spid="16"/>
                                        </p:tgtEl>
                                      </p:cBhvr>
                                    </p:cmd>
                                  </p:childTnLst>
                                </p:cTn>
                              </p:par>
                            </p:childTnLst>
                          </p:cTn>
                        </p:par>
                      </p:childTnLst>
                    </p:cTn>
                  </p:par>
                </p:childTnLst>
              </p:cTn>
              <p:nextCondLst>
                <p:cond evt="onClick" delay="0">
                  <p:tgtEl>
                    <p:spTgt spid="8"/>
                  </p:tgtEl>
                </p:cond>
              </p:nextCondLst>
            </p:seq>
            <p:seq concurrent="1" nextAc="seek">
              <p:cTn id="47" restart="whenNotActive" fill="hold" evtFilter="cancelBubble" nodeType="interactiveSeq">
                <p:stCondLst>
                  <p:cond evt="onClick" delay="0">
                    <p:tgtEl>
                      <p:spTgt spid="9"/>
                    </p:tgtEl>
                  </p:cond>
                </p:stCondLst>
                <p:endSync evt="end" delay="0">
                  <p:rtn val="all"/>
                </p:endSync>
                <p:childTnLst>
                  <p:par>
                    <p:cTn id="48" fill="hold">
                      <p:stCondLst>
                        <p:cond delay="0"/>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500"/>
                                        <p:tgtEl>
                                          <p:spTgt spid="12"/>
                                        </p:tgtEl>
                                      </p:cBhvr>
                                    </p:animEffect>
                                  </p:childTnLst>
                                </p:cTn>
                              </p:par>
                              <p:par>
                                <p:cTn id="53" presetID="1" presetClass="mediacall" presetSubtype="0" fill="hold" nodeType="withEffect">
                                  <p:stCondLst>
                                    <p:cond delay="0"/>
                                  </p:stCondLst>
                                  <p:childTnLst>
                                    <p:cmd type="call" cmd="playFrom(0.0)">
                                      <p:cBhvr>
                                        <p:cTn id="54" dur="8158" fill="hold"/>
                                        <p:tgtEl>
                                          <p:spTgt spid="17"/>
                                        </p:tgtEl>
                                      </p:cBhvr>
                                    </p:cmd>
                                  </p:childTnLst>
                                </p:cTn>
                              </p:par>
                            </p:childTnLst>
                          </p:cTn>
                        </p:par>
                      </p:childTnLst>
                    </p:cTn>
                  </p:par>
                </p:childTnLst>
              </p:cTn>
              <p:nextCondLst>
                <p:cond evt="onClick" delay="0">
                  <p:tgtEl>
                    <p:spTgt spid="9"/>
                  </p:tgtEl>
                </p:cond>
              </p:nextCondLst>
            </p:seq>
            <p:seq concurrent="1" nextAc="seek">
              <p:cTn id="55" restart="whenNotActive" fill="hold" evtFilter="cancelBubble" nodeType="interactiveSeq">
                <p:stCondLst>
                  <p:cond evt="onClick" delay="0">
                    <p:tgtEl>
                      <p:spTgt spid="11"/>
                    </p:tgtEl>
                  </p:cond>
                </p:stCondLst>
                <p:endSync evt="end" delay="0">
                  <p:rtn val="all"/>
                </p:endSync>
                <p:childTnLst>
                  <p:par>
                    <p:cTn id="56" fill="hold">
                      <p:stCondLst>
                        <p:cond delay="0"/>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fade">
                                      <p:cBhvr>
                                        <p:cTn id="60" dur="500"/>
                                        <p:tgtEl>
                                          <p:spTgt spid="14"/>
                                        </p:tgtEl>
                                      </p:cBhvr>
                                    </p:animEffect>
                                  </p:childTnLst>
                                </p:cTn>
                              </p:par>
                              <p:par>
                                <p:cTn id="61" presetID="1" presetClass="mediacall" presetSubtype="0" fill="hold" nodeType="withEffect">
                                  <p:stCondLst>
                                    <p:cond delay="0"/>
                                  </p:stCondLst>
                                  <p:childTnLst>
                                    <p:cmd type="call" cmd="playFrom(0.0)">
                                      <p:cBhvr>
                                        <p:cTn id="62" dur="8158" fill="hold"/>
                                        <p:tgtEl>
                                          <p:spTgt spid="19"/>
                                        </p:tgtEl>
                                      </p:cBhvr>
                                    </p:cmd>
                                  </p:childTnLst>
                                </p:cTn>
                              </p:par>
                            </p:childTnLst>
                          </p:cTn>
                        </p:par>
                      </p:childTnLst>
                    </p:cTn>
                  </p:par>
                </p:childTnLst>
              </p:cTn>
              <p:nextCondLst>
                <p:cond evt="onClick" delay="0">
                  <p:tgtEl>
                    <p:spTgt spid="11"/>
                  </p:tgtEl>
                </p:cond>
              </p:nextCondLst>
            </p:seq>
            <p:seq concurrent="1" nextAc="seek">
              <p:cTn id="63" restart="whenNotActive" fill="hold" evtFilter="cancelBubble" nodeType="interactiveSeq">
                <p:stCondLst>
                  <p:cond evt="onClick" delay="0">
                    <p:tgtEl>
                      <p:spTgt spid="10"/>
                    </p:tgtEl>
                  </p:cond>
                </p:stCondLst>
                <p:endSync evt="end" delay="0">
                  <p:rtn val="all"/>
                </p:endSync>
                <p:childTnLst>
                  <p:par>
                    <p:cTn id="64" fill="hold">
                      <p:stCondLst>
                        <p:cond delay="0"/>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3"/>
                                        </p:tgtEl>
                                        <p:attrNameLst>
                                          <p:attrName>style.visibility</p:attrName>
                                        </p:attrNameLst>
                                      </p:cBhvr>
                                      <p:to>
                                        <p:strVal val="visible"/>
                                      </p:to>
                                    </p:set>
                                    <p:animEffect transition="in" filter="fade">
                                      <p:cBhvr>
                                        <p:cTn id="68" dur="500"/>
                                        <p:tgtEl>
                                          <p:spTgt spid="13"/>
                                        </p:tgtEl>
                                      </p:cBhvr>
                                    </p:animEffect>
                                  </p:childTnLst>
                                </p:cTn>
                              </p:par>
                              <p:par>
                                <p:cTn id="69" presetID="1" presetClass="mediacall" presetSubtype="0" fill="hold" nodeType="withEffect">
                                  <p:stCondLst>
                                    <p:cond delay="0"/>
                                  </p:stCondLst>
                                  <p:childTnLst>
                                    <p:cmd type="call" cmd="playFrom(0.0)">
                                      <p:cBhvr>
                                        <p:cTn id="70" dur="8158" fill="hold"/>
                                        <p:tgtEl>
                                          <p:spTgt spid="18"/>
                                        </p:tgtEl>
                                      </p:cBhvr>
                                    </p:cmd>
                                  </p:childTnLst>
                                </p:cTn>
                              </p:par>
                            </p:childTnLst>
                          </p:cTn>
                        </p:par>
                      </p:childTnLst>
                    </p:cTn>
                  </p:par>
                </p:childTnLst>
              </p:cTn>
              <p:nextCondLst>
                <p:cond evt="onClick" delay="0">
                  <p:tgtEl>
                    <p:spTgt spid="10"/>
                  </p:tgtEl>
                </p:cond>
              </p:nextCondLst>
            </p:seq>
            <p:audio>
              <p:cMediaNode vol="80000">
                <p:cTn id="71" fill="hold" display="0">
                  <p:stCondLst>
                    <p:cond delay="indefinite"/>
                  </p:stCondLst>
                  <p:endCondLst>
                    <p:cond evt="onStopAudio" delay="0">
                      <p:tgtEl>
                        <p:sldTgt/>
                      </p:tgtEl>
                    </p:cond>
                  </p:endCondLst>
                </p:cTn>
                <p:tgtEl>
                  <p:spTgt spid="16"/>
                </p:tgtEl>
              </p:cMediaNode>
            </p:audio>
            <p:audio>
              <p:cMediaNode vol="80000">
                <p:cTn id="72" fill="hold" display="0">
                  <p:stCondLst>
                    <p:cond delay="indefinite"/>
                  </p:stCondLst>
                  <p:endCondLst>
                    <p:cond evt="onStopAudio" delay="0">
                      <p:tgtEl>
                        <p:sldTgt/>
                      </p:tgtEl>
                    </p:cond>
                  </p:endCondLst>
                </p:cTn>
                <p:tgtEl>
                  <p:spTgt spid="17"/>
                </p:tgtEl>
              </p:cMediaNode>
            </p:audio>
            <p:audio>
              <p:cMediaNode vol="80000">
                <p:cTn id="73" fill="hold" display="0">
                  <p:stCondLst>
                    <p:cond delay="indefinite"/>
                  </p:stCondLst>
                  <p:endCondLst>
                    <p:cond evt="onStopAudio" delay="0">
                      <p:tgtEl>
                        <p:sldTgt/>
                      </p:tgtEl>
                    </p:cond>
                  </p:endCondLst>
                </p:cTn>
                <p:tgtEl>
                  <p:spTgt spid="18"/>
                </p:tgtEl>
              </p:cMediaNode>
            </p:audio>
            <p:audio>
              <p:cMediaNode vol="80000">
                <p:cTn id="74" fill="hold" display="0">
                  <p:stCondLst>
                    <p:cond delay="indefinite"/>
                  </p:stCondLst>
                  <p:endCondLst>
                    <p:cond evt="onStopAudio" delay="0">
                      <p:tgtEl>
                        <p:sldTgt/>
                      </p:tgtEl>
                    </p:cond>
                  </p:endCondLst>
                </p:cTn>
                <p:tgtEl>
                  <p:spTgt spid="19"/>
                </p:tgtEl>
              </p:cMediaNode>
            </p:audio>
            <p:seq concurrent="1" nextAc="seek">
              <p:cTn id="75" restart="whenNotActive" fill="hold" evtFilter="cancelBubble" nodeType="interactiveSeq">
                <p:stCondLst>
                  <p:cond evt="onClick" delay="0">
                    <p:tgtEl>
                      <p:spTgt spid="15"/>
                    </p:tgtEl>
                  </p:cond>
                </p:stCondLst>
                <p:endSync evt="end" delay="0">
                  <p:rtn val="all"/>
                </p:endSync>
                <p:childTnLst>
                  <p:par>
                    <p:cTn id="76" fill="hold">
                      <p:stCondLst>
                        <p:cond delay="0"/>
                      </p:stCondLst>
                      <p:childTnLst>
                        <p:par>
                          <p:cTn id="77" fill="hold">
                            <p:stCondLst>
                              <p:cond delay="0"/>
                            </p:stCondLst>
                            <p:childTnLst>
                              <p:par>
                                <p:cTn id="78" presetID="1" presetClass="exit" presetSubtype="0" fill="hold" nodeType="clickEffect">
                                  <p:stCondLst>
                                    <p:cond delay="0"/>
                                  </p:stCondLst>
                                  <p:childTnLst>
                                    <p:set>
                                      <p:cBhvr>
                                        <p:cTn id="79"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2" grpId="0" animBg="1"/>
      <p:bldP spid="3" grpId="0"/>
      <p:bldP spid="4" grpId="0" animBg="1"/>
      <p:bldP spid="5" grpId="0" animBg="1"/>
      <p:bldP spid="6" grpId="0" animBg="1"/>
      <p:bldP spid="7" grpId="0" animBg="1"/>
      <p:bldP spid="8" grpId="0"/>
      <p:bldP spid="9" grpId="0"/>
      <p:bldP spid="10"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a:stretch>
            <a:fillRect/>
          </a:stretch>
        </p:blipFill>
        <p:spPr>
          <a:xfrm>
            <a:off x="277091" y="383416"/>
            <a:ext cx="11554691" cy="618363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advClick="0" advTm="3713">
        <p14:switch dir="r"/>
      </p:transition>
    </mc:Choice>
    <mc:Fallback>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Shape 25"/>
          <p:cNvSpPr/>
          <p:nvPr/>
        </p:nvSpPr>
        <p:spPr>
          <a:xfrm>
            <a:off x="2106487" y="0"/>
            <a:ext cx="5558816" cy="6856754"/>
          </a:xfrm>
          <a:custGeom>
            <a:avLst/>
            <a:gdLst>
              <a:gd name="connsiteX0" fmla="*/ 0 w 5558816"/>
              <a:gd name="connsiteY0" fmla="*/ 0 h 6881992"/>
              <a:gd name="connsiteX1" fmla="*/ 182458 w 5558816"/>
              <a:gd name="connsiteY1" fmla="*/ 0 h 6881992"/>
              <a:gd name="connsiteX2" fmla="*/ 5558816 w 5558816"/>
              <a:gd name="connsiteY2" fmla="*/ 6881992 h 6881992"/>
              <a:gd name="connsiteX3" fmla="*/ 0 w 5558816"/>
              <a:gd name="connsiteY3" fmla="*/ 6881992 h 6881992"/>
            </a:gdLst>
            <a:ahLst/>
            <a:cxnLst>
              <a:cxn ang="0">
                <a:pos x="connsiteX0" y="connsiteY0"/>
              </a:cxn>
              <a:cxn ang="0">
                <a:pos x="connsiteX1" y="connsiteY1"/>
              </a:cxn>
              <a:cxn ang="0">
                <a:pos x="connsiteX2" y="connsiteY2"/>
              </a:cxn>
              <a:cxn ang="0">
                <a:pos x="connsiteX3" y="connsiteY3"/>
              </a:cxn>
            </a:cxnLst>
            <a:rect l="l" t="t" r="r" b="b"/>
            <a:pathLst>
              <a:path w="5558816" h="6881992">
                <a:moveTo>
                  <a:pt x="0" y="0"/>
                </a:moveTo>
                <a:lnTo>
                  <a:pt x="182458" y="0"/>
                </a:lnTo>
                <a:lnTo>
                  <a:pt x="5558816" y="6881992"/>
                </a:lnTo>
                <a:lnTo>
                  <a:pt x="0" y="6881992"/>
                </a:lnTo>
                <a:close/>
              </a:path>
            </a:pathLst>
          </a:custGeom>
          <a:solidFill>
            <a:srgbClr val="F0945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3" name="3"/>
          <p:cNvSpPr/>
          <p:nvPr/>
        </p:nvSpPr>
        <p:spPr>
          <a:xfrm>
            <a:off x="-17252" y="1246"/>
            <a:ext cx="2198450" cy="6858000"/>
          </a:xfrm>
          <a:prstGeom prst="rect">
            <a:avLst/>
          </a:prstGeom>
          <a:solidFill>
            <a:srgbClr val="F094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pic>
        <p:nvPicPr>
          <p:cNvPr id="4" name="6"/>
          <p:cNvPicPr>
            <a:picLocks noChangeAspect="1"/>
          </p:cNvPicPr>
          <p:nvPr/>
        </p:nvPicPr>
        <p:blipFill rotWithShape="1">
          <a:blip r:embed="rId1" cstate="screen"/>
          <a:srcRect l="12695" t="13963" r="15432" b="9410"/>
          <a:stretch>
            <a:fillRect/>
          </a:stretch>
        </p:blipFill>
        <p:spPr>
          <a:xfrm rot="5400000">
            <a:off x="3252282" y="-917042"/>
            <a:ext cx="5468049" cy="8556553"/>
          </a:xfrm>
          <a:prstGeom prst="rect">
            <a:avLst/>
          </a:prstGeom>
          <a:effectLst>
            <a:outerShdw blurRad="152400" dist="76200" dir="5400000" algn="t" rotWithShape="0">
              <a:prstClr val="black">
                <a:alpha val="40000"/>
              </a:prstClr>
            </a:outerShdw>
          </a:effectLst>
        </p:spPr>
      </p:pic>
      <p:cxnSp>
        <p:nvCxnSpPr>
          <p:cNvPr id="5" name="17"/>
          <p:cNvCxnSpPr/>
          <p:nvPr/>
        </p:nvCxnSpPr>
        <p:spPr>
          <a:xfrm>
            <a:off x="724619" y="2518913"/>
            <a:ext cx="98341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19"/>
          <p:cNvCxnSpPr/>
          <p:nvPr/>
        </p:nvCxnSpPr>
        <p:spPr>
          <a:xfrm>
            <a:off x="1009290" y="2664441"/>
            <a:ext cx="37956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21"/>
          <p:cNvCxnSpPr/>
          <p:nvPr/>
        </p:nvCxnSpPr>
        <p:spPr>
          <a:xfrm>
            <a:off x="2280565" y="1023116"/>
            <a:ext cx="37956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22"/>
          <p:cNvCxnSpPr/>
          <p:nvPr/>
        </p:nvCxnSpPr>
        <p:spPr>
          <a:xfrm>
            <a:off x="10389395" y="1333667"/>
            <a:ext cx="66966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24"/>
          <p:cNvCxnSpPr/>
          <p:nvPr/>
        </p:nvCxnSpPr>
        <p:spPr>
          <a:xfrm>
            <a:off x="10803463" y="1195644"/>
            <a:ext cx="66966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25"/>
          <p:cNvCxnSpPr/>
          <p:nvPr/>
        </p:nvCxnSpPr>
        <p:spPr>
          <a:xfrm>
            <a:off x="10724229" y="3775494"/>
            <a:ext cx="66966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26"/>
          <p:cNvCxnSpPr/>
          <p:nvPr/>
        </p:nvCxnSpPr>
        <p:spPr>
          <a:xfrm>
            <a:off x="10882697" y="3901657"/>
            <a:ext cx="2556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28"/>
          <p:cNvCxnSpPr/>
          <p:nvPr/>
        </p:nvCxnSpPr>
        <p:spPr>
          <a:xfrm>
            <a:off x="4885895" y="6230789"/>
            <a:ext cx="2556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29"/>
          <p:cNvSpPr/>
          <p:nvPr/>
        </p:nvSpPr>
        <p:spPr>
          <a:xfrm>
            <a:off x="1684185" y="3901657"/>
            <a:ext cx="126521" cy="1265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4" name="30"/>
          <p:cNvSpPr/>
          <p:nvPr/>
        </p:nvSpPr>
        <p:spPr>
          <a:xfrm>
            <a:off x="1684185" y="4169395"/>
            <a:ext cx="126521" cy="1265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5" name="31"/>
          <p:cNvSpPr/>
          <p:nvPr/>
        </p:nvSpPr>
        <p:spPr>
          <a:xfrm>
            <a:off x="1681311" y="4477072"/>
            <a:ext cx="126521" cy="1265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6" name="32"/>
          <p:cNvSpPr/>
          <p:nvPr/>
        </p:nvSpPr>
        <p:spPr>
          <a:xfrm>
            <a:off x="10803463" y="2174854"/>
            <a:ext cx="130646" cy="13064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7" name="33"/>
          <p:cNvSpPr/>
          <p:nvPr/>
        </p:nvSpPr>
        <p:spPr>
          <a:xfrm>
            <a:off x="9295686" y="6230789"/>
            <a:ext cx="322170" cy="32217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8" name="34"/>
          <p:cNvSpPr/>
          <p:nvPr/>
        </p:nvSpPr>
        <p:spPr>
          <a:xfrm>
            <a:off x="9784141" y="6461396"/>
            <a:ext cx="144853" cy="14485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9" name="35"/>
          <p:cNvSpPr/>
          <p:nvPr/>
        </p:nvSpPr>
        <p:spPr>
          <a:xfrm>
            <a:off x="649748" y="963852"/>
            <a:ext cx="231787" cy="23178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0" name="36"/>
          <p:cNvSpPr/>
          <p:nvPr/>
        </p:nvSpPr>
        <p:spPr>
          <a:xfrm>
            <a:off x="961988" y="740548"/>
            <a:ext cx="144853" cy="14485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1" name="37"/>
          <p:cNvSpPr/>
          <p:nvPr/>
        </p:nvSpPr>
        <p:spPr>
          <a:xfrm>
            <a:off x="943131" y="5351811"/>
            <a:ext cx="231787" cy="23178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2" name="38"/>
          <p:cNvSpPr/>
          <p:nvPr/>
        </p:nvSpPr>
        <p:spPr>
          <a:xfrm>
            <a:off x="9835236" y="1101881"/>
            <a:ext cx="93758" cy="937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3" name="39"/>
          <p:cNvSpPr/>
          <p:nvPr/>
        </p:nvSpPr>
        <p:spPr>
          <a:xfrm>
            <a:off x="11473132" y="4180858"/>
            <a:ext cx="156520" cy="1565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7" name="TextBox 26"/>
          <p:cNvSpPr txBox="1"/>
          <p:nvPr/>
        </p:nvSpPr>
        <p:spPr>
          <a:xfrm>
            <a:off x="1807832" y="1753413"/>
            <a:ext cx="8556553"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8800" b="1" i="0" u="none" strike="noStrike" kern="1200" cap="none" spc="0" normalizeH="0" baseline="0" noProof="0" dirty="0" err="1">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Arial" panose="020B0604020202020204" pitchFamily="34" charset="0"/>
                <a:ea typeface="Arial-Rounded" panose="020B0604020202020204" pitchFamily="34" charset="0"/>
                <a:cs typeface="Arial" panose="020B0604020202020204" pitchFamily="34" charset="0"/>
              </a:rPr>
              <a:t>Bài</a:t>
            </a:r>
            <a:r>
              <a:rPr kumimoji="0" lang="en-US" sz="8800" b="1" i="0" u="none" strike="noStrike" kern="1200" cap="none" spc="0" normalizeH="0" baseline="0" noProof="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Arial" panose="020B0604020202020204" pitchFamily="34" charset="0"/>
                <a:ea typeface="Arial-Rounded" panose="020B0604020202020204" pitchFamily="34" charset="0"/>
                <a:cs typeface="Arial" panose="020B0604020202020204" pitchFamily="34" charset="0"/>
              </a:rPr>
              <a:t> 8: </a:t>
            </a:r>
            <a:endParaRPr kumimoji="0" lang="en-US" sz="8800" b="1" i="0" u="none" strike="noStrike" kern="1200" cap="none" spc="0" normalizeH="0" baseline="0" noProof="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Arial" panose="020B0604020202020204" pitchFamily="34" charset="0"/>
              <a:ea typeface="Arial-Rounded"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8800" b="1" i="0" u="none" strike="noStrike" kern="1200" cap="none" spc="0" normalizeH="0" baseline="0" noProof="0" dirty="0" err="1">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Arial" panose="020B0604020202020204" pitchFamily="34" charset="0"/>
                <a:ea typeface="Arial-Rounded" panose="020B0604020202020204" pitchFamily="34" charset="0"/>
                <a:cs typeface="Arial" panose="020B0604020202020204" pitchFamily="34" charset="0"/>
              </a:rPr>
              <a:t>Cầu</a:t>
            </a:r>
            <a:r>
              <a:rPr kumimoji="0" lang="en-US" sz="8800" b="1" i="0" u="none" strike="noStrike" kern="1200" cap="none" spc="0" normalizeH="0" noProof="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8800" b="1" i="0" u="none" strike="noStrike" kern="1200" cap="none" spc="0" normalizeH="0" noProof="0" err="1">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Arial" panose="020B0604020202020204" pitchFamily="34" charset="0"/>
                <a:ea typeface="Arial-Rounded" panose="020B0604020202020204" pitchFamily="34" charset="0"/>
                <a:cs typeface="Arial" panose="020B0604020202020204" pitchFamily="34" charset="0"/>
              </a:rPr>
              <a:t>thủ</a:t>
            </a:r>
            <a:r>
              <a:rPr kumimoji="0" lang="en-US" sz="8800" b="1" i="0" u="none" strike="noStrike" kern="1200" cap="none" spc="0" normalizeH="0" noProof="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Arial" panose="020B0604020202020204" pitchFamily="34" charset="0"/>
                <a:ea typeface="Arial-Rounded" panose="020B0604020202020204" pitchFamily="34" charset="0"/>
                <a:cs typeface="Arial" panose="020B0604020202020204" pitchFamily="34" charset="0"/>
              </a:rPr>
              <a:t> dự bị</a:t>
            </a:r>
            <a:endParaRPr kumimoji="0" lang="en-US" sz="8800" b="1" i="0" u="none" strike="noStrike" kern="1200" cap="none" spc="0" normalizeH="0" baseline="0" noProof="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Arial" panose="020B0604020202020204" pitchFamily="34" charset="0"/>
              <a:ea typeface="Arial-Rounded" panose="020B0604020202020204" pitchFamily="34" charset="0"/>
              <a:cs typeface="Arial" panose="020B0604020202020204" pitchFamily="34" charset="0"/>
            </a:endParaRPr>
          </a:p>
        </p:txBody>
      </p:sp>
      <p:pic>
        <p:nvPicPr>
          <p:cNvPr id="33" name="Picture 3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39458" y="2527663"/>
            <a:ext cx="2997677" cy="419356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additive="base">
                                        <p:cTn id="12" dur="500" fill="hold"/>
                                        <p:tgtEl>
                                          <p:spTgt spid="27"/>
                                        </p:tgtEl>
                                        <p:attrNameLst>
                                          <p:attrName>ppt_x</p:attrName>
                                        </p:attrNameLst>
                                      </p:cBhvr>
                                      <p:tavLst>
                                        <p:tav tm="0">
                                          <p:val>
                                            <p:strVal val="#ppt_x"/>
                                          </p:val>
                                        </p:tav>
                                        <p:tav tm="100000">
                                          <p:val>
                                            <p:strVal val="#ppt_x"/>
                                          </p:val>
                                        </p:tav>
                                      </p:tavLst>
                                    </p:anim>
                                    <p:anim calcmode="lin" valueType="num">
                                      <p:cBhvr additive="base">
                                        <p:cTn id="13" dur="500" fill="hold"/>
                                        <p:tgtEl>
                                          <p:spTgt spid="27"/>
                                        </p:tgtEl>
                                        <p:attrNameLst>
                                          <p:attrName>ppt_y</p:attrName>
                                        </p:attrNameLst>
                                      </p:cBhvr>
                                      <p:tavLst>
                                        <p:tav tm="0">
                                          <p:val>
                                            <p:strVal val="1+#ppt_h/2"/>
                                          </p:val>
                                        </p:tav>
                                        <p:tav tm="100000">
                                          <p:val>
                                            <p:strVal val="#ppt_y"/>
                                          </p:val>
                                        </p:tav>
                                      </p:tavLst>
                                    </p:anim>
                                  </p:childTnLst>
                                </p:cTn>
                              </p:par>
                              <p:par>
                                <p:cTn id="14" presetID="22" presetClass="entr" presetSubtype="4"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wipe(down)">
                                      <p:cBhvr>
                                        <p:cTn id="1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4142873" y="1510030"/>
            <a:ext cx="3639142" cy="2016125"/>
            <a:chOff x="2118480" y="1316166"/>
            <a:chExt cx="1569383"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309537" y="1576449"/>
              <a:ext cx="1378326"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defRPr/>
              </a:pPr>
              <a:r>
                <a:rPr kumimoji="0" lang="en-US" altLang="zh-CN" sz="8000" b="0" i="0" u="none" strike="noStrike" kern="1200" cap="none" spc="300" normalizeH="0" baseline="0" noProof="0">
                  <a:ln>
                    <a:noFill/>
                  </a:ln>
                  <a:solidFill>
                    <a:srgbClr val="FFFFFF"/>
                  </a:solidFill>
                  <a:effectLst/>
                  <a:uLnTx/>
                  <a:uFillTx/>
                  <a:latin typeface="Arial" panose="020B0604020202020204" pitchFamily="34" charset="0"/>
                  <a:ea typeface="Microsoft YaHei" panose="020B0503020204020204" charset="-122"/>
                  <a:cs typeface="Arial" panose="020B0604020202020204" pitchFamily="34" charset="0"/>
                </a:rPr>
                <a:t>Tiết</a:t>
              </a:r>
              <a:r>
                <a:rPr kumimoji="0" lang="en-US" altLang="zh-CN" sz="8000" b="0" i="0" u="none" strike="noStrike" kern="1200" cap="none" spc="300" normalizeH="0" noProof="0">
                  <a:ln>
                    <a:noFill/>
                  </a:ln>
                  <a:solidFill>
                    <a:srgbClr val="FFFFFF"/>
                  </a:solidFill>
                  <a:effectLst/>
                  <a:uLnTx/>
                  <a:uFillTx/>
                  <a:latin typeface="Arial" panose="020B0604020202020204" pitchFamily="34" charset="0"/>
                  <a:ea typeface="Microsoft YaHei" panose="020B0503020204020204" charset="-122"/>
                  <a:cs typeface="Arial" panose="020B0604020202020204" pitchFamily="34" charset="0"/>
                </a:rPr>
                <a:t> </a:t>
              </a:r>
              <a:r>
                <a:rPr kumimoji="0" lang="en-US" altLang="zh-CN" sz="8000" b="0" i="0" u="none" strike="noStrike" kern="1200" cap="none" spc="300" normalizeH="0" baseline="0" noProof="0">
                  <a:ln>
                    <a:noFill/>
                  </a:ln>
                  <a:solidFill>
                    <a:srgbClr val="FFFFFF"/>
                  </a:solidFill>
                  <a:effectLst/>
                  <a:uLnTx/>
                  <a:uFillTx/>
                  <a:latin typeface="Arial" panose="020B0604020202020204" pitchFamily="34" charset="0"/>
                  <a:ea typeface="Microsoft YaHei" panose="020B0503020204020204" charset="-122"/>
                  <a:cs typeface="Arial" panose="020B0604020202020204" pitchFamily="34" charset="0"/>
                </a:rPr>
                <a:t>1</a:t>
              </a:r>
              <a:endParaRPr kumimoji="0" lang="zh-CN" altLang="en-US" sz="8000" b="0" i="0" u="none" strike="noStrike" kern="1200" cap="none" spc="300" normalizeH="0" baseline="0" noProof="0" dirty="0">
                <a:ln>
                  <a:noFill/>
                </a:ln>
                <a:solidFill>
                  <a:srgbClr val="FFFFFF"/>
                </a:solidFill>
                <a:effectLst/>
                <a:uLnTx/>
                <a:uFillTx/>
                <a:latin typeface="Arial" panose="020B0604020202020204" pitchFamily="34" charset="0"/>
                <a:ea typeface="Microsoft YaHei" panose="020B0503020204020204" charset="-122"/>
                <a:cs typeface="Arial" panose="020B060402020202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1"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2"/>
            <a:stretch>
              <a:fillRect/>
            </a:stretch>
          </p:blipFill>
          <p:spPr>
            <a:xfrm>
              <a:off x="5936016" y="2190760"/>
              <a:ext cx="3208926" cy="2720031"/>
            </a:xfrm>
            <a:prstGeom prst="rect">
              <a:avLst/>
            </a:prstGeom>
          </p:spPr>
        </p:pic>
        <p:pic>
          <p:nvPicPr>
            <p:cNvPr id="17" name="16"/>
            <p:cNvPicPr>
              <a:picLocks noChangeAspect="1"/>
            </p:cNvPicPr>
            <p:nvPr/>
          </p:nvPicPr>
          <p:blipFill>
            <a:blip r:embed="rId1"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1250" advClick="0" advTm="3713">
        <p14:switch dir="r"/>
      </p:transition>
    </mc:Choice>
    <mc:Fallback>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3" name="TextBox 12"/>
          <p:cNvSpPr txBox="1"/>
          <p:nvPr/>
        </p:nvSpPr>
        <p:spPr>
          <a:xfrm>
            <a:off x="3091015" y="-47830"/>
            <a:ext cx="616828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rPr>
              <a:t>Cầu</a:t>
            </a:r>
            <a:r>
              <a:rPr kumimoji="0" lang="en-US" sz="4400" b="0" i="0" u="none" strike="noStrike" kern="1200" cap="none" spc="0" normalizeH="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4400" b="0" i="0" u="none" strike="noStrike" kern="1200" cap="none" spc="0" normalizeH="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rPr>
              <a:t>thủ</a:t>
            </a:r>
            <a:r>
              <a:rPr kumimoji="0" lang="en-US" sz="4400" b="0" i="0" u="none" strike="noStrike" kern="1200" cap="none" spc="0" normalizeH="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4400" b="0" i="0" u="none" strike="noStrike" kern="1200" cap="none" spc="0" normalizeH="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rPr>
              <a:t>dự</a:t>
            </a:r>
            <a:r>
              <a:rPr kumimoji="0" lang="en-US" sz="4400" b="0" i="0" u="none" strike="noStrike" kern="1200" cap="none" spc="0" normalizeH="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4400" b="0" i="0" u="none" strike="noStrike" kern="1200" cap="none" spc="0" normalizeH="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rPr>
              <a:t>bị</a:t>
            </a:r>
            <a:endPar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endParaRPr>
          </a:p>
        </p:txBody>
      </p:sp>
      <p:pic>
        <p:nvPicPr>
          <p:cNvPr id="17" name="Picture 16"/>
          <p:cNvPicPr>
            <a:picLocks noChangeAspect="1"/>
          </p:cNvPicPr>
          <p:nvPr/>
        </p:nvPicPr>
        <p:blipFill>
          <a:blip r:embed="rId1"/>
          <a:stretch>
            <a:fillRect/>
          </a:stretch>
        </p:blipFill>
        <p:spPr>
          <a:xfrm>
            <a:off x="10903885" y="39316"/>
            <a:ext cx="1238250" cy="828675"/>
          </a:xfrm>
          <a:prstGeom prst="rect">
            <a:avLst/>
          </a:prstGeom>
        </p:spPr>
      </p:pic>
      <p:pic>
        <p:nvPicPr>
          <p:cNvPr id="4" name="Picture 3"/>
          <p:cNvPicPr>
            <a:picLocks noChangeAspect="1"/>
          </p:cNvPicPr>
          <p:nvPr/>
        </p:nvPicPr>
        <p:blipFill>
          <a:blip r:embed="rId2"/>
          <a:stretch>
            <a:fillRect/>
          </a:stretch>
        </p:blipFill>
        <p:spPr>
          <a:xfrm>
            <a:off x="1180592" y="721611"/>
            <a:ext cx="9656618" cy="3602000"/>
          </a:xfrm>
          <a:prstGeom prst="rect">
            <a:avLst/>
          </a:prstGeom>
        </p:spPr>
      </p:pic>
      <p:pic>
        <p:nvPicPr>
          <p:cNvPr id="14" name="Picture 13"/>
          <p:cNvPicPr>
            <a:picLocks noChangeAspect="1"/>
          </p:cNvPicPr>
          <p:nvPr/>
        </p:nvPicPr>
        <p:blipFill>
          <a:blip r:embed="rId3"/>
          <a:stretch>
            <a:fillRect/>
          </a:stretch>
        </p:blipFill>
        <p:spPr>
          <a:xfrm>
            <a:off x="1180592" y="4323611"/>
            <a:ext cx="9656618" cy="2587591"/>
          </a:xfrm>
          <a:prstGeom prst="rect">
            <a:avLst/>
          </a:prstGeom>
        </p:spPr>
      </p:pic>
      <p:grpSp>
        <p:nvGrpSpPr>
          <p:cNvPr id="9" name="Group 8"/>
          <p:cNvGrpSpPr/>
          <p:nvPr/>
        </p:nvGrpSpPr>
        <p:grpSpPr>
          <a:xfrm>
            <a:off x="0" y="-17918"/>
            <a:ext cx="2377440" cy="609824"/>
            <a:chOff x="1267261" y="7270381"/>
            <a:chExt cx="5825836" cy="649137"/>
          </a:xfrm>
        </p:grpSpPr>
        <p:sp>
          <p:nvSpPr>
            <p:cNvPr id="10" name="TextBox 9"/>
            <p:cNvSpPr txBox="1"/>
            <p:nvPr/>
          </p:nvSpPr>
          <p:spPr>
            <a:xfrm>
              <a:off x="1267261" y="7270381"/>
              <a:ext cx="5825836" cy="649137"/>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dirty="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11" name="TextBox 10"/>
            <p:cNvSpPr txBox="1"/>
            <p:nvPr/>
          </p:nvSpPr>
          <p:spPr>
            <a:xfrm>
              <a:off x="1576569" y="7316475"/>
              <a:ext cx="5167386" cy="5569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err="1">
                  <a:ln>
                    <a:noFill/>
                  </a:ln>
                  <a:solidFill>
                    <a:prstClr val="white"/>
                  </a:solidFill>
                  <a:effectLst/>
                  <a:uLnTx/>
                  <a:uFillTx/>
                  <a:latin typeface="Arial" panose="020B0604020202020204" pitchFamily="34" charset="0"/>
                  <a:ea typeface="Arial-Rounded" panose="020B0604020202020204" pitchFamily="34" charset="0"/>
                  <a:cs typeface="Arial" panose="020B0604020202020204" pitchFamily="34" charset="0"/>
                </a:rPr>
                <a:t>Đọc</a:t>
              </a:r>
              <a:r>
                <a:rPr kumimoji="0" lang="en-US" sz="2800" b="0" i="0" u="none" strike="noStrike" kern="1200" cap="none" spc="0" normalizeH="0" baseline="0" noProof="0">
                  <a:ln>
                    <a:noFill/>
                  </a:ln>
                  <a:solidFill>
                    <a:prstClr val="white"/>
                  </a:solidFill>
                  <a:effectLst/>
                  <a:uLnTx/>
                  <a:uFillTx/>
                  <a:latin typeface="Arial" panose="020B0604020202020204" pitchFamily="34" charset="0"/>
                  <a:ea typeface="Arial-Rounded" panose="020B0604020202020204" pitchFamily="34" charset="0"/>
                  <a:cs typeface="Arial" panose="020B0604020202020204" pitchFamily="34" charset="0"/>
                </a:rPr>
                <a:t> </a:t>
              </a:r>
              <a:r>
                <a:rPr lang="en-US" sz="2800">
                  <a:solidFill>
                    <a:prstClr val="white"/>
                  </a:solidFill>
                  <a:latin typeface="Arial" panose="020B0604020202020204" pitchFamily="34" charset="0"/>
                  <a:ea typeface="Arial-Rounded" panose="020B0604020202020204" pitchFamily="34" charset="0"/>
                  <a:cs typeface="Arial" panose="020B0604020202020204" pitchFamily="34" charset="0"/>
                </a:rPr>
                <a:t>mẫu</a:t>
              </a:r>
              <a:endPar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Arial-Rounded" panose="020B0604020202020204" pitchFamily="34" charset="0"/>
                <a:cs typeface="Arial" panose="020B0604020202020204" pitchFamily="34" charset="0"/>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3" name="TextBox 12"/>
          <p:cNvSpPr txBox="1"/>
          <p:nvPr/>
        </p:nvSpPr>
        <p:spPr>
          <a:xfrm>
            <a:off x="3201851" y="-32291"/>
            <a:ext cx="616828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rPr>
              <a:t>Cầu</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rPr>
              <a:t>thủ</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rPr>
              <a:t>dự</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rPr>
              <a:t>bị</a:t>
            </a:r>
            <a:endPar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endParaRPr>
          </a:p>
        </p:txBody>
      </p:sp>
      <p:pic>
        <p:nvPicPr>
          <p:cNvPr id="4" name="Picture 3"/>
          <p:cNvPicPr>
            <a:picLocks noChangeAspect="1"/>
          </p:cNvPicPr>
          <p:nvPr/>
        </p:nvPicPr>
        <p:blipFill>
          <a:blip r:embed="rId1"/>
          <a:stretch>
            <a:fillRect/>
          </a:stretch>
        </p:blipFill>
        <p:spPr>
          <a:xfrm>
            <a:off x="853401" y="660278"/>
            <a:ext cx="10598727" cy="3640625"/>
          </a:xfrm>
          <a:prstGeom prst="rect">
            <a:avLst/>
          </a:prstGeom>
        </p:spPr>
      </p:pic>
      <p:pic>
        <p:nvPicPr>
          <p:cNvPr id="14" name="Picture 13"/>
          <p:cNvPicPr>
            <a:picLocks noChangeAspect="1"/>
          </p:cNvPicPr>
          <p:nvPr/>
        </p:nvPicPr>
        <p:blipFill>
          <a:blip r:embed="rId2"/>
          <a:stretch>
            <a:fillRect/>
          </a:stretch>
        </p:blipFill>
        <p:spPr>
          <a:xfrm>
            <a:off x="853402" y="4260953"/>
            <a:ext cx="10598726" cy="2493832"/>
          </a:xfrm>
          <a:prstGeom prst="rect">
            <a:avLst/>
          </a:prstGeom>
        </p:spPr>
      </p:pic>
      <p:grpSp>
        <p:nvGrpSpPr>
          <p:cNvPr id="31" name="Group 30"/>
          <p:cNvGrpSpPr/>
          <p:nvPr/>
        </p:nvGrpSpPr>
        <p:grpSpPr>
          <a:xfrm>
            <a:off x="8663650" y="7700"/>
            <a:ext cx="3528350" cy="609824"/>
            <a:chOff x="1267261" y="7270381"/>
            <a:chExt cx="5825836" cy="649137"/>
          </a:xfrm>
        </p:grpSpPr>
        <p:sp>
          <p:nvSpPr>
            <p:cNvPr id="32" name="TextBox 31"/>
            <p:cNvSpPr txBox="1"/>
            <p:nvPr/>
          </p:nvSpPr>
          <p:spPr>
            <a:xfrm>
              <a:off x="1267261" y="7270381"/>
              <a:ext cx="5825836" cy="649137"/>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dirty="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33" name="TextBox 32"/>
            <p:cNvSpPr txBox="1"/>
            <p:nvPr/>
          </p:nvSpPr>
          <p:spPr>
            <a:xfrm>
              <a:off x="1925712" y="7304910"/>
              <a:ext cx="5167385" cy="5569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err="1">
                  <a:ln>
                    <a:noFill/>
                  </a:ln>
                  <a:solidFill>
                    <a:prstClr val="white"/>
                  </a:solidFill>
                  <a:effectLst/>
                  <a:uLnTx/>
                  <a:uFillTx/>
                  <a:latin typeface="Arial" panose="020B0604020202020204" pitchFamily="34" charset="0"/>
                  <a:ea typeface="Arial-Rounded" panose="020B0604020202020204" pitchFamily="34" charset="0"/>
                  <a:cs typeface="Arial" panose="020B0604020202020204" pitchFamily="34" charset="0"/>
                </a:rPr>
                <a:t>Đọc</a:t>
              </a:r>
              <a: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white"/>
                  </a:solidFill>
                  <a:effectLst/>
                  <a:uLnTx/>
                  <a:uFillTx/>
                  <a:latin typeface="Arial" panose="020B0604020202020204" pitchFamily="34" charset="0"/>
                  <a:ea typeface="Arial-Rounded" panose="020B0604020202020204" pitchFamily="34" charset="0"/>
                  <a:cs typeface="Arial" panose="020B0604020202020204" pitchFamily="34" charset="0"/>
                </a:rPr>
                <a:t>nối</a:t>
              </a:r>
              <a: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2800" b="0" i="0" u="none" strike="noStrike" kern="1200" cap="none" spc="0" normalizeH="0" baseline="0" noProof="0" err="1">
                  <a:ln>
                    <a:noFill/>
                  </a:ln>
                  <a:solidFill>
                    <a:prstClr val="white"/>
                  </a:solidFill>
                  <a:effectLst/>
                  <a:uLnTx/>
                  <a:uFillTx/>
                  <a:latin typeface="Arial" panose="020B0604020202020204" pitchFamily="34" charset="0"/>
                  <a:ea typeface="Arial-Rounded" panose="020B0604020202020204" pitchFamily="34" charset="0"/>
                  <a:cs typeface="Arial" panose="020B0604020202020204" pitchFamily="34" charset="0"/>
                </a:rPr>
                <a:t>tiếp</a:t>
              </a:r>
              <a:r>
                <a:rPr kumimoji="0" lang="en-US" sz="2800" b="0" i="0" u="none" strike="noStrike" kern="1200" cap="none" spc="0" normalizeH="0" baseline="0" noProof="0">
                  <a:ln>
                    <a:noFill/>
                  </a:ln>
                  <a:solidFill>
                    <a:prstClr val="white"/>
                  </a:solidFill>
                  <a:effectLst/>
                  <a:uLnTx/>
                  <a:uFillTx/>
                  <a:latin typeface="Arial" panose="020B0604020202020204" pitchFamily="34" charset="0"/>
                  <a:ea typeface="Arial-Rounded" panose="020B0604020202020204" pitchFamily="34" charset="0"/>
                  <a:cs typeface="Arial" panose="020B0604020202020204" pitchFamily="34" charset="0"/>
                </a:rPr>
                <a:t> </a:t>
              </a:r>
              <a:r>
                <a:rPr lang="en-US" sz="2800" noProof="0">
                  <a:solidFill>
                    <a:prstClr val="white"/>
                  </a:solidFill>
                  <a:latin typeface="Arial" panose="020B0604020202020204" pitchFamily="34" charset="0"/>
                  <a:ea typeface="Arial-Rounded" panose="020B0604020202020204" pitchFamily="34" charset="0"/>
                  <a:cs typeface="Arial" panose="020B0604020202020204" pitchFamily="34" charset="0"/>
                </a:rPr>
                <a:t>đoạn</a:t>
              </a:r>
              <a:endPar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Arial-Rounded" panose="020B0604020202020204" pitchFamily="34" charset="0"/>
                <a:cs typeface="Arial" panose="020B0604020202020204" pitchFamily="34" charset="0"/>
              </a:endParaRPr>
            </a:p>
          </p:txBody>
        </p:sp>
      </p:grpSp>
      <p:sp>
        <p:nvSpPr>
          <p:cNvPr id="2" name="Oval 1"/>
          <p:cNvSpPr/>
          <p:nvPr/>
        </p:nvSpPr>
        <p:spPr>
          <a:xfrm>
            <a:off x="889910" y="665825"/>
            <a:ext cx="457202" cy="3693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1</a:t>
            </a:r>
            <a:endParaRPr lang="en-US" b="1"/>
          </a:p>
        </p:txBody>
      </p:sp>
      <p:sp>
        <p:nvSpPr>
          <p:cNvPr id="34" name="Oval 33"/>
          <p:cNvSpPr/>
          <p:nvPr/>
        </p:nvSpPr>
        <p:spPr>
          <a:xfrm>
            <a:off x="889911" y="1448506"/>
            <a:ext cx="397966" cy="34490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2</a:t>
            </a:r>
            <a:endParaRPr lang="en-US" b="1"/>
          </a:p>
        </p:txBody>
      </p:sp>
      <p:sp>
        <p:nvSpPr>
          <p:cNvPr id="37" name="Oval 36"/>
          <p:cNvSpPr/>
          <p:nvPr/>
        </p:nvSpPr>
        <p:spPr>
          <a:xfrm>
            <a:off x="889910" y="3152615"/>
            <a:ext cx="415637" cy="36021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3</a:t>
            </a:r>
            <a:endParaRPr lang="en-US" b="1"/>
          </a:p>
        </p:txBody>
      </p:sp>
      <p:sp>
        <p:nvSpPr>
          <p:cNvPr id="39" name="Oval 38"/>
          <p:cNvSpPr/>
          <p:nvPr/>
        </p:nvSpPr>
        <p:spPr>
          <a:xfrm>
            <a:off x="834491" y="4338131"/>
            <a:ext cx="415637" cy="36021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4</a:t>
            </a:r>
            <a:endParaRPr lang="en-US" b="1"/>
          </a:p>
        </p:txBody>
      </p:sp>
      <p:cxnSp>
        <p:nvCxnSpPr>
          <p:cNvPr id="43" name="Straight Connector 42"/>
          <p:cNvCxnSpPr/>
          <p:nvPr/>
        </p:nvCxnSpPr>
        <p:spPr>
          <a:xfrm flipV="1">
            <a:off x="11258165" y="1035137"/>
            <a:ext cx="124691" cy="43790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11188893" y="1035137"/>
            <a:ext cx="96981" cy="39514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3970674" y="2628409"/>
            <a:ext cx="96981" cy="39514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4067655" y="2628409"/>
            <a:ext cx="96981" cy="39514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11320510" y="6001643"/>
            <a:ext cx="96981" cy="39514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4067654" y="3844430"/>
            <a:ext cx="96981" cy="39514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V="1">
            <a:off x="4183546" y="3844430"/>
            <a:ext cx="96981" cy="39514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V="1">
            <a:off x="11417491" y="6001643"/>
            <a:ext cx="96981" cy="39514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1+#ppt_w/2"/>
                                          </p:val>
                                        </p:tav>
                                        <p:tav tm="100000">
                                          <p:val>
                                            <p:strVal val="#ppt_x"/>
                                          </p:val>
                                        </p:tav>
                                      </p:tavLst>
                                    </p:anim>
                                    <p:anim calcmode="lin" valueType="num">
                                      <p:cBhvr additive="base">
                                        <p:cTn id="8"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par>
                                <p:cTn id="14" presetID="16" presetClass="entr" presetSubtype="21"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par>
                                <p:cTn id="17" presetID="16" presetClass="entr" presetSubtype="21"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par>
                                <p:cTn id="25" presetID="1" presetClass="entr" presetSubtype="0" fill="hold" nodeType="with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barn(inVertical)">
                                      <p:cBhvr>
                                        <p:cTn id="33" dur="500"/>
                                        <p:tgtEl>
                                          <p:spTgt spid="34"/>
                                        </p:tgtEl>
                                      </p:cBhvr>
                                    </p:animEffect>
                                  </p:childTnLst>
                                </p:cTn>
                              </p:par>
                              <p:par>
                                <p:cTn id="34" presetID="1" presetClass="entr" presetSubtype="0" fill="hold" nodeType="withEffect">
                                  <p:stCondLst>
                                    <p:cond delay="0"/>
                                  </p:stCondLst>
                                  <p:childTnLst>
                                    <p:set>
                                      <p:cBhvr>
                                        <p:cTn id="35" dur="1" fill="hold">
                                          <p:stCondLst>
                                            <p:cond delay="0"/>
                                          </p:stCondLst>
                                        </p:cTn>
                                        <p:tgtEl>
                                          <p:spTgt spid="48"/>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47"/>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barn(inVertical)">
                                      <p:cBhvr>
                                        <p:cTn id="42" dur="500"/>
                                        <p:tgtEl>
                                          <p:spTgt spid="37"/>
                                        </p:tgtEl>
                                      </p:cBhvr>
                                    </p:animEffect>
                                  </p:childTnLst>
                                </p:cTn>
                              </p:par>
                              <p:par>
                                <p:cTn id="43" presetID="1" presetClass="entr" presetSubtype="0" fill="hold" nodeType="withEffect">
                                  <p:stCondLst>
                                    <p:cond delay="0"/>
                                  </p:stCondLst>
                                  <p:childTnLst>
                                    <p:set>
                                      <p:cBhvr>
                                        <p:cTn id="44" dur="1" fill="hold">
                                          <p:stCondLst>
                                            <p:cond delay="0"/>
                                          </p:stCondLst>
                                        </p:cTn>
                                        <p:tgtEl>
                                          <p:spTgt spid="5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animEffect transition="in" filter="barn(inVertical)">
                                      <p:cBhvr>
                                        <p:cTn id="51" dur="500"/>
                                        <p:tgtEl>
                                          <p:spTgt spid="39"/>
                                        </p:tgtEl>
                                      </p:cBhvr>
                                    </p:animEffect>
                                  </p:childTnLst>
                                </p:cTn>
                              </p:par>
                              <p:par>
                                <p:cTn id="52" presetID="1" presetClass="entr" presetSubtype="0" fill="hold" nodeType="withEffect">
                                  <p:stCondLst>
                                    <p:cond delay="0"/>
                                  </p:stCondLst>
                                  <p:childTnLst>
                                    <p:set>
                                      <p:cBhvr>
                                        <p:cTn id="53" dur="1" fill="hold">
                                          <p:stCondLst>
                                            <p:cond delay="0"/>
                                          </p:stCondLst>
                                        </p:cTn>
                                        <p:tgtEl>
                                          <p:spTgt spid="56"/>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animBg="1"/>
      <p:bldP spid="34" grpId="0" animBg="1"/>
      <p:bldP spid="37" grpId="0" animBg="1"/>
      <p:bldP spid="39"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descr="7"/>
          <p:cNvPicPr>
            <a:picLocks noChangeAspect="1"/>
          </p:cNvPicPr>
          <p:nvPr/>
        </p:nvPicPr>
        <p:blipFill>
          <a:blip r:embed="rId1"/>
          <a:stretch>
            <a:fillRect/>
          </a:stretch>
        </p:blipFill>
        <p:spPr>
          <a:xfrm>
            <a:off x="-14605" y="5208270"/>
            <a:ext cx="12197080" cy="1725295"/>
          </a:xfrm>
          <a:prstGeom prst="rect">
            <a:avLst/>
          </a:prstGeom>
        </p:spPr>
      </p:pic>
      <p:grpSp>
        <p:nvGrpSpPr>
          <p:cNvPr id="7170" name="组合 490"/>
          <p:cNvGrpSpPr/>
          <p:nvPr/>
        </p:nvGrpSpPr>
        <p:grpSpPr>
          <a:xfrm>
            <a:off x="4000254" y="1509183"/>
            <a:ext cx="742949" cy="742951"/>
            <a:chOff x="1206500" y="6161088"/>
            <a:chExt cx="1466850" cy="1465261"/>
          </a:xfrm>
        </p:grpSpPr>
        <p:sp>
          <p:nvSpPr>
            <p:cNvPr id="379" name="Freeform 328"/>
            <p:cNvSpPr>
              <a:spLocks noEditPoints="1"/>
            </p:cNvSpPr>
            <p:nvPr/>
          </p:nvSpPr>
          <p:spPr bwMode="auto">
            <a:xfrm>
              <a:off x="1244112" y="6233254"/>
              <a:ext cx="1429238" cy="1393095"/>
            </a:xfrm>
            <a:custGeom>
              <a:avLst/>
              <a:gdLst>
                <a:gd name="T0" fmla="*/ 373 w 381"/>
                <a:gd name="T1" fmla="*/ 253 h 370"/>
                <a:gd name="T2" fmla="*/ 195 w 381"/>
                <a:gd name="T3" fmla="*/ 0 h 370"/>
                <a:gd name="T4" fmla="*/ 116 w 381"/>
                <a:gd name="T5" fmla="*/ 39 h 370"/>
                <a:gd name="T6" fmla="*/ 28 w 381"/>
                <a:gd name="T7" fmla="*/ 200 h 370"/>
                <a:gd name="T8" fmla="*/ 7 w 381"/>
                <a:gd name="T9" fmla="*/ 269 h 370"/>
                <a:gd name="T10" fmla="*/ 41 w 381"/>
                <a:gd name="T11" fmla="*/ 357 h 370"/>
                <a:gd name="T12" fmla="*/ 103 w 381"/>
                <a:gd name="T13" fmla="*/ 312 h 370"/>
                <a:gd name="T14" fmla="*/ 198 w 381"/>
                <a:gd name="T15" fmla="*/ 181 h 370"/>
                <a:gd name="T16" fmla="*/ 324 w 381"/>
                <a:gd name="T17" fmla="*/ 334 h 370"/>
                <a:gd name="T18" fmla="*/ 373 w 381"/>
                <a:gd name="T19" fmla="*/ 253 h 370"/>
                <a:gd name="T20" fmla="*/ 217 w 381"/>
                <a:gd name="T21" fmla="*/ 143 h 370"/>
                <a:gd name="T22" fmla="*/ 143 w 381"/>
                <a:gd name="T23" fmla="*/ 130 h 370"/>
                <a:gd name="T24" fmla="*/ 138 w 381"/>
                <a:gd name="T25" fmla="*/ 107 h 370"/>
                <a:gd name="T26" fmla="*/ 199 w 381"/>
                <a:gd name="T27" fmla="*/ 75 h 370"/>
                <a:gd name="T28" fmla="*/ 217 w 381"/>
                <a:gd name="T29" fmla="*/ 14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1" h="370">
                  <a:moveTo>
                    <a:pt x="373" y="253"/>
                  </a:moveTo>
                  <a:cubicBezTo>
                    <a:pt x="353" y="167"/>
                    <a:pt x="307" y="0"/>
                    <a:pt x="195" y="0"/>
                  </a:cubicBezTo>
                  <a:cubicBezTo>
                    <a:pt x="164" y="0"/>
                    <a:pt x="137" y="17"/>
                    <a:pt x="116" y="39"/>
                  </a:cubicBezTo>
                  <a:cubicBezTo>
                    <a:pt x="74" y="83"/>
                    <a:pt x="47" y="143"/>
                    <a:pt x="28" y="200"/>
                  </a:cubicBezTo>
                  <a:cubicBezTo>
                    <a:pt x="22" y="218"/>
                    <a:pt x="12" y="243"/>
                    <a:pt x="7" y="269"/>
                  </a:cubicBezTo>
                  <a:cubicBezTo>
                    <a:pt x="0" y="305"/>
                    <a:pt x="3" y="342"/>
                    <a:pt x="41" y="357"/>
                  </a:cubicBezTo>
                  <a:cubicBezTo>
                    <a:pt x="74" y="370"/>
                    <a:pt x="96" y="340"/>
                    <a:pt x="103" y="312"/>
                  </a:cubicBezTo>
                  <a:cubicBezTo>
                    <a:pt x="129" y="208"/>
                    <a:pt x="146" y="189"/>
                    <a:pt x="198" y="181"/>
                  </a:cubicBezTo>
                  <a:cubicBezTo>
                    <a:pt x="292" y="165"/>
                    <a:pt x="242" y="326"/>
                    <a:pt x="324" y="334"/>
                  </a:cubicBezTo>
                  <a:cubicBezTo>
                    <a:pt x="367" y="338"/>
                    <a:pt x="381" y="287"/>
                    <a:pt x="373" y="253"/>
                  </a:cubicBezTo>
                  <a:moveTo>
                    <a:pt x="217" y="143"/>
                  </a:moveTo>
                  <a:cubicBezTo>
                    <a:pt x="197" y="146"/>
                    <a:pt x="155" y="148"/>
                    <a:pt x="143" y="130"/>
                  </a:cubicBezTo>
                  <a:cubicBezTo>
                    <a:pt x="137" y="121"/>
                    <a:pt x="136" y="114"/>
                    <a:pt x="138" y="107"/>
                  </a:cubicBezTo>
                  <a:cubicBezTo>
                    <a:pt x="145" y="87"/>
                    <a:pt x="181" y="74"/>
                    <a:pt x="199" y="75"/>
                  </a:cubicBezTo>
                  <a:cubicBezTo>
                    <a:pt x="238" y="78"/>
                    <a:pt x="270" y="136"/>
                    <a:pt x="217" y="143"/>
                  </a:cubicBezTo>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380" name="Freeform 329"/>
            <p:cNvSpPr/>
            <p:nvPr/>
          </p:nvSpPr>
          <p:spPr bwMode="auto">
            <a:xfrm>
              <a:off x="1266053" y="7403578"/>
              <a:ext cx="316563" cy="150605"/>
            </a:xfrm>
            <a:custGeom>
              <a:avLst/>
              <a:gdLst>
                <a:gd name="T0" fmla="*/ 84 w 84"/>
                <a:gd name="T1" fmla="*/ 0 h 40"/>
                <a:gd name="T2" fmla="*/ 0 w 84"/>
                <a:gd name="T3" fmla="*/ 5 h 40"/>
                <a:gd name="T4" fmla="*/ 10 w 84"/>
                <a:gd name="T5" fmla="*/ 27 h 40"/>
                <a:gd name="T6" fmla="*/ 40 w 84"/>
                <a:gd name="T7" fmla="*/ 40 h 40"/>
                <a:gd name="T8" fmla="*/ 47 w 84"/>
                <a:gd name="T9" fmla="*/ 39 h 40"/>
                <a:gd name="T10" fmla="*/ 84 w 84"/>
                <a:gd name="T11" fmla="*/ 0 h 40"/>
              </a:gdLst>
              <a:ahLst/>
              <a:cxnLst>
                <a:cxn ang="0">
                  <a:pos x="T0" y="T1"/>
                </a:cxn>
                <a:cxn ang="0">
                  <a:pos x="T2" y="T3"/>
                </a:cxn>
                <a:cxn ang="0">
                  <a:pos x="T4" y="T5"/>
                </a:cxn>
                <a:cxn ang="0">
                  <a:pos x="T6" y="T7"/>
                </a:cxn>
                <a:cxn ang="0">
                  <a:pos x="T8" y="T9"/>
                </a:cxn>
                <a:cxn ang="0">
                  <a:pos x="T10" y="T11"/>
                </a:cxn>
              </a:cxnLst>
              <a:rect l="0" t="0" r="r" b="b"/>
              <a:pathLst>
                <a:path w="84" h="40">
                  <a:moveTo>
                    <a:pt x="84" y="0"/>
                  </a:moveTo>
                  <a:cubicBezTo>
                    <a:pt x="56" y="3"/>
                    <a:pt x="28" y="4"/>
                    <a:pt x="0" y="5"/>
                  </a:cubicBezTo>
                  <a:cubicBezTo>
                    <a:pt x="2" y="13"/>
                    <a:pt x="5" y="21"/>
                    <a:pt x="10" y="27"/>
                  </a:cubicBezTo>
                  <a:cubicBezTo>
                    <a:pt x="18" y="34"/>
                    <a:pt x="29" y="40"/>
                    <a:pt x="40" y="40"/>
                  </a:cubicBezTo>
                  <a:cubicBezTo>
                    <a:pt x="42" y="40"/>
                    <a:pt x="45" y="40"/>
                    <a:pt x="47" y="39"/>
                  </a:cubicBezTo>
                  <a:cubicBezTo>
                    <a:pt x="68" y="34"/>
                    <a:pt x="78" y="18"/>
                    <a:pt x="84"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083" name="Freeform 332"/>
            <p:cNvSpPr>
              <a:spLocks noEditPoints="1"/>
            </p:cNvSpPr>
            <p:nvPr/>
          </p:nvSpPr>
          <p:spPr bwMode="auto">
            <a:xfrm>
              <a:off x="2351089" y="7151688"/>
              <a:ext cx="300036" cy="338139"/>
            </a:xfrm>
            <a:custGeom>
              <a:avLst/>
              <a:gdLst>
                <a:gd name="T0" fmla="*/ 2147483646 w 80"/>
                <a:gd name="T1" fmla="*/ 2147483646 h 90"/>
                <a:gd name="T2" fmla="*/ 2147483646 w 80"/>
                <a:gd name="T3" fmla="*/ 2147483646 h 90"/>
                <a:gd name="T4" fmla="*/ 2147483646 w 80"/>
                <a:gd name="T5" fmla="*/ 2147483646 h 90"/>
                <a:gd name="T6" fmla="*/ 2147483646 w 80"/>
                <a:gd name="T7" fmla="*/ 2147483646 h 90"/>
                <a:gd name="T8" fmla="*/ 2147483646 w 80"/>
                <a:gd name="T9" fmla="*/ 2147483646 h 90"/>
                <a:gd name="T10" fmla="*/ 2147483646 w 80"/>
                <a:gd name="T11" fmla="*/ 2147483646 h 90"/>
                <a:gd name="T12" fmla="*/ 0 w 80"/>
                <a:gd name="T13" fmla="*/ 2147483646 h 90"/>
                <a:gd name="T14" fmla="*/ 2147483646 w 80"/>
                <a:gd name="T15" fmla="*/ 2147483646 h 90"/>
                <a:gd name="T16" fmla="*/ 0 w 80"/>
                <a:gd name="T17" fmla="*/ 2147483646 h 90"/>
                <a:gd name="T18" fmla="*/ 0 w 80"/>
                <a:gd name="T19" fmla="*/ 2147483646 h 90"/>
                <a:gd name="T20" fmla="*/ 2147483646 w 80"/>
                <a:gd name="T21" fmla="*/ 0 h 90"/>
                <a:gd name="T22" fmla="*/ 2147483646 w 80"/>
                <a:gd name="T23" fmla="*/ 2147483646 h 90"/>
                <a:gd name="T24" fmla="*/ 2147483646 w 80"/>
                <a:gd name="T25" fmla="*/ 2147483646 h 90"/>
                <a:gd name="T26" fmla="*/ 2147483646 w 80"/>
                <a:gd name="T27" fmla="*/ 2147483646 h 90"/>
                <a:gd name="T28" fmla="*/ 2147483646 w 80"/>
                <a:gd name="T29" fmla="*/ 0 h 9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0" h="90">
                  <a:moveTo>
                    <a:pt x="28" y="90"/>
                  </a:moveTo>
                  <a:cubicBezTo>
                    <a:pt x="28" y="90"/>
                    <a:pt x="29" y="90"/>
                    <a:pt x="29" y="90"/>
                  </a:cubicBezTo>
                  <a:cubicBezTo>
                    <a:pt x="29" y="90"/>
                    <a:pt x="28" y="90"/>
                    <a:pt x="28" y="90"/>
                  </a:cubicBezTo>
                  <a:moveTo>
                    <a:pt x="28" y="90"/>
                  </a:moveTo>
                  <a:cubicBezTo>
                    <a:pt x="28" y="90"/>
                    <a:pt x="28" y="90"/>
                    <a:pt x="28" y="90"/>
                  </a:cubicBezTo>
                  <a:cubicBezTo>
                    <a:pt x="28" y="90"/>
                    <a:pt x="28" y="90"/>
                    <a:pt x="28" y="90"/>
                  </a:cubicBezTo>
                  <a:moveTo>
                    <a:pt x="0" y="77"/>
                  </a:moveTo>
                  <a:cubicBezTo>
                    <a:pt x="7" y="84"/>
                    <a:pt x="16" y="89"/>
                    <a:pt x="28" y="90"/>
                  </a:cubicBezTo>
                  <a:cubicBezTo>
                    <a:pt x="16" y="89"/>
                    <a:pt x="7" y="84"/>
                    <a:pt x="0" y="77"/>
                  </a:cubicBezTo>
                  <a:cubicBezTo>
                    <a:pt x="0" y="77"/>
                    <a:pt x="0" y="77"/>
                    <a:pt x="0" y="77"/>
                  </a:cubicBezTo>
                  <a:moveTo>
                    <a:pt x="76" y="0"/>
                  </a:moveTo>
                  <a:cubicBezTo>
                    <a:pt x="77" y="3"/>
                    <a:pt x="78" y="6"/>
                    <a:pt x="78" y="9"/>
                  </a:cubicBezTo>
                  <a:cubicBezTo>
                    <a:pt x="80" y="15"/>
                    <a:pt x="80" y="21"/>
                    <a:pt x="80" y="28"/>
                  </a:cubicBezTo>
                  <a:cubicBezTo>
                    <a:pt x="80" y="21"/>
                    <a:pt x="80" y="15"/>
                    <a:pt x="78" y="9"/>
                  </a:cubicBezTo>
                  <a:cubicBezTo>
                    <a:pt x="78" y="6"/>
                    <a:pt x="77" y="3"/>
                    <a:pt x="76" y="0"/>
                  </a:cubicBezTo>
                </a:path>
              </a:pathLst>
            </a:custGeom>
            <a:solidFill>
              <a:srgbClr val="F5A3BD"/>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384" name="Freeform 333"/>
            <p:cNvSpPr>
              <a:spLocks noEditPoints="1"/>
            </p:cNvSpPr>
            <p:nvPr/>
          </p:nvSpPr>
          <p:spPr bwMode="auto">
            <a:xfrm>
              <a:off x="2265892" y="7099232"/>
              <a:ext cx="385519" cy="389063"/>
            </a:xfrm>
            <a:custGeom>
              <a:avLst/>
              <a:gdLst>
                <a:gd name="T0" fmla="*/ 49 w 103"/>
                <a:gd name="T1" fmla="*/ 39 h 104"/>
                <a:gd name="T2" fmla="*/ 47 w 103"/>
                <a:gd name="T3" fmla="*/ 37 h 104"/>
                <a:gd name="T4" fmla="*/ 46 w 103"/>
                <a:gd name="T5" fmla="*/ 32 h 104"/>
                <a:gd name="T6" fmla="*/ 48 w 103"/>
                <a:gd name="T7" fmla="*/ 30 h 104"/>
                <a:gd name="T8" fmla="*/ 48 w 103"/>
                <a:gd name="T9" fmla="*/ 30 h 104"/>
                <a:gd name="T10" fmla="*/ 50 w 103"/>
                <a:gd name="T11" fmla="*/ 31 h 104"/>
                <a:gd name="T12" fmla="*/ 51 w 103"/>
                <a:gd name="T13" fmla="*/ 36 h 104"/>
                <a:gd name="T14" fmla="*/ 49 w 103"/>
                <a:gd name="T15" fmla="*/ 39 h 104"/>
                <a:gd name="T16" fmla="*/ 49 w 103"/>
                <a:gd name="T17" fmla="*/ 39 h 104"/>
                <a:gd name="T18" fmla="*/ 89 w 103"/>
                <a:gd name="T19" fmla="*/ 4 h 104"/>
                <a:gd name="T20" fmla="*/ 0 w 103"/>
                <a:gd name="T21" fmla="*/ 45 h 104"/>
                <a:gd name="T22" fmla="*/ 16 w 103"/>
                <a:gd name="T23" fmla="*/ 84 h 104"/>
                <a:gd name="T24" fmla="*/ 45 w 103"/>
                <a:gd name="T25" fmla="*/ 94 h 104"/>
                <a:gd name="T26" fmla="*/ 92 w 103"/>
                <a:gd name="T27" fmla="*/ 45 h 104"/>
                <a:gd name="T28" fmla="*/ 89 w 103"/>
                <a:gd name="T29" fmla="*/ 4 h 104"/>
                <a:gd name="T30" fmla="*/ 96 w 103"/>
                <a:gd name="T31" fmla="*/ 0 h 104"/>
                <a:gd name="T32" fmla="*/ 90 w 103"/>
                <a:gd name="T33" fmla="*/ 3 h 104"/>
                <a:gd name="T34" fmla="*/ 88 w 103"/>
                <a:gd name="T35" fmla="*/ 65 h 104"/>
                <a:gd name="T36" fmla="*/ 46 w 103"/>
                <a:gd name="T37" fmla="*/ 97 h 104"/>
                <a:gd name="T38" fmla="*/ 34 w 103"/>
                <a:gd name="T39" fmla="*/ 95 h 104"/>
                <a:gd name="T40" fmla="*/ 23 w 103"/>
                <a:gd name="T41" fmla="*/ 91 h 104"/>
                <a:gd name="T42" fmla="*/ 51 w 103"/>
                <a:gd name="T43" fmla="*/ 104 h 104"/>
                <a:gd name="T44" fmla="*/ 51 w 103"/>
                <a:gd name="T45" fmla="*/ 104 h 104"/>
                <a:gd name="T46" fmla="*/ 51 w 103"/>
                <a:gd name="T47" fmla="*/ 104 h 104"/>
                <a:gd name="T48" fmla="*/ 51 w 103"/>
                <a:gd name="T49" fmla="*/ 104 h 104"/>
                <a:gd name="T50" fmla="*/ 52 w 103"/>
                <a:gd name="T51" fmla="*/ 104 h 104"/>
                <a:gd name="T52" fmla="*/ 52 w 103"/>
                <a:gd name="T53" fmla="*/ 104 h 104"/>
                <a:gd name="T54" fmla="*/ 57 w 103"/>
                <a:gd name="T55" fmla="*/ 104 h 104"/>
                <a:gd name="T56" fmla="*/ 103 w 103"/>
                <a:gd name="T57" fmla="*/ 42 h 104"/>
                <a:gd name="T58" fmla="*/ 101 w 103"/>
                <a:gd name="T59" fmla="*/ 23 h 104"/>
                <a:gd name="T60" fmla="*/ 99 w 103"/>
                <a:gd name="T61" fmla="*/ 14 h 104"/>
                <a:gd name="T62" fmla="*/ 96 w 103"/>
                <a:gd name="T63"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3" h="104">
                  <a:moveTo>
                    <a:pt x="49" y="39"/>
                  </a:moveTo>
                  <a:cubicBezTo>
                    <a:pt x="48" y="39"/>
                    <a:pt x="47" y="38"/>
                    <a:pt x="47" y="37"/>
                  </a:cubicBezTo>
                  <a:cubicBezTo>
                    <a:pt x="47" y="37"/>
                    <a:pt x="47" y="35"/>
                    <a:pt x="46" y="32"/>
                  </a:cubicBezTo>
                  <a:cubicBezTo>
                    <a:pt x="46" y="31"/>
                    <a:pt x="47" y="30"/>
                    <a:pt x="48" y="30"/>
                  </a:cubicBezTo>
                  <a:cubicBezTo>
                    <a:pt x="48" y="30"/>
                    <a:pt x="48" y="30"/>
                    <a:pt x="48" y="30"/>
                  </a:cubicBezTo>
                  <a:cubicBezTo>
                    <a:pt x="49" y="30"/>
                    <a:pt x="50" y="30"/>
                    <a:pt x="50" y="31"/>
                  </a:cubicBezTo>
                  <a:cubicBezTo>
                    <a:pt x="51" y="35"/>
                    <a:pt x="51" y="36"/>
                    <a:pt x="51" y="36"/>
                  </a:cubicBezTo>
                  <a:cubicBezTo>
                    <a:pt x="51" y="37"/>
                    <a:pt x="50" y="38"/>
                    <a:pt x="49" y="39"/>
                  </a:cubicBezTo>
                  <a:cubicBezTo>
                    <a:pt x="49" y="39"/>
                    <a:pt x="49" y="39"/>
                    <a:pt x="49" y="39"/>
                  </a:cubicBezTo>
                  <a:moveTo>
                    <a:pt x="89" y="4"/>
                  </a:moveTo>
                  <a:cubicBezTo>
                    <a:pt x="61" y="20"/>
                    <a:pt x="31" y="34"/>
                    <a:pt x="0" y="45"/>
                  </a:cubicBezTo>
                  <a:cubicBezTo>
                    <a:pt x="4" y="59"/>
                    <a:pt x="9" y="73"/>
                    <a:pt x="16" y="84"/>
                  </a:cubicBezTo>
                  <a:cubicBezTo>
                    <a:pt x="25" y="91"/>
                    <a:pt x="35" y="94"/>
                    <a:pt x="45" y="94"/>
                  </a:cubicBezTo>
                  <a:cubicBezTo>
                    <a:pt x="68" y="94"/>
                    <a:pt x="90" y="76"/>
                    <a:pt x="92" y="45"/>
                  </a:cubicBezTo>
                  <a:cubicBezTo>
                    <a:pt x="94" y="32"/>
                    <a:pt x="92" y="18"/>
                    <a:pt x="89" y="4"/>
                  </a:cubicBezTo>
                  <a:moveTo>
                    <a:pt x="96" y="0"/>
                  </a:moveTo>
                  <a:cubicBezTo>
                    <a:pt x="94" y="1"/>
                    <a:pt x="92" y="2"/>
                    <a:pt x="90" y="3"/>
                  </a:cubicBezTo>
                  <a:cubicBezTo>
                    <a:pt x="95" y="24"/>
                    <a:pt x="97" y="45"/>
                    <a:pt x="88" y="65"/>
                  </a:cubicBezTo>
                  <a:cubicBezTo>
                    <a:pt x="80" y="83"/>
                    <a:pt x="65" y="97"/>
                    <a:pt x="46" y="97"/>
                  </a:cubicBezTo>
                  <a:cubicBezTo>
                    <a:pt x="42" y="97"/>
                    <a:pt x="38" y="96"/>
                    <a:pt x="34" y="95"/>
                  </a:cubicBezTo>
                  <a:cubicBezTo>
                    <a:pt x="30" y="94"/>
                    <a:pt x="26" y="93"/>
                    <a:pt x="23" y="91"/>
                  </a:cubicBezTo>
                  <a:cubicBezTo>
                    <a:pt x="30" y="98"/>
                    <a:pt x="39" y="103"/>
                    <a:pt x="51" y="104"/>
                  </a:cubicBezTo>
                  <a:cubicBezTo>
                    <a:pt x="51" y="104"/>
                    <a:pt x="51" y="104"/>
                    <a:pt x="51" y="104"/>
                  </a:cubicBezTo>
                  <a:cubicBezTo>
                    <a:pt x="51" y="104"/>
                    <a:pt x="51" y="104"/>
                    <a:pt x="51" y="104"/>
                  </a:cubicBezTo>
                  <a:cubicBezTo>
                    <a:pt x="51" y="104"/>
                    <a:pt x="51" y="104"/>
                    <a:pt x="51" y="104"/>
                  </a:cubicBezTo>
                  <a:cubicBezTo>
                    <a:pt x="51" y="104"/>
                    <a:pt x="52" y="104"/>
                    <a:pt x="52" y="104"/>
                  </a:cubicBezTo>
                  <a:cubicBezTo>
                    <a:pt x="52" y="104"/>
                    <a:pt x="52" y="104"/>
                    <a:pt x="52" y="104"/>
                  </a:cubicBezTo>
                  <a:cubicBezTo>
                    <a:pt x="53" y="104"/>
                    <a:pt x="55" y="104"/>
                    <a:pt x="57" y="104"/>
                  </a:cubicBezTo>
                  <a:cubicBezTo>
                    <a:pt x="89" y="104"/>
                    <a:pt x="103" y="72"/>
                    <a:pt x="103" y="42"/>
                  </a:cubicBezTo>
                  <a:cubicBezTo>
                    <a:pt x="103" y="35"/>
                    <a:pt x="103" y="29"/>
                    <a:pt x="101" y="23"/>
                  </a:cubicBezTo>
                  <a:cubicBezTo>
                    <a:pt x="101" y="20"/>
                    <a:pt x="100" y="17"/>
                    <a:pt x="99" y="14"/>
                  </a:cubicBezTo>
                  <a:cubicBezTo>
                    <a:pt x="98" y="10"/>
                    <a:pt x="97" y="5"/>
                    <a:pt x="96"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385" name="Freeform 334"/>
            <p:cNvSpPr/>
            <p:nvPr/>
          </p:nvSpPr>
          <p:spPr bwMode="auto">
            <a:xfrm>
              <a:off x="1206500" y="6161088"/>
              <a:ext cx="1438642" cy="1418196"/>
            </a:xfrm>
            <a:custGeom>
              <a:avLst/>
              <a:gdLst>
                <a:gd name="T0" fmla="*/ 8 w 383"/>
                <a:gd name="T1" fmla="*/ 278 h 377"/>
                <a:gd name="T2" fmla="*/ 91 w 383"/>
                <a:gd name="T3" fmla="*/ 81 h 377"/>
                <a:gd name="T4" fmla="*/ 224 w 383"/>
                <a:gd name="T5" fmla="*/ 15 h 377"/>
                <a:gd name="T6" fmla="*/ 352 w 383"/>
                <a:gd name="T7" fmla="*/ 189 h 377"/>
                <a:gd name="T8" fmla="*/ 374 w 383"/>
                <a:gd name="T9" fmla="*/ 294 h 377"/>
                <a:gd name="T10" fmla="*/ 289 w 383"/>
                <a:gd name="T11" fmla="*/ 323 h 377"/>
                <a:gd name="T12" fmla="*/ 220 w 383"/>
                <a:gd name="T13" fmla="*/ 190 h 377"/>
                <a:gd name="T14" fmla="*/ 126 w 383"/>
                <a:gd name="T15" fmla="*/ 247 h 377"/>
                <a:gd name="T16" fmla="*/ 111 w 383"/>
                <a:gd name="T17" fmla="*/ 291 h 377"/>
                <a:gd name="T18" fmla="*/ 63 w 383"/>
                <a:gd name="T19" fmla="*/ 369 h 377"/>
                <a:gd name="T20" fmla="*/ 14 w 383"/>
                <a:gd name="T21" fmla="*/ 343 h 377"/>
                <a:gd name="T22" fmla="*/ 8 w 383"/>
                <a:gd name="T23" fmla="*/ 278 h 377"/>
                <a:gd name="T24" fmla="*/ 7 w 383"/>
                <a:gd name="T25" fmla="*/ 280 h 377"/>
                <a:gd name="T26" fmla="*/ 62 w 383"/>
                <a:gd name="T27" fmla="*/ 371 h 377"/>
                <a:gd name="T28" fmla="*/ 106 w 383"/>
                <a:gd name="T29" fmla="*/ 314 h 377"/>
                <a:gd name="T30" fmla="*/ 175 w 383"/>
                <a:gd name="T31" fmla="*/ 197 h 377"/>
                <a:gd name="T32" fmla="*/ 246 w 383"/>
                <a:gd name="T33" fmla="*/ 210 h 377"/>
                <a:gd name="T34" fmla="*/ 316 w 383"/>
                <a:gd name="T35" fmla="*/ 344 h 377"/>
                <a:gd name="T36" fmla="*/ 370 w 383"/>
                <a:gd name="T37" fmla="*/ 314 h 377"/>
                <a:gd name="T38" fmla="*/ 365 w 383"/>
                <a:gd name="T39" fmla="*/ 225 h 377"/>
                <a:gd name="T40" fmla="*/ 200 w 383"/>
                <a:gd name="T41" fmla="*/ 9 h 377"/>
                <a:gd name="T42" fmla="*/ 73 w 383"/>
                <a:gd name="T43" fmla="*/ 108 h 377"/>
                <a:gd name="T44" fmla="*/ 7 w 383"/>
                <a:gd name="T45" fmla="*/ 280 h 377"/>
                <a:gd name="T46" fmla="*/ 8 w 383"/>
                <a:gd name="T47" fmla="*/ 278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83" h="377">
                  <a:moveTo>
                    <a:pt x="8" y="278"/>
                  </a:moveTo>
                  <a:cubicBezTo>
                    <a:pt x="23" y="210"/>
                    <a:pt x="51" y="137"/>
                    <a:pt x="91" y="81"/>
                  </a:cubicBezTo>
                  <a:cubicBezTo>
                    <a:pt x="122" y="36"/>
                    <a:pt x="167" y="0"/>
                    <a:pt x="224" y="15"/>
                  </a:cubicBezTo>
                  <a:cubicBezTo>
                    <a:pt x="296" y="35"/>
                    <a:pt x="331" y="125"/>
                    <a:pt x="352" y="189"/>
                  </a:cubicBezTo>
                  <a:cubicBezTo>
                    <a:pt x="363" y="221"/>
                    <a:pt x="377" y="260"/>
                    <a:pt x="374" y="294"/>
                  </a:cubicBezTo>
                  <a:cubicBezTo>
                    <a:pt x="370" y="343"/>
                    <a:pt x="317" y="360"/>
                    <a:pt x="289" y="323"/>
                  </a:cubicBezTo>
                  <a:cubicBezTo>
                    <a:pt x="261" y="287"/>
                    <a:pt x="275" y="201"/>
                    <a:pt x="220" y="190"/>
                  </a:cubicBezTo>
                  <a:cubicBezTo>
                    <a:pt x="177" y="181"/>
                    <a:pt x="142" y="212"/>
                    <a:pt x="126" y="247"/>
                  </a:cubicBezTo>
                  <a:cubicBezTo>
                    <a:pt x="120" y="261"/>
                    <a:pt x="116" y="276"/>
                    <a:pt x="111" y="291"/>
                  </a:cubicBezTo>
                  <a:cubicBezTo>
                    <a:pt x="103" y="321"/>
                    <a:pt x="98" y="360"/>
                    <a:pt x="63" y="369"/>
                  </a:cubicBezTo>
                  <a:cubicBezTo>
                    <a:pt x="44" y="374"/>
                    <a:pt x="23" y="358"/>
                    <a:pt x="14" y="343"/>
                  </a:cubicBezTo>
                  <a:cubicBezTo>
                    <a:pt x="1" y="325"/>
                    <a:pt x="4" y="299"/>
                    <a:pt x="8" y="278"/>
                  </a:cubicBezTo>
                  <a:cubicBezTo>
                    <a:pt x="8" y="279"/>
                    <a:pt x="7" y="280"/>
                    <a:pt x="7" y="280"/>
                  </a:cubicBezTo>
                  <a:cubicBezTo>
                    <a:pt x="0" y="319"/>
                    <a:pt x="9" y="377"/>
                    <a:pt x="62" y="371"/>
                  </a:cubicBezTo>
                  <a:cubicBezTo>
                    <a:pt x="88" y="369"/>
                    <a:pt x="100" y="336"/>
                    <a:pt x="106" y="314"/>
                  </a:cubicBezTo>
                  <a:cubicBezTo>
                    <a:pt x="117" y="271"/>
                    <a:pt x="128" y="214"/>
                    <a:pt x="175" y="197"/>
                  </a:cubicBezTo>
                  <a:cubicBezTo>
                    <a:pt x="200" y="189"/>
                    <a:pt x="229" y="187"/>
                    <a:pt x="246" y="210"/>
                  </a:cubicBezTo>
                  <a:cubicBezTo>
                    <a:pt x="275" y="248"/>
                    <a:pt x="259" y="330"/>
                    <a:pt x="316" y="344"/>
                  </a:cubicBezTo>
                  <a:cubicBezTo>
                    <a:pt x="342" y="351"/>
                    <a:pt x="361" y="335"/>
                    <a:pt x="370" y="314"/>
                  </a:cubicBezTo>
                  <a:cubicBezTo>
                    <a:pt x="383" y="285"/>
                    <a:pt x="372" y="253"/>
                    <a:pt x="365" y="225"/>
                  </a:cubicBezTo>
                  <a:cubicBezTo>
                    <a:pt x="343" y="143"/>
                    <a:pt x="301" y="15"/>
                    <a:pt x="200" y="9"/>
                  </a:cubicBezTo>
                  <a:cubicBezTo>
                    <a:pt x="141" y="6"/>
                    <a:pt x="100" y="63"/>
                    <a:pt x="73" y="108"/>
                  </a:cubicBezTo>
                  <a:cubicBezTo>
                    <a:pt x="42" y="159"/>
                    <a:pt x="20" y="221"/>
                    <a:pt x="7" y="280"/>
                  </a:cubicBezTo>
                  <a:cubicBezTo>
                    <a:pt x="7" y="280"/>
                    <a:pt x="8" y="279"/>
                    <a:pt x="8" y="278"/>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386" name="Freeform 335"/>
            <p:cNvSpPr/>
            <p:nvPr/>
          </p:nvSpPr>
          <p:spPr bwMode="auto">
            <a:xfrm>
              <a:off x="1711122" y="6493674"/>
              <a:ext cx="463876" cy="288659"/>
            </a:xfrm>
            <a:custGeom>
              <a:avLst/>
              <a:gdLst>
                <a:gd name="T0" fmla="*/ 11 w 124"/>
                <a:gd name="T1" fmla="*/ 34 h 77"/>
                <a:gd name="T2" fmla="*/ 80 w 124"/>
                <a:gd name="T3" fmla="*/ 6 h 77"/>
                <a:gd name="T4" fmla="*/ 116 w 124"/>
                <a:gd name="T5" fmla="*/ 41 h 77"/>
                <a:gd name="T6" fmla="*/ 62 w 124"/>
                <a:gd name="T7" fmla="*/ 72 h 77"/>
                <a:gd name="T8" fmla="*/ 11 w 124"/>
                <a:gd name="T9" fmla="*/ 34 h 77"/>
                <a:gd name="T10" fmla="*/ 10 w 124"/>
                <a:gd name="T11" fmla="*/ 36 h 77"/>
                <a:gd name="T12" fmla="*/ 85 w 124"/>
                <a:gd name="T13" fmla="*/ 72 h 77"/>
                <a:gd name="T14" fmla="*/ 118 w 124"/>
                <a:gd name="T15" fmla="*/ 44 h 77"/>
                <a:gd name="T16" fmla="*/ 62 w 124"/>
                <a:gd name="T17" fmla="*/ 3 h 77"/>
                <a:gd name="T18" fmla="*/ 10 w 124"/>
                <a:gd name="T19" fmla="*/ 36 h 77"/>
                <a:gd name="T20" fmla="*/ 11 w 124"/>
                <a:gd name="T21" fmla="*/ 34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4" h="77">
                  <a:moveTo>
                    <a:pt x="11" y="34"/>
                  </a:moveTo>
                  <a:cubicBezTo>
                    <a:pt x="20" y="11"/>
                    <a:pt x="57" y="0"/>
                    <a:pt x="80" y="6"/>
                  </a:cubicBezTo>
                  <a:cubicBezTo>
                    <a:pt x="96" y="10"/>
                    <a:pt x="111" y="25"/>
                    <a:pt x="116" y="41"/>
                  </a:cubicBezTo>
                  <a:cubicBezTo>
                    <a:pt x="124" y="71"/>
                    <a:pt x="80" y="72"/>
                    <a:pt x="62" y="72"/>
                  </a:cubicBezTo>
                  <a:cubicBezTo>
                    <a:pt x="40" y="72"/>
                    <a:pt x="4" y="65"/>
                    <a:pt x="11" y="34"/>
                  </a:cubicBezTo>
                  <a:cubicBezTo>
                    <a:pt x="11" y="35"/>
                    <a:pt x="10" y="36"/>
                    <a:pt x="10" y="36"/>
                  </a:cubicBezTo>
                  <a:cubicBezTo>
                    <a:pt x="0" y="77"/>
                    <a:pt x="61" y="75"/>
                    <a:pt x="85" y="72"/>
                  </a:cubicBezTo>
                  <a:cubicBezTo>
                    <a:pt x="102" y="71"/>
                    <a:pt x="118" y="63"/>
                    <a:pt x="118" y="44"/>
                  </a:cubicBezTo>
                  <a:cubicBezTo>
                    <a:pt x="117" y="18"/>
                    <a:pt x="86" y="0"/>
                    <a:pt x="62" y="3"/>
                  </a:cubicBezTo>
                  <a:cubicBezTo>
                    <a:pt x="42" y="5"/>
                    <a:pt x="18" y="16"/>
                    <a:pt x="10" y="36"/>
                  </a:cubicBezTo>
                  <a:cubicBezTo>
                    <a:pt x="10" y="36"/>
                    <a:pt x="11" y="35"/>
                    <a:pt x="11" y="34"/>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387" name="Freeform 336"/>
            <p:cNvSpPr>
              <a:spLocks noEditPoints="1"/>
            </p:cNvSpPr>
            <p:nvPr/>
          </p:nvSpPr>
          <p:spPr bwMode="auto">
            <a:xfrm>
              <a:off x="1397693" y="6355619"/>
              <a:ext cx="1040586" cy="859703"/>
            </a:xfrm>
            <a:custGeom>
              <a:avLst/>
              <a:gdLst>
                <a:gd name="T0" fmla="*/ 1 w 277"/>
                <a:gd name="T1" fmla="*/ 226 h 228"/>
                <a:gd name="T2" fmla="*/ 4 w 277"/>
                <a:gd name="T3" fmla="*/ 227 h 228"/>
                <a:gd name="T4" fmla="*/ 8 w 277"/>
                <a:gd name="T5" fmla="*/ 205 h 228"/>
                <a:gd name="T6" fmla="*/ 269 w 277"/>
                <a:gd name="T7" fmla="*/ 190 h 228"/>
                <a:gd name="T8" fmla="*/ 275 w 277"/>
                <a:gd name="T9" fmla="*/ 211 h 228"/>
                <a:gd name="T10" fmla="*/ 273 w 277"/>
                <a:gd name="T11" fmla="*/ 189 h 228"/>
                <a:gd name="T12" fmla="*/ 17 w 277"/>
                <a:gd name="T13" fmla="*/ 168 h 228"/>
                <a:gd name="T14" fmla="*/ 13 w 277"/>
                <a:gd name="T15" fmla="*/ 189 h 228"/>
                <a:gd name="T16" fmla="*/ 20 w 277"/>
                <a:gd name="T17" fmla="*/ 166 h 228"/>
                <a:gd name="T18" fmla="*/ 260 w 277"/>
                <a:gd name="T19" fmla="*/ 149 h 228"/>
                <a:gd name="T20" fmla="*/ 266 w 277"/>
                <a:gd name="T21" fmla="*/ 172 h 228"/>
                <a:gd name="T22" fmla="*/ 262 w 277"/>
                <a:gd name="T23" fmla="*/ 150 h 228"/>
                <a:gd name="T24" fmla="*/ 31 w 277"/>
                <a:gd name="T25" fmla="*/ 130 h 228"/>
                <a:gd name="T26" fmla="*/ 26 w 277"/>
                <a:gd name="T27" fmla="*/ 151 h 228"/>
                <a:gd name="T28" fmla="*/ 34 w 277"/>
                <a:gd name="T29" fmla="*/ 129 h 228"/>
                <a:gd name="T30" fmla="*/ 247 w 277"/>
                <a:gd name="T31" fmla="*/ 111 h 228"/>
                <a:gd name="T32" fmla="*/ 254 w 277"/>
                <a:gd name="T33" fmla="*/ 134 h 228"/>
                <a:gd name="T34" fmla="*/ 249 w 277"/>
                <a:gd name="T35" fmla="*/ 112 h 228"/>
                <a:gd name="T36" fmla="*/ 47 w 277"/>
                <a:gd name="T37" fmla="*/ 93 h 228"/>
                <a:gd name="T38" fmla="*/ 40 w 277"/>
                <a:gd name="T39" fmla="*/ 114 h 228"/>
                <a:gd name="T40" fmla="*/ 50 w 277"/>
                <a:gd name="T41" fmla="*/ 92 h 228"/>
                <a:gd name="T42" fmla="*/ 230 w 277"/>
                <a:gd name="T43" fmla="*/ 74 h 228"/>
                <a:gd name="T44" fmla="*/ 238 w 277"/>
                <a:gd name="T45" fmla="*/ 95 h 228"/>
                <a:gd name="T46" fmla="*/ 242 w 277"/>
                <a:gd name="T47" fmla="*/ 94 h 228"/>
                <a:gd name="T48" fmla="*/ 68 w 277"/>
                <a:gd name="T49" fmla="*/ 57 h 228"/>
                <a:gd name="T50" fmla="*/ 57 w 277"/>
                <a:gd name="T51" fmla="*/ 78 h 228"/>
                <a:gd name="T52" fmla="*/ 70 w 277"/>
                <a:gd name="T53" fmla="*/ 60 h 228"/>
                <a:gd name="T54" fmla="*/ 211 w 277"/>
                <a:gd name="T55" fmla="*/ 40 h 228"/>
                <a:gd name="T56" fmla="*/ 220 w 277"/>
                <a:gd name="T57" fmla="*/ 60 h 228"/>
                <a:gd name="T58" fmla="*/ 223 w 277"/>
                <a:gd name="T59" fmla="*/ 58 h 228"/>
                <a:gd name="T60" fmla="*/ 93 w 277"/>
                <a:gd name="T61" fmla="*/ 25 h 228"/>
                <a:gd name="T62" fmla="*/ 78 w 277"/>
                <a:gd name="T63" fmla="*/ 44 h 228"/>
                <a:gd name="T64" fmla="*/ 81 w 277"/>
                <a:gd name="T65" fmla="*/ 44 h 228"/>
                <a:gd name="T66" fmla="*/ 93 w 277"/>
                <a:gd name="T67" fmla="*/ 25 h 228"/>
                <a:gd name="T68" fmla="*/ 181 w 277"/>
                <a:gd name="T69" fmla="*/ 15 h 228"/>
                <a:gd name="T70" fmla="*/ 198 w 277"/>
                <a:gd name="T71" fmla="*/ 29 h 228"/>
                <a:gd name="T72" fmla="*/ 184 w 277"/>
                <a:gd name="T73" fmla="*/ 12 h 228"/>
                <a:gd name="T74" fmla="*/ 125 w 277"/>
                <a:gd name="T75" fmla="*/ 3 h 228"/>
                <a:gd name="T76" fmla="*/ 108 w 277"/>
                <a:gd name="T77" fmla="*/ 16 h 228"/>
                <a:gd name="T78" fmla="*/ 128 w 277"/>
                <a:gd name="T79" fmla="*/ 5 h 228"/>
                <a:gd name="T80" fmla="*/ 145 w 277"/>
                <a:gd name="T81" fmla="*/ 0 h 228"/>
                <a:gd name="T82" fmla="*/ 145 w 277"/>
                <a:gd name="T83" fmla="*/ 4 h 228"/>
                <a:gd name="T84" fmla="*/ 164 w 277"/>
                <a:gd name="T85" fmla="*/ 7 h 228"/>
                <a:gd name="T86" fmla="*/ 165 w 277"/>
                <a:gd name="T87" fmla="*/ 3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77" h="228">
                  <a:moveTo>
                    <a:pt x="8" y="205"/>
                  </a:moveTo>
                  <a:cubicBezTo>
                    <a:pt x="7" y="205"/>
                    <a:pt x="6" y="205"/>
                    <a:pt x="6" y="206"/>
                  </a:cubicBezTo>
                  <a:cubicBezTo>
                    <a:pt x="4" y="213"/>
                    <a:pt x="2" y="220"/>
                    <a:pt x="1" y="226"/>
                  </a:cubicBezTo>
                  <a:cubicBezTo>
                    <a:pt x="0" y="227"/>
                    <a:pt x="1" y="228"/>
                    <a:pt x="2" y="228"/>
                  </a:cubicBezTo>
                  <a:cubicBezTo>
                    <a:pt x="3" y="228"/>
                    <a:pt x="3" y="228"/>
                    <a:pt x="3" y="228"/>
                  </a:cubicBezTo>
                  <a:cubicBezTo>
                    <a:pt x="3" y="228"/>
                    <a:pt x="4" y="227"/>
                    <a:pt x="4" y="227"/>
                  </a:cubicBezTo>
                  <a:cubicBezTo>
                    <a:pt x="6" y="221"/>
                    <a:pt x="8" y="214"/>
                    <a:pt x="10" y="207"/>
                  </a:cubicBezTo>
                  <a:cubicBezTo>
                    <a:pt x="10" y="206"/>
                    <a:pt x="9" y="205"/>
                    <a:pt x="8" y="205"/>
                  </a:cubicBezTo>
                  <a:cubicBezTo>
                    <a:pt x="8" y="205"/>
                    <a:pt x="8" y="205"/>
                    <a:pt x="8" y="205"/>
                  </a:cubicBezTo>
                  <a:moveTo>
                    <a:pt x="271" y="188"/>
                  </a:moveTo>
                  <a:cubicBezTo>
                    <a:pt x="271" y="188"/>
                    <a:pt x="270" y="188"/>
                    <a:pt x="270" y="188"/>
                  </a:cubicBezTo>
                  <a:cubicBezTo>
                    <a:pt x="269" y="188"/>
                    <a:pt x="269" y="189"/>
                    <a:pt x="269" y="190"/>
                  </a:cubicBezTo>
                  <a:cubicBezTo>
                    <a:pt x="269" y="190"/>
                    <a:pt x="269" y="190"/>
                    <a:pt x="269" y="190"/>
                  </a:cubicBezTo>
                  <a:cubicBezTo>
                    <a:pt x="271" y="197"/>
                    <a:pt x="272" y="204"/>
                    <a:pt x="273" y="210"/>
                  </a:cubicBezTo>
                  <a:cubicBezTo>
                    <a:pt x="274" y="210"/>
                    <a:pt x="274" y="211"/>
                    <a:pt x="275" y="211"/>
                  </a:cubicBezTo>
                  <a:cubicBezTo>
                    <a:pt x="276" y="211"/>
                    <a:pt x="276" y="211"/>
                    <a:pt x="276" y="211"/>
                  </a:cubicBezTo>
                  <a:cubicBezTo>
                    <a:pt x="277" y="211"/>
                    <a:pt x="277" y="210"/>
                    <a:pt x="277" y="209"/>
                  </a:cubicBezTo>
                  <a:cubicBezTo>
                    <a:pt x="276" y="203"/>
                    <a:pt x="275" y="196"/>
                    <a:pt x="273" y="189"/>
                  </a:cubicBezTo>
                  <a:cubicBezTo>
                    <a:pt x="273" y="188"/>
                    <a:pt x="272" y="188"/>
                    <a:pt x="271" y="188"/>
                  </a:cubicBezTo>
                  <a:moveTo>
                    <a:pt x="19" y="166"/>
                  </a:moveTo>
                  <a:cubicBezTo>
                    <a:pt x="18" y="166"/>
                    <a:pt x="18" y="167"/>
                    <a:pt x="17" y="168"/>
                  </a:cubicBezTo>
                  <a:cubicBezTo>
                    <a:pt x="15" y="174"/>
                    <a:pt x="13" y="181"/>
                    <a:pt x="11" y="187"/>
                  </a:cubicBezTo>
                  <a:cubicBezTo>
                    <a:pt x="11" y="188"/>
                    <a:pt x="12" y="189"/>
                    <a:pt x="13" y="189"/>
                  </a:cubicBezTo>
                  <a:cubicBezTo>
                    <a:pt x="13" y="189"/>
                    <a:pt x="13" y="189"/>
                    <a:pt x="13" y="189"/>
                  </a:cubicBezTo>
                  <a:cubicBezTo>
                    <a:pt x="14" y="189"/>
                    <a:pt x="15" y="189"/>
                    <a:pt x="15" y="188"/>
                  </a:cubicBezTo>
                  <a:cubicBezTo>
                    <a:pt x="17" y="182"/>
                    <a:pt x="19" y="175"/>
                    <a:pt x="21" y="169"/>
                  </a:cubicBezTo>
                  <a:cubicBezTo>
                    <a:pt x="22" y="168"/>
                    <a:pt x="21" y="167"/>
                    <a:pt x="20" y="166"/>
                  </a:cubicBezTo>
                  <a:cubicBezTo>
                    <a:pt x="20" y="166"/>
                    <a:pt x="20" y="166"/>
                    <a:pt x="19" y="166"/>
                  </a:cubicBezTo>
                  <a:moveTo>
                    <a:pt x="260" y="149"/>
                  </a:moveTo>
                  <a:cubicBezTo>
                    <a:pt x="260" y="149"/>
                    <a:pt x="260" y="149"/>
                    <a:pt x="260" y="149"/>
                  </a:cubicBezTo>
                  <a:cubicBezTo>
                    <a:pt x="259" y="149"/>
                    <a:pt x="258" y="150"/>
                    <a:pt x="258" y="151"/>
                  </a:cubicBezTo>
                  <a:cubicBezTo>
                    <a:pt x="260" y="158"/>
                    <a:pt x="262" y="164"/>
                    <a:pt x="264" y="171"/>
                  </a:cubicBezTo>
                  <a:cubicBezTo>
                    <a:pt x="264" y="172"/>
                    <a:pt x="265" y="172"/>
                    <a:pt x="266" y="172"/>
                  </a:cubicBezTo>
                  <a:cubicBezTo>
                    <a:pt x="266" y="172"/>
                    <a:pt x="266" y="172"/>
                    <a:pt x="266" y="172"/>
                  </a:cubicBezTo>
                  <a:cubicBezTo>
                    <a:pt x="267" y="172"/>
                    <a:pt x="268" y="171"/>
                    <a:pt x="268" y="170"/>
                  </a:cubicBezTo>
                  <a:cubicBezTo>
                    <a:pt x="266" y="163"/>
                    <a:pt x="264" y="157"/>
                    <a:pt x="262" y="150"/>
                  </a:cubicBezTo>
                  <a:cubicBezTo>
                    <a:pt x="262" y="149"/>
                    <a:pt x="261" y="149"/>
                    <a:pt x="260" y="149"/>
                  </a:cubicBezTo>
                  <a:moveTo>
                    <a:pt x="33" y="129"/>
                  </a:moveTo>
                  <a:cubicBezTo>
                    <a:pt x="32" y="129"/>
                    <a:pt x="31" y="129"/>
                    <a:pt x="31" y="130"/>
                  </a:cubicBezTo>
                  <a:cubicBezTo>
                    <a:pt x="29" y="136"/>
                    <a:pt x="26" y="142"/>
                    <a:pt x="24" y="149"/>
                  </a:cubicBezTo>
                  <a:cubicBezTo>
                    <a:pt x="24" y="150"/>
                    <a:pt x="24" y="151"/>
                    <a:pt x="25" y="151"/>
                  </a:cubicBezTo>
                  <a:cubicBezTo>
                    <a:pt x="26" y="151"/>
                    <a:pt x="26" y="151"/>
                    <a:pt x="26" y="151"/>
                  </a:cubicBezTo>
                  <a:cubicBezTo>
                    <a:pt x="27" y="151"/>
                    <a:pt x="27" y="151"/>
                    <a:pt x="28" y="150"/>
                  </a:cubicBezTo>
                  <a:cubicBezTo>
                    <a:pt x="30" y="144"/>
                    <a:pt x="32" y="138"/>
                    <a:pt x="35" y="131"/>
                  </a:cubicBezTo>
                  <a:cubicBezTo>
                    <a:pt x="35" y="130"/>
                    <a:pt x="35" y="129"/>
                    <a:pt x="34" y="129"/>
                  </a:cubicBezTo>
                  <a:cubicBezTo>
                    <a:pt x="33" y="129"/>
                    <a:pt x="33" y="129"/>
                    <a:pt x="33" y="129"/>
                  </a:cubicBezTo>
                  <a:moveTo>
                    <a:pt x="247" y="111"/>
                  </a:moveTo>
                  <a:cubicBezTo>
                    <a:pt x="247" y="111"/>
                    <a:pt x="247" y="111"/>
                    <a:pt x="247" y="111"/>
                  </a:cubicBezTo>
                  <a:cubicBezTo>
                    <a:pt x="246" y="111"/>
                    <a:pt x="245" y="113"/>
                    <a:pt x="246" y="114"/>
                  </a:cubicBezTo>
                  <a:cubicBezTo>
                    <a:pt x="248" y="120"/>
                    <a:pt x="250" y="126"/>
                    <a:pt x="252" y="132"/>
                  </a:cubicBezTo>
                  <a:cubicBezTo>
                    <a:pt x="253" y="133"/>
                    <a:pt x="253" y="134"/>
                    <a:pt x="254" y="134"/>
                  </a:cubicBezTo>
                  <a:cubicBezTo>
                    <a:pt x="255" y="134"/>
                    <a:pt x="255" y="134"/>
                    <a:pt x="255" y="134"/>
                  </a:cubicBezTo>
                  <a:cubicBezTo>
                    <a:pt x="256" y="133"/>
                    <a:pt x="256" y="132"/>
                    <a:pt x="256" y="131"/>
                  </a:cubicBezTo>
                  <a:cubicBezTo>
                    <a:pt x="254" y="125"/>
                    <a:pt x="252" y="118"/>
                    <a:pt x="249" y="112"/>
                  </a:cubicBezTo>
                  <a:cubicBezTo>
                    <a:pt x="249" y="111"/>
                    <a:pt x="248" y="111"/>
                    <a:pt x="247" y="111"/>
                  </a:cubicBezTo>
                  <a:moveTo>
                    <a:pt x="49" y="92"/>
                  </a:moveTo>
                  <a:cubicBezTo>
                    <a:pt x="48" y="92"/>
                    <a:pt x="47" y="92"/>
                    <a:pt x="47" y="93"/>
                  </a:cubicBezTo>
                  <a:cubicBezTo>
                    <a:pt x="44" y="99"/>
                    <a:pt x="41" y="105"/>
                    <a:pt x="39" y="111"/>
                  </a:cubicBezTo>
                  <a:cubicBezTo>
                    <a:pt x="38" y="112"/>
                    <a:pt x="39" y="113"/>
                    <a:pt x="40" y="114"/>
                  </a:cubicBezTo>
                  <a:cubicBezTo>
                    <a:pt x="40" y="114"/>
                    <a:pt x="40" y="114"/>
                    <a:pt x="40" y="114"/>
                  </a:cubicBezTo>
                  <a:cubicBezTo>
                    <a:pt x="41" y="114"/>
                    <a:pt x="42" y="114"/>
                    <a:pt x="42" y="113"/>
                  </a:cubicBezTo>
                  <a:cubicBezTo>
                    <a:pt x="45" y="107"/>
                    <a:pt x="48" y="101"/>
                    <a:pt x="51" y="95"/>
                  </a:cubicBezTo>
                  <a:cubicBezTo>
                    <a:pt x="51" y="94"/>
                    <a:pt x="51" y="93"/>
                    <a:pt x="50" y="92"/>
                  </a:cubicBezTo>
                  <a:cubicBezTo>
                    <a:pt x="49" y="92"/>
                    <a:pt x="49" y="92"/>
                    <a:pt x="49" y="92"/>
                  </a:cubicBezTo>
                  <a:moveTo>
                    <a:pt x="231" y="74"/>
                  </a:moveTo>
                  <a:cubicBezTo>
                    <a:pt x="231" y="74"/>
                    <a:pt x="231" y="74"/>
                    <a:pt x="230" y="74"/>
                  </a:cubicBezTo>
                  <a:cubicBezTo>
                    <a:pt x="229" y="75"/>
                    <a:pt x="229" y="76"/>
                    <a:pt x="230" y="77"/>
                  </a:cubicBezTo>
                  <a:cubicBezTo>
                    <a:pt x="230" y="77"/>
                    <a:pt x="230" y="77"/>
                    <a:pt x="230" y="77"/>
                  </a:cubicBezTo>
                  <a:cubicBezTo>
                    <a:pt x="233" y="83"/>
                    <a:pt x="235" y="89"/>
                    <a:pt x="238" y="95"/>
                  </a:cubicBezTo>
                  <a:cubicBezTo>
                    <a:pt x="238" y="96"/>
                    <a:pt x="239" y="96"/>
                    <a:pt x="240" y="96"/>
                  </a:cubicBezTo>
                  <a:cubicBezTo>
                    <a:pt x="241" y="96"/>
                    <a:pt x="241" y="96"/>
                    <a:pt x="241" y="96"/>
                  </a:cubicBezTo>
                  <a:cubicBezTo>
                    <a:pt x="242" y="96"/>
                    <a:pt x="242" y="95"/>
                    <a:pt x="242" y="94"/>
                  </a:cubicBezTo>
                  <a:cubicBezTo>
                    <a:pt x="239" y="87"/>
                    <a:pt x="236" y="81"/>
                    <a:pt x="233" y="75"/>
                  </a:cubicBezTo>
                  <a:cubicBezTo>
                    <a:pt x="233" y="75"/>
                    <a:pt x="232" y="74"/>
                    <a:pt x="231" y="74"/>
                  </a:cubicBezTo>
                  <a:moveTo>
                    <a:pt x="68" y="57"/>
                  </a:moveTo>
                  <a:cubicBezTo>
                    <a:pt x="68" y="57"/>
                    <a:pt x="67" y="57"/>
                    <a:pt x="67" y="58"/>
                  </a:cubicBezTo>
                  <a:cubicBezTo>
                    <a:pt x="63" y="63"/>
                    <a:pt x="60" y="69"/>
                    <a:pt x="56" y="75"/>
                  </a:cubicBezTo>
                  <a:cubicBezTo>
                    <a:pt x="56" y="76"/>
                    <a:pt x="56" y="77"/>
                    <a:pt x="57" y="78"/>
                  </a:cubicBezTo>
                  <a:cubicBezTo>
                    <a:pt x="58" y="78"/>
                    <a:pt x="58" y="78"/>
                    <a:pt x="58" y="78"/>
                  </a:cubicBezTo>
                  <a:cubicBezTo>
                    <a:pt x="59" y="78"/>
                    <a:pt x="59" y="78"/>
                    <a:pt x="60" y="77"/>
                  </a:cubicBezTo>
                  <a:cubicBezTo>
                    <a:pt x="63" y="71"/>
                    <a:pt x="66" y="65"/>
                    <a:pt x="70" y="60"/>
                  </a:cubicBezTo>
                  <a:cubicBezTo>
                    <a:pt x="70" y="59"/>
                    <a:pt x="70" y="58"/>
                    <a:pt x="69" y="57"/>
                  </a:cubicBezTo>
                  <a:cubicBezTo>
                    <a:pt x="69" y="57"/>
                    <a:pt x="69" y="57"/>
                    <a:pt x="68" y="57"/>
                  </a:cubicBezTo>
                  <a:moveTo>
                    <a:pt x="211" y="40"/>
                  </a:moveTo>
                  <a:cubicBezTo>
                    <a:pt x="210" y="40"/>
                    <a:pt x="210" y="40"/>
                    <a:pt x="209" y="40"/>
                  </a:cubicBezTo>
                  <a:cubicBezTo>
                    <a:pt x="209" y="41"/>
                    <a:pt x="208" y="42"/>
                    <a:pt x="209" y="43"/>
                  </a:cubicBezTo>
                  <a:cubicBezTo>
                    <a:pt x="213" y="48"/>
                    <a:pt x="217" y="54"/>
                    <a:pt x="220" y="60"/>
                  </a:cubicBezTo>
                  <a:cubicBezTo>
                    <a:pt x="220" y="60"/>
                    <a:pt x="221" y="61"/>
                    <a:pt x="222" y="61"/>
                  </a:cubicBezTo>
                  <a:cubicBezTo>
                    <a:pt x="223" y="60"/>
                    <a:pt x="223" y="60"/>
                    <a:pt x="223" y="60"/>
                  </a:cubicBezTo>
                  <a:cubicBezTo>
                    <a:pt x="224" y="60"/>
                    <a:pt x="224" y="59"/>
                    <a:pt x="223" y="58"/>
                  </a:cubicBezTo>
                  <a:cubicBezTo>
                    <a:pt x="220" y="52"/>
                    <a:pt x="216" y="46"/>
                    <a:pt x="212" y="41"/>
                  </a:cubicBezTo>
                  <a:cubicBezTo>
                    <a:pt x="212" y="40"/>
                    <a:pt x="211" y="40"/>
                    <a:pt x="211" y="40"/>
                  </a:cubicBezTo>
                  <a:moveTo>
                    <a:pt x="93" y="25"/>
                  </a:moveTo>
                  <a:cubicBezTo>
                    <a:pt x="92" y="25"/>
                    <a:pt x="92" y="26"/>
                    <a:pt x="91" y="26"/>
                  </a:cubicBezTo>
                  <a:cubicBezTo>
                    <a:pt x="87" y="31"/>
                    <a:pt x="82" y="36"/>
                    <a:pt x="78" y="41"/>
                  </a:cubicBezTo>
                  <a:cubicBezTo>
                    <a:pt x="77" y="42"/>
                    <a:pt x="78" y="43"/>
                    <a:pt x="78" y="44"/>
                  </a:cubicBezTo>
                  <a:cubicBezTo>
                    <a:pt x="79" y="44"/>
                    <a:pt x="79" y="44"/>
                    <a:pt x="80" y="44"/>
                  </a:cubicBezTo>
                  <a:cubicBezTo>
                    <a:pt x="80" y="44"/>
                    <a:pt x="81" y="44"/>
                    <a:pt x="81" y="44"/>
                  </a:cubicBezTo>
                  <a:cubicBezTo>
                    <a:pt x="81" y="44"/>
                    <a:pt x="81" y="44"/>
                    <a:pt x="81" y="44"/>
                  </a:cubicBezTo>
                  <a:cubicBezTo>
                    <a:pt x="85" y="38"/>
                    <a:pt x="90" y="33"/>
                    <a:pt x="94" y="29"/>
                  </a:cubicBezTo>
                  <a:cubicBezTo>
                    <a:pt x="95" y="28"/>
                    <a:pt x="95" y="27"/>
                    <a:pt x="94" y="26"/>
                  </a:cubicBezTo>
                  <a:cubicBezTo>
                    <a:pt x="94" y="26"/>
                    <a:pt x="93" y="25"/>
                    <a:pt x="93" y="25"/>
                  </a:cubicBezTo>
                  <a:moveTo>
                    <a:pt x="182" y="12"/>
                  </a:moveTo>
                  <a:cubicBezTo>
                    <a:pt x="182" y="12"/>
                    <a:pt x="181" y="12"/>
                    <a:pt x="181" y="13"/>
                  </a:cubicBezTo>
                  <a:cubicBezTo>
                    <a:pt x="180" y="14"/>
                    <a:pt x="180" y="15"/>
                    <a:pt x="181" y="15"/>
                  </a:cubicBezTo>
                  <a:cubicBezTo>
                    <a:pt x="187" y="19"/>
                    <a:pt x="192" y="23"/>
                    <a:pt x="196" y="28"/>
                  </a:cubicBezTo>
                  <a:cubicBezTo>
                    <a:pt x="197" y="29"/>
                    <a:pt x="197" y="29"/>
                    <a:pt x="198" y="29"/>
                  </a:cubicBezTo>
                  <a:cubicBezTo>
                    <a:pt x="198" y="29"/>
                    <a:pt x="198" y="29"/>
                    <a:pt x="198" y="29"/>
                  </a:cubicBezTo>
                  <a:cubicBezTo>
                    <a:pt x="198" y="29"/>
                    <a:pt x="199" y="29"/>
                    <a:pt x="199" y="28"/>
                  </a:cubicBezTo>
                  <a:cubicBezTo>
                    <a:pt x="200" y="27"/>
                    <a:pt x="200" y="26"/>
                    <a:pt x="199" y="25"/>
                  </a:cubicBezTo>
                  <a:cubicBezTo>
                    <a:pt x="194" y="20"/>
                    <a:pt x="189" y="16"/>
                    <a:pt x="184" y="12"/>
                  </a:cubicBezTo>
                  <a:cubicBezTo>
                    <a:pt x="183" y="12"/>
                    <a:pt x="183" y="12"/>
                    <a:pt x="182" y="12"/>
                  </a:cubicBezTo>
                  <a:moveTo>
                    <a:pt x="126" y="3"/>
                  </a:moveTo>
                  <a:cubicBezTo>
                    <a:pt x="125" y="3"/>
                    <a:pt x="125" y="3"/>
                    <a:pt x="125" y="3"/>
                  </a:cubicBezTo>
                  <a:cubicBezTo>
                    <a:pt x="119" y="6"/>
                    <a:pt x="113" y="9"/>
                    <a:pt x="107" y="13"/>
                  </a:cubicBezTo>
                  <a:cubicBezTo>
                    <a:pt x="106" y="13"/>
                    <a:pt x="106" y="15"/>
                    <a:pt x="106" y="16"/>
                  </a:cubicBezTo>
                  <a:cubicBezTo>
                    <a:pt x="107" y="16"/>
                    <a:pt x="107" y="16"/>
                    <a:pt x="108" y="16"/>
                  </a:cubicBezTo>
                  <a:cubicBezTo>
                    <a:pt x="108" y="16"/>
                    <a:pt x="109" y="16"/>
                    <a:pt x="109" y="16"/>
                  </a:cubicBezTo>
                  <a:cubicBezTo>
                    <a:pt x="115" y="12"/>
                    <a:pt x="120" y="9"/>
                    <a:pt x="126" y="7"/>
                  </a:cubicBezTo>
                  <a:cubicBezTo>
                    <a:pt x="127" y="7"/>
                    <a:pt x="128" y="6"/>
                    <a:pt x="128" y="5"/>
                  </a:cubicBezTo>
                  <a:cubicBezTo>
                    <a:pt x="127" y="4"/>
                    <a:pt x="127" y="3"/>
                    <a:pt x="126" y="3"/>
                  </a:cubicBezTo>
                  <a:moveTo>
                    <a:pt x="146" y="0"/>
                  </a:moveTo>
                  <a:cubicBezTo>
                    <a:pt x="145" y="0"/>
                    <a:pt x="145" y="0"/>
                    <a:pt x="145" y="0"/>
                  </a:cubicBezTo>
                  <a:cubicBezTo>
                    <a:pt x="144" y="0"/>
                    <a:pt x="143" y="1"/>
                    <a:pt x="143" y="2"/>
                  </a:cubicBezTo>
                  <a:cubicBezTo>
                    <a:pt x="143" y="3"/>
                    <a:pt x="144" y="4"/>
                    <a:pt x="145" y="4"/>
                  </a:cubicBezTo>
                  <a:cubicBezTo>
                    <a:pt x="145" y="4"/>
                    <a:pt x="145" y="4"/>
                    <a:pt x="145" y="4"/>
                  </a:cubicBezTo>
                  <a:cubicBezTo>
                    <a:pt x="145" y="4"/>
                    <a:pt x="145" y="4"/>
                    <a:pt x="145" y="4"/>
                  </a:cubicBezTo>
                  <a:cubicBezTo>
                    <a:pt x="146" y="4"/>
                    <a:pt x="146" y="4"/>
                    <a:pt x="146" y="4"/>
                  </a:cubicBezTo>
                  <a:cubicBezTo>
                    <a:pt x="152" y="4"/>
                    <a:pt x="158" y="5"/>
                    <a:pt x="164" y="7"/>
                  </a:cubicBezTo>
                  <a:cubicBezTo>
                    <a:pt x="165" y="7"/>
                    <a:pt x="165" y="7"/>
                    <a:pt x="165" y="7"/>
                  </a:cubicBezTo>
                  <a:cubicBezTo>
                    <a:pt x="166" y="7"/>
                    <a:pt x="166" y="6"/>
                    <a:pt x="167" y="6"/>
                  </a:cubicBezTo>
                  <a:cubicBezTo>
                    <a:pt x="167" y="4"/>
                    <a:pt x="166" y="3"/>
                    <a:pt x="165" y="3"/>
                  </a:cubicBezTo>
                  <a:cubicBezTo>
                    <a:pt x="159" y="1"/>
                    <a:pt x="153" y="0"/>
                    <a:pt x="146"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sp>
        <p:nvSpPr>
          <p:cNvPr id="4" name="Text Box 4"/>
          <p:cNvSpPr txBox="1">
            <a:spLocks noChangeArrowheads="1"/>
          </p:cNvSpPr>
          <p:nvPr>
            <p:custDataLst>
              <p:tags r:id="rId2"/>
            </p:custDataLst>
          </p:nvPr>
        </p:nvSpPr>
        <p:spPr bwMode="auto">
          <a:xfrm>
            <a:off x="474980" y="412750"/>
            <a:ext cx="6295390" cy="62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9p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en-US" altLang="zh-CN" sz="4800" b="1" i="0" u="none" strike="noStrike" kern="1200" cap="none" spc="0" normalizeH="0" baseline="0" noProof="0" dirty="0" err="1">
                <a:ln>
                  <a:noFill/>
                </a:ln>
                <a:solidFill>
                  <a:srgbClr val="0070C0"/>
                </a:solidFill>
                <a:effectLst/>
                <a:uLnTx/>
                <a:uFillTx/>
                <a:ea typeface="Arial-Rounded" panose="020B0604020202020204" pitchFamily="34" charset="0"/>
                <a:cs typeface="Arial" panose="020B0604020202020204" pitchFamily="34" charset="0"/>
              </a:rPr>
              <a:t>Luyện</a:t>
            </a:r>
            <a:r>
              <a:rPr kumimoji="0" lang="en-US" altLang="zh-CN" sz="4800" b="1" i="0" u="none" strike="noStrike" kern="1200" cap="none" spc="0" normalizeH="0" baseline="0" noProof="0" dirty="0">
                <a:ln>
                  <a:noFill/>
                </a:ln>
                <a:solidFill>
                  <a:srgbClr val="0070C0"/>
                </a:solidFill>
                <a:effectLst/>
                <a:uLnTx/>
                <a:uFillTx/>
                <a:ea typeface="Arial-Rounded" panose="020B0604020202020204" pitchFamily="34" charset="0"/>
                <a:cs typeface="Arial" panose="020B0604020202020204" pitchFamily="34" charset="0"/>
              </a:rPr>
              <a:t> </a:t>
            </a:r>
            <a:r>
              <a:rPr kumimoji="0" lang="en-US" altLang="zh-CN" sz="4800" b="1" i="0" u="none" strike="noStrike" kern="1200" cap="none" spc="0" normalizeH="0" baseline="0" noProof="0" dirty="0" err="1">
                <a:ln>
                  <a:noFill/>
                </a:ln>
                <a:solidFill>
                  <a:srgbClr val="0070C0"/>
                </a:solidFill>
                <a:effectLst/>
                <a:uLnTx/>
                <a:uFillTx/>
                <a:ea typeface="Arial-Rounded" panose="020B0604020202020204" pitchFamily="34" charset="0"/>
                <a:cs typeface="Arial" panose="020B0604020202020204" pitchFamily="34" charset="0"/>
              </a:rPr>
              <a:t>đọc</a:t>
            </a:r>
            <a:r>
              <a:rPr kumimoji="0" lang="en-US" altLang="zh-CN" sz="4800" b="1" i="0" u="none" strike="noStrike" kern="1200" cap="none" spc="0" normalizeH="0" baseline="0" noProof="0" dirty="0">
                <a:ln>
                  <a:noFill/>
                </a:ln>
                <a:solidFill>
                  <a:srgbClr val="0070C0"/>
                </a:solidFill>
                <a:effectLst/>
                <a:uLnTx/>
                <a:uFillTx/>
                <a:ea typeface="Arial-Rounded" panose="020B0604020202020204" pitchFamily="34" charset="0"/>
                <a:cs typeface="Arial" panose="020B0604020202020204" pitchFamily="34" charset="0"/>
              </a:rPr>
              <a:t> </a:t>
            </a:r>
            <a:r>
              <a:rPr kumimoji="0" lang="en-US" altLang="zh-CN" sz="4800" b="1" i="0" u="none" strike="noStrike" kern="1200" cap="none" spc="0" normalizeH="0" baseline="0" noProof="0" dirty="0" err="1">
                <a:ln>
                  <a:noFill/>
                </a:ln>
                <a:solidFill>
                  <a:srgbClr val="0070C0"/>
                </a:solidFill>
                <a:effectLst/>
                <a:uLnTx/>
                <a:uFillTx/>
                <a:ea typeface="Arial-Rounded" panose="020B0604020202020204" pitchFamily="34" charset="0"/>
                <a:cs typeface="Arial" panose="020B0604020202020204" pitchFamily="34" charset="0"/>
              </a:rPr>
              <a:t>từ</a:t>
            </a:r>
            <a:r>
              <a:rPr kumimoji="0" lang="en-US" altLang="zh-CN" sz="4800" b="1" i="0" u="none" strike="noStrike" kern="1200" cap="none" spc="0" normalizeH="0" baseline="0" noProof="0" dirty="0">
                <a:ln>
                  <a:noFill/>
                </a:ln>
                <a:solidFill>
                  <a:srgbClr val="0070C0"/>
                </a:solidFill>
                <a:effectLst/>
                <a:uLnTx/>
                <a:uFillTx/>
                <a:ea typeface="Arial-Rounded" panose="020B0604020202020204" pitchFamily="34" charset="0"/>
                <a:cs typeface="Arial" panose="020B0604020202020204" pitchFamily="34" charset="0"/>
              </a:rPr>
              <a:t> </a:t>
            </a:r>
            <a:r>
              <a:rPr kumimoji="0" lang="en-US" altLang="zh-CN" sz="4800" b="1" i="0" u="none" strike="noStrike" kern="1200" cap="none" spc="0" normalizeH="0" baseline="0" noProof="0" dirty="0" err="1">
                <a:ln>
                  <a:noFill/>
                </a:ln>
                <a:solidFill>
                  <a:srgbClr val="0070C0"/>
                </a:solidFill>
                <a:effectLst/>
                <a:uLnTx/>
                <a:uFillTx/>
                <a:ea typeface="Arial-Rounded" panose="020B0604020202020204" pitchFamily="34" charset="0"/>
                <a:cs typeface="Arial" panose="020B0604020202020204" pitchFamily="34" charset="0"/>
              </a:rPr>
              <a:t>khó</a:t>
            </a:r>
            <a:endParaRPr kumimoji="0" lang="zh-CN" altLang="en-US" sz="4800" b="1" i="0" u="none" strike="noStrike" kern="1200" cap="none" spc="0" normalizeH="0" baseline="0" noProof="0" dirty="0">
              <a:ln>
                <a:noFill/>
              </a:ln>
              <a:solidFill>
                <a:srgbClr val="0070C0"/>
              </a:solidFill>
              <a:effectLst/>
              <a:uLnTx/>
              <a:uFillTx/>
              <a:ea typeface="Arial-Rounded" panose="020B0604020202020204" pitchFamily="34" charset="0"/>
              <a:cs typeface="Arial" panose="020B0604020202020204" pitchFamily="34" charset="0"/>
            </a:endParaRPr>
          </a:p>
        </p:txBody>
      </p:sp>
      <p:sp>
        <p:nvSpPr>
          <p:cNvPr id="2053" name="Line 13"/>
          <p:cNvSpPr>
            <a:spLocks noChangeShapeType="1"/>
          </p:cNvSpPr>
          <p:nvPr>
            <p:custDataLst>
              <p:tags r:id="rId3"/>
            </p:custDataLst>
          </p:nvPr>
        </p:nvSpPr>
        <p:spPr bwMode="auto">
          <a:xfrm>
            <a:off x="4834221" y="1875367"/>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7173" name="AutoShape 14"/>
          <p:cNvSpPr/>
          <p:nvPr>
            <p:custDataLst>
              <p:tags r:id="rId4"/>
            </p:custDataLst>
          </p:nvPr>
        </p:nvSpPr>
        <p:spPr>
          <a:xfrm>
            <a:off x="5543304" y="1657350"/>
            <a:ext cx="3467100" cy="448733"/>
          </a:xfrm>
          <a:prstGeom prst="homePlate">
            <a:avLst>
              <a:gd name="adj" fmla="val 137465"/>
            </a:avLst>
          </a:prstGeom>
          <a:noFill/>
          <a:ln w="9525" cap="rnd" cmpd="sng">
            <a:solidFill>
              <a:srgbClr val="808080"/>
            </a:solidFill>
            <a:prstDash val="sysDot"/>
            <a:miter/>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3600">
                <a:solidFill>
                  <a:prstClr val="black"/>
                </a:solidFill>
                <a:latin typeface="Arial" panose="020B0604020202020204" pitchFamily="34" charset="0"/>
                <a:ea typeface="Arial-Rounded" panose="020B0604020202020204" pitchFamily="34" charset="0"/>
                <a:cs typeface="Arial" panose="020B0604020202020204" pitchFamily="34" charset="0"/>
              </a:rPr>
              <a:t>chậm chạp</a:t>
            </a:r>
            <a:endParaRPr kumimoji="0" lang="en-US" altLang="zh-CN" sz="36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604020202020204" pitchFamily="34" charset="0"/>
              <a:cs typeface="Arial" panose="020B0604020202020204" pitchFamily="34" charset="0"/>
            </a:endParaRPr>
          </a:p>
        </p:txBody>
      </p:sp>
      <p:sp>
        <p:nvSpPr>
          <p:cNvPr id="35" name="Line 13"/>
          <p:cNvSpPr>
            <a:spLocks noChangeShapeType="1"/>
          </p:cNvSpPr>
          <p:nvPr>
            <p:custDataLst>
              <p:tags r:id="rId5"/>
            </p:custDataLst>
          </p:nvPr>
        </p:nvSpPr>
        <p:spPr bwMode="auto">
          <a:xfrm>
            <a:off x="5168654" y="2925234"/>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36" name="AutoShape 14"/>
          <p:cNvSpPr>
            <a:spLocks noChangeArrowheads="1"/>
          </p:cNvSpPr>
          <p:nvPr>
            <p:custDataLst>
              <p:tags r:id="rId6"/>
            </p:custDataLst>
          </p:nvPr>
        </p:nvSpPr>
        <p:spPr bwMode="auto">
          <a:xfrm>
            <a:off x="5877737" y="2709334"/>
            <a:ext cx="3467100" cy="446617"/>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altLang="zh-CN" sz="3600" b="0" i="0" u="none" strike="noStrike" kern="1200" cap="none" spc="0" normalizeH="0" baseline="0" noProof="0">
                <a:ln>
                  <a:noFill/>
                </a:ln>
                <a:solidFill>
                  <a:prstClr val="black"/>
                </a:solidFill>
                <a:effectLst/>
                <a:uLnTx/>
                <a:uFillTx/>
                <a:ea typeface="Arial-Rounded" panose="020B0604020202020204" pitchFamily="34" charset="0"/>
                <a:cs typeface="Arial" panose="020B0604020202020204" pitchFamily="34" charset="0"/>
              </a:rPr>
              <a:t>chờ lâu</a:t>
            </a:r>
            <a:endParaRPr kumimoji="0" lang="en-US" altLang="zh-CN" sz="3600" b="0" i="0" u="none" strike="noStrike" kern="1200" cap="none" spc="0" normalizeH="0" baseline="0" noProof="0" dirty="0">
              <a:ln>
                <a:noFill/>
              </a:ln>
              <a:solidFill>
                <a:prstClr val="black"/>
              </a:solidFill>
              <a:effectLst/>
              <a:uLnTx/>
              <a:uFillTx/>
              <a:ea typeface="Arial-Rounded" panose="020B0604020202020204" pitchFamily="34" charset="0"/>
              <a:cs typeface="Arial" panose="020B0604020202020204" pitchFamily="34" charset="0"/>
            </a:endParaRPr>
          </a:p>
        </p:txBody>
      </p:sp>
      <p:sp>
        <p:nvSpPr>
          <p:cNvPr id="39" name="Line 13"/>
          <p:cNvSpPr>
            <a:spLocks noChangeShapeType="1"/>
          </p:cNvSpPr>
          <p:nvPr>
            <p:custDataLst>
              <p:tags r:id="rId7"/>
            </p:custDataLst>
          </p:nvPr>
        </p:nvSpPr>
        <p:spPr bwMode="auto">
          <a:xfrm>
            <a:off x="5503088" y="3977217"/>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40" name="AutoShape 14"/>
          <p:cNvSpPr>
            <a:spLocks noChangeArrowheads="1"/>
          </p:cNvSpPr>
          <p:nvPr>
            <p:custDataLst>
              <p:tags r:id="rId8"/>
            </p:custDataLst>
          </p:nvPr>
        </p:nvSpPr>
        <p:spPr bwMode="auto">
          <a:xfrm>
            <a:off x="6212170" y="3759201"/>
            <a:ext cx="3467100" cy="448733"/>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defRPr/>
            </a:pPr>
            <a:r>
              <a:rPr lang="en-US" altLang="zh-CN" sz="3600">
                <a:solidFill>
                  <a:prstClr val="black"/>
                </a:solidFill>
                <a:ea typeface="Arial-Rounded" panose="020B0604020202020204" pitchFamily="34" charset="0"/>
                <a:cs typeface="Arial" panose="020B0604020202020204" pitchFamily="34" charset="0"/>
              </a:rPr>
              <a:t>luyện tập</a:t>
            </a:r>
            <a:endParaRPr kumimoji="0" lang="en-US" altLang="zh-CN" sz="3600" b="0" i="0" u="none" strike="noStrike" kern="1200" cap="none" spc="0" normalizeH="0" baseline="0" noProof="0" dirty="0">
              <a:ln>
                <a:noFill/>
              </a:ln>
              <a:solidFill>
                <a:prstClr val="black"/>
              </a:solidFill>
              <a:effectLst/>
              <a:uLnTx/>
              <a:uFillTx/>
              <a:ea typeface="Arial-Rounded" panose="020B0604020202020204" pitchFamily="34" charset="0"/>
              <a:cs typeface="Arial" panose="020B0604020202020204" pitchFamily="34" charset="0"/>
            </a:endParaRPr>
          </a:p>
        </p:txBody>
      </p:sp>
      <p:sp>
        <p:nvSpPr>
          <p:cNvPr id="43" name="Line 13"/>
          <p:cNvSpPr>
            <a:spLocks noChangeShapeType="1"/>
          </p:cNvSpPr>
          <p:nvPr>
            <p:custDataLst>
              <p:tags r:id="rId9"/>
            </p:custDataLst>
          </p:nvPr>
        </p:nvSpPr>
        <p:spPr bwMode="auto">
          <a:xfrm>
            <a:off x="5835404" y="5027083"/>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44" name="AutoShape 14"/>
          <p:cNvSpPr>
            <a:spLocks noChangeArrowheads="1"/>
          </p:cNvSpPr>
          <p:nvPr>
            <p:custDataLst>
              <p:tags r:id="rId10"/>
            </p:custDataLst>
          </p:nvPr>
        </p:nvSpPr>
        <p:spPr bwMode="auto">
          <a:xfrm>
            <a:off x="6544488" y="4811183"/>
            <a:ext cx="3467100" cy="446617"/>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defRPr/>
            </a:pPr>
            <a:r>
              <a:rPr lang="en-US" altLang="zh-CN" sz="3600">
                <a:solidFill>
                  <a:prstClr val="black"/>
                </a:solidFill>
                <a:ea typeface="Arial-Rounded" panose="020B0604020202020204" pitchFamily="34" charset="0"/>
                <a:cs typeface="Arial" panose="020B0604020202020204" pitchFamily="34" charset="0"/>
              </a:rPr>
              <a:t>ngạc nhiên</a:t>
            </a:r>
            <a:endParaRPr kumimoji="0" lang="en-US" altLang="zh-CN" sz="3600" b="0" i="0" u="none" strike="noStrike" kern="1200" cap="none" spc="0" normalizeH="0" baseline="0" noProof="0" dirty="0">
              <a:ln>
                <a:noFill/>
              </a:ln>
              <a:solidFill>
                <a:prstClr val="black"/>
              </a:solidFill>
              <a:effectLst/>
              <a:uLnTx/>
              <a:uFillTx/>
              <a:ea typeface="Arial-Rounded" panose="020B0604020202020204" pitchFamily="34" charset="0"/>
              <a:cs typeface="Arial" panose="020B0604020202020204" pitchFamily="34" charset="0"/>
            </a:endParaRPr>
          </a:p>
        </p:txBody>
      </p:sp>
      <p:grpSp>
        <p:nvGrpSpPr>
          <p:cNvPr id="7180" name="组合 2"/>
          <p:cNvGrpSpPr/>
          <p:nvPr/>
        </p:nvGrpSpPr>
        <p:grpSpPr>
          <a:xfrm>
            <a:off x="4487088" y="2556934"/>
            <a:ext cx="556683" cy="755649"/>
            <a:chOff x="1912093" y="3035874"/>
            <a:chExt cx="556574" cy="754146"/>
          </a:xfrm>
        </p:grpSpPr>
        <p:sp>
          <p:nvSpPr>
            <p:cNvPr id="403" name="Freeform 352"/>
            <p:cNvSpPr>
              <a:spLocks noEditPoints="1"/>
            </p:cNvSpPr>
            <p:nvPr/>
          </p:nvSpPr>
          <p:spPr bwMode="auto">
            <a:xfrm>
              <a:off x="1918436" y="3066040"/>
              <a:ext cx="550231" cy="712865"/>
            </a:xfrm>
            <a:custGeom>
              <a:avLst/>
              <a:gdLst>
                <a:gd name="T0" fmla="*/ 241 w 290"/>
                <a:gd name="T1" fmla="*/ 170 h 374"/>
                <a:gd name="T2" fmla="*/ 272 w 290"/>
                <a:gd name="T3" fmla="*/ 130 h 374"/>
                <a:gd name="T4" fmla="*/ 266 w 290"/>
                <a:gd name="T5" fmla="*/ 67 h 374"/>
                <a:gd name="T6" fmla="*/ 147 w 290"/>
                <a:gd name="T7" fmla="*/ 3 h 374"/>
                <a:gd name="T8" fmla="*/ 50 w 290"/>
                <a:gd name="T9" fmla="*/ 66 h 374"/>
                <a:gd name="T10" fmla="*/ 23 w 290"/>
                <a:gd name="T11" fmla="*/ 152 h 374"/>
                <a:gd name="T12" fmla="*/ 109 w 290"/>
                <a:gd name="T13" fmla="*/ 364 h 374"/>
                <a:gd name="T14" fmla="*/ 239 w 290"/>
                <a:gd name="T15" fmla="*/ 327 h 374"/>
                <a:gd name="T16" fmla="*/ 263 w 290"/>
                <a:gd name="T17" fmla="*/ 209 h 374"/>
                <a:gd name="T18" fmla="*/ 241 w 290"/>
                <a:gd name="T19" fmla="*/ 170 h 374"/>
                <a:gd name="T20" fmla="*/ 186 w 290"/>
                <a:gd name="T21" fmla="*/ 273 h 374"/>
                <a:gd name="T22" fmla="*/ 92 w 290"/>
                <a:gd name="T23" fmla="*/ 253 h 374"/>
                <a:gd name="T24" fmla="*/ 133 w 290"/>
                <a:gd name="T25" fmla="*/ 201 h 374"/>
                <a:gd name="T26" fmla="*/ 186 w 290"/>
                <a:gd name="T27" fmla="*/ 273 h 374"/>
                <a:gd name="T28" fmla="*/ 186 w 290"/>
                <a:gd name="T29" fmla="*/ 141 h 374"/>
                <a:gd name="T30" fmla="*/ 100 w 290"/>
                <a:gd name="T31" fmla="*/ 101 h 374"/>
                <a:gd name="T32" fmla="*/ 150 w 290"/>
                <a:gd name="T33" fmla="*/ 59 h 374"/>
                <a:gd name="T34" fmla="*/ 186 w 290"/>
                <a:gd name="T35" fmla="*/ 141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0" h="374">
                  <a:moveTo>
                    <a:pt x="241" y="170"/>
                  </a:moveTo>
                  <a:cubicBezTo>
                    <a:pt x="246" y="155"/>
                    <a:pt x="266" y="145"/>
                    <a:pt x="272" y="130"/>
                  </a:cubicBezTo>
                  <a:cubicBezTo>
                    <a:pt x="281" y="109"/>
                    <a:pt x="280" y="86"/>
                    <a:pt x="266" y="67"/>
                  </a:cubicBezTo>
                  <a:cubicBezTo>
                    <a:pt x="243" y="35"/>
                    <a:pt x="193" y="5"/>
                    <a:pt x="147" y="3"/>
                  </a:cubicBezTo>
                  <a:cubicBezTo>
                    <a:pt x="99" y="0"/>
                    <a:pt x="68" y="31"/>
                    <a:pt x="50" y="66"/>
                  </a:cubicBezTo>
                  <a:cubicBezTo>
                    <a:pt x="35" y="94"/>
                    <a:pt x="27" y="127"/>
                    <a:pt x="23" y="152"/>
                  </a:cubicBezTo>
                  <a:cubicBezTo>
                    <a:pt x="12" y="221"/>
                    <a:pt x="0" y="343"/>
                    <a:pt x="109" y="364"/>
                  </a:cubicBezTo>
                  <a:cubicBezTo>
                    <a:pt x="159" y="374"/>
                    <a:pt x="205" y="359"/>
                    <a:pt x="239" y="327"/>
                  </a:cubicBezTo>
                  <a:cubicBezTo>
                    <a:pt x="269" y="299"/>
                    <a:pt x="290" y="245"/>
                    <a:pt x="263" y="209"/>
                  </a:cubicBezTo>
                  <a:cubicBezTo>
                    <a:pt x="251" y="194"/>
                    <a:pt x="233" y="189"/>
                    <a:pt x="241" y="170"/>
                  </a:cubicBezTo>
                  <a:moveTo>
                    <a:pt x="186" y="273"/>
                  </a:moveTo>
                  <a:cubicBezTo>
                    <a:pt x="152" y="295"/>
                    <a:pt x="88" y="324"/>
                    <a:pt x="92" y="253"/>
                  </a:cubicBezTo>
                  <a:cubicBezTo>
                    <a:pt x="92" y="253"/>
                    <a:pt x="99" y="205"/>
                    <a:pt x="133" y="201"/>
                  </a:cubicBezTo>
                  <a:cubicBezTo>
                    <a:pt x="167" y="198"/>
                    <a:pt x="220" y="251"/>
                    <a:pt x="186" y="273"/>
                  </a:cubicBezTo>
                  <a:moveTo>
                    <a:pt x="186" y="141"/>
                  </a:moveTo>
                  <a:cubicBezTo>
                    <a:pt x="148" y="155"/>
                    <a:pt x="80" y="170"/>
                    <a:pt x="100" y="101"/>
                  </a:cubicBezTo>
                  <a:cubicBezTo>
                    <a:pt x="100" y="101"/>
                    <a:pt x="116" y="56"/>
                    <a:pt x="150" y="59"/>
                  </a:cubicBezTo>
                  <a:cubicBezTo>
                    <a:pt x="185" y="63"/>
                    <a:pt x="224" y="126"/>
                    <a:pt x="186" y="141"/>
                  </a:cubicBezTo>
                </a:path>
              </a:pathLst>
            </a:cu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405" name="Freeform 354"/>
            <p:cNvSpPr>
              <a:spLocks noEditPoints="1"/>
            </p:cNvSpPr>
            <p:nvPr/>
          </p:nvSpPr>
          <p:spPr bwMode="auto">
            <a:xfrm>
              <a:off x="2007234" y="3569333"/>
              <a:ext cx="431305" cy="195284"/>
            </a:xfrm>
            <a:custGeom>
              <a:avLst/>
              <a:gdLst>
                <a:gd name="T0" fmla="*/ 59 w 227"/>
                <a:gd name="T1" fmla="*/ 59 h 103"/>
                <a:gd name="T2" fmla="*/ 59 w 227"/>
                <a:gd name="T3" fmla="*/ 55 h 103"/>
                <a:gd name="T4" fmla="*/ 79 w 227"/>
                <a:gd name="T5" fmla="*/ 57 h 103"/>
                <a:gd name="T6" fmla="*/ 79 w 227"/>
                <a:gd name="T7" fmla="*/ 61 h 103"/>
                <a:gd name="T8" fmla="*/ 117 w 227"/>
                <a:gd name="T9" fmla="*/ 50 h 103"/>
                <a:gd name="T10" fmla="*/ 120 w 227"/>
                <a:gd name="T11" fmla="*/ 51 h 103"/>
                <a:gd name="T12" fmla="*/ 100 w 227"/>
                <a:gd name="T13" fmla="*/ 59 h 103"/>
                <a:gd name="T14" fmla="*/ 97 w 227"/>
                <a:gd name="T15" fmla="*/ 58 h 103"/>
                <a:gd name="T16" fmla="*/ 117 w 227"/>
                <a:gd name="T17" fmla="*/ 50 h 103"/>
                <a:gd name="T18" fmla="*/ 215 w 227"/>
                <a:gd name="T19" fmla="*/ 5 h 103"/>
                <a:gd name="T20" fmla="*/ 153 w 227"/>
                <a:gd name="T21" fmla="*/ 28 h 103"/>
                <a:gd name="T22" fmla="*/ 137 w 227"/>
                <a:gd name="T23" fmla="*/ 44 h 103"/>
                <a:gd name="T24" fmla="*/ 134 w 227"/>
                <a:gd name="T25" fmla="*/ 43 h 103"/>
                <a:gd name="T26" fmla="*/ 149 w 227"/>
                <a:gd name="T27" fmla="*/ 29 h 103"/>
                <a:gd name="T28" fmla="*/ 0 w 227"/>
                <a:gd name="T29" fmla="*/ 63 h 103"/>
                <a:gd name="T30" fmla="*/ 174 w 227"/>
                <a:gd name="T31" fmla="*/ 61 h 103"/>
                <a:gd name="T32" fmla="*/ 215 w 227"/>
                <a:gd name="T33" fmla="*/ 5 h 103"/>
                <a:gd name="T34" fmla="*/ 215 w 227"/>
                <a:gd name="T35" fmla="*/ 5 h 103"/>
                <a:gd name="T36" fmla="*/ 168 w 227"/>
                <a:gd name="T37" fmla="*/ 67 h 103"/>
                <a:gd name="T38" fmla="*/ 0 w 227"/>
                <a:gd name="T39" fmla="*/ 66 h 103"/>
                <a:gd name="T40" fmla="*/ 61 w 227"/>
                <a:gd name="T41" fmla="*/ 100 h 103"/>
                <a:gd name="T42" fmla="*/ 62 w 227"/>
                <a:gd name="T43" fmla="*/ 100 h 103"/>
                <a:gd name="T44" fmla="*/ 62 w 227"/>
                <a:gd name="T45" fmla="*/ 100 h 103"/>
                <a:gd name="T46" fmla="*/ 92 w 227"/>
                <a:gd name="T47" fmla="*/ 103 h 103"/>
                <a:gd name="T48" fmla="*/ 192 w 227"/>
                <a:gd name="T49" fmla="*/ 63 h 103"/>
                <a:gd name="T50" fmla="*/ 192 w 227"/>
                <a:gd name="T51" fmla="*/ 63 h 103"/>
                <a:gd name="T52" fmla="*/ 192 w 227"/>
                <a:gd name="T53" fmla="*/ 63 h 103"/>
                <a:gd name="T54" fmla="*/ 193 w 227"/>
                <a:gd name="T55" fmla="*/ 63 h 103"/>
                <a:gd name="T56" fmla="*/ 193 w 227"/>
                <a:gd name="T57" fmla="*/ 62 h 103"/>
                <a:gd name="T58" fmla="*/ 193 w 227"/>
                <a:gd name="T59" fmla="*/ 62 h 103"/>
                <a:gd name="T60" fmla="*/ 193 w 227"/>
                <a:gd name="T61" fmla="*/ 62 h 103"/>
                <a:gd name="T62" fmla="*/ 227 w 227"/>
                <a:gd name="T6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7" h="103">
                  <a:moveTo>
                    <a:pt x="79" y="61"/>
                  </a:moveTo>
                  <a:cubicBezTo>
                    <a:pt x="73" y="61"/>
                    <a:pt x="66" y="60"/>
                    <a:pt x="59" y="59"/>
                  </a:cubicBezTo>
                  <a:cubicBezTo>
                    <a:pt x="58" y="59"/>
                    <a:pt x="57" y="58"/>
                    <a:pt x="57" y="57"/>
                  </a:cubicBezTo>
                  <a:cubicBezTo>
                    <a:pt x="58" y="56"/>
                    <a:pt x="58" y="55"/>
                    <a:pt x="59" y="55"/>
                  </a:cubicBezTo>
                  <a:cubicBezTo>
                    <a:pt x="60" y="55"/>
                    <a:pt x="60" y="55"/>
                    <a:pt x="60" y="55"/>
                  </a:cubicBezTo>
                  <a:cubicBezTo>
                    <a:pt x="66" y="56"/>
                    <a:pt x="73" y="57"/>
                    <a:pt x="79" y="57"/>
                  </a:cubicBezTo>
                  <a:cubicBezTo>
                    <a:pt x="80" y="57"/>
                    <a:pt x="81" y="58"/>
                    <a:pt x="81" y="59"/>
                  </a:cubicBezTo>
                  <a:cubicBezTo>
                    <a:pt x="81" y="60"/>
                    <a:pt x="80" y="61"/>
                    <a:pt x="79" y="61"/>
                  </a:cubicBezTo>
                  <a:cubicBezTo>
                    <a:pt x="79" y="61"/>
                    <a:pt x="79" y="61"/>
                    <a:pt x="79" y="61"/>
                  </a:cubicBezTo>
                  <a:moveTo>
                    <a:pt x="117" y="50"/>
                  </a:moveTo>
                  <a:cubicBezTo>
                    <a:pt x="118" y="49"/>
                    <a:pt x="118" y="49"/>
                    <a:pt x="118" y="49"/>
                  </a:cubicBezTo>
                  <a:cubicBezTo>
                    <a:pt x="119" y="49"/>
                    <a:pt x="120" y="50"/>
                    <a:pt x="120" y="51"/>
                  </a:cubicBezTo>
                  <a:cubicBezTo>
                    <a:pt x="121" y="52"/>
                    <a:pt x="120" y="53"/>
                    <a:pt x="119" y="53"/>
                  </a:cubicBezTo>
                  <a:cubicBezTo>
                    <a:pt x="113" y="56"/>
                    <a:pt x="106" y="58"/>
                    <a:pt x="100" y="59"/>
                  </a:cubicBezTo>
                  <a:cubicBezTo>
                    <a:pt x="99" y="59"/>
                    <a:pt x="99" y="59"/>
                    <a:pt x="99" y="59"/>
                  </a:cubicBezTo>
                  <a:cubicBezTo>
                    <a:pt x="98" y="59"/>
                    <a:pt x="97" y="59"/>
                    <a:pt x="97" y="58"/>
                  </a:cubicBezTo>
                  <a:cubicBezTo>
                    <a:pt x="97" y="57"/>
                    <a:pt x="98" y="55"/>
                    <a:pt x="99" y="55"/>
                  </a:cubicBezTo>
                  <a:cubicBezTo>
                    <a:pt x="105" y="54"/>
                    <a:pt x="111" y="52"/>
                    <a:pt x="117" y="50"/>
                  </a:cubicBezTo>
                  <a:cubicBezTo>
                    <a:pt x="117" y="50"/>
                    <a:pt x="117" y="50"/>
                    <a:pt x="117" y="50"/>
                  </a:cubicBezTo>
                  <a:moveTo>
                    <a:pt x="215" y="5"/>
                  </a:moveTo>
                  <a:cubicBezTo>
                    <a:pt x="194" y="13"/>
                    <a:pt x="173" y="21"/>
                    <a:pt x="153" y="28"/>
                  </a:cubicBezTo>
                  <a:cubicBezTo>
                    <a:pt x="153" y="28"/>
                    <a:pt x="153" y="28"/>
                    <a:pt x="153" y="28"/>
                  </a:cubicBezTo>
                  <a:cubicBezTo>
                    <a:pt x="154" y="29"/>
                    <a:pt x="154" y="30"/>
                    <a:pt x="153" y="31"/>
                  </a:cubicBezTo>
                  <a:cubicBezTo>
                    <a:pt x="148" y="36"/>
                    <a:pt x="143" y="40"/>
                    <a:pt x="137" y="44"/>
                  </a:cubicBezTo>
                  <a:cubicBezTo>
                    <a:pt x="137" y="44"/>
                    <a:pt x="136" y="44"/>
                    <a:pt x="136" y="44"/>
                  </a:cubicBezTo>
                  <a:cubicBezTo>
                    <a:pt x="135" y="44"/>
                    <a:pt x="135" y="44"/>
                    <a:pt x="134" y="43"/>
                  </a:cubicBezTo>
                  <a:cubicBezTo>
                    <a:pt x="134" y="42"/>
                    <a:pt x="134" y="41"/>
                    <a:pt x="135" y="40"/>
                  </a:cubicBezTo>
                  <a:cubicBezTo>
                    <a:pt x="140" y="37"/>
                    <a:pt x="145" y="33"/>
                    <a:pt x="149" y="29"/>
                  </a:cubicBezTo>
                  <a:cubicBezTo>
                    <a:pt x="145" y="30"/>
                    <a:pt x="140" y="32"/>
                    <a:pt x="136" y="33"/>
                  </a:cubicBezTo>
                  <a:cubicBezTo>
                    <a:pt x="90" y="47"/>
                    <a:pt x="45" y="56"/>
                    <a:pt x="0" y="63"/>
                  </a:cubicBezTo>
                  <a:cubicBezTo>
                    <a:pt x="23" y="83"/>
                    <a:pt x="53" y="93"/>
                    <a:pt x="84" y="93"/>
                  </a:cubicBezTo>
                  <a:cubicBezTo>
                    <a:pt x="116" y="93"/>
                    <a:pt x="149" y="82"/>
                    <a:pt x="174" y="61"/>
                  </a:cubicBezTo>
                  <a:cubicBezTo>
                    <a:pt x="188" y="50"/>
                    <a:pt x="201" y="34"/>
                    <a:pt x="210" y="17"/>
                  </a:cubicBezTo>
                  <a:cubicBezTo>
                    <a:pt x="212" y="13"/>
                    <a:pt x="213" y="9"/>
                    <a:pt x="215" y="5"/>
                  </a:cubicBezTo>
                  <a:moveTo>
                    <a:pt x="227" y="0"/>
                  </a:moveTo>
                  <a:cubicBezTo>
                    <a:pt x="223" y="2"/>
                    <a:pt x="219" y="3"/>
                    <a:pt x="215" y="5"/>
                  </a:cubicBezTo>
                  <a:cubicBezTo>
                    <a:pt x="213" y="9"/>
                    <a:pt x="212" y="13"/>
                    <a:pt x="210" y="17"/>
                  </a:cubicBezTo>
                  <a:cubicBezTo>
                    <a:pt x="200" y="37"/>
                    <a:pt x="186" y="54"/>
                    <a:pt x="168" y="67"/>
                  </a:cubicBezTo>
                  <a:cubicBezTo>
                    <a:pt x="142" y="85"/>
                    <a:pt x="111" y="94"/>
                    <a:pt x="81" y="94"/>
                  </a:cubicBezTo>
                  <a:cubicBezTo>
                    <a:pt x="51" y="94"/>
                    <a:pt x="22" y="85"/>
                    <a:pt x="0" y="66"/>
                  </a:cubicBezTo>
                  <a:cubicBezTo>
                    <a:pt x="14" y="82"/>
                    <a:pt x="34" y="94"/>
                    <a:pt x="61" y="100"/>
                  </a:cubicBezTo>
                  <a:cubicBezTo>
                    <a:pt x="61" y="100"/>
                    <a:pt x="61" y="100"/>
                    <a:pt x="61" y="100"/>
                  </a:cubicBezTo>
                  <a:cubicBezTo>
                    <a:pt x="61" y="100"/>
                    <a:pt x="61" y="100"/>
                    <a:pt x="62" y="100"/>
                  </a:cubicBezTo>
                  <a:cubicBezTo>
                    <a:pt x="62" y="100"/>
                    <a:pt x="62" y="100"/>
                    <a:pt x="62" y="100"/>
                  </a:cubicBezTo>
                  <a:cubicBezTo>
                    <a:pt x="62" y="100"/>
                    <a:pt x="62" y="100"/>
                    <a:pt x="62" y="100"/>
                  </a:cubicBezTo>
                  <a:cubicBezTo>
                    <a:pt x="62" y="100"/>
                    <a:pt x="62" y="100"/>
                    <a:pt x="62" y="100"/>
                  </a:cubicBezTo>
                  <a:cubicBezTo>
                    <a:pt x="62" y="100"/>
                    <a:pt x="62" y="100"/>
                    <a:pt x="62" y="100"/>
                  </a:cubicBezTo>
                  <a:cubicBezTo>
                    <a:pt x="72" y="102"/>
                    <a:pt x="82" y="103"/>
                    <a:pt x="92" y="103"/>
                  </a:cubicBezTo>
                  <a:cubicBezTo>
                    <a:pt x="130" y="103"/>
                    <a:pt x="165" y="88"/>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3" y="63"/>
                    <a:pt x="193" y="63"/>
                  </a:cubicBezTo>
                  <a:cubicBezTo>
                    <a:pt x="193" y="63"/>
                    <a:pt x="193" y="63"/>
                    <a:pt x="193" y="63"/>
                  </a:cubicBezTo>
                  <a:cubicBezTo>
                    <a:pt x="193" y="63"/>
                    <a:pt x="193" y="62"/>
                    <a:pt x="193" y="62"/>
                  </a:cubicBezTo>
                  <a:cubicBezTo>
                    <a:pt x="193" y="62"/>
                    <a:pt x="193" y="62"/>
                    <a:pt x="193" y="62"/>
                  </a:cubicBezTo>
                  <a:cubicBezTo>
                    <a:pt x="193" y="62"/>
                    <a:pt x="193" y="62"/>
                    <a:pt x="193" y="62"/>
                  </a:cubicBezTo>
                  <a:cubicBezTo>
                    <a:pt x="193" y="62"/>
                    <a:pt x="193" y="62"/>
                    <a:pt x="193" y="62"/>
                  </a:cubicBezTo>
                  <a:cubicBezTo>
                    <a:pt x="193" y="62"/>
                    <a:pt x="193" y="62"/>
                    <a:pt x="193" y="62"/>
                  </a:cubicBezTo>
                  <a:cubicBezTo>
                    <a:pt x="193" y="62"/>
                    <a:pt x="193" y="62"/>
                    <a:pt x="193" y="62"/>
                  </a:cubicBezTo>
                  <a:cubicBezTo>
                    <a:pt x="209" y="46"/>
                    <a:pt x="223" y="23"/>
                    <a:pt x="227" y="0"/>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406" name="Freeform 355"/>
            <p:cNvSpPr/>
            <p:nvPr/>
          </p:nvSpPr>
          <p:spPr bwMode="auto">
            <a:xfrm>
              <a:off x="1912093" y="3035874"/>
              <a:ext cx="528032" cy="754146"/>
            </a:xfrm>
            <a:custGeom>
              <a:avLst/>
              <a:gdLst>
                <a:gd name="T0" fmla="*/ 44 w 278"/>
                <a:gd name="T1" fmla="*/ 73 h 396"/>
                <a:gd name="T2" fmla="*/ 177 w 278"/>
                <a:gd name="T3" fmla="*/ 17 h 396"/>
                <a:gd name="T4" fmla="*/ 270 w 278"/>
                <a:gd name="T5" fmla="*/ 119 h 396"/>
                <a:gd name="T6" fmla="*/ 237 w 278"/>
                <a:gd name="T7" fmla="*/ 172 h 396"/>
                <a:gd name="T8" fmla="*/ 235 w 278"/>
                <a:gd name="T9" fmla="*/ 196 h 396"/>
                <a:gd name="T10" fmla="*/ 252 w 278"/>
                <a:gd name="T11" fmla="*/ 213 h 396"/>
                <a:gd name="T12" fmla="*/ 267 w 278"/>
                <a:gd name="T13" fmla="*/ 242 h 396"/>
                <a:gd name="T14" fmla="*/ 224 w 278"/>
                <a:gd name="T15" fmla="*/ 341 h 396"/>
                <a:gd name="T16" fmla="*/ 22 w 278"/>
                <a:gd name="T17" fmla="*/ 302 h 396"/>
                <a:gd name="T18" fmla="*/ 12 w 278"/>
                <a:gd name="T19" fmla="*/ 203 h 396"/>
                <a:gd name="T20" fmla="*/ 44 w 278"/>
                <a:gd name="T21" fmla="*/ 73 h 396"/>
                <a:gd name="T22" fmla="*/ 43 w 278"/>
                <a:gd name="T23" fmla="*/ 73 h 396"/>
                <a:gd name="T24" fmla="*/ 16 w 278"/>
                <a:gd name="T25" fmla="*/ 288 h 396"/>
                <a:gd name="T26" fmla="*/ 218 w 278"/>
                <a:gd name="T27" fmla="*/ 347 h 396"/>
                <a:gd name="T28" fmla="*/ 267 w 278"/>
                <a:gd name="T29" fmla="*/ 277 h 396"/>
                <a:gd name="T30" fmla="*/ 260 w 278"/>
                <a:gd name="T31" fmla="*/ 220 h 396"/>
                <a:gd name="T32" fmla="*/ 239 w 278"/>
                <a:gd name="T33" fmla="*/ 197 h 396"/>
                <a:gd name="T34" fmla="*/ 257 w 278"/>
                <a:gd name="T35" fmla="*/ 150 h 396"/>
                <a:gd name="T36" fmla="*/ 258 w 278"/>
                <a:gd name="T37" fmla="*/ 69 h 396"/>
                <a:gd name="T38" fmla="*/ 124 w 278"/>
                <a:gd name="T39" fmla="*/ 9 h 396"/>
                <a:gd name="T40" fmla="*/ 43 w 278"/>
                <a:gd name="T41" fmla="*/ 73 h 396"/>
                <a:gd name="T42" fmla="*/ 44 w 278"/>
                <a:gd name="T43" fmla="*/ 73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8" h="396">
                  <a:moveTo>
                    <a:pt x="44" y="73"/>
                  </a:moveTo>
                  <a:cubicBezTo>
                    <a:pt x="72" y="20"/>
                    <a:pt x="120" y="0"/>
                    <a:pt x="177" y="17"/>
                  </a:cubicBezTo>
                  <a:cubicBezTo>
                    <a:pt x="221" y="31"/>
                    <a:pt x="274" y="68"/>
                    <a:pt x="270" y="119"/>
                  </a:cubicBezTo>
                  <a:cubicBezTo>
                    <a:pt x="269" y="144"/>
                    <a:pt x="248" y="154"/>
                    <a:pt x="237" y="172"/>
                  </a:cubicBezTo>
                  <a:cubicBezTo>
                    <a:pt x="232" y="180"/>
                    <a:pt x="231" y="188"/>
                    <a:pt x="235" y="196"/>
                  </a:cubicBezTo>
                  <a:cubicBezTo>
                    <a:pt x="239" y="202"/>
                    <a:pt x="247" y="208"/>
                    <a:pt x="252" y="213"/>
                  </a:cubicBezTo>
                  <a:cubicBezTo>
                    <a:pt x="260" y="221"/>
                    <a:pt x="265" y="231"/>
                    <a:pt x="267" y="242"/>
                  </a:cubicBezTo>
                  <a:cubicBezTo>
                    <a:pt x="277" y="279"/>
                    <a:pt x="251" y="319"/>
                    <a:pt x="224" y="341"/>
                  </a:cubicBezTo>
                  <a:cubicBezTo>
                    <a:pt x="161" y="393"/>
                    <a:pt x="53" y="382"/>
                    <a:pt x="22" y="302"/>
                  </a:cubicBezTo>
                  <a:cubicBezTo>
                    <a:pt x="10" y="271"/>
                    <a:pt x="10" y="236"/>
                    <a:pt x="12" y="203"/>
                  </a:cubicBezTo>
                  <a:cubicBezTo>
                    <a:pt x="15" y="158"/>
                    <a:pt x="24" y="113"/>
                    <a:pt x="44" y="73"/>
                  </a:cubicBezTo>
                  <a:cubicBezTo>
                    <a:pt x="45" y="71"/>
                    <a:pt x="43" y="73"/>
                    <a:pt x="43" y="73"/>
                  </a:cubicBezTo>
                  <a:cubicBezTo>
                    <a:pt x="12" y="135"/>
                    <a:pt x="0" y="220"/>
                    <a:pt x="16" y="288"/>
                  </a:cubicBezTo>
                  <a:cubicBezTo>
                    <a:pt x="37" y="380"/>
                    <a:pt x="147" y="396"/>
                    <a:pt x="218" y="347"/>
                  </a:cubicBezTo>
                  <a:cubicBezTo>
                    <a:pt x="242" y="330"/>
                    <a:pt x="259" y="305"/>
                    <a:pt x="267" y="277"/>
                  </a:cubicBezTo>
                  <a:cubicBezTo>
                    <a:pt x="273" y="258"/>
                    <a:pt x="270" y="237"/>
                    <a:pt x="260" y="220"/>
                  </a:cubicBezTo>
                  <a:cubicBezTo>
                    <a:pt x="255" y="211"/>
                    <a:pt x="246" y="204"/>
                    <a:pt x="239" y="197"/>
                  </a:cubicBezTo>
                  <a:cubicBezTo>
                    <a:pt x="223" y="181"/>
                    <a:pt x="246" y="162"/>
                    <a:pt x="257" y="150"/>
                  </a:cubicBezTo>
                  <a:cubicBezTo>
                    <a:pt x="278" y="128"/>
                    <a:pt x="275" y="92"/>
                    <a:pt x="258" y="69"/>
                  </a:cubicBezTo>
                  <a:cubicBezTo>
                    <a:pt x="229" y="30"/>
                    <a:pt x="172" y="4"/>
                    <a:pt x="124" y="9"/>
                  </a:cubicBezTo>
                  <a:cubicBezTo>
                    <a:pt x="87" y="13"/>
                    <a:pt x="60" y="42"/>
                    <a:pt x="43" y="73"/>
                  </a:cubicBezTo>
                  <a:cubicBezTo>
                    <a:pt x="42" y="75"/>
                    <a:pt x="43" y="73"/>
                    <a:pt x="44" y="73"/>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407" name="Freeform 356"/>
            <p:cNvSpPr>
              <a:spLocks noEditPoints="1"/>
            </p:cNvSpPr>
            <p:nvPr/>
          </p:nvSpPr>
          <p:spPr bwMode="auto">
            <a:xfrm>
              <a:off x="1981863" y="3115258"/>
              <a:ext cx="374220" cy="508056"/>
            </a:xfrm>
            <a:custGeom>
              <a:avLst/>
              <a:gdLst>
                <a:gd name="T0" fmla="*/ 162 w 197"/>
                <a:gd name="T1" fmla="*/ 267 h 267"/>
                <a:gd name="T2" fmla="*/ 13 w 197"/>
                <a:gd name="T3" fmla="*/ 245 h 267"/>
                <a:gd name="T4" fmla="*/ 21 w 197"/>
                <a:gd name="T5" fmla="*/ 266 h 267"/>
                <a:gd name="T6" fmla="*/ 24 w 197"/>
                <a:gd name="T7" fmla="*/ 263 h 267"/>
                <a:gd name="T8" fmla="*/ 13 w 197"/>
                <a:gd name="T9" fmla="*/ 245 h 267"/>
                <a:gd name="T10" fmla="*/ 176 w 197"/>
                <a:gd name="T11" fmla="*/ 251 h 267"/>
                <a:gd name="T12" fmla="*/ 179 w 197"/>
                <a:gd name="T13" fmla="*/ 253 h 267"/>
                <a:gd name="T14" fmla="*/ 187 w 197"/>
                <a:gd name="T15" fmla="*/ 233 h 267"/>
                <a:gd name="T16" fmla="*/ 1 w 197"/>
                <a:gd name="T17" fmla="*/ 209 h 267"/>
                <a:gd name="T18" fmla="*/ 7 w 197"/>
                <a:gd name="T19" fmla="*/ 230 h 267"/>
                <a:gd name="T20" fmla="*/ 3 w 197"/>
                <a:gd name="T21" fmla="*/ 206 h 267"/>
                <a:gd name="T22" fmla="*/ 192 w 197"/>
                <a:gd name="T23" fmla="*/ 196 h 267"/>
                <a:gd name="T24" fmla="*/ 191 w 197"/>
                <a:gd name="T25" fmla="*/ 215 h 267"/>
                <a:gd name="T26" fmla="*/ 195 w 197"/>
                <a:gd name="T27" fmla="*/ 216 h 267"/>
                <a:gd name="T28" fmla="*/ 194 w 197"/>
                <a:gd name="T29" fmla="*/ 194 h 267"/>
                <a:gd name="T30" fmla="*/ 0 w 197"/>
                <a:gd name="T31" fmla="*/ 183 h 267"/>
                <a:gd name="T32" fmla="*/ 2 w 197"/>
                <a:gd name="T33" fmla="*/ 191 h 267"/>
                <a:gd name="T34" fmla="*/ 4 w 197"/>
                <a:gd name="T35" fmla="*/ 183 h 267"/>
                <a:gd name="T36" fmla="*/ 2 w 197"/>
                <a:gd name="T37" fmla="*/ 167 h 267"/>
                <a:gd name="T38" fmla="*/ 175 w 197"/>
                <a:gd name="T39" fmla="*/ 162 h 267"/>
                <a:gd name="T40" fmla="*/ 189 w 197"/>
                <a:gd name="T41" fmla="*/ 179 h 267"/>
                <a:gd name="T42" fmla="*/ 186 w 197"/>
                <a:gd name="T43" fmla="*/ 168 h 267"/>
                <a:gd name="T44" fmla="*/ 6 w 197"/>
                <a:gd name="T45" fmla="*/ 127 h 267"/>
                <a:gd name="T46" fmla="*/ 4 w 197"/>
                <a:gd name="T47" fmla="*/ 151 h 267"/>
                <a:gd name="T48" fmla="*/ 8 w 197"/>
                <a:gd name="T49" fmla="*/ 129 h 267"/>
                <a:gd name="T50" fmla="*/ 175 w 197"/>
                <a:gd name="T51" fmla="*/ 124 h 267"/>
                <a:gd name="T52" fmla="*/ 166 w 197"/>
                <a:gd name="T53" fmla="*/ 137 h 267"/>
                <a:gd name="T54" fmla="*/ 167 w 197"/>
                <a:gd name="T55" fmla="*/ 146 h 267"/>
                <a:gd name="T56" fmla="*/ 177 w 197"/>
                <a:gd name="T57" fmla="*/ 128 h 267"/>
                <a:gd name="T58" fmla="*/ 195 w 197"/>
                <a:gd name="T59" fmla="*/ 90 h 267"/>
                <a:gd name="T60" fmla="*/ 187 w 197"/>
                <a:gd name="T61" fmla="*/ 110 h 267"/>
                <a:gd name="T62" fmla="*/ 190 w 197"/>
                <a:gd name="T63" fmla="*/ 112 h 267"/>
                <a:gd name="T64" fmla="*/ 195 w 197"/>
                <a:gd name="T65" fmla="*/ 91 h 267"/>
                <a:gd name="T66" fmla="*/ 12 w 197"/>
                <a:gd name="T67" fmla="*/ 89 h 267"/>
                <a:gd name="T68" fmla="*/ 9 w 197"/>
                <a:gd name="T69" fmla="*/ 111 h 267"/>
                <a:gd name="T70" fmla="*/ 14 w 197"/>
                <a:gd name="T71" fmla="*/ 88 h 267"/>
                <a:gd name="T72" fmla="*/ 186 w 197"/>
                <a:gd name="T73" fmla="*/ 53 h 267"/>
                <a:gd name="T74" fmla="*/ 193 w 197"/>
                <a:gd name="T75" fmla="*/ 73 h 267"/>
                <a:gd name="T76" fmla="*/ 197 w 197"/>
                <a:gd name="T77" fmla="*/ 72 h 267"/>
                <a:gd name="T78" fmla="*/ 187 w 197"/>
                <a:gd name="T79" fmla="*/ 52 h 267"/>
                <a:gd name="T80" fmla="*/ 25 w 197"/>
                <a:gd name="T81" fmla="*/ 53 h 267"/>
                <a:gd name="T82" fmla="*/ 20 w 197"/>
                <a:gd name="T83" fmla="*/ 72 h 267"/>
                <a:gd name="T84" fmla="*/ 38 w 197"/>
                <a:gd name="T85" fmla="*/ 38 h 267"/>
                <a:gd name="T86" fmla="*/ 159 w 197"/>
                <a:gd name="T87" fmla="*/ 24 h 267"/>
                <a:gd name="T88" fmla="*/ 173 w 197"/>
                <a:gd name="T89" fmla="*/ 40 h 267"/>
                <a:gd name="T90" fmla="*/ 176 w 197"/>
                <a:gd name="T91" fmla="*/ 37 h 267"/>
                <a:gd name="T92" fmla="*/ 66 w 197"/>
                <a:gd name="T93" fmla="*/ 8 h 267"/>
                <a:gd name="T94" fmla="*/ 48 w 197"/>
                <a:gd name="T95" fmla="*/ 23 h 267"/>
                <a:gd name="T96" fmla="*/ 66 w 197"/>
                <a:gd name="T97" fmla="*/ 11 h 267"/>
                <a:gd name="T98" fmla="*/ 124 w 197"/>
                <a:gd name="T99" fmla="*/ 5 h 267"/>
                <a:gd name="T100" fmla="*/ 141 w 197"/>
                <a:gd name="T101" fmla="*/ 17 h 267"/>
                <a:gd name="T102" fmla="*/ 143 w 197"/>
                <a:gd name="T103" fmla="*/ 13 h 267"/>
                <a:gd name="T104" fmla="*/ 95 w 197"/>
                <a:gd name="T105" fmla="*/ 0 h 267"/>
                <a:gd name="T106" fmla="*/ 84 w 197"/>
                <a:gd name="T107" fmla="*/ 5 h 267"/>
                <a:gd name="T108" fmla="*/ 99 w 197"/>
                <a:gd name="T109" fmla="*/ 4 h 267"/>
                <a:gd name="T110" fmla="*/ 106 w 197"/>
                <a:gd name="T111" fmla="*/ 3 h 267"/>
                <a:gd name="T112" fmla="*/ 96 w 197"/>
                <a:gd name="T113" fmla="*/ 0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97" h="267">
                  <a:moveTo>
                    <a:pt x="164" y="265"/>
                  </a:moveTo>
                  <a:cubicBezTo>
                    <a:pt x="164" y="265"/>
                    <a:pt x="163" y="266"/>
                    <a:pt x="163" y="266"/>
                  </a:cubicBezTo>
                  <a:cubicBezTo>
                    <a:pt x="163" y="266"/>
                    <a:pt x="162" y="267"/>
                    <a:pt x="162" y="267"/>
                  </a:cubicBezTo>
                  <a:cubicBezTo>
                    <a:pt x="163" y="267"/>
                    <a:pt x="164" y="266"/>
                    <a:pt x="166" y="266"/>
                  </a:cubicBezTo>
                  <a:cubicBezTo>
                    <a:pt x="165" y="266"/>
                    <a:pt x="165" y="265"/>
                    <a:pt x="164" y="265"/>
                  </a:cubicBezTo>
                  <a:moveTo>
                    <a:pt x="13" y="245"/>
                  </a:moveTo>
                  <a:cubicBezTo>
                    <a:pt x="13" y="245"/>
                    <a:pt x="12" y="245"/>
                    <a:pt x="12" y="245"/>
                  </a:cubicBezTo>
                  <a:cubicBezTo>
                    <a:pt x="11" y="246"/>
                    <a:pt x="11" y="247"/>
                    <a:pt x="11" y="248"/>
                  </a:cubicBezTo>
                  <a:cubicBezTo>
                    <a:pt x="14" y="254"/>
                    <a:pt x="17" y="260"/>
                    <a:pt x="21" y="266"/>
                  </a:cubicBezTo>
                  <a:cubicBezTo>
                    <a:pt x="21" y="266"/>
                    <a:pt x="22" y="267"/>
                    <a:pt x="23" y="267"/>
                  </a:cubicBezTo>
                  <a:cubicBezTo>
                    <a:pt x="23" y="267"/>
                    <a:pt x="23" y="266"/>
                    <a:pt x="24" y="266"/>
                  </a:cubicBezTo>
                  <a:cubicBezTo>
                    <a:pt x="25" y="266"/>
                    <a:pt x="25" y="264"/>
                    <a:pt x="24" y="263"/>
                  </a:cubicBezTo>
                  <a:cubicBezTo>
                    <a:pt x="24" y="263"/>
                    <a:pt x="24" y="263"/>
                    <a:pt x="24" y="263"/>
                  </a:cubicBezTo>
                  <a:cubicBezTo>
                    <a:pt x="20" y="258"/>
                    <a:pt x="17" y="252"/>
                    <a:pt x="15" y="246"/>
                  </a:cubicBezTo>
                  <a:cubicBezTo>
                    <a:pt x="14" y="246"/>
                    <a:pt x="14" y="245"/>
                    <a:pt x="13" y="245"/>
                  </a:cubicBezTo>
                  <a:moveTo>
                    <a:pt x="187" y="233"/>
                  </a:moveTo>
                  <a:cubicBezTo>
                    <a:pt x="186" y="233"/>
                    <a:pt x="185" y="233"/>
                    <a:pt x="185" y="234"/>
                  </a:cubicBezTo>
                  <a:cubicBezTo>
                    <a:pt x="182" y="240"/>
                    <a:pt x="179" y="246"/>
                    <a:pt x="176" y="251"/>
                  </a:cubicBezTo>
                  <a:cubicBezTo>
                    <a:pt x="175" y="252"/>
                    <a:pt x="175" y="253"/>
                    <a:pt x="176" y="254"/>
                  </a:cubicBezTo>
                  <a:cubicBezTo>
                    <a:pt x="177" y="254"/>
                    <a:pt x="177" y="254"/>
                    <a:pt x="177" y="254"/>
                  </a:cubicBezTo>
                  <a:cubicBezTo>
                    <a:pt x="178" y="254"/>
                    <a:pt x="179" y="254"/>
                    <a:pt x="179" y="253"/>
                  </a:cubicBezTo>
                  <a:cubicBezTo>
                    <a:pt x="183" y="248"/>
                    <a:pt x="186" y="242"/>
                    <a:pt x="189" y="235"/>
                  </a:cubicBezTo>
                  <a:cubicBezTo>
                    <a:pt x="189" y="234"/>
                    <a:pt x="189" y="233"/>
                    <a:pt x="188" y="233"/>
                  </a:cubicBezTo>
                  <a:cubicBezTo>
                    <a:pt x="187" y="233"/>
                    <a:pt x="187" y="233"/>
                    <a:pt x="187" y="233"/>
                  </a:cubicBezTo>
                  <a:moveTo>
                    <a:pt x="3" y="206"/>
                  </a:moveTo>
                  <a:cubicBezTo>
                    <a:pt x="3" y="206"/>
                    <a:pt x="3" y="206"/>
                    <a:pt x="3" y="206"/>
                  </a:cubicBezTo>
                  <a:cubicBezTo>
                    <a:pt x="2" y="207"/>
                    <a:pt x="1" y="208"/>
                    <a:pt x="1" y="209"/>
                  </a:cubicBezTo>
                  <a:cubicBezTo>
                    <a:pt x="2" y="215"/>
                    <a:pt x="3" y="222"/>
                    <a:pt x="5" y="229"/>
                  </a:cubicBezTo>
                  <a:cubicBezTo>
                    <a:pt x="5" y="230"/>
                    <a:pt x="6" y="230"/>
                    <a:pt x="7" y="230"/>
                  </a:cubicBezTo>
                  <a:cubicBezTo>
                    <a:pt x="7" y="230"/>
                    <a:pt x="7" y="230"/>
                    <a:pt x="7" y="230"/>
                  </a:cubicBezTo>
                  <a:cubicBezTo>
                    <a:pt x="8" y="230"/>
                    <a:pt x="9" y="229"/>
                    <a:pt x="9" y="228"/>
                  </a:cubicBezTo>
                  <a:cubicBezTo>
                    <a:pt x="7" y="221"/>
                    <a:pt x="6" y="215"/>
                    <a:pt x="5" y="208"/>
                  </a:cubicBezTo>
                  <a:cubicBezTo>
                    <a:pt x="5" y="207"/>
                    <a:pt x="4" y="206"/>
                    <a:pt x="3" y="206"/>
                  </a:cubicBezTo>
                  <a:moveTo>
                    <a:pt x="194" y="194"/>
                  </a:moveTo>
                  <a:cubicBezTo>
                    <a:pt x="194" y="194"/>
                    <a:pt x="194" y="194"/>
                    <a:pt x="194" y="194"/>
                  </a:cubicBezTo>
                  <a:cubicBezTo>
                    <a:pt x="193" y="194"/>
                    <a:pt x="192" y="195"/>
                    <a:pt x="192" y="196"/>
                  </a:cubicBezTo>
                  <a:cubicBezTo>
                    <a:pt x="192" y="196"/>
                    <a:pt x="192" y="196"/>
                    <a:pt x="192" y="196"/>
                  </a:cubicBezTo>
                  <a:cubicBezTo>
                    <a:pt x="192" y="198"/>
                    <a:pt x="192" y="200"/>
                    <a:pt x="192" y="201"/>
                  </a:cubicBezTo>
                  <a:cubicBezTo>
                    <a:pt x="192" y="206"/>
                    <a:pt x="192" y="211"/>
                    <a:pt x="191" y="215"/>
                  </a:cubicBezTo>
                  <a:cubicBezTo>
                    <a:pt x="191" y="216"/>
                    <a:pt x="191" y="217"/>
                    <a:pt x="192" y="218"/>
                  </a:cubicBezTo>
                  <a:cubicBezTo>
                    <a:pt x="193" y="218"/>
                    <a:pt x="193" y="218"/>
                    <a:pt x="193" y="218"/>
                  </a:cubicBezTo>
                  <a:cubicBezTo>
                    <a:pt x="194" y="218"/>
                    <a:pt x="195" y="217"/>
                    <a:pt x="195" y="216"/>
                  </a:cubicBezTo>
                  <a:cubicBezTo>
                    <a:pt x="196" y="211"/>
                    <a:pt x="196" y="206"/>
                    <a:pt x="196" y="201"/>
                  </a:cubicBezTo>
                  <a:cubicBezTo>
                    <a:pt x="196" y="200"/>
                    <a:pt x="196" y="198"/>
                    <a:pt x="196" y="196"/>
                  </a:cubicBezTo>
                  <a:cubicBezTo>
                    <a:pt x="196" y="195"/>
                    <a:pt x="195" y="194"/>
                    <a:pt x="194" y="194"/>
                  </a:cubicBezTo>
                  <a:moveTo>
                    <a:pt x="2" y="167"/>
                  </a:moveTo>
                  <a:cubicBezTo>
                    <a:pt x="1" y="167"/>
                    <a:pt x="0" y="167"/>
                    <a:pt x="0" y="168"/>
                  </a:cubicBezTo>
                  <a:cubicBezTo>
                    <a:pt x="0" y="173"/>
                    <a:pt x="0" y="178"/>
                    <a:pt x="0" y="183"/>
                  </a:cubicBezTo>
                  <a:cubicBezTo>
                    <a:pt x="0" y="185"/>
                    <a:pt x="0" y="187"/>
                    <a:pt x="0" y="189"/>
                  </a:cubicBezTo>
                  <a:cubicBezTo>
                    <a:pt x="0" y="190"/>
                    <a:pt x="1" y="191"/>
                    <a:pt x="2" y="191"/>
                  </a:cubicBezTo>
                  <a:cubicBezTo>
                    <a:pt x="2" y="191"/>
                    <a:pt x="2" y="191"/>
                    <a:pt x="2" y="191"/>
                  </a:cubicBezTo>
                  <a:cubicBezTo>
                    <a:pt x="3" y="190"/>
                    <a:pt x="4" y="190"/>
                    <a:pt x="4" y="188"/>
                  </a:cubicBezTo>
                  <a:cubicBezTo>
                    <a:pt x="4" y="188"/>
                    <a:pt x="4" y="188"/>
                    <a:pt x="4" y="188"/>
                  </a:cubicBezTo>
                  <a:cubicBezTo>
                    <a:pt x="4" y="187"/>
                    <a:pt x="4" y="185"/>
                    <a:pt x="4" y="183"/>
                  </a:cubicBezTo>
                  <a:cubicBezTo>
                    <a:pt x="4" y="178"/>
                    <a:pt x="4" y="173"/>
                    <a:pt x="4" y="169"/>
                  </a:cubicBezTo>
                  <a:cubicBezTo>
                    <a:pt x="4" y="167"/>
                    <a:pt x="3" y="167"/>
                    <a:pt x="2" y="167"/>
                  </a:cubicBezTo>
                  <a:cubicBezTo>
                    <a:pt x="2" y="167"/>
                    <a:pt x="2" y="167"/>
                    <a:pt x="2" y="167"/>
                  </a:cubicBezTo>
                  <a:moveTo>
                    <a:pt x="177" y="159"/>
                  </a:moveTo>
                  <a:cubicBezTo>
                    <a:pt x="176" y="159"/>
                    <a:pt x="176" y="159"/>
                    <a:pt x="175" y="159"/>
                  </a:cubicBezTo>
                  <a:cubicBezTo>
                    <a:pt x="175" y="160"/>
                    <a:pt x="175" y="161"/>
                    <a:pt x="175" y="162"/>
                  </a:cubicBezTo>
                  <a:cubicBezTo>
                    <a:pt x="178" y="165"/>
                    <a:pt x="181" y="167"/>
                    <a:pt x="183" y="171"/>
                  </a:cubicBezTo>
                  <a:cubicBezTo>
                    <a:pt x="185" y="173"/>
                    <a:pt x="186" y="175"/>
                    <a:pt x="187" y="177"/>
                  </a:cubicBezTo>
                  <a:cubicBezTo>
                    <a:pt x="187" y="178"/>
                    <a:pt x="188" y="179"/>
                    <a:pt x="189" y="179"/>
                  </a:cubicBezTo>
                  <a:cubicBezTo>
                    <a:pt x="190" y="178"/>
                    <a:pt x="190" y="178"/>
                    <a:pt x="190" y="178"/>
                  </a:cubicBezTo>
                  <a:cubicBezTo>
                    <a:pt x="191" y="178"/>
                    <a:pt x="191" y="177"/>
                    <a:pt x="191" y="176"/>
                  </a:cubicBezTo>
                  <a:cubicBezTo>
                    <a:pt x="189" y="173"/>
                    <a:pt x="188" y="171"/>
                    <a:pt x="186" y="168"/>
                  </a:cubicBezTo>
                  <a:cubicBezTo>
                    <a:pt x="184" y="165"/>
                    <a:pt x="181" y="162"/>
                    <a:pt x="178" y="159"/>
                  </a:cubicBezTo>
                  <a:cubicBezTo>
                    <a:pt x="178" y="159"/>
                    <a:pt x="177" y="159"/>
                    <a:pt x="177" y="159"/>
                  </a:cubicBezTo>
                  <a:moveTo>
                    <a:pt x="6" y="127"/>
                  </a:moveTo>
                  <a:cubicBezTo>
                    <a:pt x="5" y="127"/>
                    <a:pt x="4" y="127"/>
                    <a:pt x="4" y="128"/>
                  </a:cubicBezTo>
                  <a:cubicBezTo>
                    <a:pt x="3" y="135"/>
                    <a:pt x="2" y="141"/>
                    <a:pt x="2" y="148"/>
                  </a:cubicBezTo>
                  <a:cubicBezTo>
                    <a:pt x="2" y="149"/>
                    <a:pt x="2" y="150"/>
                    <a:pt x="4" y="151"/>
                  </a:cubicBezTo>
                  <a:cubicBezTo>
                    <a:pt x="4" y="151"/>
                    <a:pt x="4" y="151"/>
                    <a:pt x="4" y="151"/>
                  </a:cubicBezTo>
                  <a:cubicBezTo>
                    <a:pt x="5" y="151"/>
                    <a:pt x="6" y="150"/>
                    <a:pt x="6" y="149"/>
                  </a:cubicBezTo>
                  <a:cubicBezTo>
                    <a:pt x="6" y="142"/>
                    <a:pt x="7" y="135"/>
                    <a:pt x="8" y="129"/>
                  </a:cubicBezTo>
                  <a:cubicBezTo>
                    <a:pt x="8" y="128"/>
                    <a:pt x="7" y="127"/>
                    <a:pt x="6" y="127"/>
                  </a:cubicBezTo>
                  <a:cubicBezTo>
                    <a:pt x="6" y="127"/>
                    <a:pt x="6" y="127"/>
                    <a:pt x="6" y="127"/>
                  </a:cubicBezTo>
                  <a:moveTo>
                    <a:pt x="175" y="124"/>
                  </a:moveTo>
                  <a:cubicBezTo>
                    <a:pt x="175" y="124"/>
                    <a:pt x="174" y="125"/>
                    <a:pt x="174" y="125"/>
                  </a:cubicBezTo>
                  <a:cubicBezTo>
                    <a:pt x="174" y="125"/>
                    <a:pt x="174" y="125"/>
                    <a:pt x="174" y="125"/>
                  </a:cubicBezTo>
                  <a:cubicBezTo>
                    <a:pt x="171" y="129"/>
                    <a:pt x="168" y="133"/>
                    <a:pt x="166" y="137"/>
                  </a:cubicBezTo>
                  <a:cubicBezTo>
                    <a:pt x="165" y="140"/>
                    <a:pt x="165" y="142"/>
                    <a:pt x="165" y="144"/>
                  </a:cubicBezTo>
                  <a:cubicBezTo>
                    <a:pt x="165" y="145"/>
                    <a:pt x="166" y="146"/>
                    <a:pt x="167" y="146"/>
                  </a:cubicBezTo>
                  <a:cubicBezTo>
                    <a:pt x="167" y="146"/>
                    <a:pt x="167" y="146"/>
                    <a:pt x="167" y="146"/>
                  </a:cubicBezTo>
                  <a:cubicBezTo>
                    <a:pt x="168" y="146"/>
                    <a:pt x="169" y="145"/>
                    <a:pt x="169" y="144"/>
                  </a:cubicBezTo>
                  <a:cubicBezTo>
                    <a:pt x="169" y="142"/>
                    <a:pt x="169" y="141"/>
                    <a:pt x="170" y="138"/>
                  </a:cubicBezTo>
                  <a:cubicBezTo>
                    <a:pt x="171" y="135"/>
                    <a:pt x="174" y="131"/>
                    <a:pt x="177" y="128"/>
                  </a:cubicBezTo>
                  <a:cubicBezTo>
                    <a:pt x="178" y="127"/>
                    <a:pt x="178" y="126"/>
                    <a:pt x="177" y="125"/>
                  </a:cubicBezTo>
                  <a:cubicBezTo>
                    <a:pt x="176" y="125"/>
                    <a:pt x="176" y="124"/>
                    <a:pt x="175" y="124"/>
                  </a:cubicBezTo>
                  <a:moveTo>
                    <a:pt x="195" y="90"/>
                  </a:moveTo>
                  <a:cubicBezTo>
                    <a:pt x="194" y="90"/>
                    <a:pt x="193" y="91"/>
                    <a:pt x="193" y="92"/>
                  </a:cubicBezTo>
                  <a:cubicBezTo>
                    <a:pt x="192" y="96"/>
                    <a:pt x="191" y="100"/>
                    <a:pt x="190" y="105"/>
                  </a:cubicBezTo>
                  <a:cubicBezTo>
                    <a:pt x="189" y="106"/>
                    <a:pt x="188" y="108"/>
                    <a:pt x="187" y="110"/>
                  </a:cubicBezTo>
                  <a:cubicBezTo>
                    <a:pt x="186" y="111"/>
                    <a:pt x="186" y="112"/>
                    <a:pt x="187" y="113"/>
                  </a:cubicBezTo>
                  <a:cubicBezTo>
                    <a:pt x="188" y="113"/>
                    <a:pt x="188" y="113"/>
                    <a:pt x="188" y="113"/>
                  </a:cubicBezTo>
                  <a:cubicBezTo>
                    <a:pt x="189" y="113"/>
                    <a:pt x="190" y="113"/>
                    <a:pt x="190" y="112"/>
                  </a:cubicBezTo>
                  <a:cubicBezTo>
                    <a:pt x="191" y="110"/>
                    <a:pt x="193" y="108"/>
                    <a:pt x="193" y="106"/>
                  </a:cubicBezTo>
                  <a:cubicBezTo>
                    <a:pt x="195" y="102"/>
                    <a:pt x="196" y="97"/>
                    <a:pt x="197" y="93"/>
                  </a:cubicBezTo>
                  <a:cubicBezTo>
                    <a:pt x="197" y="92"/>
                    <a:pt x="196" y="91"/>
                    <a:pt x="195" y="91"/>
                  </a:cubicBezTo>
                  <a:cubicBezTo>
                    <a:pt x="195" y="90"/>
                    <a:pt x="195" y="90"/>
                    <a:pt x="195" y="90"/>
                  </a:cubicBezTo>
                  <a:moveTo>
                    <a:pt x="14" y="87"/>
                  </a:moveTo>
                  <a:cubicBezTo>
                    <a:pt x="13" y="87"/>
                    <a:pt x="12" y="88"/>
                    <a:pt x="12" y="89"/>
                  </a:cubicBezTo>
                  <a:cubicBezTo>
                    <a:pt x="10" y="96"/>
                    <a:pt x="8" y="102"/>
                    <a:pt x="7" y="109"/>
                  </a:cubicBezTo>
                  <a:cubicBezTo>
                    <a:pt x="7" y="110"/>
                    <a:pt x="8" y="111"/>
                    <a:pt x="9" y="111"/>
                  </a:cubicBezTo>
                  <a:cubicBezTo>
                    <a:pt x="9" y="111"/>
                    <a:pt x="9" y="111"/>
                    <a:pt x="9" y="111"/>
                  </a:cubicBezTo>
                  <a:cubicBezTo>
                    <a:pt x="10" y="111"/>
                    <a:pt x="11" y="110"/>
                    <a:pt x="11" y="109"/>
                  </a:cubicBezTo>
                  <a:cubicBezTo>
                    <a:pt x="12" y="103"/>
                    <a:pt x="14" y="97"/>
                    <a:pt x="16" y="90"/>
                  </a:cubicBezTo>
                  <a:cubicBezTo>
                    <a:pt x="16" y="89"/>
                    <a:pt x="15" y="88"/>
                    <a:pt x="14" y="88"/>
                  </a:cubicBezTo>
                  <a:cubicBezTo>
                    <a:pt x="14" y="87"/>
                    <a:pt x="14" y="87"/>
                    <a:pt x="14" y="87"/>
                  </a:cubicBezTo>
                  <a:moveTo>
                    <a:pt x="187" y="52"/>
                  </a:moveTo>
                  <a:cubicBezTo>
                    <a:pt x="187" y="52"/>
                    <a:pt x="186" y="52"/>
                    <a:pt x="186" y="53"/>
                  </a:cubicBezTo>
                  <a:cubicBezTo>
                    <a:pt x="185" y="53"/>
                    <a:pt x="185" y="54"/>
                    <a:pt x="185" y="55"/>
                  </a:cubicBezTo>
                  <a:cubicBezTo>
                    <a:pt x="186" y="56"/>
                    <a:pt x="186" y="56"/>
                    <a:pt x="186" y="56"/>
                  </a:cubicBezTo>
                  <a:cubicBezTo>
                    <a:pt x="189" y="61"/>
                    <a:pt x="191" y="67"/>
                    <a:pt x="193" y="73"/>
                  </a:cubicBezTo>
                  <a:cubicBezTo>
                    <a:pt x="193" y="74"/>
                    <a:pt x="194" y="75"/>
                    <a:pt x="195" y="75"/>
                  </a:cubicBezTo>
                  <a:cubicBezTo>
                    <a:pt x="195" y="75"/>
                    <a:pt x="195" y="75"/>
                    <a:pt x="195" y="75"/>
                  </a:cubicBezTo>
                  <a:cubicBezTo>
                    <a:pt x="196" y="74"/>
                    <a:pt x="197" y="73"/>
                    <a:pt x="197" y="72"/>
                  </a:cubicBezTo>
                  <a:cubicBezTo>
                    <a:pt x="195" y="66"/>
                    <a:pt x="193" y="60"/>
                    <a:pt x="189" y="54"/>
                  </a:cubicBezTo>
                  <a:cubicBezTo>
                    <a:pt x="189" y="53"/>
                    <a:pt x="189" y="53"/>
                    <a:pt x="189" y="53"/>
                  </a:cubicBezTo>
                  <a:cubicBezTo>
                    <a:pt x="188" y="53"/>
                    <a:pt x="188" y="52"/>
                    <a:pt x="187" y="52"/>
                  </a:cubicBezTo>
                  <a:moveTo>
                    <a:pt x="37" y="34"/>
                  </a:moveTo>
                  <a:cubicBezTo>
                    <a:pt x="36" y="34"/>
                    <a:pt x="35" y="35"/>
                    <a:pt x="35" y="35"/>
                  </a:cubicBezTo>
                  <a:cubicBezTo>
                    <a:pt x="31" y="41"/>
                    <a:pt x="28" y="47"/>
                    <a:pt x="25" y="53"/>
                  </a:cubicBezTo>
                  <a:cubicBezTo>
                    <a:pt x="22" y="58"/>
                    <a:pt x="20" y="64"/>
                    <a:pt x="18" y="70"/>
                  </a:cubicBezTo>
                  <a:cubicBezTo>
                    <a:pt x="17" y="71"/>
                    <a:pt x="18" y="72"/>
                    <a:pt x="19" y="72"/>
                  </a:cubicBezTo>
                  <a:cubicBezTo>
                    <a:pt x="20" y="72"/>
                    <a:pt x="20" y="72"/>
                    <a:pt x="20" y="72"/>
                  </a:cubicBezTo>
                  <a:cubicBezTo>
                    <a:pt x="20" y="72"/>
                    <a:pt x="21" y="72"/>
                    <a:pt x="22" y="71"/>
                  </a:cubicBezTo>
                  <a:cubicBezTo>
                    <a:pt x="24" y="65"/>
                    <a:pt x="26" y="60"/>
                    <a:pt x="28" y="55"/>
                  </a:cubicBezTo>
                  <a:cubicBezTo>
                    <a:pt x="31" y="49"/>
                    <a:pt x="34" y="43"/>
                    <a:pt x="38" y="38"/>
                  </a:cubicBezTo>
                  <a:cubicBezTo>
                    <a:pt x="39" y="37"/>
                    <a:pt x="39" y="35"/>
                    <a:pt x="38" y="35"/>
                  </a:cubicBezTo>
                  <a:cubicBezTo>
                    <a:pt x="37" y="35"/>
                    <a:pt x="37" y="34"/>
                    <a:pt x="37" y="34"/>
                  </a:cubicBezTo>
                  <a:moveTo>
                    <a:pt x="159" y="24"/>
                  </a:moveTo>
                  <a:cubicBezTo>
                    <a:pt x="159" y="24"/>
                    <a:pt x="158" y="24"/>
                    <a:pt x="158" y="25"/>
                  </a:cubicBezTo>
                  <a:cubicBezTo>
                    <a:pt x="157" y="25"/>
                    <a:pt x="157" y="27"/>
                    <a:pt x="158" y="27"/>
                  </a:cubicBezTo>
                  <a:cubicBezTo>
                    <a:pt x="163" y="31"/>
                    <a:pt x="168" y="36"/>
                    <a:pt x="173" y="40"/>
                  </a:cubicBezTo>
                  <a:cubicBezTo>
                    <a:pt x="173" y="41"/>
                    <a:pt x="174" y="41"/>
                    <a:pt x="174" y="41"/>
                  </a:cubicBezTo>
                  <a:cubicBezTo>
                    <a:pt x="175" y="41"/>
                    <a:pt x="175" y="41"/>
                    <a:pt x="176" y="40"/>
                  </a:cubicBezTo>
                  <a:cubicBezTo>
                    <a:pt x="177" y="39"/>
                    <a:pt x="177" y="38"/>
                    <a:pt x="176" y="37"/>
                  </a:cubicBezTo>
                  <a:cubicBezTo>
                    <a:pt x="171" y="33"/>
                    <a:pt x="166" y="28"/>
                    <a:pt x="160" y="24"/>
                  </a:cubicBezTo>
                  <a:cubicBezTo>
                    <a:pt x="160" y="24"/>
                    <a:pt x="160" y="24"/>
                    <a:pt x="159" y="24"/>
                  </a:cubicBezTo>
                  <a:moveTo>
                    <a:pt x="66" y="8"/>
                  </a:moveTo>
                  <a:cubicBezTo>
                    <a:pt x="65" y="8"/>
                    <a:pt x="65" y="8"/>
                    <a:pt x="65" y="8"/>
                  </a:cubicBezTo>
                  <a:cubicBezTo>
                    <a:pt x="59" y="11"/>
                    <a:pt x="53" y="15"/>
                    <a:pt x="48" y="20"/>
                  </a:cubicBezTo>
                  <a:cubicBezTo>
                    <a:pt x="47" y="20"/>
                    <a:pt x="47" y="22"/>
                    <a:pt x="48" y="23"/>
                  </a:cubicBezTo>
                  <a:cubicBezTo>
                    <a:pt x="48" y="23"/>
                    <a:pt x="49" y="23"/>
                    <a:pt x="49" y="23"/>
                  </a:cubicBezTo>
                  <a:cubicBezTo>
                    <a:pt x="50" y="23"/>
                    <a:pt x="50" y="23"/>
                    <a:pt x="51" y="23"/>
                  </a:cubicBezTo>
                  <a:cubicBezTo>
                    <a:pt x="56" y="18"/>
                    <a:pt x="61" y="14"/>
                    <a:pt x="66" y="11"/>
                  </a:cubicBezTo>
                  <a:cubicBezTo>
                    <a:pt x="67" y="11"/>
                    <a:pt x="68" y="10"/>
                    <a:pt x="67" y="9"/>
                  </a:cubicBezTo>
                  <a:cubicBezTo>
                    <a:pt x="67" y="8"/>
                    <a:pt x="66" y="8"/>
                    <a:pt x="66" y="8"/>
                  </a:cubicBezTo>
                  <a:moveTo>
                    <a:pt x="124" y="5"/>
                  </a:moveTo>
                  <a:cubicBezTo>
                    <a:pt x="123" y="5"/>
                    <a:pt x="122" y="6"/>
                    <a:pt x="122" y="7"/>
                  </a:cubicBezTo>
                  <a:cubicBezTo>
                    <a:pt x="122" y="8"/>
                    <a:pt x="122" y="9"/>
                    <a:pt x="123" y="9"/>
                  </a:cubicBezTo>
                  <a:cubicBezTo>
                    <a:pt x="129" y="11"/>
                    <a:pt x="135" y="14"/>
                    <a:pt x="141" y="17"/>
                  </a:cubicBezTo>
                  <a:cubicBezTo>
                    <a:pt x="142" y="17"/>
                    <a:pt x="142" y="17"/>
                    <a:pt x="142" y="17"/>
                  </a:cubicBezTo>
                  <a:cubicBezTo>
                    <a:pt x="143" y="17"/>
                    <a:pt x="144" y="17"/>
                    <a:pt x="144" y="16"/>
                  </a:cubicBezTo>
                  <a:cubicBezTo>
                    <a:pt x="144" y="15"/>
                    <a:pt x="144" y="14"/>
                    <a:pt x="143" y="13"/>
                  </a:cubicBezTo>
                  <a:cubicBezTo>
                    <a:pt x="137" y="10"/>
                    <a:pt x="131" y="7"/>
                    <a:pt x="124" y="5"/>
                  </a:cubicBezTo>
                  <a:cubicBezTo>
                    <a:pt x="124" y="5"/>
                    <a:pt x="124" y="5"/>
                    <a:pt x="124" y="5"/>
                  </a:cubicBezTo>
                  <a:moveTo>
                    <a:pt x="95" y="0"/>
                  </a:moveTo>
                  <a:cubicBezTo>
                    <a:pt x="91" y="0"/>
                    <a:pt x="88" y="1"/>
                    <a:pt x="84" y="1"/>
                  </a:cubicBezTo>
                  <a:cubicBezTo>
                    <a:pt x="83" y="1"/>
                    <a:pt x="82" y="2"/>
                    <a:pt x="82" y="4"/>
                  </a:cubicBezTo>
                  <a:cubicBezTo>
                    <a:pt x="83" y="5"/>
                    <a:pt x="83" y="5"/>
                    <a:pt x="84" y="5"/>
                  </a:cubicBezTo>
                  <a:cubicBezTo>
                    <a:pt x="85" y="5"/>
                    <a:pt x="85" y="5"/>
                    <a:pt x="85" y="5"/>
                  </a:cubicBezTo>
                  <a:cubicBezTo>
                    <a:pt x="88" y="5"/>
                    <a:pt x="92" y="4"/>
                    <a:pt x="96" y="4"/>
                  </a:cubicBezTo>
                  <a:cubicBezTo>
                    <a:pt x="97" y="4"/>
                    <a:pt x="98" y="4"/>
                    <a:pt x="99" y="4"/>
                  </a:cubicBezTo>
                  <a:cubicBezTo>
                    <a:pt x="101" y="5"/>
                    <a:pt x="102" y="5"/>
                    <a:pt x="104" y="5"/>
                  </a:cubicBezTo>
                  <a:cubicBezTo>
                    <a:pt x="104" y="5"/>
                    <a:pt x="104" y="5"/>
                    <a:pt x="104" y="5"/>
                  </a:cubicBezTo>
                  <a:cubicBezTo>
                    <a:pt x="105" y="5"/>
                    <a:pt x="106" y="4"/>
                    <a:pt x="106" y="3"/>
                  </a:cubicBezTo>
                  <a:cubicBezTo>
                    <a:pt x="106" y="2"/>
                    <a:pt x="106" y="1"/>
                    <a:pt x="105" y="1"/>
                  </a:cubicBezTo>
                  <a:cubicBezTo>
                    <a:pt x="103" y="1"/>
                    <a:pt x="101" y="1"/>
                    <a:pt x="99" y="0"/>
                  </a:cubicBezTo>
                  <a:cubicBezTo>
                    <a:pt x="98" y="0"/>
                    <a:pt x="97" y="0"/>
                    <a:pt x="96" y="0"/>
                  </a:cubicBezTo>
                  <a:cubicBezTo>
                    <a:pt x="95" y="0"/>
                    <a:pt x="95" y="0"/>
                    <a:pt x="95" y="0"/>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411" name="Freeform 360"/>
            <p:cNvSpPr/>
            <p:nvPr/>
          </p:nvSpPr>
          <p:spPr bwMode="auto">
            <a:xfrm>
              <a:off x="2083346" y="3064452"/>
              <a:ext cx="253709" cy="288957"/>
            </a:xfrm>
            <a:custGeom>
              <a:avLst/>
              <a:gdLst>
                <a:gd name="T0" fmla="*/ 8 w 134"/>
                <a:gd name="T1" fmla="*/ 96 h 152"/>
                <a:gd name="T2" fmla="*/ 101 w 134"/>
                <a:gd name="T3" fmla="*/ 132 h 152"/>
                <a:gd name="T4" fmla="*/ 32 w 134"/>
                <a:gd name="T5" fmla="*/ 147 h 152"/>
                <a:gd name="T6" fmla="*/ 8 w 134"/>
                <a:gd name="T7" fmla="*/ 96 h 152"/>
                <a:gd name="T8" fmla="*/ 6 w 134"/>
                <a:gd name="T9" fmla="*/ 98 h 152"/>
                <a:gd name="T10" fmla="*/ 12 w 134"/>
                <a:gd name="T11" fmla="*/ 142 h 152"/>
                <a:gd name="T12" fmla="*/ 53 w 134"/>
                <a:gd name="T13" fmla="*/ 148 h 152"/>
                <a:gd name="T14" fmla="*/ 109 w 134"/>
                <a:gd name="T15" fmla="*/ 121 h 152"/>
                <a:gd name="T16" fmla="*/ 43 w 134"/>
                <a:gd name="T17" fmla="*/ 56 h 152"/>
                <a:gd name="T18" fmla="*/ 7 w 134"/>
                <a:gd name="T19" fmla="*/ 98 h 152"/>
                <a:gd name="T20" fmla="*/ 8 w 134"/>
                <a:gd name="T21" fmla="*/ 9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4" h="152">
                  <a:moveTo>
                    <a:pt x="8" y="96"/>
                  </a:moveTo>
                  <a:cubicBezTo>
                    <a:pt x="43" y="0"/>
                    <a:pt x="134" y="106"/>
                    <a:pt x="101" y="132"/>
                  </a:cubicBezTo>
                  <a:cubicBezTo>
                    <a:pt x="85" y="145"/>
                    <a:pt x="52" y="149"/>
                    <a:pt x="32" y="147"/>
                  </a:cubicBezTo>
                  <a:cubicBezTo>
                    <a:pt x="4" y="145"/>
                    <a:pt x="2" y="119"/>
                    <a:pt x="8" y="96"/>
                  </a:cubicBezTo>
                  <a:cubicBezTo>
                    <a:pt x="8" y="96"/>
                    <a:pt x="7" y="97"/>
                    <a:pt x="6" y="98"/>
                  </a:cubicBezTo>
                  <a:cubicBezTo>
                    <a:pt x="3" y="112"/>
                    <a:pt x="0" y="130"/>
                    <a:pt x="12" y="142"/>
                  </a:cubicBezTo>
                  <a:cubicBezTo>
                    <a:pt x="22" y="152"/>
                    <a:pt x="40" y="150"/>
                    <a:pt x="53" y="148"/>
                  </a:cubicBezTo>
                  <a:cubicBezTo>
                    <a:pt x="70" y="146"/>
                    <a:pt x="104" y="142"/>
                    <a:pt x="109" y="121"/>
                  </a:cubicBezTo>
                  <a:cubicBezTo>
                    <a:pt x="116" y="88"/>
                    <a:pt x="76" y="46"/>
                    <a:pt x="43" y="56"/>
                  </a:cubicBezTo>
                  <a:cubicBezTo>
                    <a:pt x="26" y="61"/>
                    <a:pt x="13" y="81"/>
                    <a:pt x="7" y="98"/>
                  </a:cubicBezTo>
                  <a:cubicBezTo>
                    <a:pt x="6" y="98"/>
                    <a:pt x="7" y="96"/>
                    <a:pt x="8" y="96"/>
                  </a:cubicBezTo>
                  <a:close/>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412" name="Freeform 361"/>
            <p:cNvSpPr/>
            <p:nvPr/>
          </p:nvSpPr>
          <p:spPr bwMode="auto">
            <a:xfrm>
              <a:off x="2080175" y="3418504"/>
              <a:ext cx="204553" cy="214336"/>
            </a:xfrm>
            <a:custGeom>
              <a:avLst/>
              <a:gdLst>
                <a:gd name="T0" fmla="*/ 2 w 107"/>
                <a:gd name="T1" fmla="*/ 61 h 113"/>
                <a:gd name="T2" fmla="*/ 55 w 107"/>
                <a:gd name="T3" fmla="*/ 13 h 113"/>
                <a:gd name="T4" fmla="*/ 104 w 107"/>
                <a:gd name="T5" fmla="*/ 68 h 113"/>
                <a:gd name="T6" fmla="*/ 38 w 107"/>
                <a:gd name="T7" fmla="*/ 106 h 113"/>
                <a:gd name="T8" fmla="*/ 2 w 107"/>
                <a:gd name="T9" fmla="*/ 61 h 113"/>
                <a:gd name="T10" fmla="*/ 0 w 107"/>
                <a:gd name="T11" fmla="*/ 63 h 113"/>
                <a:gd name="T12" fmla="*/ 15 w 107"/>
                <a:gd name="T13" fmla="*/ 105 h 113"/>
                <a:gd name="T14" fmla="*/ 60 w 107"/>
                <a:gd name="T15" fmla="*/ 102 h 113"/>
                <a:gd name="T16" fmla="*/ 106 w 107"/>
                <a:gd name="T17" fmla="*/ 60 h 113"/>
                <a:gd name="T18" fmla="*/ 27 w 107"/>
                <a:gd name="T19" fmla="*/ 15 h 113"/>
                <a:gd name="T20" fmla="*/ 0 w 107"/>
                <a:gd name="T21" fmla="*/ 63 h 113"/>
                <a:gd name="T22" fmla="*/ 2 w 107"/>
                <a:gd name="T23" fmla="*/ 61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7" h="113">
                  <a:moveTo>
                    <a:pt x="2" y="61"/>
                  </a:moveTo>
                  <a:cubicBezTo>
                    <a:pt x="5" y="33"/>
                    <a:pt x="25" y="7"/>
                    <a:pt x="55" y="13"/>
                  </a:cubicBezTo>
                  <a:cubicBezTo>
                    <a:pt x="78" y="18"/>
                    <a:pt x="106" y="43"/>
                    <a:pt x="104" y="68"/>
                  </a:cubicBezTo>
                  <a:cubicBezTo>
                    <a:pt x="103" y="89"/>
                    <a:pt x="54" y="104"/>
                    <a:pt x="38" y="106"/>
                  </a:cubicBezTo>
                  <a:cubicBezTo>
                    <a:pt x="9" y="111"/>
                    <a:pt x="0" y="86"/>
                    <a:pt x="2" y="61"/>
                  </a:cubicBezTo>
                  <a:cubicBezTo>
                    <a:pt x="2" y="62"/>
                    <a:pt x="0" y="63"/>
                    <a:pt x="0" y="63"/>
                  </a:cubicBezTo>
                  <a:cubicBezTo>
                    <a:pt x="0" y="79"/>
                    <a:pt x="0" y="96"/>
                    <a:pt x="15" y="105"/>
                  </a:cubicBezTo>
                  <a:cubicBezTo>
                    <a:pt x="28" y="113"/>
                    <a:pt x="47" y="107"/>
                    <a:pt x="60" y="102"/>
                  </a:cubicBezTo>
                  <a:cubicBezTo>
                    <a:pt x="78" y="95"/>
                    <a:pt x="107" y="83"/>
                    <a:pt x="106" y="60"/>
                  </a:cubicBezTo>
                  <a:cubicBezTo>
                    <a:pt x="104" y="27"/>
                    <a:pt x="55" y="0"/>
                    <a:pt x="27" y="15"/>
                  </a:cubicBezTo>
                  <a:cubicBezTo>
                    <a:pt x="11" y="24"/>
                    <a:pt x="3" y="47"/>
                    <a:pt x="0" y="63"/>
                  </a:cubicBezTo>
                  <a:cubicBezTo>
                    <a:pt x="0" y="63"/>
                    <a:pt x="1" y="62"/>
                    <a:pt x="2" y="61"/>
                  </a:cubicBezTo>
                  <a:close/>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grpSp>
        <p:nvGrpSpPr>
          <p:cNvPr id="7181" name="组合 4"/>
          <p:cNvGrpSpPr/>
          <p:nvPr/>
        </p:nvGrpSpPr>
        <p:grpSpPr>
          <a:xfrm>
            <a:off x="4787654" y="3617383"/>
            <a:ext cx="626533" cy="770467"/>
            <a:chOff x="2212827" y="4096403"/>
            <a:chExt cx="624841" cy="769407"/>
          </a:xfrm>
        </p:grpSpPr>
        <p:sp>
          <p:nvSpPr>
            <p:cNvPr id="438" name="Freeform 387"/>
            <p:cNvSpPr/>
            <p:nvPr/>
          </p:nvSpPr>
          <p:spPr bwMode="auto">
            <a:xfrm>
              <a:off x="2287364" y="4118613"/>
              <a:ext cx="550304" cy="747197"/>
            </a:xfrm>
            <a:custGeom>
              <a:avLst/>
              <a:gdLst>
                <a:gd name="T0" fmla="*/ 209 w 290"/>
                <a:gd name="T1" fmla="*/ 123 h 392"/>
                <a:gd name="T2" fmla="*/ 265 w 290"/>
                <a:gd name="T3" fmla="*/ 132 h 392"/>
                <a:gd name="T4" fmla="*/ 273 w 290"/>
                <a:gd name="T5" fmla="*/ 68 h 392"/>
                <a:gd name="T6" fmla="*/ 213 w 290"/>
                <a:gd name="T7" fmla="*/ 25 h 392"/>
                <a:gd name="T8" fmla="*/ 28 w 290"/>
                <a:gd name="T9" fmla="*/ 111 h 392"/>
                <a:gd name="T10" fmla="*/ 4 w 290"/>
                <a:gd name="T11" fmla="*/ 174 h 392"/>
                <a:gd name="T12" fmla="*/ 7 w 290"/>
                <a:gd name="T13" fmla="*/ 267 h 392"/>
                <a:gd name="T14" fmla="*/ 173 w 290"/>
                <a:gd name="T15" fmla="*/ 379 h 392"/>
                <a:gd name="T16" fmla="*/ 240 w 290"/>
                <a:gd name="T17" fmla="*/ 352 h 392"/>
                <a:gd name="T18" fmla="*/ 270 w 290"/>
                <a:gd name="T19" fmla="*/ 309 h 392"/>
                <a:gd name="T20" fmla="*/ 216 w 290"/>
                <a:gd name="T21" fmla="*/ 293 h 392"/>
                <a:gd name="T22" fmla="*/ 127 w 290"/>
                <a:gd name="T23" fmla="*/ 307 h 392"/>
                <a:gd name="T24" fmla="*/ 71 w 290"/>
                <a:gd name="T25" fmla="*/ 226 h 392"/>
                <a:gd name="T26" fmla="*/ 90 w 290"/>
                <a:gd name="T27" fmla="*/ 149 h 392"/>
                <a:gd name="T28" fmla="*/ 138 w 290"/>
                <a:gd name="T29" fmla="*/ 108 h 392"/>
                <a:gd name="T30" fmla="*/ 209 w 290"/>
                <a:gd name="T31" fmla="*/ 123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0" h="392">
                  <a:moveTo>
                    <a:pt x="209" y="123"/>
                  </a:moveTo>
                  <a:cubicBezTo>
                    <a:pt x="225" y="130"/>
                    <a:pt x="248" y="141"/>
                    <a:pt x="265" y="132"/>
                  </a:cubicBezTo>
                  <a:cubicBezTo>
                    <a:pt x="290" y="120"/>
                    <a:pt x="285" y="86"/>
                    <a:pt x="273" y="68"/>
                  </a:cubicBezTo>
                  <a:cubicBezTo>
                    <a:pt x="259" y="47"/>
                    <a:pt x="237" y="33"/>
                    <a:pt x="213" y="25"/>
                  </a:cubicBezTo>
                  <a:cubicBezTo>
                    <a:pt x="141" y="0"/>
                    <a:pt x="62" y="47"/>
                    <a:pt x="28" y="111"/>
                  </a:cubicBezTo>
                  <a:cubicBezTo>
                    <a:pt x="17" y="129"/>
                    <a:pt x="8" y="153"/>
                    <a:pt x="4" y="174"/>
                  </a:cubicBezTo>
                  <a:cubicBezTo>
                    <a:pt x="0" y="203"/>
                    <a:pt x="0" y="240"/>
                    <a:pt x="7" y="267"/>
                  </a:cubicBezTo>
                  <a:cubicBezTo>
                    <a:pt x="28" y="343"/>
                    <a:pt x="93" y="392"/>
                    <a:pt x="173" y="379"/>
                  </a:cubicBezTo>
                  <a:cubicBezTo>
                    <a:pt x="197" y="375"/>
                    <a:pt x="221" y="366"/>
                    <a:pt x="240" y="352"/>
                  </a:cubicBezTo>
                  <a:cubicBezTo>
                    <a:pt x="254" y="342"/>
                    <a:pt x="272" y="328"/>
                    <a:pt x="270" y="309"/>
                  </a:cubicBezTo>
                  <a:cubicBezTo>
                    <a:pt x="267" y="282"/>
                    <a:pt x="232" y="287"/>
                    <a:pt x="216" y="293"/>
                  </a:cubicBezTo>
                  <a:cubicBezTo>
                    <a:pt x="188" y="303"/>
                    <a:pt x="157" y="313"/>
                    <a:pt x="127" y="307"/>
                  </a:cubicBezTo>
                  <a:cubicBezTo>
                    <a:pt x="93" y="299"/>
                    <a:pt x="73" y="259"/>
                    <a:pt x="71" y="226"/>
                  </a:cubicBezTo>
                  <a:cubicBezTo>
                    <a:pt x="70" y="201"/>
                    <a:pt x="78" y="171"/>
                    <a:pt x="90" y="149"/>
                  </a:cubicBezTo>
                  <a:cubicBezTo>
                    <a:pt x="100" y="131"/>
                    <a:pt x="117" y="114"/>
                    <a:pt x="138" y="108"/>
                  </a:cubicBezTo>
                  <a:cubicBezTo>
                    <a:pt x="164" y="100"/>
                    <a:pt x="186" y="111"/>
                    <a:pt x="209" y="123"/>
                  </a:cubicBezTo>
                </a:path>
              </a:pathLst>
            </a:custGeom>
            <a:solidFill>
              <a:schemeClr val="accent3">
                <a:lumMod val="60000"/>
                <a:lumOff val="40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440" name="Freeform 389"/>
            <p:cNvSpPr>
              <a:spLocks noEditPoints="1"/>
            </p:cNvSpPr>
            <p:nvPr/>
          </p:nvSpPr>
          <p:spPr bwMode="auto">
            <a:xfrm>
              <a:off x="2374588" y="4667509"/>
              <a:ext cx="428191" cy="160227"/>
            </a:xfrm>
            <a:custGeom>
              <a:avLst/>
              <a:gdLst>
                <a:gd name="T0" fmla="*/ 115 w 225"/>
                <a:gd name="T1" fmla="*/ 50 h 84"/>
                <a:gd name="T2" fmla="*/ 113 w 225"/>
                <a:gd name="T3" fmla="*/ 49 h 84"/>
                <a:gd name="T4" fmla="*/ 114 w 225"/>
                <a:gd name="T5" fmla="*/ 46 h 84"/>
                <a:gd name="T6" fmla="*/ 134 w 225"/>
                <a:gd name="T7" fmla="*/ 44 h 84"/>
                <a:gd name="T8" fmla="*/ 134 w 225"/>
                <a:gd name="T9" fmla="*/ 44 h 84"/>
                <a:gd name="T10" fmla="*/ 136 w 225"/>
                <a:gd name="T11" fmla="*/ 46 h 84"/>
                <a:gd name="T12" fmla="*/ 135 w 225"/>
                <a:gd name="T13" fmla="*/ 48 h 84"/>
                <a:gd name="T14" fmla="*/ 115 w 225"/>
                <a:gd name="T15" fmla="*/ 50 h 84"/>
                <a:gd name="T16" fmla="*/ 115 w 225"/>
                <a:gd name="T17" fmla="*/ 50 h 84"/>
                <a:gd name="T18" fmla="*/ 95 w 225"/>
                <a:gd name="T19" fmla="*/ 50 h 84"/>
                <a:gd name="T20" fmla="*/ 94 w 225"/>
                <a:gd name="T21" fmla="*/ 50 h 84"/>
                <a:gd name="T22" fmla="*/ 74 w 225"/>
                <a:gd name="T23" fmla="*/ 47 h 84"/>
                <a:gd name="T24" fmla="*/ 73 w 225"/>
                <a:gd name="T25" fmla="*/ 45 h 84"/>
                <a:gd name="T26" fmla="*/ 75 w 225"/>
                <a:gd name="T27" fmla="*/ 43 h 84"/>
                <a:gd name="T28" fmla="*/ 75 w 225"/>
                <a:gd name="T29" fmla="*/ 43 h 84"/>
                <a:gd name="T30" fmla="*/ 95 w 225"/>
                <a:gd name="T31" fmla="*/ 46 h 84"/>
                <a:gd name="T32" fmla="*/ 97 w 225"/>
                <a:gd name="T33" fmla="*/ 48 h 84"/>
                <a:gd name="T34" fmla="*/ 95 w 225"/>
                <a:gd name="T35" fmla="*/ 50 h 84"/>
                <a:gd name="T36" fmla="*/ 154 w 225"/>
                <a:gd name="T37" fmla="*/ 43 h 84"/>
                <a:gd name="T38" fmla="*/ 152 w 225"/>
                <a:gd name="T39" fmla="*/ 42 h 84"/>
                <a:gd name="T40" fmla="*/ 153 w 225"/>
                <a:gd name="T41" fmla="*/ 39 h 84"/>
                <a:gd name="T42" fmla="*/ 172 w 225"/>
                <a:gd name="T43" fmla="*/ 33 h 84"/>
                <a:gd name="T44" fmla="*/ 173 w 225"/>
                <a:gd name="T45" fmla="*/ 33 h 84"/>
                <a:gd name="T46" fmla="*/ 175 w 225"/>
                <a:gd name="T47" fmla="*/ 34 h 84"/>
                <a:gd name="T48" fmla="*/ 174 w 225"/>
                <a:gd name="T49" fmla="*/ 37 h 84"/>
                <a:gd name="T50" fmla="*/ 154 w 225"/>
                <a:gd name="T51" fmla="*/ 43 h 84"/>
                <a:gd name="T52" fmla="*/ 154 w 225"/>
                <a:gd name="T53" fmla="*/ 43 h 84"/>
                <a:gd name="T54" fmla="*/ 195 w 225"/>
                <a:gd name="T55" fmla="*/ 0 h 84"/>
                <a:gd name="T56" fmla="*/ 170 w 225"/>
                <a:gd name="T57" fmla="*/ 5 h 84"/>
                <a:gd name="T58" fmla="*/ 170 w 225"/>
                <a:gd name="T59" fmla="*/ 5 h 84"/>
                <a:gd name="T60" fmla="*/ 167 w 225"/>
                <a:gd name="T61" fmla="*/ 6 h 84"/>
                <a:gd name="T62" fmla="*/ 167 w 225"/>
                <a:gd name="T63" fmla="*/ 6 h 84"/>
                <a:gd name="T64" fmla="*/ 166 w 225"/>
                <a:gd name="T65" fmla="*/ 6 h 84"/>
                <a:gd name="T66" fmla="*/ 110 w 225"/>
                <a:gd name="T67" fmla="*/ 20 h 84"/>
                <a:gd name="T68" fmla="*/ 54 w 225"/>
                <a:gd name="T69" fmla="*/ 36 h 84"/>
                <a:gd name="T70" fmla="*/ 57 w 225"/>
                <a:gd name="T71" fmla="*/ 37 h 84"/>
                <a:gd name="T72" fmla="*/ 58 w 225"/>
                <a:gd name="T73" fmla="*/ 40 h 84"/>
                <a:gd name="T74" fmla="*/ 56 w 225"/>
                <a:gd name="T75" fmla="*/ 41 h 84"/>
                <a:gd name="T76" fmla="*/ 55 w 225"/>
                <a:gd name="T77" fmla="*/ 41 h 84"/>
                <a:gd name="T78" fmla="*/ 48 w 225"/>
                <a:gd name="T79" fmla="*/ 38 h 84"/>
                <a:gd name="T80" fmla="*/ 0 w 225"/>
                <a:gd name="T81" fmla="*/ 46 h 84"/>
                <a:gd name="T82" fmla="*/ 47 w 225"/>
                <a:gd name="T83" fmla="*/ 76 h 84"/>
                <a:gd name="T84" fmla="*/ 97 w 225"/>
                <a:gd name="T85" fmla="*/ 84 h 84"/>
                <a:gd name="T86" fmla="*/ 193 w 225"/>
                <a:gd name="T87" fmla="*/ 52 h 84"/>
                <a:gd name="T88" fmla="*/ 215 w 225"/>
                <a:gd name="T89" fmla="*/ 5 h 84"/>
                <a:gd name="T90" fmla="*/ 195 w 225"/>
                <a:gd name="T91"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25" h="84">
                  <a:moveTo>
                    <a:pt x="115" y="50"/>
                  </a:moveTo>
                  <a:cubicBezTo>
                    <a:pt x="113" y="50"/>
                    <a:pt x="113" y="50"/>
                    <a:pt x="113" y="49"/>
                  </a:cubicBezTo>
                  <a:cubicBezTo>
                    <a:pt x="112" y="47"/>
                    <a:pt x="113" y="46"/>
                    <a:pt x="114" y="46"/>
                  </a:cubicBezTo>
                  <a:cubicBezTo>
                    <a:pt x="121" y="46"/>
                    <a:pt x="127" y="45"/>
                    <a:pt x="134" y="44"/>
                  </a:cubicBezTo>
                  <a:cubicBezTo>
                    <a:pt x="134" y="44"/>
                    <a:pt x="134" y="44"/>
                    <a:pt x="134" y="44"/>
                  </a:cubicBezTo>
                  <a:cubicBezTo>
                    <a:pt x="135" y="44"/>
                    <a:pt x="136" y="45"/>
                    <a:pt x="136" y="46"/>
                  </a:cubicBezTo>
                  <a:cubicBezTo>
                    <a:pt x="137" y="47"/>
                    <a:pt x="136" y="48"/>
                    <a:pt x="135" y="48"/>
                  </a:cubicBezTo>
                  <a:cubicBezTo>
                    <a:pt x="128" y="49"/>
                    <a:pt x="121" y="50"/>
                    <a:pt x="115" y="50"/>
                  </a:cubicBezTo>
                  <a:cubicBezTo>
                    <a:pt x="115" y="50"/>
                    <a:pt x="115" y="50"/>
                    <a:pt x="115" y="50"/>
                  </a:cubicBezTo>
                  <a:moveTo>
                    <a:pt x="95" y="50"/>
                  </a:moveTo>
                  <a:cubicBezTo>
                    <a:pt x="94" y="50"/>
                    <a:pt x="94" y="50"/>
                    <a:pt x="94" y="50"/>
                  </a:cubicBezTo>
                  <a:cubicBezTo>
                    <a:pt x="87" y="50"/>
                    <a:pt x="81" y="49"/>
                    <a:pt x="74" y="47"/>
                  </a:cubicBezTo>
                  <a:cubicBezTo>
                    <a:pt x="73" y="47"/>
                    <a:pt x="73" y="46"/>
                    <a:pt x="73" y="45"/>
                  </a:cubicBezTo>
                  <a:cubicBezTo>
                    <a:pt x="73" y="44"/>
                    <a:pt x="74" y="43"/>
                    <a:pt x="75" y="43"/>
                  </a:cubicBezTo>
                  <a:cubicBezTo>
                    <a:pt x="75" y="43"/>
                    <a:pt x="75" y="43"/>
                    <a:pt x="75" y="43"/>
                  </a:cubicBezTo>
                  <a:cubicBezTo>
                    <a:pt x="81" y="45"/>
                    <a:pt x="88" y="46"/>
                    <a:pt x="95" y="46"/>
                  </a:cubicBezTo>
                  <a:cubicBezTo>
                    <a:pt x="96" y="46"/>
                    <a:pt x="97" y="47"/>
                    <a:pt x="97" y="48"/>
                  </a:cubicBezTo>
                  <a:cubicBezTo>
                    <a:pt x="96" y="50"/>
                    <a:pt x="96" y="50"/>
                    <a:pt x="95" y="50"/>
                  </a:cubicBezTo>
                  <a:moveTo>
                    <a:pt x="154" y="43"/>
                  </a:moveTo>
                  <a:cubicBezTo>
                    <a:pt x="153" y="43"/>
                    <a:pt x="152" y="43"/>
                    <a:pt x="152" y="42"/>
                  </a:cubicBezTo>
                  <a:cubicBezTo>
                    <a:pt x="152" y="41"/>
                    <a:pt x="152" y="40"/>
                    <a:pt x="153" y="39"/>
                  </a:cubicBezTo>
                  <a:cubicBezTo>
                    <a:pt x="159" y="38"/>
                    <a:pt x="166" y="36"/>
                    <a:pt x="172" y="33"/>
                  </a:cubicBezTo>
                  <a:cubicBezTo>
                    <a:pt x="172" y="33"/>
                    <a:pt x="173" y="33"/>
                    <a:pt x="173" y="33"/>
                  </a:cubicBezTo>
                  <a:cubicBezTo>
                    <a:pt x="174" y="33"/>
                    <a:pt x="174" y="33"/>
                    <a:pt x="175" y="34"/>
                  </a:cubicBezTo>
                  <a:cubicBezTo>
                    <a:pt x="175" y="35"/>
                    <a:pt x="175" y="36"/>
                    <a:pt x="174" y="37"/>
                  </a:cubicBezTo>
                  <a:cubicBezTo>
                    <a:pt x="167" y="39"/>
                    <a:pt x="161" y="41"/>
                    <a:pt x="154" y="43"/>
                  </a:cubicBezTo>
                  <a:cubicBezTo>
                    <a:pt x="154" y="43"/>
                    <a:pt x="154" y="43"/>
                    <a:pt x="154" y="43"/>
                  </a:cubicBezTo>
                  <a:moveTo>
                    <a:pt x="195" y="0"/>
                  </a:moveTo>
                  <a:cubicBezTo>
                    <a:pt x="186" y="0"/>
                    <a:pt x="176" y="2"/>
                    <a:pt x="170" y="5"/>
                  </a:cubicBezTo>
                  <a:cubicBezTo>
                    <a:pt x="170" y="5"/>
                    <a:pt x="170" y="5"/>
                    <a:pt x="170" y="5"/>
                  </a:cubicBezTo>
                  <a:cubicBezTo>
                    <a:pt x="169" y="5"/>
                    <a:pt x="168" y="6"/>
                    <a:pt x="167" y="6"/>
                  </a:cubicBezTo>
                  <a:cubicBezTo>
                    <a:pt x="167" y="6"/>
                    <a:pt x="167" y="6"/>
                    <a:pt x="167" y="6"/>
                  </a:cubicBezTo>
                  <a:cubicBezTo>
                    <a:pt x="167" y="6"/>
                    <a:pt x="166" y="6"/>
                    <a:pt x="166" y="6"/>
                  </a:cubicBezTo>
                  <a:cubicBezTo>
                    <a:pt x="149" y="13"/>
                    <a:pt x="129" y="19"/>
                    <a:pt x="110" y="20"/>
                  </a:cubicBezTo>
                  <a:cubicBezTo>
                    <a:pt x="92" y="27"/>
                    <a:pt x="73" y="32"/>
                    <a:pt x="54" y="36"/>
                  </a:cubicBezTo>
                  <a:cubicBezTo>
                    <a:pt x="55" y="37"/>
                    <a:pt x="56" y="37"/>
                    <a:pt x="57" y="37"/>
                  </a:cubicBezTo>
                  <a:cubicBezTo>
                    <a:pt x="58" y="38"/>
                    <a:pt x="58" y="39"/>
                    <a:pt x="58" y="40"/>
                  </a:cubicBezTo>
                  <a:cubicBezTo>
                    <a:pt x="57" y="41"/>
                    <a:pt x="57" y="41"/>
                    <a:pt x="56" y="41"/>
                  </a:cubicBezTo>
                  <a:cubicBezTo>
                    <a:pt x="55" y="41"/>
                    <a:pt x="55" y="41"/>
                    <a:pt x="55" y="41"/>
                  </a:cubicBezTo>
                  <a:cubicBezTo>
                    <a:pt x="53" y="40"/>
                    <a:pt x="50" y="39"/>
                    <a:pt x="48" y="38"/>
                  </a:cubicBezTo>
                  <a:cubicBezTo>
                    <a:pt x="32" y="41"/>
                    <a:pt x="16" y="44"/>
                    <a:pt x="0" y="46"/>
                  </a:cubicBezTo>
                  <a:cubicBezTo>
                    <a:pt x="13" y="59"/>
                    <a:pt x="29" y="70"/>
                    <a:pt x="47" y="76"/>
                  </a:cubicBezTo>
                  <a:cubicBezTo>
                    <a:pt x="63" y="81"/>
                    <a:pt x="80" y="84"/>
                    <a:pt x="97" y="84"/>
                  </a:cubicBezTo>
                  <a:cubicBezTo>
                    <a:pt x="131" y="84"/>
                    <a:pt x="166" y="73"/>
                    <a:pt x="193" y="52"/>
                  </a:cubicBezTo>
                  <a:cubicBezTo>
                    <a:pt x="205" y="43"/>
                    <a:pt x="225" y="20"/>
                    <a:pt x="215" y="5"/>
                  </a:cubicBezTo>
                  <a:cubicBezTo>
                    <a:pt x="210" y="2"/>
                    <a:pt x="202" y="0"/>
                    <a:pt x="195"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443" name="Freeform 392"/>
            <p:cNvSpPr/>
            <p:nvPr/>
          </p:nvSpPr>
          <p:spPr bwMode="auto">
            <a:xfrm>
              <a:off x="2212827" y="4096403"/>
              <a:ext cx="623256" cy="748783"/>
            </a:xfrm>
            <a:custGeom>
              <a:avLst/>
              <a:gdLst>
                <a:gd name="T0" fmla="*/ 241 w 328"/>
                <a:gd name="T1" fmla="*/ 128 h 393"/>
                <a:gd name="T2" fmla="*/ 313 w 328"/>
                <a:gd name="T3" fmla="*/ 119 h 393"/>
                <a:gd name="T4" fmla="*/ 247 w 328"/>
                <a:gd name="T5" fmla="*/ 28 h 393"/>
                <a:gd name="T6" fmla="*/ 54 w 328"/>
                <a:gd name="T7" fmla="*/ 127 h 393"/>
                <a:gd name="T8" fmla="*/ 113 w 328"/>
                <a:gd name="T9" fmla="*/ 370 h 393"/>
                <a:gd name="T10" fmla="*/ 244 w 328"/>
                <a:gd name="T11" fmla="*/ 373 h 393"/>
                <a:gd name="T12" fmla="*/ 303 w 328"/>
                <a:gd name="T13" fmla="*/ 313 h 393"/>
                <a:gd name="T14" fmla="*/ 249 w 328"/>
                <a:gd name="T15" fmla="*/ 296 h 393"/>
                <a:gd name="T16" fmla="*/ 133 w 328"/>
                <a:gd name="T17" fmla="*/ 295 h 393"/>
                <a:gd name="T18" fmla="*/ 108 w 328"/>
                <a:gd name="T19" fmla="*/ 193 h 393"/>
                <a:gd name="T20" fmla="*/ 177 w 328"/>
                <a:gd name="T21" fmla="*/ 112 h 393"/>
                <a:gd name="T22" fmla="*/ 241 w 328"/>
                <a:gd name="T23" fmla="*/ 128 h 393"/>
                <a:gd name="T24" fmla="*/ 242 w 328"/>
                <a:gd name="T25" fmla="*/ 126 h 393"/>
                <a:gd name="T26" fmla="*/ 165 w 328"/>
                <a:gd name="T27" fmla="*/ 113 h 393"/>
                <a:gd name="T28" fmla="*/ 126 w 328"/>
                <a:gd name="T29" fmla="*/ 148 h 393"/>
                <a:gd name="T30" fmla="*/ 105 w 328"/>
                <a:gd name="T31" fmla="*/ 246 h 393"/>
                <a:gd name="T32" fmla="*/ 136 w 328"/>
                <a:gd name="T33" fmla="*/ 301 h 393"/>
                <a:gd name="T34" fmla="*/ 214 w 328"/>
                <a:gd name="T35" fmla="*/ 309 h 393"/>
                <a:gd name="T36" fmla="*/ 274 w 328"/>
                <a:gd name="T37" fmla="*/ 294 h 393"/>
                <a:gd name="T38" fmla="*/ 295 w 328"/>
                <a:gd name="T39" fmla="*/ 300 h 393"/>
                <a:gd name="T40" fmla="*/ 278 w 328"/>
                <a:gd name="T41" fmla="*/ 352 h 393"/>
                <a:gd name="T42" fmla="*/ 132 w 328"/>
                <a:gd name="T43" fmla="*/ 376 h 393"/>
                <a:gd name="T44" fmla="*/ 46 w 328"/>
                <a:gd name="T45" fmla="*/ 286 h 393"/>
                <a:gd name="T46" fmla="*/ 217 w 328"/>
                <a:gd name="T47" fmla="*/ 24 h 393"/>
                <a:gd name="T48" fmla="*/ 307 w 328"/>
                <a:gd name="T49" fmla="*/ 77 h 393"/>
                <a:gd name="T50" fmla="*/ 293 w 328"/>
                <a:gd name="T51" fmla="*/ 137 h 393"/>
                <a:gd name="T52" fmla="*/ 242 w 328"/>
                <a:gd name="T53" fmla="*/ 126 h 393"/>
                <a:gd name="T54" fmla="*/ 241 w 328"/>
                <a:gd name="T55" fmla="*/ 12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28" h="393">
                  <a:moveTo>
                    <a:pt x="241" y="128"/>
                  </a:moveTo>
                  <a:cubicBezTo>
                    <a:pt x="263" y="139"/>
                    <a:pt x="303" y="151"/>
                    <a:pt x="313" y="119"/>
                  </a:cubicBezTo>
                  <a:cubicBezTo>
                    <a:pt x="328" y="75"/>
                    <a:pt x="283" y="42"/>
                    <a:pt x="247" y="28"/>
                  </a:cubicBezTo>
                  <a:cubicBezTo>
                    <a:pt x="169" y="0"/>
                    <a:pt x="86" y="58"/>
                    <a:pt x="54" y="127"/>
                  </a:cubicBezTo>
                  <a:cubicBezTo>
                    <a:pt x="16" y="210"/>
                    <a:pt x="28" y="321"/>
                    <a:pt x="113" y="370"/>
                  </a:cubicBezTo>
                  <a:cubicBezTo>
                    <a:pt x="152" y="392"/>
                    <a:pt x="203" y="391"/>
                    <a:pt x="244" y="373"/>
                  </a:cubicBezTo>
                  <a:cubicBezTo>
                    <a:pt x="267" y="362"/>
                    <a:pt x="303" y="343"/>
                    <a:pt x="303" y="313"/>
                  </a:cubicBezTo>
                  <a:cubicBezTo>
                    <a:pt x="303" y="286"/>
                    <a:pt x="265" y="291"/>
                    <a:pt x="249" y="296"/>
                  </a:cubicBezTo>
                  <a:cubicBezTo>
                    <a:pt x="212" y="309"/>
                    <a:pt x="167" y="324"/>
                    <a:pt x="133" y="295"/>
                  </a:cubicBezTo>
                  <a:cubicBezTo>
                    <a:pt x="104" y="270"/>
                    <a:pt x="100" y="227"/>
                    <a:pt x="108" y="193"/>
                  </a:cubicBezTo>
                  <a:cubicBezTo>
                    <a:pt x="116" y="155"/>
                    <a:pt x="139" y="120"/>
                    <a:pt x="177" y="112"/>
                  </a:cubicBezTo>
                  <a:cubicBezTo>
                    <a:pt x="199" y="106"/>
                    <a:pt x="222" y="118"/>
                    <a:pt x="241" y="128"/>
                  </a:cubicBezTo>
                  <a:cubicBezTo>
                    <a:pt x="242" y="126"/>
                    <a:pt x="242" y="126"/>
                    <a:pt x="242" y="126"/>
                  </a:cubicBezTo>
                  <a:cubicBezTo>
                    <a:pt x="217" y="113"/>
                    <a:pt x="193" y="103"/>
                    <a:pt x="165" y="113"/>
                  </a:cubicBezTo>
                  <a:cubicBezTo>
                    <a:pt x="148" y="119"/>
                    <a:pt x="136" y="134"/>
                    <a:pt x="126" y="148"/>
                  </a:cubicBezTo>
                  <a:cubicBezTo>
                    <a:pt x="107" y="176"/>
                    <a:pt x="99" y="214"/>
                    <a:pt x="105" y="246"/>
                  </a:cubicBezTo>
                  <a:cubicBezTo>
                    <a:pt x="109" y="267"/>
                    <a:pt x="120" y="287"/>
                    <a:pt x="136" y="301"/>
                  </a:cubicBezTo>
                  <a:cubicBezTo>
                    <a:pt x="157" y="319"/>
                    <a:pt x="189" y="315"/>
                    <a:pt x="214" y="309"/>
                  </a:cubicBezTo>
                  <a:cubicBezTo>
                    <a:pt x="235" y="304"/>
                    <a:pt x="253" y="294"/>
                    <a:pt x="274" y="294"/>
                  </a:cubicBezTo>
                  <a:cubicBezTo>
                    <a:pt x="282" y="293"/>
                    <a:pt x="289" y="296"/>
                    <a:pt x="295" y="300"/>
                  </a:cubicBezTo>
                  <a:cubicBezTo>
                    <a:pt x="314" y="315"/>
                    <a:pt x="291" y="341"/>
                    <a:pt x="278" y="352"/>
                  </a:cubicBezTo>
                  <a:cubicBezTo>
                    <a:pt x="237" y="384"/>
                    <a:pt x="181" y="393"/>
                    <a:pt x="132" y="376"/>
                  </a:cubicBezTo>
                  <a:cubicBezTo>
                    <a:pt x="91" y="361"/>
                    <a:pt x="61" y="326"/>
                    <a:pt x="46" y="286"/>
                  </a:cubicBezTo>
                  <a:cubicBezTo>
                    <a:pt x="0" y="172"/>
                    <a:pt x="86" y="14"/>
                    <a:pt x="217" y="24"/>
                  </a:cubicBezTo>
                  <a:cubicBezTo>
                    <a:pt x="252" y="27"/>
                    <a:pt x="289" y="47"/>
                    <a:pt x="307" y="77"/>
                  </a:cubicBezTo>
                  <a:cubicBezTo>
                    <a:pt x="320" y="97"/>
                    <a:pt x="318" y="128"/>
                    <a:pt x="293" y="137"/>
                  </a:cubicBezTo>
                  <a:cubicBezTo>
                    <a:pt x="277" y="143"/>
                    <a:pt x="256" y="133"/>
                    <a:pt x="242" y="126"/>
                  </a:cubicBezTo>
                  <a:cubicBezTo>
                    <a:pt x="241" y="128"/>
                    <a:pt x="241" y="128"/>
                    <a:pt x="241" y="128"/>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444" name="Freeform 393"/>
            <p:cNvSpPr>
              <a:spLocks noEditPoints="1"/>
            </p:cNvSpPr>
            <p:nvPr/>
          </p:nvSpPr>
          <p:spPr bwMode="auto">
            <a:xfrm>
              <a:off x="2344456" y="4228075"/>
              <a:ext cx="418675" cy="512408"/>
            </a:xfrm>
            <a:custGeom>
              <a:avLst/>
              <a:gdLst>
                <a:gd name="T0" fmla="*/ 53 w 221"/>
                <a:gd name="T1" fmla="*/ 260 h 269"/>
                <a:gd name="T2" fmla="*/ 64 w 221"/>
                <a:gd name="T3" fmla="*/ 269 h 269"/>
                <a:gd name="T4" fmla="*/ 55 w 221"/>
                <a:gd name="T5" fmla="*/ 259 h 269"/>
                <a:gd name="T6" fmla="*/ 26 w 221"/>
                <a:gd name="T7" fmla="*/ 231 h 269"/>
                <a:gd name="T8" fmla="*/ 24 w 221"/>
                <a:gd name="T9" fmla="*/ 234 h 269"/>
                <a:gd name="T10" fmla="*/ 39 w 221"/>
                <a:gd name="T11" fmla="*/ 250 h 269"/>
                <a:gd name="T12" fmla="*/ 40 w 221"/>
                <a:gd name="T13" fmla="*/ 247 h 269"/>
                <a:gd name="T14" fmla="*/ 26 w 221"/>
                <a:gd name="T15" fmla="*/ 231 h 269"/>
                <a:gd name="T16" fmla="*/ 7 w 221"/>
                <a:gd name="T17" fmla="*/ 196 h 269"/>
                <a:gd name="T18" fmla="*/ 14 w 221"/>
                <a:gd name="T19" fmla="*/ 217 h 269"/>
                <a:gd name="T20" fmla="*/ 16 w 221"/>
                <a:gd name="T21" fmla="*/ 218 h 269"/>
                <a:gd name="T22" fmla="*/ 10 w 221"/>
                <a:gd name="T23" fmla="*/ 197 h 269"/>
                <a:gd name="T24" fmla="*/ 2 w 221"/>
                <a:gd name="T25" fmla="*/ 156 h 269"/>
                <a:gd name="T26" fmla="*/ 0 w 221"/>
                <a:gd name="T27" fmla="*/ 158 h 269"/>
                <a:gd name="T28" fmla="*/ 4 w 221"/>
                <a:gd name="T29" fmla="*/ 180 h 269"/>
                <a:gd name="T30" fmla="*/ 6 w 221"/>
                <a:gd name="T31" fmla="*/ 178 h 269"/>
                <a:gd name="T32" fmla="*/ 2 w 221"/>
                <a:gd name="T33" fmla="*/ 156 h 269"/>
                <a:gd name="T34" fmla="*/ 4 w 221"/>
                <a:gd name="T35" fmla="*/ 118 h 269"/>
                <a:gd name="T36" fmla="*/ 3 w 221"/>
                <a:gd name="T37" fmla="*/ 140 h 269"/>
                <a:gd name="T38" fmla="*/ 5 w 221"/>
                <a:gd name="T39" fmla="*/ 138 h 269"/>
                <a:gd name="T40" fmla="*/ 7 w 221"/>
                <a:gd name="T41" fmla="*/ 116 h 269"/>
                <a:gd name="T42" fmla="*/ 20 w 221"/>
                <a:gd name="T43" fmla="*/ 79 h 269"/>
                <a:gd name="T44" fmla="*/ 18 w 221"/>
                <a:gd name="T45" fmla="*/ 80 h 269"/>
                <a:gd name="T46" fmla="*/ 12 w 221"/>
                <a:gd name="T47" fmla="*/ 101 h 269"/>
                <a:gd name="T48" fmla="*/ 14 w 221"/>
                <a:gd name="T49" fmla="*/ 100 h 269"/>
                <a:gd name="T50" fmla="*/ 21 w 221"/>
                <a:gd name="T51" fmla="*/ 79 h 269"/>
                <a:gd name="T52" fmla="*/ 42 w 221"/>
                <a:gd name="T53" fmla="*/ 45 h 269"/>
                <a:gd name="T54" fmla="*/ 32 w 221"/>
                <a:gd name="T55" fmla="*/ 58 h 269"/>
                <a:gd name="T56" fmla="*/ 29 w 221"/>
                <a:gd name="T57" fmla="*/ 65 h 269"/>
                <a:gd name="T58" fmla="*/ 32 w 221"/>
                <a:gd name="T59" fmla="*/ 65 h 269"/>
                <a:gd name="T60" fmla="*/ 43 w 221"/>
                <a:gd name="T61" fmla="*/ 49 h 269"/>
                <a:gd name="T62" fmla="*/ 42 w 221"/>
                <a:gd name="T63" fmla="*/ 45 h 269"/>
                <a:gd name="T64" fmla="*/ 201 w 221"/>
                <a:gd name="T65" fmla="*/ 25 h 269"/>
                <a:gd name="T66" fmla="*/ 217 w 221"/>
                <a:gd name="T67" fmla="*/ 39 h 269"/>
                <a:gd name="T68" fmla="*/ 220 w 221"/>
                <a:gd name="T69" fmla="*/ 39 h 269"/>
                <a:gd name="T70" fmla="*/ 220 w 221"/>
                <a:gd name="T71" fmla="*/ 36 h 269"/>
                <a:gd name="T72" fmla="*/ 202 w 221"/>
                <a:gd name="T73" fmla="*/ 24 h 269"/>
                <a:gd name="T74" fmla="*/ 70 w 221"/>
                <a:gd name="T75" fmla="*/ 18 h 269"/>
                <a:gd name="T76" fmla="*/ 54 w 221"/>
                <a:gd name="T77" fmla="*/ 34 h 269"/>
                <a:gd name="T78" fmla="*/ 57 w 221"/>
                <a:gd name="T79" fmla="*/ 34 h 269"/>
                <a:gd name="T80" fmla="*/ 73 w 221"/>
                <a:gd name="T81" fmla="*/ 19 h 269"/>
                <a:gd name="T82" fmla="*/ 166 w 221"/>
                <a:gd name="T83" fmla="*/ 6 h 269"/>
                <a:gd name="T84" fmla="*/ 166 w 221"/>
                <a:gd name="T85" fmla="*/ 10 h 269"/>
                <a:gd name="T86" fmla="*/ 185 w 221"/>
                <a:gd name="T87" fmla="*/ 18 h 269"/>
                <a:gd name="T88" fmla="*/ 186 w 221"/>
                <a:gd name="T89" fmla="*/ 14 h 269"/>
                <a:gd name="T90" fmla="*/ 166 w 221"/>
                <a:gd name="T91" fmla="*/ 6 h 269"/>
                <a:gd name="T92" fmla="*/ 107 w 221"/>
                <a:gd name="T93" fmla="*/ 2 h 269"/>
                <a:gd name="T94" fmla="*/ 87 w 221"/>
                <a:gd name="T95" fmla="*/ 8 h 269"/>
                <a:gd name="T96" fmla="*/ 88 w 221"/>
                <a:gd name="T97" fmla="*/ 12 h 269"/>
                <a:gd name="T98" fmla="*/ 108 w 221"/>
                <a:gd name="T99" fmla="*/ 6 h 269"/>
                <a:gd name="T100" fmla="*/ 107 w 221"/>
                <a:gd name="T101" fmla="*/ 2 h 269"/>
                <a:gd name="T102" fmla="*/ 127 w 221"/>
                <a:gd name="T103" fmla="*/ 0 h 269"/>
                <a:gd name="T104" fmla="*/ 127 w 221"/>
                <a:gd name="T105" fmla="*/ 4 h 269"/>
                <a:gd name="T106" fmla="*/ 128 w 221"/>
                <a:gd name="T107" fmla="*/ 4 h 269"/>
                <a:gd name="T108" fmla="*/ 147 w 221"/>
                <a:gd name="T109" fmla="*/ 6 h 269"/>
                <a:gd name="T110" fmla="*/ 149 w 221"/>
                <a:gd name="T111" fmla="*/ 4 h 269"/>
                <a:gd name="T112" fmla="*/ 128 w 221"/>
                <a:gd name="T113" fmla="*/ 0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1" h="269">
                  <a:moveTo>
                    <a:pt x="54" y="259"/>
                  </a:moveTo>
                  <a:cubicBezTo>
                    <a:pt x="54" y="259"/>
                    <a:pt x="53" y="259"/>
                    <a:pt x="53" y="260"/>
                  </a:cubicBezTo>
                  <a:cubicBezTo>
                    <a:pt x="52" y="261"/>
                    <a:pt x="52" y="262"/>
                    <a:pt x="53" y="262"/>
                  </a:cubicBezTo>
                  <a:cubicBezTo>
                    <a:pt x="57" y="265"/>
                    <a:pt x="60" y="267"/>
                    <a:pt x="64" y="269"/>
                  </a:cubicBezTo>
                  <a:cubicBezTo>
                    <a:pt x="66" y="268"/>
                    <a:pt x="68" y="268"/>
                    <a:pt x="70" y="267"/>
                  </a:cubicBezTo>
                  <a:cubicBezTo>
                    <a:pt x="65" y="265"/>
                    <a:pt x="60" y="262"/>
                    <a:pt x="55" y="259"/>
                  </a:cubicBezTo>
                  <a:cubicBezTo>
                    <a:pt x="55" y="259"/>
                    <a:pt x="55" y="259"/>
                    <a:pt x="54" y="259"/>
                  </a:cubicBezTo>
                  <a:moveTo>
                    <a:pt x="26" y="231"/>
                  </a:moveTo>
                  <a:cubicBezTo>
                    <a:pt x="25" y="231"/>
                    <a:pt x="25" y="231"/>
                    <a:pt x="24" y="232"/>
                  </a:cubicBezTo>
                  <a:cubicBezTo>
                    <a:pt x="24" y="232"/>
                    <a:pt x="23" y="233"/>
                    <a:pt x="24" y="234"/>
                  </a:cubicBezTo>
                  <a:cubicBezTo>
                    <a:pt x="28" y="240"/>
                    <a:pt x="32" y="245"/>
                    <a:pt x="37" y="250"/>
                  </a:cubicBezTo>
                  <a:cubicBezTo>
                    <a:pt x="38" y="250"/>
                    <a:pt x="38" y="250"/>
                    <a:pt x="39" y="250"/>
                  </a:cubicBezTo>
                  <a:cubicBezTo>
                    <a:pt x="39" y="250"/>
                    <a:pt x="40" y="250"/>
                    <a:pt x="40" y="250"/>
                  </a:cubicBezTo>
                  <a:cubicBezTo>
                    <a:pt x="41" y="249"/>
                    <a:pt x="41" y="248"/>
                    <a:pt x="40" y="247"/>
                  </a:cubicBezTo>
                  <a:cubicBezTo>
                    <a:pt x="35" y="242"/>
                    <a:pt x="31" y="237"/>
                    <a:pt x="27" y="232"/>
                  </a:cubicBezTo>
                  <a:cubicBezTo>
                    <a:pt x="27" y="231"/>
                    <a:pt x="26" y="231"/>
                    <a:pt x="26" y="231"/>
                  </a:cubicBezTo>
                  <a:moveTo>
                    <a:pt x="8" y="195"/>
                  </a:moveTo>
                  <a:cubicBezTo>
                    <a:pt x="8" y="195"/>
                    <a:pt x="8" y="195"/>
                    <a:pt x="7" y="196"/>
                  </a:cubicBezTo>
                  <a:cubicBezTo>
                    <a:pt x="6" y="196"/>
                    <a:pt x="6" y="197"/>
                    <a:pt x="6" y="198"/>
                  </a:cubicBezTo>
                  <a:cubicBezTo>
                    <a:pt x="8" y="205"/>
                    <a:pt x="11" y="211"/>
                    <a:pt x="14" y="217"/>
                  </a:cubicBezTo>
                  <a:cubicBezTo>
                    <a:pt x="14" y="218"/>
                    <a:pt x="15" y="218"/>
                    <a:pt x="15" y="218"/>
                  </a:cubicBezTo>
                  <a:cubicBezTo>
                    <a:pt x="16" y="218"/>
                    <a:pt x="16" y="218"/>
                    <a:pt x="16" y="218"/>
                  </a:cubicBezTo>
                  <a:cubicBezTo>
                    <a:pt x="17" y="217"/>
                    <a:pt x="18" y="216"/>
                    <a:pt x="17" y="215"/>
                  </a:cubicBezTo>
                  <a:cubicBezTo>
                    <a:pt x="14" y="209"/>
                    <a:pt x="12" y="203"/>
                    <a:pt x="10" y="197"/>
                  </a:cubicBezTo>
                  <a:cubicBezTo>
                    <a:pt x="10" y="196"/>
                    <a:pt x="9" y="195"/>
                    <a:pt x="8" y="195"/>
                  </a:cubicBezTo>
                  <a:moveTo>
                    <a:pt x="2" y="156"/>
                  </a:moveTo>
                  <a:cubicBezTo>
                    <a:pt x="2" y="156"/>
                    <a:pt x="2" y="156"/>
                    <a:pt x="2" y="156"/>
                  </a:cubicBezTo>
                  <a:cubicBezTo>
                    <a:pt x="1" y="156"/>
                    <a:pt x="0" y="157"/>
                    <a:pt x="0" y="158"/>
                  </a:cubicBezTo>
                  <a:cubicBezTo>
                    <a:pt x="0" y="165"/>
                    <a:pt x="1" y="172"/>
                    <a:pt x="2" y="178"/>
                  </a:cubicBezTo>
                  <a:cubicBezTo>
                    <a:pt x="2" y="179"/>
                    <a:pt x="3" y="180"/>
                    <a:pt x="4" y="180"/>
                  </a:cubicBezTo>
                  <a:cubicBezTo>
                    <a:pt x="4" y="180"/>
                    <a:pt x="4" y="180"/>
                    <a:pt x="4" y="180"/>
                  </a:cubicBezTo>
                  <a:cubicBezTo>
                    <a:pt x="5" y="180"/>
                    <a:pt x="6" y="179"/>
                    <a:pt x="6" y="178"/>
                  </a:cubicBezTo>
                  <a:cubicBezTo>
                    <a:pt x="5" y="171"/>
                    <a:pt x="4" y="165"/>
                    <a:pt x="4" y="158"/>
                  </a:cubicBezTo>
                  <a:cubicBezTo>
                    <a:pt x="4" y="157"/>
                    <a:pt x="3" y="156"/>
                    <a:pt x="2" y="156"/>
                  </a:cubicBezTo>
                  <a:moveTo>
                    <a:pt x="6" y="116"/>
                  </a:moveTo>
                  <a:cubicBezTo>
                    <a:pt x="6" y="116"/>
                    <a:pt x="5" y="117"/>
                    <a:pt x="4" y="118"/>
                  </a:cubicBezTo>
                  <a:cubicBezTo>
                    <a:pt x="3" y="125"/>
                    <a:pt x="2" y="131"/>
                    <a:pt x="1" y="138"/>
                  </a:cubicBezTo>
                  <a:cubicBezTo>
                    <a:pt x="1" y="139"/>
                    <a:pt x="2" y="140"/>
                    <a:pt x="3" y="140"/>
                  </a:cubicBezTo>
                  <a:cubicBezTo>
                    <a:pt x="3" y="140"/>
                    <a:pt x="3" y="140"/>
                    <a:pt x="3" y="140"/>
                  </a:cubicBezTo>
                  <a:cubicBezTo>
                    <a:pt x="4" y="140"/>
                    <a:pt x="5" y="139"/>
                    <a:pt x="5" y="138"/>
                  </a:cubicBezTo>
                  <a:cubicBezTo>
                    <a:pt x="6" y="132"/>
                    <a:pt x="7" y="125"/>
                    <a:pt x="8" y="119"/>
                  </a:cubicBezTo>
                  <a:cubicBezTo>
                    <a:pt x="9" y="118"/>
                    <a:pt x="8" y="117"/>
                    <a:pt x="7" y="116"/>
                  </a:cubicBezTo>
                  <a:cubicBezTo>
                    <a:pt x="7" y="116"/>
                    <a:pt x="7" y="116"/>
                    <a:pt x="6" y="116"/>
                  </a:cubicBezTo>
                  <a:moveTo>
                    <a:pt x="20" y="79"/>
                  </a:moveTo>
                  <a:cubicBezTo>
                    <a:pt x="19" y="79"/>
                    <a:pt x="19" y="79"/>
                    <a:pt x="18" y="80"/>
                  </a:cubicBezTo>
                  <a:cubicBezTo>
                    <a:pt x="18" y="80"/>
                    <a:pt x="18" y="80"/>
                    <a:pt x="18" y="80"/>
                  </a:cubicBezTo>
                  <a:cubicBezTo>
                    <a:pt x="15" y="86"/>
                    <a:pt x="13" y="92"/>
                    <a:pt x="10" y="99"/>
                  </a:cubicBezTo>
                  <a:cubicBezTo>
                    <a:pt x="10" y="100"/>
                    <a:pt x="11" y="101"/>
                    <a:pt x="12" y="101"/>
                  </a:cubicBezTo>
                  <a:cubicBezTo>
                    <a:pt x="12" y="101"/>
                    <a:pt x="12" y="101"/>
                    <a:pt x="12" y="101"/>
                  </a:cubicBezTo>
                  <a:cubicBezTo>
                    <a:pt x="13" y="101"/>
                    <a:pt x="14" y="101"/>
                    <a:pt x="14" y="100"/>
                  </a:cubicBezTo>
                  <a:cubicBezTo>
                    <a:pt x="16" y="94"/>
                    <a:pt x="19" y="88"/>
                    <a:pt x="22" y="82"/>
                  </a:cubicBezTo>
                  <a:cubicBezTo>
                    <a:pt x="23" y="81"/>
                    <a:pt x="22" y="80"/>
                    <a:pt x="21" y="79"/>
                  </a:cubicBezTo>
                  <a:cubicBezTo>
                    <a:pt x="21" y="79"/>
                    <a:pt x="21" y="79"/>
                    <a:pt x="20" y="79"/>
                  </a:cubicBezTo>
                  <a:moveTo>
                    <a:pt x="42" y="45"/>
                  </a:moveTo>
                  <a:cubicBezTo>
                    <a:pt x="41" y="45"/>
                    <a:pt x="41" y="46"/>
                    <a:pt x="40" y="46"/>
                  </a:cubicBezTo>
                  <a:cubicBezTo>
                    <a:pt x="37" y="50"/>
                    <a:pt x="34" y="54"/>
                    <a:pt x="32" y="58"/>
                  </a:cubicBezTo>
                  <a:cubicBezTo>
                    <a:pt x="30" y="59"/>
                    <a:pt x="29" y="61"/>
                    <a:pt x="29" y="63"/>
                  </a:cubicBezTo>
                  <a:cubicBezTo>
                    <a:pt x="28" y="63"/>
                    <a:pt x="28" y="65"/>
                    <a:pt x="29" y="65"/>
                  </a:cubicBezTo>
                  <a:cubicBezTo>
                    <a:pt x="29" y="65"/>
                    <a:pt x="30" y="66"/>
                    <a:pt x="30" y="66"/>
                  </a:cubicBezTo>
                  <a:cubicBezTo>
                    <a:pt x="31" y="66"/>
                    <a:pt x="31" y="65"/>
                    <a:pt x="32" y="65"/>
                  </a:cubicBezTo>
                  <a:cubicBezTo>
                    <a:pt x="33" y="63"/>
                    <a:pt x="34" y="62"/>
                    <a:pt x="35" y="60"/>
                  </a:cubicBezTo>
                  <a:cubicBezTo>
                    <a:pt x="38" y="56"/>
                    <a:pt x="41" y="52"/>
                    <a:pt x="43" y="49"/>
                  </a:cubicBezTo>
                  <a:cubicBezTo>
                    <a:pt x="44" y="48"/>
                    <a:pt x="44" y="47"/>
                    <a:pt x="43" y="46"/>
                  </a:cubicBezTo>
                  <a:cubicBezTo>
                    <a:pt x="43" y="46"/>
                    <a:pt x="42" y="45"/>
                    <a:pt x="42" y="45"/>
                  </a:cubicBezTo>
                  <a:moveTo>
                    <a:pt x="202" y="24"/>
                  </a:moveTo>
                  <a:cubicBezTo>
                    <a:pt x="202" y="24"/>
                    <a:pt x="201" y="24"/>
                    <a:pt x="201" y="25"/>
                  </a:cubicBezTo>
                  <a:cubicBezTo>
                    <a:pt x="200" y="26"/>
                    <a:pt x="200" y="27"/>
                    <a:pt x="201" y="27"/>
                  </a:cubicBezTo>
                  <a:cubicBezTo>
                    <a:pt x="211" y="34"/>
                    <a:pt x="217" y="39"/>
                    <a:pt x="217" y="39"/>
                  </a:cubicBezTo>
                  <a:cubicBezTo>
                    <a:pt x="218" y="39"/>
                    <a:pt x="218" y="39"/>
                    <a:pt x="219" y="39"/>
                  </a:cubicBezTo>
                  <a:cubicBezTo>
                    <a:pt x="219" y="39"/>
                    <a:pt x="220" y="39"/>
                    <a:pt x="220" y="39"/>
                  </a:cubicBezTo>
                  <a:cubicBezTo>
                    <a:pt x="221" y="38"/>
                    <a:pt x="221" y="37"/>
                    <a:pt x="220" y="36"/>
                  </a:cubicBezTo>
                  <a:cubicBezTo>
                    <a:pt x="220" y="36"/>
                    <a:pt x="220" y="36"/>
                    <a:pt x="220" y="36"/>
                  </a:cubicBezTo>
                  <a:cubicBezTo>
                    <a:pt x="220" y="36"/>
                    <a:pt x="214" y="31"/>
                    <a:pt x="203" y="24"/>
                  </a:cubicBezTo>
                  <a:cubicBezTo>
                    <a:pt x="203" y="24"/>
                    <a:pt x="203" y="24"/>
                    <a:pt x="202" y="24"/>
                  </a:cubicBezTo>
                  <a:moveTo>
                    <a:pt x="71" y="18"/>
                  </a:moveTo>
                  <a:cubicBezTo>
                    <a:pt x="70" y="18"/>
                    <a:pt x="70" y="18"/>
                    <a:pt x="70" y="18"/>
                  </a:cubicBezTo>
                  <a:cubicBezTo>
                    <a:pt x="64" y="22"/>
                    <a:pt x="59" y="26"/>
                    <a:pt x="54" y="31"/>
                  </a:cubicBezTo>
                  <a:cubicBezTo>
                    <a:pt x="53" y="32"/>
                    <a:pt x="53" y="33"/>
                    <a:pt x="54" y="34"/>
                  </a:cubicBezTo>
                  <a:cubicBezTo>
                    <a:pt x="54" y="34"/>
                    <a:pt x="55" y="35"/>
                    <a:pt x="55" y="35"/>
                  </a:cubicBezTo>
                  <a:cubicBezTo>
                    <a:pt x="56" y="35"/>
                    <a:pt x="56" y="34"/>
                    <a:pt x="57" y="34"/>
                  </a:cubicBezTo>
                  <a:cubicBezTo>
                    <a:pt x="62" y="29"/>
                    <a:pt x="67" y="25"/>
                    <a:pt x="72" y="22"/>
                  </a:cubicBezTo>
                  <a:cubicBezTo>
                    <a:pt x="73" y="21"/>
                    <a:pt x="73" y="20"/>
                    <a:pt x="73" y="19"/>
                  </a:cubicBezTo>
                  <a:cubicBezTo>
                    <a:pt x="72" y="18"/>
                    <a:pt x="72" y="18"/>
                    <a:pt x="71" y="18"/>
                  </a:cubicBezTo>
                  <a:moveTo>
                    <a:pt x="166" y="6"/>
                  </a:moveTo>
                  <a:cubicBezTo>
                    <a:pt x="166" y="6"/>
                    <a:pt x="165" y="7"/>
                    <a:pt x="164" y="8"/>
                  </a:cubicBezTo>
                  <a:cubicBezTo>
                    <a:pt x="164" y="9"/>
                    <a:pt x="165" y="10"/>
                    <a:pt x="166" y="10"/>
                  </a:cubicBezTo>
                  <a:cubicBezTo>
                    <a:pt x="172" y="13"/>
                    <a:pt x="178" y="15"/>
                    <a:pt x="184" y="18"/>
                  </a:cubicBezTo>
                  <a:cubicBezTo>
                    <a:pt x="185" y="18"/>
                    <a:pt x="185" y="18"/>
                    <a:pt x="185" y="18"/>
                  </a:cubicBezTo>
                  <a:cubicBezTo>
                    <a:pt x="186" y="18"/>
                    <a:pt x="186" y="18"/>
                    <a:pt x="187" y="17"/>
                  </a:cubicBezTo>
                  <a:cubicBezTo>
                    <a:pt x="187" y="16"/>
                    <a:pt x="187" y="15"/>
                    <a:pt x="186" y="14"/>
                  </a:cubicBezTo>
                  <a:cubicBezTo>
                    <a:pt x="180" y="11"/>
                    <a:pt x="174" y="9"/>
                    <a:pt x="167" y="7"/>
                  </a:cubicBezTo>
                  <a:cubicBezTo>
                    <a:pt x="167" y="6"/>
                    <a:pt x="167" y="6"/>
                    <a:pt x="166" y="6"/>
                  </a:cubicBezTo>
                  <a:moveTo>
                    <a:pt x="107" y="2"/>
                  </a:moveTo>
                  <a:cubicBezTo>
                    <a:pt x="107" y="2"/>
                    <a:pt x="107" y="2"/>
                    <a:pt x="107" y="2"/>
                  </a:cubicBezTo>
                  <a:cubicBezTo>
                    <a:pt x="107" y="2"/>
                    <a:pt x="107" y="2"/>
                    <a:pt x="107" y="2"/>
                  </a:cubicBezTo>
                  <a:cubicBezTo>
                    <a:pt x="100" y="4"/>
                    <a:pt x="94" y="6"/>
                    <a:pt x="87" y="8"/>
                  </a:cubicBezTo>
                  <a:cubicBezTo>
                    <a:pt x="86" y="9"/>
                    <a:pt x="86" y="10"/>
                    <a:pt x="86" y="11"/>
                  </a:cubicBezTo>
                  <a:cubicBezTo>
                    <a:pt x="87" y="12"/>
                    <a:pt x="88" y="12"/>
                    <a:pt x="88" y="12"/>
                  </a:cubicBezTo>
                  <a:cubicBezTo>
                    <a:pt x="89" y="12"/>
                    <a:pt x="89" y="12"/>
                    <a:pt x="89" y="12"/>
                  </a:cubicBezTo>
                  <a:cubicBezTo>
                    <a:pt x="95" y="9"/>
                    <a:pt x="102" y="7"/>
                    <a:pt x="108" y="6"/>
                  </a:cubicBezTo>
                  <a:cubicBezTo>
                    <a:pt x="109" y="6"/>
                    <a:pt x="109" y="5"/>
                    <a:pt x="109" y="4"/>
                  </a:cubicBezTo>
                  <a:cubicBezTo>
                    <a:pt x="109" y="3"/>
                    <a:pt x="108" y="2"/>
                    <a:pt x="107" y="2"/>
                  </a:cubicBezTo>
                  <a:moveTo>
                    <a:pt x="128" y="0"/>
                  </a:moveTo>
                  <a:cubicBezTo>
                    <a:pt x="127" y="0"/>
                    <a:pt x="127" y="0"/>
                    <a:pt x="127" y="0"/>
                  </a:cubicBezTo>
                  <a:cubicBezTo>
                    <a:pt x="126" y="0"/>
                    <a:pt x="125" y="1"/>
                    <a:pt x="125" y="2"/>
                  </a:cubicBezTo>
                  <a:cubicBezTo>
                    <a:pt x="125" y="3"/>
                    <a:pt x="126" y="4"/>
                    <a:pt x="127" y="4"/>
                  </a:cubicBezTo>
                  <a:cubicBezTo>
                    <a:pt x="127" y="4"/>
                    <a:pt x="127" y="4"/>
                    <a:pt x="127" y="4"/>
                  </a:cubicBezTo>
                  <a:cubicBezTo>
                    <a:pt x="128" y="4"/>
                    <a:pt x="128" y="4"/>
                    <a:pt x="128" y="4"/>
                  </a:cubicBezTo>
                  <a:cubicBezTo>
                    <a:pt x="128" y="4"/>
                    <a:pt x="128" y="4"/>
                    <a:pt x="128" y="4"/>
                  </a:cubicBezTo>
                  <a:cubicBezTo>
                    <a:pt x="135" y="4"/>
                    <a:pt x="141" y="5"/>
                    <a:pt x="147" y="6"/>
                  </a:cubicBezTo>
                  <a:cubicBezTo>
                    <a:pt x="147" y="6"/>
                    <a:pt x="147" y="6"/>
                    <a:pt x="147" y="6"/>
                  </a:cubicBezTo>
                  <a:cubicBezTo>
                    <a:pt x="148" y="6"/>
                    <a:pt x="149" y="5"/>
                    <a:pt x="149" y="4"/>
                  </a:cubicBezTo>
                  <a:cubicBezTo>
                    <a:pt x="149" y="3"/>
                    <a:pt x="148" y="2"/>
                    <a:pt x="147" y="2"/>
                  </a:cubicBezTo>
                  <a:cubicBezTo>
                    <a:pt x="141" y="1"/>
                    <a:pt x="135" y="0"/>
                    <a:pt x="128"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445" name="Freeform 394"/>
            <p:cNvSpPr>
              <a:spLocks noEditPoints="1"/>
            </p:cNvSpPr>
            <p:nvPr/>
          </p:nvSpPr>
          <p:spPr bwMode="auto">
            <a:xfrm>
              <a:off x="2466570" y="4730965"/>
              <a:ext cx="239470" cy="31728"/>
            </a:xfrm>
            <a:custGeom>
              <a:avLst/>
              <a:gdLst>
                <a:gd name="T0" fmla="*/ 86 w 127"/>
                <a:gd name="T1" fmla="*/ 11 h 17"/>
                <a:gd name="T2" fmla="*/ 86 w 127"/>
                <a:gd name="T3" fmla="*/ 11 h 17"/>
                <a:gd name="T4" fmla="*/ 66 w 127"/>
                <a:gd name="T5" fmla="*/ 13 h 17"/>
                <a:gd name="T6" fmla="*/ 65 w 127"/>
                <a:gd name="T7" fmla="*/ 16 h 17"/>
                <a:gd name="T8" fmla="*/ 67 w 127"/>
                <a:gd name="T9" fmla="*/ 17 h 17"/>
                <a:gd name="T10" fmla="*/ 67 w 127"/>
                <a:gd name="T11" fmla="*/ 17 h 17"/>
                <a:gd name="T12" fmla="*/ 87 w 127"/>
                <a:gd name="T13" fmla="*/ 15 h 17"/>
                <a:gd name="T14" fmla="*/ 88 w 127"/>
                <a:gd name="T15" fmla="*/ 13 h 17"/>
                <a:gd name="T16" fmla="*/ 86 w 127"/>
                <a:gd name="T17" fmla="*/ 11 h 17"/>
                <a:gd name="T18" fmla="*/ 27 w 127"/>
                <a:gd name="T19" fmla="*/ 10 h 17"/>
                <a:gd name="T20" fmla="*/ 25 w 127"/>
                <a:gd name="T21" fmla="*/ 12 h 17"/>
                <a:gd name="T22" fmla="*/ 26 w 127"/>
                <a:gd name="T23" fmla="*/ 14 h 17"/>
                <a:gd name="T24" fmla="*/ 46 w 127"/>
                <a:gd name="T25" fmla="*/ 17 h 17"/>
                <a:gd name="T26" fmla="*/ 47 w 127"/>
                <a:gd name="T27" fmla="*/ 17 h 17"/>
                <a:gd name="T28" fmla="*/ 49 w 127"/>
                <a:gd name="T29" fmla="*/ 15 h 17"/>
                <a:gd name="T30" fmla="*/ 47 w 127"/>
                <a:gd name="T31" fmla="*/ 13 h 17"/>
                <a:gd name="T32" fmla="*/ 27 w 127"/>
                <a:gd name="T33" fmla="*/ 10 h 17"/>
                <a:gd name="T34" fmla="*/ 27 w 127"/>
                <a:gd name="T35" fmla="*/ 10 h 17"/>
                <a:gd name="T36" fmla="*/ 6 w 127"/>
                <a:gd name="T37" fmla="*/ 3 h 17"/>
                <a:gd name="T38" fmla="*/ 0 w 127"/>
                <a:gd name="T39" fmla="*/ 5 h 17"/>
                <a:gd name="T40" fmla="*/ 7 w 127"/>
                <a:gd name="T41" fmla="*/ 8 h 17"/>
                <a:gd name="T42" fmla="*/ 8 w 127"/>
                <a:gd name="T43" fmla="*/ 8 h 17"/>
                <a:gd name="T44" fmla="*/ 10 w 127"/>
                <a:gd name="T45" fmla="*/ 7 h 17"/>
                <a:gd name="T46" fmla="*/ 9 w 127"/>
                <a:gd name="T47" fmla="*/ 4 h 17"/>
                <a:gd name="T48" fmla="*/ 6 w 127"/>
                <a:gd name="T49" fmla="*/ 3 h 17"/>
                <a:gd name="T50" fmla="*/ 125 w 127"/>
                <a:gd name="T51" fmla="*/ 0 h 17"/>
                <a:gd name="T52" fmla="*/ 124 w 127"/>
                <a:gd name="T53" fmla="*/ 0 h 17"/>
                <a:gd name="T54" fmla="*/ 105 w 127"/>
                <a:gd name="T55" fmla="*/ 6 h 17"/>
                <a:gd name="T56" fmla="*/ 104 w 127"/>
                <a:gd name="T57" fmla="*/ 9 h 17"/>
                <a:gd name="T58" fmla="*/ 106 w 127"/>
                <a:gd name="T59" fmla="*/ 10 h 17"/>
                <a:gd name="T60" fmla="*/ 106 w 127"/>
                <a:gd name="T61" fmla="*/ 10 h 17"/>
                <a:gd name="T62" fmla="*/ 126 w 127"/>
                <a:gd name="T63" fmla="*/ 4 h 17"/>
                <a:gd name="T64" fmla="*/ 127 w 127"/>
                <a:gd name="T65" fmla="*/ 1 h 17"/>
                <a:gd name="T66" fmla="*/ 125 w 127"/>
                <a:gd name="T6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7" h="17">
                  <a:moveTo>
                    <a:pt x="86" y="11"/>
                  </a:moveTo>
                  <a:cubicBezTo>
                    <a:pt x="86" y="11"/>
                    <a:pt x="86" y="11"/>
                    <a:pt x="86" y="11"/>
                  </a:cubicBezTo>
                  <a:cubicBezTo>
                    <a:pt x="79" y="12"/>
                    <a:pt x="73" y="13"/>
                    <a:pt x="66" y="13"/>
                  </a:cubicBezTo>
                  <a:cubicBezTo>
                    <a:pt x="65" y="13"/>
                    <a:pt x="64" y="14"/>
                    <a:pt x="65" y="16"/>
                  </a:cubicBezTo>
                  <a:cubicBezTo>
                    <a:pt x="65" y="17"/>
                    <a:pt x="65" y="17"/>
                    <a:pt x="67" y="17"/>
                  </a:cubicBezTo>
                  <a:cubicBezTo>
                    <a:pt x="67" y="17"/>
                    <a:pt x="67" y="17"/>
                    <a:pt x="67" y="17"/>
                  </a:cubicBezTo>
                  <a:cubicBezTo>
                    <a:pt x="73" y="17"/>
                    <a:pt x="80" y="16"/>
                    <a:pt x="87" y="15"/>
                  </a:cubicBezTo>
                  <a:cubicBezTo>
                    <a:pt x="88" y="15"/>
                    <a:pt x="89" y="14"/>
                    <a:pt x="88" y="13"/>
                  </a:cubicBezTo>
                  <a:cubicBezTo>
                    <a:pt x="88" y="12"/>
                    <a:pt x="87" y="11"/>
                    <a:pt x="86" y="11"/>
                  </a:cubicBezTo>
                  <a:moveTo>
                    <a:pt x="27" y="10"/>
                  </a:moveTo>
                  <a:cubicBezTo>
                    <a:pt x="26" y="10"/>
                    <a:pt x="25" y="11"/>
                    <a:pt x="25" y="12"/>
                  </a:cubicBezTo>
                  <a:cubicBezTo>
                    <a:pt x="25" y="13"/>
                    <a:pt x="25" y="14"/>
                    <a:pt x="26" y="14"/>
                  </a:cubicBezTo>
                  <a:cubicBezTo>
                    <a:pt x="33" y="16"/>
                    <a:pt x="39" y="17"/>
                    <a:pt x="46" y="17"/>
                  </a:cubicBezTo>
                  <a:cubicBezTo>
                    <a:pt x="47" y="17"/>
                    <a:pt x="47" y="17"/>
                    <a:pt x="47" y="17"/>
                  </a:cubicBezTo>
                  <a:cubicBezTo>
                    <a:pt x="48" y="17"/>
                    <a:pt x="48" y="17"/>
                    <a:pt x="49" y="15"/>
                  </a:cubicBezTo>
                  <a:cubicBezTo>
                    <a:pt x="49" y="14"/>
                    <a:pt x="48" y="13"/>
                    <a:pt x="47" y="13"/>
                  </a:cubicBezTo>
                  <a:cubicBezTo>
                    <a:pt x="40" y="13"/>
                    <a:pt x="33" y="12"/>
                    <a:pt x="27" y="10"/>
                  </a:cubicBezTo>
                  <a:cubicBezTo>
                    <a:pt x="27" y="10"/>
                    <a:pt x="27" y="10"/>
                    <a:pt x="27" y="10"/>
                  </a:cubicBezTo>
                  <a:moveTo>
                    <a:pt x="6" y="3"/>
                  </a:moveTo>
                  <a:cubicBezTo>
                    <a:pt x="4" y="4"/>
                    <a:pt x="2" y="4"/>
                    <a:pt x="0" y="5"/>
                  </a:cubicBezTo>
                  <a:cubicBezTo>
                    <a:pt x="2" y="6"/>
                    <a:pt x="5" y="7"/>
                    <a:pt x="7" y="8"/>
                  </a:cubicBezTo>
                  <a:cubicBezTo>
                    <a:pt x="8" y="8"/>
                    <a:pt x="8" y="8"/>
                    <a:pt x="8" y="8"/>
                  </a:cubicBezTo>
                  <a:cubicBezTo>
                    <a:pt x="9" y="8"/>
                    <a:pt x="9" y="8"/>
                    <a:pt x="10" y="7"/>
                  </a:cubicBezTo>
                  <a:cubicBezTo>
                    <a:pt x="10" y="6"/>
                    <a:pt x="10" y="5"/>
                    <a:pt x="9" y="4"/>
                  </a:cubicBezTo>
                  <a:cubicBezTo>
                    <a:pt x="8" y="4"/>
                    <a:pt x="7" y="4"/>
                    <a:pt x="6" y="3"/>
                  </a:cubicBezTo>
                  <a:moveTo>
                    <a:pt x="125" y="0"/>
                  </a:moveTo>
                  <a:cubicBezTo>
                    <a:pt x="125" y="0"/>
                    <a:pt x="124" y="0"/>
                    <a:pt x="124" y="0"/>
                  </a:cubicBezTo>
                  <a:cubicBezTo>
                    <a:pt x="118" y="3"/>
                    <a:pt x="111" y="5"/>
                    <a:pt x="105" y="6"/>
                  </a:cubicBezTo>
                  <a:cubicBezTo>
                    <a:pt x="104" y="7"/>
                    <a:pt x="104" y="8"/>
                    <a:pt x="104" y="9"/>
                  </a:cubicBezTo>
                  <a:cubicBezTo>
                    <a:pt x="104" y="10"/>
                    <a:pt x="105" y="10"/>
                    <a:pt x="106" y="10"/>
                  </a:cubicBezTo>
                  <a:cubicBezTo>
                    <a:pt x="106" y="10"/>
                    <a:pt x="106" y="10"/>
                    <a:pt x="106" y="10"/>
                  </a:cubicBezTo>
                  <a:cubicBezTo>
                    <a:pt x="113" y="8"/>
                    <a:pt x="119" y="6"/>
                    <a:pt x="126" y="4"/>
                  </a:cubicBezTo>
                  <a:cubicBezTo>
                    <a:pt x="127" y="3"/>
                    <a:pt x="127" y="2"/>
                    <a:pt x="127" y="1"/>
                  </a:cubicBezTo>
                  <a:cubicBezTo>
                    <a:pt x="126" y="0"/>
                    <a:pt x="126" y="0"/>
                    <a:pt x="125"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grpSp>
        <p:nvGrpSpPr>
          <p:cNvPr id="7182" name="组合 6"/>
          <p:cNvGrpSpPr/>
          <p:nvPr/>
        </p:nvGrpSpPr>
        <p:grpSpPr>
          <a:xfrm>
            <a:off x="5155954" y="4694767"/>
            <a:ext cx="582083" cy="732367"/>
            <a:chOff x="2581827" y="5172193"/>
            <a:chExt cx="579866" cy="731658"/>
          </a:xfrm>
        </p:grpSpPr>
        <p:sp>
          <p:nvSpPr>
            <p:cNvPr id="460" name="Freeform 409"/>
            <p:cNvSpPr>
              <a:spLocks noEditPoints="1"/>
            </p:cNvSpPr>
            <p:nvPr/>
          </p:nvSpPr>
          <p:spPr bwMode="auto">
            <a:xfrm>
              <a:off x="2588164" y="5181716"/>
              <a:ext cx="573529" cy="722135"/>
            </a:xfrm>
            <a:custGeom>
              <a:avLst/>
              <a:gdLst>
                <a:gd name="T0" fmla="*/ 106 w 302"/>
                <a:gd name="T1" fmla="*/ 6 h 379"/>
                <a:gd name="T2" fmla="*/ 28 w 302"/>
                <a:gd name="T3" fmla="*/ 106 h 379"/>
                <a:gd name="T4" fmla="*/ 86 w 302"/>
                <a:gd name="T5" fmla="*/ 367 h 379"/>
                <a:gd name="T6" fmla="*/ 203 w 302"/>
                <a:gd name="T7" fmla="*/ 340 h 379"/>
                <a:gd name="T8" fmla="*/ 302 w 302"/>
                <a:gd name="T9" fmla="*/ 196 h 379"/>
                <a:gd name="T10" fmla="*/ 106 w 302"/>
                <a:gd name="T11" fmla="*/ 6 h 379"/>
                <a:gd name="T12" fmla="*/ 220 w 302"/>
                <a:gd name="T13" fmla="*/ 200 h 379"/>
                <a:gd name="T14" fmla="*/ 165 w 302"/>
                <a:gd name="T15" fmla="*/ 257 h 379"/>
                <a:gd name="T16" fmla="*/ 112 w 302"/>
                <a:gd name="T17" fmla="*/ 261 h 379"/>
                <a:gd name="T18" fmla="*/ 104 w 302"/>
                <a:gd name="T19" fmla="*/ 141 h 379"/>
                <a:gd name="T20" fmla="*/ 146 w 302"/>
                <a:gd name="T21" fmla="*/ 101 h 379"/>
                <a:gd name="T22" fmla="*/ 220 w 302"/>
                <a:gd name="T23" fmla="*/ 200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2" h="379">
                  <a:moveTo>
                    <a:pt x="106" y="6"/>
                  </a:moveTo>
                  <a:cubicBezTo>
                    <a:pt x="55" y="10"/>
                    <a:pt x="34" y="55"/>
                    <a:pt x="28" y="106"/>
                  </a:cubicBezTo>
                  <a:cubicBezTo>
                    <a:pt x="19" y="175"/>
                    <a:pt x="0" y="338"/>
                    <a:pt x="86" y="367"/>
                  </a:cubicBezTo>
                  <a:cubicBezTo>
                    <a:pt x="123" y="379"/>
                    <a:pt x="171" y="358"/>
                    <a:pt x="203" y="340"/>
                  </a:cubicBezTo>
                  <a:cubicBezTo>
                    <a:pt x="252" y="312"/>
                    <a:pt x="302" y="257"/>
                    <a:pt x="302" y="196"/>
                  </a:cubicBezTo>
                  <a:cubicBezTo>
                    <a:pt x="302" y="62"/>
                    <a:pt x="175" y="0"/>
                    <a:pt x="106" y="6"/>
                  </a:cubicBezTo>
                  <a:moveTo>
                    <a:pt x="220" y="200"/>
                  </a:moveTo>
                  <a:cubicBezTo>
                    <a:pt x="216" y="227"/>
                    <a:pt x="190" y="248"/>
                    <a:pt x="165" y="257"/>
                  </a:cubicBezTo>
                  <a:cubicBezTo>
                    <a:pt x="150" y="263"/>
                    <a:pt x="127" y="269"/>
                    <a:pt x="112" y="261"/>
                  </a:cubicBezTo>
                  <a:cubicBezTo>
                    <a:pt x="75" y="242"/>
                    <a:pt x="95" y="171"/>
                    <a:pt x="104" y="141"/>
                  </a:cubicBezTo>
                  <a:cubicBezTo>
                    <a:pt x="110" y="118"/>
                    <a:pt x="123" y="100"/>
                    <a:pt x="146" y="101"/>
                  </a:cubicBezTo>
                  <a:cubicBezTo>
                    <a:pt x="177" y="104"/>
                    <a:pt x="229" y="140"/>
                    <a:pt x="220" y="200"/>
                  </a:cubicBezTo>
                </a:path>
              </a:pathLst>
            </a:custGeom>
            <a:solidFill>
              <a:schemeClr val="accent4">
                <a:lumMod val="60000"/>
                <a:lumOff val="40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462" name="Freeform 411"/>
            <p:cNvSpPr>
              <a:spLocks noEditPoints="1"/>
            </p:cNvSpPr>
            <p:nvPr/>
          </p:nvSpPr>
          <p:spPr bwMode="auto">
            <a:xfrm>
              <a:off x="2653122" y="5708636"/>
              <a:ext cx="456288" cy="177756"/>
            </a:xfrm>
            <a:custGeom>
              <a:avLst/>
              <a:gdLst>
                <a:gd name="T0" fmla="*/ 72 w 240"/>
                <a:gd name="T1" fmla="*/ 44 h 94"/>
                <a:gd name="T2" fmla="*/ 72 w 240"/>
                <a:gd name="T3" fmla="*/ 44 h 94"/>
                <a:gd name="T4" fmla="*/ 58 w 240"/>
                <a:gd name="T5" fmla="*/ 42 h 94"/>
                <a:gd name="T6" fmla="*/ 52 w 240"/>
                <a:gd name="T7" fmla="*/ 39 h 94"/>
                <a:gd name="T8" fmla="*/ 51 w 240"/>
                <a:gd name="T9" fmla="*/ 37 h 94"/>
                <a:gd name="T10" fmla="*/ 53 w 240"/>
                <a:gd name="T11" fmla="*/ 36 h 94"/>
                <a:gd name="T12" fmla="*/ 53 w 240"/>
                <a:gd name="T13" fmla="*/ 36 h 94"/>
                <a:gd name="T14" fmla="*/ 59 w 240"/>
                <a:gd name="T15" fmla="*/ 38 h 94"/>
                <a:gd name="T16" fmla="*/ 72 w 240"/>
                <a:gd name="T17" fmla="*/ 40 h 94"/>
                <a:gd name="T18" fmla="*/ 74 w 240"/>
                <a:gd name="T19" fmla="*/ 43 h 94"/>
                <a:gd name="T20" fmla="*/ 72 w 240"/>
                <a:gd name="T21" fmla="*/ 44 h 94"/>
                <a:gd name="T22" fmla="*/ 110 w 240"/>
                <a:gd name="T23" fmla="*/ 34 h 94"/>
                <a:gd name="T24" fmla="*/ 111 w 240"/>
                <a:gd name="T25" fmla="*/ 34 h 94"/>
                <a:gd name="T26" fmla="*/ 113 w 240"/>
                <a:gd name="T27" fmla="*/ 35 h 94"/>
                <a:gd name="T28" fmla="*/ 112 w 240"/>
                <a:gd name="T29" fmla="*/ 38 h 94"/>
                <a:gd name="T30" fmla="*/ 92 w 240"/>
                <a:gd name="T31" fmla="*/ 43 h 94"/>
                <a:gd name="T32" fmla="*/ 92 w 240"/>
                <a:gd name="T33" fmla="*/ 43 h 94"/>
                <a:gd name="T34" fmla="*/ 90 w 240"/>
                <a:gd name="T35" fmla="*/ 42 h 94"/>
                <a:gd name="T36" fmla="*/ 91 w 240"/>
                <a:gd name="T37" fmla="*/ 39 h 94"/>
                <a:gd name="T38" fmla="*/ 110 w 240"/>
                <a:gd name="T39" fmla="*/ 34 h 94"/>
                <a:gd name="T40" fmla="*/ 110 w 240"/>
                <a:gd name="T41" fmla="*/ 34 h 94"/>
                <a:gd name="T42" fmla="*/ 212 w 240"/>
                <a:gd name="T43" fmla="*/ 11 h 94"/>
                <a:gd name="T44" fmla="*/ 187 w 240"/>
                <a:gd name="T45" fmla="*/ 16 h 94"/>
                <a:gd name="T46" fmla="*/ 149 w 240"/>
                <a:gd name="T47" fmla="*/ 20 h 94"/>
                <a:gd name="T48" fmla="*/ 148 w 240"/>
                <a:gd name="T49" fmla="*/ 21 h 94"/>
                <a:gd name="T50" fmla="*/ 130 w 240"/>
                <a:gd name="T51" fmla="*/ 30 h 94"/>
                <a:gd name="T52" fmla="*/ 130 w 240"/>
                <a:gd name="T53" fmla="*/ 31 h 94"/>
                <a:gd name="T54" fmla="*/ 128 w 240"/>
                <a:gd name="T55" fmla="*/ 29 h 94"/>
                <a:gd name="T56" fmla="*/ 129 w 240"/>
                <a:gd name="T57" fmla="*/ 27 h 94"/>
                <a:gd name="T58" fmla="*/ 139 w 240"/>
                <a:gd name="T59" fmla="*/ 21 h 94"/>
                <a:gd name="T60" fmla="*/ 0 w 240"/>
                <a:gd name="T61" fmla="*/ 35 h 94"/>
                <a:gd name="T62" fmla="*/ 17 w 240"/>
                <a:gd name="T63" fmla="*/ 66 h 94"/>
                <a:gd name="T64" fmla="*/ 66 w 240"/>
                <a:gd name="T65" fmla="*/ 84 h 94"/>
                <a:gd name="T66" fmla="*/ 77 w 240"/>
                <a:gd name="T67" fmla="*/ 83 h 94"/>
                <a:gd name="T68" fmla="*/ 212 w 240"/>
                <a:gd name="T69" fmla="*/ 11 h 94"/>
                <a:gd name="T70" fmla="*/ 240 w 240"/>
                <a:gd name="T71" fmla="*/ 0 h 94"/>
                <a:gd name="T72" fmla="*/ 214 w 240"/>
                <a:gd name="T73" fmla="*/ 10 h 94"/>
                <a:gd name="T74" fmla="*/ 196 w 240"/>
                <a:gd name="T75" fmla="*/ 28 h 94"/>
                <a:gd name="T76" fmla="*/ 68 w 240"/>
                <a:gd name="T77" fmla="*/ 86 h 94"/>
                <a:gd name="T78" fmla="*/ 64 w 240"/>
                <a:gd name="T79" fmla="*/ 86 h 94"/>
                <a:gd name="T80" fmla="*/ 25 w 240"/>
                <a:gd name="T81" fmla="*/ 75 h 94"/>
                <a:gd name="T82" fmla="*/ 51 w 240"/>
                <a:gd name="T83" fmla="*/ 90 h 94"/>
                <a:gd name="T84" fmla="*/ 51 w 240"/>
                <a:gd name="T85" fmla="*/ 90 h 94"/>
                <a:gd name="T86" fmla="*/ 51 w 240"/>
                <a:gd name="T87" fmla="*/ 90 h 94"/>
                <a:gd name="T88" fmla="*/ 51 w 240"/>
                <a:gd name="T89" fmla="*/ 90 h 94"/>
                <a:gd name="T90" fmla="*/ 51 w 240"/>
                <a:gd name="T91" fmla="*/ 90 h 94"/>
                <a:gd name="T92" fmla="*/ 51 w 240"/>
                <a:gd name="T93" fmla="*/ 90 h 94"/>
                <a:gd name="T94" fmla="*/ 51 w 240"/>
                <a:gd name="T95" fmla="*/ 90 h 94"/>
                <a:gd name="T96" fmla="*/ 52 w 240"/>
                <a:gd name="T97" fmla="*/ 90 h 94"/>
                <a:gd name="T98" fmla="*/ 52 w 240"/>
                <a:gd name="T99" fmla="*/ 90 h 94"/>
                <a:gd name="T100" fmla="*/ 52 w 240"/>
                <a:gd name="T101" fmla="*/ 90 h 94"/>
                <a:gd name="T102" fmla="*/ 52 w 240"/>
                <a:gd name="T103" fmla="*/ 90 h 94"/>
                <a:gd name="T104" fmla="*/ 52 w 240"/>
                <a:gd name="T105" fmla="*/ 91 h 94"/>
                <a:gd name="T106" fmla="*/ 52 w 240"/>
                <a:gd name="T107" fmla="*/ 91 h 94"/>
                <a:gd name="T108" fmla="*/ 52 w 240"/>
                <a:gd name="T109" fmla="*/ 91 h 94"/>
                <a:gd name="T110" fmla="*/ 52 w 240"/>
                <a:gd name="T111" fmla="*/ 91 h 94"/>
                <a:gd name="T112" fmla="*/ 76 w 240"/>
                <a:gd name="T113" fmla="*/ 94 h 94"/>
                <a:gd name="T114" fmla="*/ 169 w 240"/>
                <a:gd name="T115" fmla="*/ 64 h 94"/>
                <a:gd name="T116" fmla="*/ 240 w 240"/>
                <a:gd name="T117"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40" h="94">
                  <a:moveTo>
                    <a:pt x="72" y="44"/>
                  </a:moveTo>
                  <a:cubicBezTo>
                    <a:pt x="72" y="44"/>
                    <a:pt x="72" y="44"/>
                    <a:pt x="72" y="44"/>
                  </a:cubicBezTo>
                  <a:cubicBezTo>
                    <a:pt x="67" y="44"/>
                    <a:pt x="62" y="43"/>
                    <a:pt x="58" y="42"/>
                  </a:cubicBezTo>
                  <a:cubicBezTo>
                    <a:pt x="56" y="41"/>
                    <a:pt x="54" y="40"/>
                    <a:pt x="52" y="39"/>
                  </a:cubicBezTo>
                  <a:cubicBezTo>
                    <a:pt x="51" y="39"/>
                    <a:pt x="50" y="38"/>
                    <a:pt x="51" y="37"/>
                  </a:cubicBezTo>
                  <a:cubicBezTo>
                    <a:pt x="51" y="36"/>
                    <a:pt x="52" y="36"/>
                    <a:pt x="53" y="36"/>
                  </a:cubicBezTo>
                  <a:cubicBezTo>
                    <a:pt x="53" y="36"/>
                    <a:pt x="53" y="36"/>
                    <a:pt x="53" y="36"/>
                  </a:cubicBezTo>
                  <a:cubicBezTo>
                    <a:pt x="55" y="37"/>
                    <a:pt x="57" y="37"/>
                    <a:pt x="59" y="38"/>
                  </a:cubicBezTo>
                  <a:cubicBezTo>
                    <a:pt x="63" y="39"/>
                    <a:pt x="68" y="40"/>
                    <a:pt x="72" y="40"/>
                  </a:cubicBezTo>
                  <a:cubicBezTo>
                    <a:pt x="73" y="41"/>
                    <a:pt x="74" y="42"/>
                    <a:pt x="74" y="43"/>
                  </a:cubicBezTo>
                  <a:cubicBezTo>
                    <a:pt x="74" y="44"/>
                    <a:pt x="73" y="44"/>
                    <a:pt x="72" y="44"/>
                  </a:cubicBezTo>
                  <a:moveTo>
                    <a:pt x="110" y="34"/>
                  </a:moveTo>
                  <a:cubicBezTo>
                    <a:pt x="111" y="34"/>
                    <a:pt x="111" y="34"/>
                    <a:pt x="111" y="34"/>
                  </a:cubicBezTo>
                  <a:cubicBezTo>
                    <a:pt x="112" y="34"/>
                    <a:pt x="113" y="35"/>
                    <a:pt x="113" y="35"/>
                  </a:cubicBezTo>
                  <a:cubicBezTo>
                    <a:pt x="113" y="36"/>
                    <a:pt x="113" y="38"/>
                    <a:pt x="112" y="38"/>
                  </a:cubicBezTo>
                  <a:cubicBezTo>
                    <a:pt x="105" y="40"/>
                    <a:pt x="99" y="42"/>
                    <a:pt x="92" y="43"/>
                  </a:cubicBezTo>
                  <a:cubicBezTo>
                    <a:pt x="92" y="43"/>
                    <a:pt x="92" y="43"/>
                    <a:pt x="92" y="43"/>
                  </a:cubicBezTo>
                  <a:cubicBezTo>
                    <a:pt x="91" y="43"/>
                    <a:pt x="90" y="43"/>
                    <a:pt x="90" y="42"/>
                  </a:cubicBezTo>
                  <a:cubicBezTo>
                    <a:pt x="90" y="40"/>
                    <a:pt x="90" y="39"/>
                    <a:pt x="91" y="39"/>
                  </a:cubicBezTo>
                  <a:cubicBezTo>
                    <a:pt x="98" y="38"/>
                    <a:pt x="104" y="36"/>
                    <a:pt x="110" y="34"/>
                  </a:cubicBezTo>
                  <a:cubicBezTo>
                    <a:pt x="110" y="34"/>
                    <a:pt x="110" y="34"/>
                    <a:pt x="110" y="34"/>
                  </a:cubicBezTo>
                  <a:moveTo>
                    <a:pt x="212" y="11"/>
                  </a:moveTo>
                  <a:cubicBezTo>
                    <a:pt x="204" y="13"/>
                    <a:pt x="195" y="15"/>
                    <a:pt x="187" y="16"/>
                  </a:cubicBezTo>
                  <a:cubicBezTo>
                    <a:pt x="174" y="17"/>
                    <a:pt x="162" y="19"/>
                    <a:pt x="149" y="20"/>
                  </a:cubicBezTo>
                  <a:cubicBezTo>
                    <a:pt x="149" y="21"/>
                    <a:pt x="149" y="21"/>
                    <a:pt x="148" y="21"/>
                  </a:cubicBezTo>
                  <a:cubicBezTo>
                    <a:pt x="143" y="24"/>
                    <a:pt x="137" y="27"/>
                    <a:pt x="130" y="30"/>
                  </a:cubicBezTo>
                  <a:cubicBezTo>
                    <a:pt x="130" y="31"/>
                    <a:pt x="130" y="31"/>
                    <a:pt x="130" y="31"/>
                  </a:cubicBezTo>
                  <a:cubicBezTo>
                    <a:pt x="129" y="31"/>
                    <a:pt x="128" y="30"/>
                    <a:pt x="128" y="29"/>
                  </a:cubicBezTo>
                  <a:cubicBezTo>
                    <a:pt x="127" y="28"/>
                    <a:pt x="128" y="27"/>
                    <a:pt x="129" y="27"/>
                  </a:cubicBezTo>
                  <a:cubicBezTo>
                    <a:pt x="132" y="25"/>
                    <a:pt x="136" y="23"/>
                    <a:pt x="139" y="21"/>
                  </a:cubicBezTo>
                  <a:cubicBezTo>
                    <a:pt x="93" y="27"/>
                    <a:pt x="47" y="34"/>
                    <a:pt x="0" y="35"/>
                  </a:cubicBezTo>
                  <a:cubicBezTo>
                    <a:pt x="4" y="47"/>
                    <a:pt x="10" y="57"/>
                    <a:pt x="17" y="66"/>
                  </a:cubicBezTo>
                  <a:cubicBezTo>
                    <a:pt x="30" y="77"/>
                    <a:pt x="47" y="84"/>
                    <a:pt x="66" y="84"/>
                  </a:cubicBezTo>
                  <a:cubicBezTo>
                    <a:pt x="70" y="84"/>
                    <a:pt x="73" y="84"/>
                    <a:pt x="77" y="83"/>
                  </a:cubicBezTo>
                  <a:cubicBezTo>
                    <a:pt x="127" y="76"/>
                    <a:pt x="179" y="48"/>
                    <a:pt x="212" y="11"/>
                  </a:cubicBezTo>
                  <a:moveTo>
                    <a:pt x="240" y="0"/>
                  </a:moveTo>
                  <a:cubicBezTo>
                    <a:pt x="232" y="4"/>
                    <a:pt x="223" y="8"/>
                    <a:pt x="214" y="10"/>
                  </a:cubicBezTo>
                  <a:cubicBezTo>
                    <a:pt x="208" y="17"/>
                    <a:pt x="202" y="23"/>
                    <a:pt x="196" y="28"/>
                  </a:cubicBezTo>
                  <a:cubicBezTo>
                    <a:pt x="163" y="56"/>
                    <a:pt x="113" y="86"/>
                    <a:pt x="68" y="86"/>
                  </a:cubicBezTo>
                  <a:cubicBezTo>
                    <a:pt x="66" y="86"/>
                    <a:pt x="65" y="86"/>
                    <a:pt x="64" y="86"/>
                  </a:cubicBezTo>
                  <a:cubicBezTo>
                    <a:pt x="49" y="86"/>
                    <a:pt x="36" y="82"/>
                    <a:pt x="25" y="75"/>
                  </a:cubicBezTo>
                  <a:cubicBezTo>
                    <a:pt x="33" y="81"/>
                    <a:pt x="41" y="87"/>
                    <a:pt x="51" y="90"/>
                  </a:cubicBezTo>
                  <a:cubicBezTo>
                    <a:pt x="51" y="90"/>
                    <a:pt x="51" y="90"/>
                    <a:pt x="51" y="90"/>
                  </a:cubicBezTo>
                  <a:cubicBezTo>
                    <a:pt x="51" y="90"/>
                    <a:pt x="51" y="90"/>
                    <a:pt x="51" y="90"/>
                  </a:cubicBezTo>
                  <a:cubicBezTo>
                    <a:pt x="51" y="90"/>
                    <a:pt x="51" y="90"/>
                    <a:pt x="51" y="90"/>
                  </a:cubicBezTo>
                  <a:cubicBezTo>
                    <a:pt x="51" y="90"/>
                    <a:pt x="51" y="90"/>
                    <a:pt x="51" y="90"/>
                  </a:cubicBezTo>
                  <a:cubicBezTo>
                    <a:pt x="51" y="90"/>
                    <a:pt x="51" y="90"/>
                    <a:pt x="51" y="90"/>
                  </a:cubicBezTo>
                  <a:cubicBezTo>
                    <a:pt x="51" y="90"/>
                    <a:pt x="51" y="90"/>
                    <a:pt x="51" y="90"/>
                  </a:cubicBezTo>
                  <a:cubicBezTo>
                    <a:pt x="52" y="90"/>
                    <a:pt x="52" y="90"/>
                    <a:pt x="52" y="90"/>
                  </a:cubicBezTo>
                  <a:cubicBezTo>
                    <a:pt x="52" y="90"/>
                    <a:pt x="52" y="90"/>
                    <a:pt x="52" y="90"/>
                  </a:cubicBezTo>
                  <a:cubicBezTo>
                    <a:pt x="52" y="90"/>
                    <a:pt x="52" y="90"/>
                    <a:pt x="52" y="90"/>
                  </a:cubicBezTo>
                  <a:cubicBezTo>
                    <a:pt x="52" y="90"/>
                    <a:pt x="52" y="90"/>
                    <a:pt x="52" y="90"/>
                  </a:cubicBezTo>
                  <a:cubicBezTo>
                    <a:pt x="52" y="91"/>
                    <a:pt x="52" y="91"/>
                    <a:pt x="52" y="91"/>
                  </a:cubicBezTo>
                  <a:cubicBezTo>
                    <a:pt x="52" y="91"/>
                    <a:pt x="52" y="91"/>
                    <a:pt x="52" y="91"/>
                  </a:cubicBezTo>
                  <a:cubicBezTo>
                    <a:pt x="52" y="91"/>
                    <a:pt x="52" y="91"/>
                    <a:pt x="52" y="91"/>
                  </a:cubicBezTo>
                  <a:cubicBezTo>
                    <a:pt x="52" y="91"/>
                    <a:pt x="52" y="91"/>
                    <a:pt x="52" y="91"/>
                  </a:cubicBezTo>
                  <a:cubicBezTo>
                    <a:pt x="60" y="93"/>
                    <a:pt x="68" y="94"/>
                    <a:pt x="76" y="94"/>
                  </a:cubicBezTo>
                  <a:cubicBezTo>
                    <a:pt x="108" y="94"/>
                    <a:pt x="143" y="78"/>
                    <a:pt x="169" y="64"/>
                  </a:cubicBezTo>
                  <a:cubicBezTo>
                    <a:pt x="195" y="49"/>
                    <a:pt x="221" y="27"/>
                    <a:pt x="240" y="0"/>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463" name="Freeform 412"/>
            <p:cNvSpPr/>
            <p:nvPr/>
          </p:nvSpPr>
          <p:spPr bwMode="auto">
            <a:xfrm>
              <a:off x="2581827" y="5172193"/>
              <a:ext cx="579866" cy="704677"/>
            </a:xfrm>
            <a:custGeom>
              <a:avLst/>
              <a:gdLst>
                <a:gd name="T0" fmla="*/ 20 w 305"/>
                <a:gd name="T1" fmla="*/ 101 h 370"/>
                <a:gd name="T2" fmla="*/ 60 w 305"/>
                <a:gd name="T3" fmla="*/ 16 h 370"/>
                <a:gd name="T4" fmla="*/ 113 w 305"/>
                <a:gd name="T5" fmla="*/ 3 h 370"/>
                <a:gd name="T6" fmla="*/ 203 w 305"/>
                <a:gd name="T7" fmla="*/ 33 h 370"/>
                <a:gd name="T8" fmla="*/ 275 w 305"/>
                <a:gd name="T9" fmla="*/ 112 h 370"/>
                <a:gd name="T10" fmla="*/ 251 w 305"/>
                <a:gd name="T11" fmla="*/ 290 h 370"/>
                <a:gd name="T12" fmla="*/ 114 w 305"/>
                <a:gd name="T13" fmla="*/ 364 h 370"/>
                <a:gd name="T14" fmla="*/ 29 w 305"/>
                <a:gd name="T15" fmla="*/ 313 h 370"/>
                <a:gd name="T16" fmla="*/ 20 w 305"/>
                <a:gd name="T17" fmla="*/ 101 h 370"/>
                <a:gd name="T18" fmla="*/ 19 w 305"/>
                <a:gd name="T19" fmla="*/ 103 h 370"/>
                <a:gd name="T20" fmla="*/ 25 w 305"/>
                <a:gd name="T21" fmla="*/ 308 h 370"/>
                <a:gd name="T22" fmla="*/ 101 w 305"/>
                <a:gd name="T23" fmla="*/ 367 h 370"/>
                <a:gd name="T24" fmla="*/ 233 w 305"/>
                <a:gd name="T25" fmla="*/ 309 h 370"/>
                <a:gd name="T26" fmla="*/ 288 w 305"/>
                <a:gd name="T27" fmla="*/ 227 h 370"/>
                <a:gd name="T28" fmla="*/ 274 w 305"/>
                <a:gd name="T29" fmla="*/ 106 h 370"/>
                <a:gd name="T30" fmla="*/ 108 w 305"/>
                <a:gd name="T31" fmla="*/ 1 h 370"/>
                <a:gd name="T32" fmla="*/ 19 w 305"/>
                <a:gd name="T33" fmla="*/ 103 h 370"/>
                <a:gd name="T34" fmla="*/ 20 w 305"/>
                <a:gd name="T35" fmla="*/ 101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5" h="370">
                  <a:moveTo>
                    <a:pt x="20" y="101"/>
                  </a:moveTo>
                  <a:cubicBezTo>
                    <a:pt x="25" y="70"/>
                    <a:pt x="33" y="36"/>
                    <a:pt x="60" y="16"/>
                  </a:cubicBezTo>
                  <a:cubicBezTo>
                    <a:pt x="75" y="5"/>
                    <a:pt x="95" y="2"/>
                    <a:pt x="113" y="3"/>
                  </a:cubicBezTo>
                  <a:cubicBezTo>
                    <a:pt x="145" y="4"/>
                    <a:pt x="176" y="17"/>
                    <a:pt x="203" y="33"/>
                  </a:cubicBezTo>
                  <a:cubicBezTo>
                    <a:pt x="234" y="52"/>
                    <a:pt x="259" y="80"/>
                    <a:pt x="275" y="112"/>
                  </a:cubicBezTo>
                  <a:cubicBezTo>
                    <a:pt x="305" y="172"/>
                    <a:pt x="296" y="239"/>
                    <a:pt x="251" y="290"/>
                  </a:cubicBezTo>
                  <a:cubicBezTo>
                    <a:pt x="217" y="328"/>
                    <a:pt x="165" y="357"/>
                    <a:pt x="114" y="364"/>
                  </a:cubicBezTo>
                  <a:cubicBezTo>
                    <a:pt x="75" y="370"/>
                    <a:pt x="45" y="347"/>
                    <a:pt x="29" y="313"/>
                  </a:cubicBezTo>
                  <a:cubicBezTo>
                    <a:pt x="0" y="250"/>
                    <a:pt x="11" y="168"/>
                    <a:pt x="20" y="101"/>
                  </a:cubicBezTo>
                  <a:cubicBezTo>
                    <a:pt x="20" y="102"/>
                    <a:pt x="19" y="103"/>
                    <a:pt x="19" y="103"/>
                  </a:cubicBezTo>
                  <a:cubicBezTo>
                    <a:pt x="10" y="170"/>
                    <a:pt x="1" y="243"/>
                    <a:pt x="25" y="308"/>
                  </a:cubicBezTo>
                  <a:cubicBezTo>
                    <a:pt x="37" y="342"/>
                    <a:pt x="64" y="366"/>
                    <a:pt x="101" y="367"/>
                  </a:cubicBezTo>
                  <a:cubicBezTo>
                    <a:pt x="147" y="369"/>
                    <a:pt x="199" y="338"/>
                    <a:pt x="233" y="309"/>
                  </a:cubicBezTo>
                  <a:cubicBezTo>
                    <a:pt x="258" y="287"/>
                    <a:pt x="278" y="259"/>
                    <a:pt x="288" y="227"/>
                  </a:cubicBezTo>
                  <a:cubicBezTo>
                    <a:pt x="301" y="188"/>
                    <a:pt x="292" y="142"/>
                    <a:pt x="274" y="106"/>
                  </a:cubicBezTo>
                  <a:cubicBezTo>
                    <a:pt x="244" y="45"/>
                    <a:pt x="175" y="1"/>
                    <a:pt x="108" y="1"/>
                  </a:cubicBezTo>
                  <a:cubicBezTo>
                    <a:pt x="49" y="0"/>
                    <a:pt x="26" y="53"/>
                    <a:pt x="19" y="103"/>
                  </a:cubicBezTo>
                  <a:cubicBezTo>
                    <a:pt x="19" y="103"/>
                    <a:pt x="20" y="102"/>
                    <a:pt x="20" y="101"/>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464" name="Freeform 413"/>
            <p:cNvSpPr>
              <a:spLocks noEditPoints="1"/>
            </p:cNvSpPr>
            <p:nvPr/>
          </p:nvSpPr>
          <p:spPr bwMode="auto">
            <a:xfrm>
              <a:off x="2662628" y="5253136"/>
              <a:ext cx="419848" cy="507875"/>
            </a:xfrm>
            <a:custGeom>
              <a:avLst/>
              <a:gdLst>
                <a:gd name="T0" fmla="*/ 134 w 221"/>
                <a:gd name="T1" fmla="*/ 260 h 267"/>
                <a:gd name="T2" fmla="*/ 142 w 221"/>
                <a:gd name="T3" fmla="*/ 256 h 267"/>
                <a:gd name="T4" fmla="*/ 17 w 221"/>
                <a:gd name="T5" fmla="*/ 250 h 267"/>
                <a:gd name="T6" fmla="*/ 33 w 221"/>
                <a:gd name="T7" fmla="*/ 267 h 267"/>
                <a:gd name="T8" fmla="*/ 19 w 221"/>
                <a:gd name="T9" fmla="*/ 247 h 267"/>
                <a:gd name="T10" fmla="*/ 173 w 221"/>
                <a:gd name="T11" fmla="*/ 233 h 267"/>
                <a:gd name="T12" fmla="*/ 159 w 221"/>
                <a:gd name="T13" fmla="*/ 250 h 267"/>
                <a:gd name="T14" fmla="*/ 176 w 221"/>
                <a:gd name="T15" fmla="*/ 234 h 267"/>
                <a:gd name="T16" fmla="*/ 6 w 221"/>
                <a:gd name="T17" fmla="*/ 210 h 267"/>
                <a:gd name="T18" fmla="*/ 11 w 221"/>
                <a:gd name="T19" fmla="*/ 233 h 267"/>
                <a:gd name="T20" fmla="*/ 8 w 221"/>
                <a:gd name="T21" fmla="*/ 211 h 267"/>
                <a:gd name="T22" fmla="*/ 199 w 221"/>
                <a:gd name="T23" fmla="*/ 203 h 267"/>
                <a:gd name="T24" fmla="*/ 189 w 221"/>
                <a:gd name="T25" fmla="*/ 223 h 267"/>
                <a:gd name="T26" fmla="*/ 202 w 221"/>
                <a:gd name="T27" fmla="*/ 203 h 267"/>
                <a:gd name="T28" fmla="*/ 2 w 221"/>
                <a:gd name="T29" fmla="*/ 170 h 267"/>
                <a:gd name="T30" fmla="*/ 3 w 221"/>
                <a:gd name="T31" fmla="*/ 194 h 267"/>
                <a:gd name="T32" fmla="*/ 4 w 221"/>
                <a:gd name="T33" fmla="*/ 172 h 267"/>
                <a:gd name="T34" fmla="*/ 214 w 221"/>
                <a:gd name="T35" fmla="*/ 168 h 267"/>
                <a:gd name="T36" fmla="*/ 210 w 221"/>
                <a:gd name="T37" fmla="*/ 189 h 267"/>
                <a:gd name="T38" fmla="*/ 217 w 221"/>
                <a:gd name="T39" fmla="*/ 166 h 267"/>
                <a:gd name="T40" fmla="*/ 1 w 221"/>
                <a:gd name="T41" fmla="*/ 132 h 267"/>
                <a:gd name="T42" fmla="*/ 2 w 221"/>
                <a:gd name="T43" fmla="*/ 154 h 267"/>
                <a:gd name="T44" fmla="*/ 3 w 221"/>
                <a:gd name="T45" fmla="*/ 130 h 267"/>
                <a:gd name="T46" fmla="*/ 217 w 221"/>
                <a:gd name="T47" fmla="*/ 126 h 267"/>
                <a:gd name="T48" fmla="*/ 217 w 221"/>
                <a:gd name="T49" fmla="*/ 148 h 267"/>
                <a:gd name="T50" fmla="*/ 221 w 221"/>
                <a:gd name="T51" fmla="*/ 148 h 267"/>
                <a:gd name="T52" fmla="*/ 217 w 221"/>
                <a:gd name="T53" fmla="*/ 126 h 267"/>
                <a:gd name="T54" fmla="*/ 3 w 221"/>
                <a:gd name="T55" fmla="*/ 112 h 267"/>
                <a:gd name="T56" fmla="*/ 7 w 221"/>
                <a:gd name="T57" fmla="*/ 112 h 267"/>
                <a:gd name="T58" fmla="*/ 7 w 221"/>
                <a:gd name="T59" fmla="*/ 90 h 267"/>
                <a:gd name="T60" fmla="*/ 205 w 221"/>
                <a:gd name="T61" fmla="*/ 91 h 267"/>
                <a:gd name="T62" fmla="*/ 214 w 221"/>
                <a:gd name="T63" fmla="*/ 111 h 267"/>
                <a:gd name="T64" fmla="*/ 207 w 221"/>
                <a:gd name="T65" fmla="*/ 88 h 267"/>
                <a:gd name="T66" fmla="*/ 6 w 221"/>
                <a:gd name="T67" fmla="*/ 79 h 267"/>
                <a:gd name="T68" fmla="*/ 10 w 221"/>
                <a:gd name="T69" fmla="*/ 80 h 267"/>
                <a:gd name="T70" fmla="*/ 12 w 221"/>
                <a:gd name="T71" fmla="*/ 58 h 267"/>
                <a:gd name="T72" fmla="*/ 184 w 221"/>
                <a:gd name="T73" fmla="*/ 57 h 267"/>
                <a:gd name="T74" fmla="*/ 197 w 221"/>
                <a:gd name="T75" fmla="*/ 74 h 267"/>
                <a:gd name="T76" fmla="*/ 187 w 221"/>
                <a:gd name="T77" fmla="*/ 55 h 267"/>
                <a:gd name="T78" fmla="*/ 154 w 221"/>
                <a:gd name="T79" fmla="*/ 28 h 267"/>
                <a:gd name="T80" fmla="*/ 170 w 221"/>
                <a:gd name="T81" fmla="*/ 43 h 267"/>
                <a:gd name="T82" fmla="*/ 173 w 221"/>
                <a:gd name="T83" fmla="*/ 40 h 267"/>
                <a:gd name="T84" fmla="*/ 28 w 221"/>
                <a:gd name="T85" fmla="*/ 21 h 267"/>
                <a:gd name="T86" fmla="*/ 18 w 221"/>
                <a:gd name="T87" fmla="*/ 43 h 267"/>
                <a:gd name="T88" fmla="*/ 30 w 221"/>
                <a:gd name="T89" fmla="*/ 25 h 267"/>
                <a:gd name="T90" fmla="*/ 121 w 221"/>
                <a:gd name="T91" fmla="*/ 9 h 267"/>
                <a:gd name="T92" fmla="*/ 138 w 221"/>
                <a:gd name="T93" fmla="*/ 21 h 267"/>
                <a:gd name="T94" fmla="*/ 140 w 221"/>
                <a:gd name="T95" fmla="*/ 17 h 267"/>
                <a:gd name="T96" fmla="*/ 62 w 221"/>
                <a:gd name="T97" fmla="*/ 1 h 267"/>
                <a:gd name="T98" fmla="*/ 41 w 221"/>
                <a:gd name="T99" fmla="*/ 11 h 267"/>
                <a:gd name="T100" fmla="*/ 62 w 221"/>
                <a:gd name="T101" fmla="*/ 5 h 267"/>
                <a:gd name="T102" fmla="*/ 82 w 221"/>
                <a:gd name="T103" fmla="*/ 0 h 267"/>
                <a:gd name="T104" fmla="*/ 101 w 221"/>
                <a:gd name="T105" fmla="*/ 7 h 267"/>
                <a:gd name="T106" fmla="*/ 102 w 221"/>
                <a:gd name="T107" fmla="*/ 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1" h="267">
                  <a:moveTo>
                    <a:pt x="142" y="256"/>
                  </a:moveTo>
                  <a:cubicBezTo>
                    <a:pt x="142" y="256"/>
                    <a:pt x="142" y="257"/>
                    <a:pt x="141" y="257"/>
                  </a:cubicBezTo>
                  <a:cubicBezTo>
                    <a:pt x="139" y="258"/>
                    <a:pt x="137" y="259"/>
                    <a:pt x="134" y="260"/>
                  </a:cubicBezTo>
                  <a:cubicBezTo>
                    <a:pt x="138" y="260"/>
                    <a:pt x="141" y="260"/>
                    <a:pt x="144" y="259"/>
                  </a:cubicBezTo>
                  <a:cubicBezTo>
                    <a:pt x="144" y="259"/>
                    <a:pt x="144" y="258"/>
                    <a:pt x="144" y="257"/>
                  </a:cubicBezTo>
                  <a:cubicBezTo>
                    <a:pt x="144" y="257"/>
                    <a:pt x="143" y="256"/>
                    <a:pt x="142" y="256"/>
                  </a:cubicBezTo>
                  <a:moveTo>
                    <a:pt x="19" y="247"/>
                  </a:moveTo>
                  <a:cubicBezTo>
                    <a:pt x="19" y="247"/>
                    <a:pt x="19" y="248"/>
                    <a:pt x="18" y="248"/>
                  </a:cubicBezTo>
                  <a:cubicBezTo>
                    <a:pt x="17" y="248"/>
                    <a:pt x="17" y="249"/>
                    <a:pt x="17" y="250"/>
                  </a:cubicBezTo>
                  <a:cubicBezTo>
                    <a:pt x="21" y="257"/>
                    <a:pt x="25" y="262"/>
                    <a:pt x="30" y="267"/>
                  </a:cubicBezTo>
                  <a:cubicBezTo>
                    <a:pt x="30" y="267"/>
                    <a:pt x="31" y="267"/>
                    <a:pt x="31" y="267"/>
                  </a:cubicBezTo>
                  <a:cubicBezTo>
                    <a:pt x="32" y="267"/>
                    <a:pt x="32" y="267"/>
                    <a:pt x="33" y="267"/>
                  </a:cubicBezTo>
                  <a:cubicBezTo>
                    <a:pt x="33" y="266"/>
                    <a:pt x="33" y="265"/>
                    <a:pt x="33" y="264"/>
                  </a:cubicBezTo>
                  <a:cubicBezTo>
                    <a:pt x="28" y="260"/>
                    <a:pt x="24" y="254"/>
                    <a:pt x="21" y="249"/>
                  </a:cubicBezTo>
                  <a:cubicBezTo>
                    <a:pt x="21" y="248"/>
                    <a:pt x="20" y="247"/>
                    <a:pt x="19" y="247"/>
                  </a:cubicBezTo>
                  <a:moveTo>
                    <a:pt x="175" y="233"/>
                  </a:moveTo>
                  <a:cubicBezTo>
                    <a:pt x="174" y="233"/>
                    <a:pt x="174" y="233"/>
                    <a:pt x="173" y="233"/>
                  </a:cubicBezTo>
                  <a:cubicBezTo>
                    <a:pt x="173" y="233"/>
                    <a:pt x="173" y="233"/>
                    <a:pt x="173" y="233"/>
                  </a:cubicBezTo>
                  <a:cubicBezTo>
                    <a:pt x="168" y="238"/>
                    <a:pt x="163" y="242"/>
                    <a:pt x="158" y="246"/>
                  </a:cubicBezTo>
                  <a:cubicBezTo>
                    <a:pt x="157" y="247"/>
                    <a:pt x="157" y="248"/>
                    <a:pt x="158" y="249"/>
                  </a:cubicBezTo>
                  <a:cubicBezTo>
                    <a:pt x="158" y="249"/>
                    <a:pt x="159" y="250"/>
                    <a:pt x="159" y="250"/>
                  </a:cubicBezTo>
                  <a:cubicBezTo>
                    <a:pt x="160" y="250"/>
                    <a:pt x="160" y="249"/>
                    <a:pt x="160" y="249"/>
                  </a:cubicBezTo>
                  <a:cubicBezTo>
                    <a:pt x="166" y="245"/>
                    <a:pt x="171" y="241"/>
                    <a:pt x="176" y="236"/>
                  </a:cubicBezTo>
                  <a:cubicBezTo>
                    <a:pt x="177" y="236"/>
                    <a:pt x="177" y="234"/>
                    <a:pt x="176" y="234"/>
                  </a:cubicBezTo>
                  <a:cubicBezTo>
                    <a:pt x="176" y="233"/>
                    <a:pt x="175" y="233"/>
                    <a:pt x="175" y="233"/>
                  </a:cubicBezTo>
                  <a:moveTo>
                    <a:pt x="6" y="210"/>
                  </a:moveTo>
                  <a:cubicBezTo>
                    <a:pt x="6" y="210"/>
                    <a:pt x="6" y="210"/>
                    <a:pt x="6" y="210"/>
                  </a:cubicBezTo>
                  <a:cubicBezTo>
                    <a:pt x="5" y="210"/>
                    <a:pt x="4" y="211"/>
                    <a:pt x="4" y="212"/>
                  </a:cubicBezTo>
                  <a:cubicBezTo>
                    <a:pt x="6" y="219"/>
                    <a:pt x="7" y="226"/>
                    <a:pt x="9" y="232"/>
                  </a:cubicBezTo>
                  <a:cubicBezTo>
                    <a:pt x="10" y="233"/>
                    <a:pt x="10" y="233"/>
                    <a:pt x="11" y="233"/>
                  </a:cubicBezTo>
                  <a:cubicBezTo>
                    <a:pt x="12" y="233"/>
                    <a:pt x="12" y="233"/>
                    <a:pt x="12" y="233"/>
                  </a:cubicBezTo>
                  <a:cubicBezTo>
                    <a:pt x="13" y="233"/>
                    <a:pt x="14" y="232"/>
                    <a:pt x="13" y="231"/>
                  </a:cubicBezTo>
                  <a:cubicBezTo>
                    <a:pt x="11" y="224"/>
                    <a:pt x="10" y="218"/>
                    <a:pt x="8" y="211"/>
                  </a:cubicBezTo>
                  <a:cubicBezTo>
                    <a:pt x="8" y="210"/>
                    <a:pt x="7" y="210"/>
                    <a:pt x="6" y="210"/>
                  </a:cubicBezTo>
                  <a:moveTo>
                    <a:pt x="201" y="203"/>
                  </a:moveTo>
                  <a:cubicBezTo>
                    <a:pt x="200" y="203"/>
                    <a:pt x="199" y="203"/>
                    <a:pt x="199" y="203"/>
                  </a:cubicBezTo>
                  <a:cubicBezTo>
                    <a:pt x="195" y="209"/>
                    <a:pt x="191" y="214"/>
                    <a:pt x="187" y="219"/>
                  </a:cubicBezTo>
                  <a:cubicBezTo>
                    <a:pt x="186" y="220"/>
                    <a:pt x="186" y="221"/>
                    <a:pt x="187" y="222"/>
                  </a:cubicBezTo>
                  <a:cubicBezTo>
                    <a:pt x="188" y="222"/>
                    <a:pt x="188" y="223"/>
                    <a:pt x="189" y="223"/>
                  </a:cubicBezTo>
                  <a:cubicBezTo>
                    <a:pt x="189" y="223"/>
                    <a:pt x="190" y="222"/>
                    <a:pt x="190" y="222"/>
                  </a:cubicBezTo>
                  <a:cubicBezTo>
                    <a:pt x="194" y="217"/>
                    <a:pt x="199" y="211"/>
                    <a:pt x="202" y="206"/>
                  </a:cubicBezTo>
                  <a:cubicBezTo>
                    <a:pt x="203" y="205"/>
                    <a:pt x="203" y="203"/>
                    <a:pt x="202" y="203"/>
                  </a:cubicBezTo>
                  <a:cubicBezTo>
                    <a:pt x="201" y="203"/>
                    <a:pt x="201" y="203"/>
                    <a:pt x="201" y="203"/>
                  </a:cubicBezTo>
                  <a:moveTo>
                    <a:pt x="2" y="170"/>
                  </a:moveTo>
                  <a:cubicBezTo>
                    <a:pt x="2" y="170"/>
                    <a:pt x="2" y="170"/>
                    <a:pt x="2" y="170"/>
                  </a:cubicBezTo>
                  <a:cubicBezTo>
                    <a:pt x="1" y="170"/>
                    <a:pt x="0" y="171"/>
                    <a:pt x="0" y="172"/>
                  </a:cubicBezTo>
                  <a:cubicBezTo>
                    <a:pt x="0" y="179"/>
                    <a:pt x="1" y="186"/>
                    <a:pt x="1" y="192"/>
                  </a:cubicBezTo>
                  <a:cubicBezTo>
                    <a:pt x="2" y="193"/>
                    <a:pt x="2" y="194"/>
                    <a:pt x="3" y="194"/>
                  </a:cubicBezTo>
                  <a:cubicBezTo>
                    <a:pt x="4" y="194"/>
                    <a:pt x="4" y="194"/>
                    <a:pt x="4" y="194"/>
                  </a:cubicBezTo>
                  <a:cubicBezTo>
                    <a:pt x="5" y="194"/>
                    <a:pt x="6" y="193"/>
                    <a:pt x="5" y="192"/>
                  </a:cubicBezTo>
                  <a:cubicBezTo>
                    <a:pt x="5" y="185"/>
                    <a:pt x="4" y="179"/>
                    <a:pt x="4" y="172"/>
                  </a:cubicBezTo>
                  <a:cubicBezTo>
                    <a:pt x="4" y="171"/>
                    <a:pt x="3" y="170"/>
                    <a:pt x="2" y="170"/>
                  </a:cubicBezTo>
                  <a:moveTo>
                    <a:pt x="216" y="166"/>
                  </a:moveTo>
                  <a:cubicBezTo>
                    <a:pt x="215" y="166"/>
                    <a:pt x="215" y="167"/>
                    <a:pt x="214" y="168"/>
                  </a:cubicBezTo>
                  <a:cubicBezTo>
                    <a:pt x="213" y="174"/>
                    <a:pt x="211" y="180"/>
                    <a:pt x="208" y="186"/>
                  </a:cubicBezTo>
                  <a:cubicBezTo>
                    <a:pt x="208" y="187"/>
                    <a:pt x="208" y="188"/>
                    <a:pt x="209" y="189"/>
                  </a:cubicBezTo>
                  <a:cubicBezTo>
                    <a:pt x="210" y="189"/>
                    <a:pt x="210" y="189"/>
                    <a:pt x="210" y="189"/>
                  </a:cubicBezTo>
                  <a:cubicBezTo>
                    <a:pt x="211" y="189"/>
                    <a:pt x="211" y="188"/>
                    <a:pt x="212" y="188"/>
                  </a:cubicBezTo>
                  <a:cubicBezTo>
                    <a:pt x="215" y="181"/>
                    <a:pt x="217" y="175"/>
                    <a:pt x="218" y="168"/>
                  </a:cubicBezTo>
                  <a:cubicBezTo>
                    <a:pt x="218" y="167"/>
                    <a:pt x="218" y="166"/>
                    <a:pt x="217" y="166"/>
                  </a:cubicBezTo>
                  <a:cubicBezTo>
                    <a:pt x="217" y="166"/>
                    <a:pt x="216" y="166"/>
                    <a:pt x="216" y="166"/>
                  </a:cubicBezTo>
                  <a:moveTo>
                    <a:pt x="3" y="130"/>
                  </a:moveTo>
                  <a:cubicBezTo>
                    <a:pt x="2" y="130"/>
                    <a:pt x="1" y="131"/>
                    <a:pt x="1" y="132"/>
                  </a:cubicBezTo>
                  <a:cubicBezTo>
                    <a:pt x="1" y="138"/>
                    <a:pt x="0" y="145"/>
                    <a:pt x="0" y="152"/>
                  </a:cubicBezTo>
                  <a:cubicBezTo>
                    <a:pt x="0" y="153"/>
                    <a:pt x="1" y="154"/>
                    <a:pt x="2" y="154"/>
                  </a:cubicBezTo>
                  <a:cubicBezTo>
                    <a:pt x="2" y="154"/>
                    <a:pt x="2" y="154"/>
                    <a:pt x="2" y="154"/>
                  </a:cubicBezTo>
                  <a:cubicBezTo>
                    <a:pt x="3" y="154"/>
                    <a:pt x="4" y="153"/>
                    <a:pt x="4" y="152"/>
                  </a:cubicBezTo>
                  <a:cubicBezTo>
                    <a:pt x="4" y="145"/>
                    <a:pt x="5" y="139"/>
                    <a:pt x="5" y="132"/>
                  </a:cubicBezTo>
                  <a:cubicBezTo>
                    <a:pt x="5" y="131"/>
                    <a:pt x="4" y="130"/>
                    <a:pt x="3" y="130"/>
                  </a:cubicBezTo>
                  <a:cubicBezTo>
                    <a:pt x="3" y="130"/>
                    <a:pt x="3" y="130"/>
                    <a:pt x="3" y="130"/>
                  </a:cubicBezTo>
                  <a:moveTo>
                    <a:pt x="217" y="126"/>
                  </a:moveTo>
                  <a:cubicBezTo>
                    <a:pt x="217" y="126"/>
                    <a:pt x="217" y="126"/>
                    <a:pt x="217" y="126"/>
                  </a:cubicBezTo>
                  <a:cubicBezTo>
                    <a:pt x="216" y="126"/>
                    <a:pt x="215" y="127"/>
                    <a:pt x="215" y="128"/>
                  </a:cubicBezTo>
                  <a:cubicBezTo>
                    <a:pt x="216" y="135"/>
                    <a:pt x="217" y="141"/>
                    <a:pt x="217" y="148"/>
                  </a:cubicBezTo>
                  <a:cubicBezTo>
                    <a:pt x="217" y="148"/>
                    <a:pt x="217" y="148"/>
                    <a:pt x="217" y="148"/>
                  </a:cubicBezTo>
                  <a:cubicBezTo>
                    <a:pt x="217" y="149"/>
                    <a:pt x="217" y="150"/>
                    <a:pt x="219" y="150"/>
                  </a:cubicBezTo>
                  <a:cubicBezTo>
                    <a:pt x="219" y="150"/>
                    <a:pt x="219" y="150"/>
                    <a:pt x="219" y="150"/>
                  </a:cubicBezTo>
                  <a:cubicBezTo>
                    <a:pt x="220" y="150"/>
                    <a:pt x="221" y="149"/>
                    <a:pt x="221" y="148"/>
                  </a:cubicBezTo>
                  <a:cubicBezTo>
                    <a:pt x="221" y="148"/>
                    <a:pt x="221" y="148"/>
                    <a:pt x="221" y="148"/>
                  </a:cubicBezTo>
                  <a:cubicBezTo>
                    <a:pt x="221" y="141"/>
                    <a:pt x="220" y="134"/>
                    <a:pt x="219" y="128"/>
                  </a:cubicBezTo>
                  <a:cubicBezTo>
                    <a:pt x="219" y="127"/>
                    <a:pt x="218" y="126"/>
                    <a:pt x="217" y="126"/>
                  </a:cubicBezTo>
                  <a:moveTo>
                    <a:pt x="7" y="90"/>
                  </a:moveTo>
                  <a:cubicBezTo>
                    <a:pt x="6" y="90"/>
                    <a:pt x="5" y="91"/>
                    <a:pt x="5" y="92"/>
                  </a:cubicBezTo>
                  <a:cubicBezTo>
                    <a:pt x="4" y="98"/>
                    <a:pt x="3" y="105"/>
                    <a:pt x="3" y="112"/>
                  </a:cubicBezTo>
                  <a:cubicBezTo>
                    <a:pt x="3" y="113"/>
                    <a:pt x="3" y="114"/>
                    <a:pt x="4" y="114"/>
                  </a:cubicBezTo>
                  <a:cubicBezTo>
                    <a:pt x="5" y="114"/>
                    <a:pt x="5" y="114"/>
                    <a:pt x="5" y="114"/>
                  </a:cubicBezTo>
                  <a:cubicBezTo>
                    <a:pt x="6" y="114"/>
                    <a:pt x="6" y="113"/>
                    <a:pt x="7" y="112"/>
                  </a:cubicBezTo>
                  <a:cubicBezTo>
                    <a:pt x="7" y="105"/>
                    <a:pt x="8" y="99"/>
                    <a:pt x="9" y="92"/>
                  </a:cubicBezTo>
                  <a:cubicBezTo>
                    <a:pt x="9" y="91"/>
                    <a:pt x="8" y="90"/>
                    <a:pt x="7" y="90"/>
                  </a:cubicBezTo>
                  <a:cubicBezTo>
                    <a:pt x="7" y="90"/>
                    <a:pt x="7" y="90"/>
                    <a:pt x="7" y="90"/>
                  </a:cubicBezTo>
                  <a:moveTo>
                    <a:pt x="207" y="88"/>
                  </a:moveTo>
                  <a:cubicBezTo>
                    <a:pt x="206" y="88"/>
                    <a:pt x="206" y="88"/>
                    <a:pt x="206" y="88"/>
                  </a:cubicBezTo>
                  <a:cubicBezTo>
                    <a:pt x="205" y="88"/>
                    <a:pt x="204" y="90"/>
                    <a:pt x="205" y="91"/>
                  </a:cubicBezTo>
                  <a:cubicBezTo>
                    <a:pt x="208" y="97"/>
                    <a:pt x="210" y="103"/>
                    <a:pt x="211" y="109"/>
                  </a:cubicBezTo>
                  <a:cubicBezTo>
                    <a:pt x="212" y="110"/>
                    <a:pt x="213" y="111"/>
                    <a:pt x="213" y="111"/>
                  </a:cubicBezTo>
                  <a:cubicBezTo>
                    <a:pt x="214" y="111"/>
                    <a:pt x="214" y="111"/>
                    <a:pt x="214" y="111"/>
                  </a:cubicBezTo>
                  <a:cubicBezTo>
                    <a:pt x="215" y="110"/>
                    <a:pt x="216" y="109"/>
                    <a:pt x="215" y="108"/>
                  </a:cubicBezTo>
                  <a:cubicBezTo>
                    <a:pt x="214" y="101"/>
                    <a:pt x="211" y="95"/>
                    <a:pt x="209" y="89"/>
                  </a:cubicBezTo>
                  <a:cubicBezTo>
                    <a:pt x="208" y="88"/>
                    <a:pt x="208" y="88"/>
                    <a:pt x="207" y="88"/>
                  </a:cubicBezTo>
                  <a:moveTo>
                    <a:pt x="12" y="58"/>
                  </a:moveTo>
                  <a:cubicBezTo>
                    <a:pt x="11" y="58"/>
                    <a:pt x="10" y="58"/>
                    <a:pt x="10" y="59"/>
                  </a:cubicBezTo>
                  <a:cubicBezTo>
                    <a:pt x="8" y="66"/>
                    <a:pt x="7" y="72"/>
                    <a:pt x="6" y="79"/>
                  </a:cubicBezTo>
                  <a:cubicBezTo>
                    <a:pt x="6" y="80"/>
                    <a:pt x="7" y="81"/>
                    <a:pt x="8" y="81"/>
                  </a:cubicBezTo>
                  <a:cubicBezTo>
                    <a:pt x="8" y="81"/>
                    <a:pt x="8" y="81"/>
                    <a:pt x="8" y="81"/>
                  </a:cubicBezTo>
                  <a:cubicBezTo>
                    <a:pt x="9" y="81"/>
                    <a:pt x="10" y="81"/>
                    <a:pt x="10" y="80"/>
                  </a:cubicBezTo>
                  <a:cubicBezTo>
                    <a:pt x="11" y="73"/>
                    <a:pt x="12" y="66"/>
                    <a:pt x="14" y="60"/>
                  </a:cubicBezTo>
                  <a:cubicBezTo>
                    <a:pt x="14" y="59"/>
                    <a:pt x="14" y="58"/>
                    <a:pt x="12" y="58"/>
                  </a:cubicBezTo>
                  <a:cubicBezTo>
                    <a:pt x="12" y="58"/>
                    <a:pt x="12" y="58"/>
                    <a:pt x="12" y="58"/>
                  </a:cubicBezTo>
                  <a:moveTo>
                    <a:pt x="186" y="54"/>
                  </a:moveTo>
                  <a:cubicBezTo>
                    <a:pt x="185" y="54"/>
                    <a:pt x="185" y="54"/>
                    <a:pt x="184" y="55"/>
                  </a:cubicBezTo>
                  <a:cubicBezTo>
                    <a:pt x="183" y="55"/>
                    <a:pt x="183" y="57"/>
                    <a:pt x="184" y="57"/>
                  </a:cubicBezTo>
                  <a:cubicBezTo>
                    <a:pt x="184" y="57"/>
                    <a:pt x="184" y="57"/>
                    <a:pt x="184" y="57"/>
                  </a:cubicBezTo>
                  <a:cubicBezTo>
                    <a:pt x="188" y="62"/>
                    <a:pt x="192" y="68"/>
                    <a:pt x="196" y="73"/>
                  </a:cubicBezTo>
                  <a:cubicBezTo>
                    <a:pt x="196" y="74"/>
                    <a:pt x="197" y="74"/>
                    <a:pt x="197" y="74"/>
                  </a:cubicBezTo>
                  <a:cubicBezTo>
                    <a:pt x="198" y="74"/>
                    <a:pt x="198" y="74"/>
                    <a:pt x="198" y="74"/>
                  </a:cubicBezTo>
                  <a:cubicBezTo>
                    <a:pt x="199" y="73"/>
                    <a:pt x="200" y="72"/>
                    <a:pt x="199" y="71"/>
                  </a:cubicBezTo>
                  <a:cubicBezTo>
                    <a:pt x="195" y="65"/>
                    <a:pt x="191" y="60"/>
                    <a:pt x="187" y="55"/>
                  </a:cubicBezTo>
                  <a:cubicBezTo>
                    <a:pt x="187" y="54"/>
                    <a:pt x="186" y="54"/>
                    <a:pt x="186" y="54"/>
                  </a:cubicBezTo>
                  <a:moveTo>
                    <a:pt x="156" y="27"/>
                  </a:moveTo>
                  <a:cubicBezTo>
                    <a:pt x="155" y="27"/>
                    <a:pt x="155" y="28"/>
                    <a:pt x="154" y="28"/>
                  </a:cubicBezTo>
                  <a:cubicBezTo>
                    <a:pt x="154" y="29"/>
                    <a:pt x="154" y="30"/>
                    <a:pt x="155" y="31"/>
                  </a:cubicBezTo>
                  <a:cubicBezTo>
                    <a:pt x="155" y="31"/>
                    <a:pt x="155" y="31"/>
                    <a:pt x="155" y="31"/>
                  </a:cubicBezTo>
                  <a:cubicBezTo>
                    <a:pt x="160" y="35"/>
                    <a:pt x="165" y="39"/>
                    <a:pt x="170" y="43"/>
                  </a:cubicBezTo>
                  <a:cubicBezTo>
                    <a:pt x="171" y="44"/>
                    <a:pt x="171" y="44"/>
                    <a:pt x="172" y="44"/>
                  </a:cubicBezTo>
                  <a:cubicBezTo>
                    <a:pt x="172" y="44"/>
                    <a:pt x="173" y="44"/>
                    <a:pt x="173" y="43"/>
                  </a:cubicBezTo>
                  <a:cubicBezTo>
                    <a:pt x="174" y="42"/>
                    <a:pt x="174" y="41"/>
                    <a:pt x="173" y="40"/>
                  </a:cubicBezTo>
                  <a:cubicBezTo>
                    <a:pt x="168" y="36"/>
                    <a:pt x="163" y="32"/>
                    <a:pt x="157" y="28"/>
                  </a:cubicBezTo>
                  <a:cubicBezTo>
                    <a:pt x="157" y="27"/>
                    <a:pt x="156" y="27"/>
                    <a:pt x="156" y="27"/>
                  </a:cubicBezTo>
                  <a:moveTo>
                    <a:pt x="28" y="21"/>
                  </a:moveTo>
                  <a:cubicBezTo>
                    <a:pt x="28" y="21"/>
                    <a:pt x="27" y="22"/>
                    <a:pt x="27" y="22"/>
                  </a:cubicBezTo>
                  <a:cubicBezTo>
                    <a:pt x="23" y="27"/>
                    <a:pt x="19" y="33"/>
                    <a:pt x="16" y="40"/>
                  </a:cubicBezTo>
                  <a:cubicBezTo>
                    <a:pt x="16" y="41"/>
                    <a:pt x="16" y="42"/>
                    <a:pt x="18" y="43"/>
                  </a:cubicBezTo>
                  <a:cubicBezTo>
                    <a:pt x="18" y="43"/>
                    <a:pt x="18" y="43"/>
                    <a:pt x="18" y="43"/>
                  </a:cubicBezTo>
                  <a:cubicBezTo>
                    <a:pt x="19" y="43"/>
                    <a:pt x="20" y="42"/>
                    <a:pt x="20" y="41"/>
                  </a:cubicBezTo>
                  <a:cubicBezTo>
                    <a:pt x="23" y="35"/>
                    <a:pt x="26" y="30"/>
                    <a:pt x="30" y="25"/>
                  </a:cubicBezTo>
                  <a:cubicBezTo>
                    <a:pt x="31" y="24"/>
                    <a:pt x="30" y="23"/>
                    <a:pt x="30" y="22"/>
                  </a:cubicBezTo>
                  <a:cubicBezTo>
                    <a:pt x="29" y="22"/>
                    <a:pt x="29" y="21"/>
                    <a:pt x="28" y="21"/>
                  </a:cubicBezTo>
                  <a:moveTo>
                    <a:pt x="121" y="9"/>
                  </a:moveTo>
                  <a:cubicBezTo>
                    <a:pt x="120" y="9"/>
                    <a:pt x="119" y="9"/>
                    <a:pt x="119" y="10"/>
                  </a:cubicBezTo>
                  <a:cubicBezTo>
                    <a:pt x="118" y="11"/>
                    <a:pt x="119" y="12"/>
                    <a:pt x="120" y="13"/>
                  </a:cubicBezTo>
                  <a:cubicBezTo>
                    <a:pt x="126" y="15"/>
                    <a:pt x="132" y="18"/>
                    <a:pt x="138" y="21"/>
                  </a:cubicBezTo>
                  <a:cubicBezTo>
                    <a:pt x="139" y="21"/>
                    <a:pt x="139" y="21"/>
                    <a:pt x="139" y="21"/>
                  </a:cubicBezTo>
                  <a:cubicBezTo>
                    <a:pt x="140" y="21"/>
                    <a:pt x="140" y="21"/>
                    <a:pt x="141" y="20"/>
                  </a:cubicBezTo>
                  <a:cubicBezTo>
                    <a:pt x="141" y="19"/>
                    <a:pt x="141" y="18"/>
                    <a:pt x="140" y="17"/>
                  </a:cubicBezTo>
                  <a:cubicBezTo>
                    <a:pt x="134" y="14"/>
                    <a:pt x="127" y="11"/>
                    <a:pt x="121" y="9"/>
                  </a:cubicBezTo>
                  <a:cubicBezTo>
                    <a:pt x="121" y="9"/>
                    <a:pt x="121" y="9"/>
                    <a:pt x="121" y="9"/>
                  </a:cubicBezTo>
                  <a:moveTo>
                    <a:pt x="62" y="1"/>
                  </a:moveTo>
                  <a:cubicBezTo>
                    <a:pt x="62" y="1"/>
                    <a:pt x="62" y="1"/>
                    <a:pt x="61" y="1"/>
                  </a:cubicBezTo>
                  <a:cubicBezTo>
                    <a:pt x="54" y="3"/>
                    <a:pt x="48" y="5"/>
                    <a:pt x="42" y="8"/>
                  </a:cubicBezTo>
                  <a:cubicBezTo>
                    <a:pt x="41" y="9"/>
                    <a:pt x="41" y="10"/>
                    <a:pt x="41" y="11"/>
                  </a:cubicBezTo>
                  <a:cubicBezTo>
                    <a:pt x="42" y="12"/>
                    <a:pt x="42" y="12"/>
                    <a:pt x="43" y="12"/>
                  </a:cubicBezTo>
                  <a:cubicBezTo>
                    <a:pt x="44" y="12"/>
                    <a:pt x="44" y="12"/>
                    <a:pt x="44" y="12"/>
                  </a:cubicBezTo>
                  <a:cubicBezTo>
                    <a:pt x="49" y="9"/>
                    <a:pt x="55" y="6"/>
                    <a:pt x="62" y="5"/>
                  </a:cubicBezTo>
                  <a:cubicBezTo>
                    <a:pt x="63" y="5"/>
                    <a:pt x="64" y="4"/>
                    <a:pt x="64" y="3"/>
                  </a:cubicBezTo>
                  <a:cubicBezTo>
                    <a:pt x="64" y="2"/>
                    <a:pt x="63" y="1"/>
                    <a:pt x="62" y="1"/>
                  </a:cubicBezTo>
                  <a:moveTo>
                    <a:pt x="82" y="0"/>
                  </a:moveTo>
                  <a:cubicBezTo>
                    <a:pt x="81" y="0"/>
                    <a:pt x="80" y="1"/>
                    <a:pt x="80" y="2"/>
                  </a:cubicBezTo>
                  <a:cubicBezTo>
                    <a:pt x="80" y="3"/>
                    <a:pt x="80" y="4"/>
                    <a:pt x="82" y="4"/>
                  </a:cubicBezTo>
                  <a:cubicBezTo>
                    <a:pt x="88" y="5"/>
                    <a:pt x="94" y="6"/>
                    <a:pt x="101" y="7"/>
                  </a:cubicBezTo>
                  <a:cubicBezTo>
                    <a:pt x="101" y="7"/>
                    <a:pt x="101" y="7"/>
                    <a:pt x="101" y="7"/>
                  </a:cubicBezTo>
                  <a:cubicBezTo>
                    <a:pt x="102" y="7"/>
                    <a:pt x="103" y="6"/>
                    <a:pt x="103" y="6"/>
                  </a:cubicBezTo>
                  <a:cubicBezTo>
                    <a:pt x="104" y="4"/>
                    <a:pt x="103" y="3"/>
                    <a:pt x="102" y="3"/>
                  </a:cubicBezTo>
                  <a:cubicBezTo>
                    <a:pt x="95" y="2"/>
                    <a:pt x="88" y="1"/>
                    <a:pt x="82" y="0"/>
                  </a:cubicBezTo>
                  <a:cubicBezTo>
                    <a:pt x="82" y="0"/>
                    <a:pt x="82" y="0"/>
                    <a:pt x="82" y="0"/>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465" name="Freeform 414"/>
            <p:cNvSpPr>
              <a:spLocks noEditPoints="1"/>
            </p:cNvSpPr>
            <p:nvPr/>
          </p:nvSpPr>
          <p:spPr bwMode="auto">
            <a:xfrm>
              <a:off x="2746598" y="5745140"/>
              <a:ext cx="188536" cy="46026"/>
            </a:xfrm>
            <a:custGeom>
              <a:avLst/>
              <a:gdLst>
                <a:gd name="T0" fmla="*/ 3 w 99"/>
                <a:gd name="T1" fmla="*/ 16 h 24"/>
                <a:gd name="T2" fmla="*/ 1 w 99"/>
                <a:gd name="T3" fmla="*/ 17 h 24"/>
                <a:gd name="T4" fmla="*/ 2 w 99"/>
                <a:gd name="T5" fmla="*/ 19 h 24"/>
                <a:gd name="T6" fmla="*/ 8 w 99"/>
                <a:gd name="T7" fmla="*/ 22 h 24"/>
                <a:gd name="T8" fmla="*/ 22 w 99"/>
                <a:gd name="T9" fmla="*/ 24 h 24"/>
                <a:gd name="T10" fmla="*/ 22 w 99"/>
                <a:gd name="T11" fmla="*/ 24 h 24"/>
                <a:gd name="T12" fmla="*/ 24 w 99"/>
                <a:gd name="T13" fmla="*/ 23 h 24"/>
                <a:gd name="T14" fmla="*/ 22 w 99"/>
                <a:gd name="T15" fmla="*/ 20 h 24"/>
                <a:gd name="T16" fmla="*/ 9 w 99"/>
                <a:gd name="T17" fmla="*/ 18 h 24"/>
                <a:gd name="T18" fmla="*/ 3 w 99"/>
                <a:gd name="T19" fmla="*/ 16 h 24"/>
                <a:gd name="T20" fmla="*/ 3 w 99"/>
                <a:gd name="T21" fmla="*/ 16 h 24"/>
                <a:gd name="T22" fmla="*/ 61 w 99"/>
                <a:gd name="T23" fmla="*/ 14 h 24"/>
                <a:gd name="T24" fmla="*/ 60 w 99"/>
                <a:gd name="T25" fmla="*/ 14 h 24"/>
                <a:gd name="T26" fmla="*/ 60 w 99"/>
                <a:gd name="T27" fmla="*/ 14 h 24"/>
                <a:gd name="T28" fmla="*/ 41 w 99"/>
                <a:gd name="T29" fmla="*/ 19 h 24"/>
                <a:gd name="T30" fmla="*/ 40 w 99"/>
                <a:gd name="T31" fmla="*/ 22 h 24"/>
                <a:gd name="T32" fmla="*/ 42 w 99"/>
                <a:gd name="T33" fmla="*/ 23 h 24"/>
                <a:gd name="T34" fmla="*/ 42 w 99"/>
                <a:gd name="T35" fmla="*/ 23 h 24"/>
                <a:gd name="T36" fmla="*/ 62 w 99"/>
                <a:gd name="T37" fmla="*/ 18 h 24"/>
                <a:gd name="T38" fmla="*/ 63 w 99"/>
                <a:gd name="T39" fmla="*/ 15 h 24"/>
                <a:gd name="T40" fmla="*/ 61 w 99"/>
                <a:gd name="T41" fmla="*/ 14 h 24"/>
                <a:gd name="T42" fmla="*/ 99 w 99"/>
                <a:gd name="T43" fmla="*/ 0 h 24"/>
                <a:gd name="T44" fmla="*/ 89 w 99"/>
                <a:gd name="T45" fmla="*/ 1 h 24"/>
                <a:gd name="T46" fmla="*/ 79 w 99"/>
                <a:gd name="T47" fmla="*/ 7 h 24"/>
                <a:gd name="T48" fmla="*/ 78 w 99"/>
                <a:gd name="T49" fmla="*/ 9 h 24"/>
                <a:gd name="T50" fmla="*/ 80 w 99"/>
                <a:gd name="T51" fmla="*/ 11 h 24"/>
                <a:gd name="T52" fmla="*/ 80 w 99"/>
                <a:gd name="T53" fmla="*/ 10 h 24"/>
                <a:gd name="T54" fmla="*/ 98 w 99"/>
                <a:gd name="T55" fmla="*/ 1 h 24"/>
                <a:gd name="T56" fmla="*/ 99 w 99"/>
                <a:gd name="T5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9" h="24">
                  <a:moveTo>
                    <a:pt x="3" y="16"/>
                  </a:moveTo>
                  <a:cubicBezTo>
                    <a:pt x="2" y="16"/>
                    <a:pt x="1" y="16"/>
                    <a:pt x="1" y="17"/>
                  </a:cubicBezTo>
                  <a:cubicBezTo>
                    <a:pt x="0" y="18"/>
                    <a:pt x="1" y="19"/>
                    <a:pt x="2" y="19"/>
                  </a:cubicBezTo>
                  <a:cubicBezTo>
                    <a:pt x="4" y="20"/>
                    <a:pt x="6" y="21"/>
                    <a:pt x="8" y="22"/>
                  </a:cubicBezTo>
                  <a:cubicBezTo>
                    <a:pt x="12" y="23"/>
                    <a:pt x="17" y="24"/>
                    <a:pt x="22" y="24"/>
                  </a:cubicBezTo>
                  <a:cubicBezTo>
                    <a:pt x="22" y="24"/>
                    <a:pt x="22" y="24"/>
                    <a:pt x="22" y="24"/>
                  </a:cubicBezTo>
                  <a:cubicBezTo>
                    <a:pt x="23" y="24"/>
                    <a:pt x="24" y="24"/>
                    <a:pt x="24" y="23"/>
                  </a:cubicBezTo>
                  <a:cubicBezTo>
                    <a:pt x="24" y="22"/>
                    <a:pt x="23" y="21"/>
                    <a:pt x="22" y="20"/>
                  </a:cubicBezTo>
                  <a:cubicBezTo>
                    <a:pt x="18" y="20"/>
                    <a:pt x="13" y="19"/>
                    <a:pt x="9" y="18"/>
                  </a:cubicBezTo>
                  <a:cubicBezTo>
                    <a:pt x="7" y="17"/>
                    <a:pt x="5" y="17"/>
                    <a:pt x="3" y="16"/>
                  </a:cubicBezTo>
                  <a:cubicBezTo>
                    <a:pt x="3" y="16"/>
                    <a:pt x="3" y="16"/>
                    <a:pt x="3" y="16"/>
                  </a:cubicBezTo>
                  <a:moveTo>
                    <a:pt x="61" y="14"/>
                  </a:moveTo>
                  <a:cubicBezTo>
                    <a:pt x="61" y="14"/>
                    <a:pt x="61" y="14"/>
                    <a:pt x="60" y="14"/>
                  </a:cubicBezTo>
                  <a:cubicBezTo>
                    <a:pt x="60" y="14"/>
                    <a:pt x="60" y="14"/>
                    <a:pt x="60" y="14"/>
                  </a:cubicBezTo>
                  <a:cubicBezTo>
                    <a:pt x="54" y="16"/>
                    <a:pt x="48" y="18"/>
                    <a:pt x="41" y="19"/>
                  </a:cubicBezTo>
                  <a:cubicBezTo>
                    <a:pt x="40" y="19"/>
                    <a:pt x="40" y="20"/>
                    <a:pt x="40" y="22"/>
                  </a:cubicBezTo>
                  <a:cubicBezTo>
                    <a:pt x="40" y="23"/>
                    <a:pt x="41" y="23"/>
                    <a:pt x="42" y="23"/>
                  </a:cubicBezTo>
                  <a:cubicBezTo>
                    <a:pt x="42" y="23"/>
                    <a:pt x="42" y="23"/>
                    <a:pt x="42" y="23"/>
                  </a:cubicBezTo>
                  <a:cubicBezTo>
                    <a:pt x="49" y="22"/>
                    <a:pt x="55" y="20"/>
                    <a:pt x="62" y="18"/>
                  </a:cubicBezTo>
                  <a:cubicBezTo>
                    <a:pt x="63" y="18"/>
                    <a:pt x="63" y="16"/>
                    <a:pt x="63" y="15"/>
                  </a:cubicBezTo>
                  <a:cubicBezTo>
                    <a:pt x="63" y="15"/>
                    <a:pt x="62" y="14"/>
                    <a:pt x="61" y="14"/>
                  </a:cubicBezTo>
                  <a:moveTo>
                    <a:pt x="99" y="0"/>
                  </a:moveTo>
                  <a:cubicBezTo>
                    <a:pt x="96" y="1"/>
                    <a:pt x="93" y="1"/>
                    <a:pt x="89" y="1"/>
                  </a:cubicBezTo>
                  <a:cubicBezTo>
                    <a:pt x="86" y="3"/>
                    <a:pt x="82" y="5"/>
                    <a:pt x="79" y="7"/>
                  </a:cubicBezTo>
                  <a:cubicBezTo>
                    <a:pt x="78" y="7"/>
                    <a:pt x="77" y="8"/>
                    <a:pt x="78" y="9"/>
                  </a:cubicBezTo>
                  <a:cubicBezTo>
                    <a:pt x="78" y="10"/>
                    <a:pt x="79" y="11"/>
                    <a:pt x="80" y="11"/>
                  </a:cubicBezTo>
                  <a:cubicBezTo>
                    <a:pt x="80" y="10"/>
                    <a:pt x="80" y="10"/>
                    <a:pt x="80" y="10"/>
                  </a:cubicBezTo>
                  <a:cubicBezTo>
                    <a:pt x="87" y="7"/>
                    <a:pt x="93" y="4"/>
                    <a:pt x="98" y="1"/>
                  </a:cubicBezTo>
                  <a:cubicBezTo>
                    <a:pt x="99" y="1"/>
                    <a:pt x="99" y="1"/>
                    <a:pt x="99" y="0"/>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466" name="Freeform 415"/>
            <p:cNvSpPr/>
            <p:nvPr/>
          </p:nvSpPr>
          <p:spPr bwMode="auto">
            <a:xfrm>
              <a:off x="2714911" y="5335666"/>
              <a:ext cx="305777" cy="355513"/>
            </a:xfrm>
            <a:custGeom>
              <a:avLst/>
              <a:gdLst>
                <a:gd name="T0" fmla="*/ 29 w 161"/>
                <a:gd name="T1" fmla="*/ 51 h 186"/>
                <a:gd name="T2" fmla="*/ 119 w 161"/>
                <a:gd name="T3" fmla="*/ 38 h 186"/>
                <a:gd name="T4" fmla="*/ 143 w 161"/>
                <a:gd name="T5" fmla="*/ 79 h 186"/>
                <a:gd name="T6" fmla="*/ 105 w 161"/>
                <a:gd name="T7" fmla="*/ 161 h 186"/>
                <a:gd name="T8" fmla="*/ 18 w 161"/>
                <a:gd name="T9" fmla="*/ 144 h 186"/>
                <a:gd name="T10" fmla="*/ 29 w 161"/>
                <a:gd name="T11" fmla="*/ 51 h 186"/>
                <a:gd name="T12" fmla="*/ 28 w 161"/>
                <a:gd name="T13" fmla="*/ 53 h 186"/>
                <a:gd name="T14" fmla="*/ 29 w 161"/>
                <a:gd name="T15" fmla="*/ 169 h 186"/>
                <a:gd name="T16" fmla="*/ 99 w 161"/>
                <a:gd name="T17" fmla="*/ 165 h 186"/>
                <a:gd name="T18" fmla="*/ 140 w 161"/>
                <a:gd name="T19" fmla="*/ 127 h 186"/>
                <a:gd name="T20" fmla="*/ 99 w 161"/>
                <a:gd name="T21" fmla="*/ 21 h 186"/>
                <a:gd name="T22" fmla="*/ 46 w 161"/>
                <a:gd name="T23" fmla="*/ 21 h 186"/>
                <a:gd name="T24" fmla="*/ 28 w 161"/>
                <a:gd name="T25" fmla="*/ 53 h 186"/>
                <a:gd name="T26" fmla="*/ 29 w 161"/>
                <a:gd name="T27" fmla="*/ 5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1" h="186">
                  <a:moveTo>
                    <a:pt x="29" y="51"/>
                  </a:moveTo>
                  <a:cubicBezTo>
                    <a:pt x="46" y="0"/>
                    <a:pt x="89" y="10"/>
                    <a:pt x="119" y="38"/>
                  </a:cubicBezTo>
                  <a:cubicBezTo>
                    <a:pt x="131" y="49"/>
                    <a:pt x="139" y="64"/>
                    <a:pt x="143" y="79"/>
                  </a:cubicBezTo>
                  <a:cubicBezTo>
                    <a:pt x="152" y="113"/>
                    <a:pt x="134" y="144"/>
                    <a:pt x="105" y="161"/>
                  </a:cubicBezTo>
                  <a:cubicBezTo>
                    <a:pt x="75" y="179"/>
                    <a:pt x="29" y="185"/>
                    <a:pt x="18" y="144"/>
                  </a:cubicBezTo>
                  <a:cubicBezTo>
                    <a:pt x="10" y="114"/>
                    <a:pt x="21" y="79"/>
                    <a:pt x="29" y="51"/>
                  </a:cubicBezTo>
                  <a:cubicBezTo>
                    <a:pt x="29" y="51"/>
                    <a:pt x="28" y="52"/>
                    <a:pt x="28" y="53"/>
                  </a:cubicBezTo>
                  <a:cubicBezTo>
                    <a:pt x="18" y="86"/>
                    <a:pt x="0" y="141"/>
                    <a:pt x="29" y="169"/>
                  </a:cubicBezTo>
                  <a:cubicBezTo>
                    <a:pt x="47" y="186"/>
                    <a:pt x="80" y="174"/>
                    <a:pt x="99" y="165"/>
                  </a:cubicBezTo>
                  <a:cubicBezTo>
                    <a:pt x="117" y="157"/>
                    <a:pt x="131" y="144"/>
                    <a:pt x="140" y="127"/>
                  </a:cubicBezTo>
                  <a:cubicBezTo>
                    <a:pt x="161" y="88"/>
                    <a:pt x="134" y="40"/>
                    <a:pt x="99" y="21"/>
                  </a:cubicBezTo>
                  <a:cubicBezTo>
                    <a:pt x="82" y="11"/>
                    <a:pt x="62" y="7"/>
                    <a:pt x="46" y="21"/>
                  </a:cubicBezTo>
                  <a:cubicBezTo>
                    <a:pt x="36" y="28"/>
                    <a:pt x="32" y="42"/>
                    <a:pt x="28" y="53"/>
                  </a:cubicBezTo>
                  <a:cubicBezTo>
                    <a:pt x="28" y="53"/>
                    <a:pt x="29" y="52"/>
                    <a:pt x="29" y="51"/>
                  </a:cubicBezTo>
                  <a:close/>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36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pic>
        <p:nvPicPr>
          <p:cNvPr id="5" name="图片 4" descr="dabcd06a6544a19734e2cd66cdc765b5"/>
          <p:cNvPicPr>
            <a:picLocks noChangeAspect="1"/>
          </p:cNvPicPr>
          <p:nvPr/>
        </p:nvPicPr>
        <p:blipFill>
          <a:blip r:embed="rId11"/>
          <a:stretch>
            <a:fillRect/>
          </a:stretch>
        </p:blipFill>
        <p:spPr>
          <a:xfrm>
            <a:off x="1088390" y="2875280"/>
            <a:ext cx="3167380" cy="37452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 presetClass="entr" presetSubtype="1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childTnLst>
                          </p:cTn>
                        </p:par>
                        <p:par>
                          <p:cTn id="13" fill="hold">
                            <p:stCondLst>
                              <p:cond delay="1000"/>
                            </p:stCondLst>
                            <p:childTnLst>
                              <p:par>
                                <p:cTn id="14" presetID="47"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nodeType="clickEffect">
                                  <p:stCondLst>
                                    <p:cond delay="0"/>
                                  </p:stCondLst>
                                  <p:childTnLst>
                                    <p:set>
                                      <p:cBhvr>
                                        <p:cTn id="22" dur="1" fill="hold">
                                          <p:stCondLst>
                                            <p:cond delay="0"/>
                                          </p:stCondLst>
                                        </p:cTn>
                                        <p:tgtEl>
                                          <p:spTgt spid="7170"/>
                                        </p:tgtEl>
                                        <p:attrNameLst>
                                          <p:attrName>style.visibility</p:attrName>
                                        </p:attrNameLst>
                                      </p:cBhvr>
                                      <p:to>
                                        <p:strVal val="visible"/>
                                      </p:to>
                                    </p:set>
                                    <p:animEffect transition="in" filter="wipe(down)">
                                      <p:cBhvr>
                                        <p:cTn id="23" dur="580">
                                          <p:stCondLst>
                                            <p:cond delay="0"/>
                                          </p:stCondLst>
                                        </p:cTn>
                                        <p:tgtEl>
                                          <p:spTgt spid="7170"/>
                                        </p:tgtEl>
                                      </p:cBhvr>
                                    </p:animEffect>
                                    <p:anim calcmode="lin" valueType="num">
                                      <p:cBhvr>
                                        <p:cTn id="24" dur="1822" tmFilter="0,0; 0.14,0.36; 0.43,0.73; 0.71,0.91; 1.0,1.0">
                                          <p:stCondLst>
                                            <p:cond delay="0"/>
                                          </p:stCondLst>
                                        </p:cTn>
                                        <p:tgtEl>
                                          <p:spTgt spid="717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17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17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17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170"/>
                                        </p:tgtEl>
                                        <p:attrNameLst>
                                          <p:attrName>ppt_y</p:attrName>
                                        </p:attrNameLst>
                                      </p:cBhvr>
                                      <p:tavLst>
                                        <p:tav tm="0" fmla="#ppt_y-sin(pi*$)/81">
                                          <p:val>
                                            <p:fltVal val="0"/>
                                          </p:val>
                                        </p:tav>
                                        <p:tav tm="100000">
                                          <p:val>
                                            <p:fltVal val="1"/>
                                          </p:val>
                                        </p:tav>
                                      </p:tavLst>
                                    </p:anim>
                                    <p:animScale>
                                      <p:cBhvr>
                                        <p:cTn id="29" dur="26">
                                          <p:stCondLst>
                                            <p:cond delay="650"/>
                                          </p:stCondLst>
                                        </p:cTn>
                                        <p:tgtEl>
                                          <p:spTgt spid="7170"/>
                                        </p:tgtEl>
                                      </p:cBhvr>
                                      <p:to x="100000" y="60000"/>
                                    </p:animScale>
                                    <p:animScale>
                                      <p:cBhvr>
                                        <p:cTn id="30" dur="166" decel="50000">
                                          <p:stCondLst>
                                            <p:cond delay="676"/>
                                          </p:stCondLst>
                                        </p:cTn>
                                        <p:tgtEl>
                                          <p:spTgt spid="7170"/>
                                        </p:tgtEl>
                                      </p:cBhvr>
                                      <p:to x="100000" y="100000"/>
                                    </p:animScale>
                                    <p:animScale>
                                      <p:cBhvr>
                                        <p:cTn id="31" dur="26">
                                          <p:stCondLst>
                                            <p:cond delay="1312"/>
                                          </p:stCondLst>
                                        </p:cTn>
                                        <p:tgtEl>
                                          <p:spTgt spid="7170"/>
                                        </p:tgtEl>
                                      </p:cBhvr>
                                      <p:to x="100000" y="80000"/>
                                    </p:animScale>
                                    <p:animScale>
                                      <p:cBhvr>
                                        <p:cTn id="32" dur="166" decel="50000">
                                          <p:stCondLst>
                                            <p:cond delay="1338"/>
                                          </p:stCondLst>
                                        </p:cTn>
                                        <p:tgtEl>
                                          <p:spTgt spid="7170"/>
                                        </p:tgtEl>
                                      </p:cBhvr>
                                      <p:to x="100000" y="100000"/>
                                    </p:animScale>
                                    <p:animScale>
                                      <p:cBhvr>
                                        <p:cTn id="33" dur="26">
                                          <p:stCondLst>
                                            <p:cond delay="1642"/>
                                          </p:stCondLst>
                                        </p:cTn>
                                        <p:tgtEl>
                                          <p:spTgt spid="7170"/>
                                        </p:tgtEl>
                                      </p:cBhvr>
                                      <p:to x="100000" y="90000"/>
                                    </p:animScale>
                                    <p:animScale>
                                      <p:cBhvr>
                                        <p:cTn id="34" dur="166" decel="50000">
                                          <p:stCondLst>
                                            <p:cond delay="1668"/>
                                          </p:stCondLst>
                                        </p:cTn>
                                        <p:tgtEl>
                                          <p:spTgt spid="7170"/>
                                        </p:tgtEl>
                                      </p:cBhvr>
                                      <p:to x="100000" y="100000"/>
                                    </p:animScale>
                                    <p:animScale>
                                      <p:cBhvr>
                                        <p:cTn id="35" dur="26">
                                          <p:stCondLst>
                                            <p:cond delay="1808"/>
                                          </p:stCondLst>
                                        </p:cTn>
                                        <p:tgtEl>
                                          <p:spTgt spid="7170"/>
                                        </p:tgtEl>
                                      </p:cBhvr>
                                      <p:to x="100000" y="95000"/>
                                    </p:animScale>
                                    <p:animScale>
                                      <p:cBhvr>
                                        <p:cTn id="36" dur="166" decel="50000">
                                          <p:stCondLst>
                                            <p:cond delay="1834"/>
                                          </p:stCondLst>
                                        </p:cTn>
                                        <p:tgtEl>
                                          <p:spTgt spid="7170"/>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2053"/>
                                        </p:tgtEl>
                                        <p:attrNameLst>
                                          <p:attrName>style.visibility</p:attrName>
                                        </p:attrNameLst>
                                      </p:cBhvr>
                                      <p:to>
                                        <p:strVal val="visible"/>
                                      </p:to>
                                    </p:set>
                                    <p:animEffect transition="in" filter="wipe(down)">
                                      <p:cBhvr>
                                        <p:cTn id="39" dur="580">
                                          <p:stCondLst>
                                            <p:cond delay="0"/>
                                          </p:stCondLst>
                                        </p:cTn>
                                        <p:tgtEl>
                                          <p:spTgt spid="2053"/>
                                        </p:tgtEl>
                                      </p:cBhvr>
                                    </p:animEffect>
                                    <p:anim calcmode="lin" valueType="num">
                                      <p:cBhvr>
                                        <p:cTn id="40" dur="1822" tmFilter="0,0; 0.14,0.36; 0.43,0.73; 0.71,0.91; 1.0,1.0">
                                          <p:stCondLst>
                                            <p:cond delay="0"/>
                                          </p:stCondLst>
                                        </p:cTn>
                                        <p:tgtEl>
                                          <p:spTgt spid="205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205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205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205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2053"/>
                                        </p:tgtEl>
                                        <p:attrNameLst>
                                          <p:attrName>ppt_y</p:attrName>
                                        </p:attrNameLst>
                                      </p:cBhvr>
                                      <p:tavLst>
                                        <p:tav tm="0" fmla="#ppt_y-sin(pi*$)/81">
                                          <p:val>
                                            <p:fltVal val="0"/>
                                          </p:val>
                                        </p:tav>
                                        <p:tav tm="100000">
                                          <p:val>
                                            <p:fltVal val="1"/>
                                          </p:val>
                                        </p:tav>
                                      </p:tavLst>
                                    </p:anim>
                                    <p:animScale>
                                      <p:cBhvr>
                                        <p:cTn id="45" dur="26">
                                          <p:stCondLst>
                                            <p:cond delay="650"/>
                                          </p:stCondLst>
                                        </p:cTn>
                                        <p:tgtEl>
                                          <p:spTgt spid="2053"/>
                                        </p:tgtEl>
                                      </p:cBhvr>
                                      <p:to x="100000" y="60000"/>
                                    </p:animScale>
                                    <p:animScale>
                                      <p:cBhvr>
                                        <p:cTn id="46" dur="166" decel="50000">
                                          <p:stCondLst>
                                            <p:cond delay="676"/>
                                          </p:stCondLst>
                                        </p:cTn>
                                        <p:tgtEl>
                                          <p:spTgt spid="2053"/>
                                        </p:tgtEl>
                                      </p:cBhvr>
                                      <p:to x="100000" y="100000"/>
                                    </p:animScale>
                                    <p:animScale>
                                      <p:cBhvr>
                                        <p:cTn id="47" dur="26">
                                          <p:stCondLst>
                                            <p:cond delay="1312"/>
                                          </p:stCondLst>
                                        </p:cTn>
                                        <p:tgtEl>
                                          <p:spTgt spid="2053"/>
                                        </p:tgtEl>
                                      </p:cBhvr>
                                      <p:to x="100000" y="80000"/>
                                    </p:animScale>
                                    <p:animScale>
                                      <p:cBhvr>
                                        <p:cTn id="48" dur="166" decel="50000">
                                          <p:stCondLst>
                                            <p:cond delay="1338"/>
                                          </p:stCondLst>
                                        </p:cTn>
                                        <p:tgtEl>
                                          <p:spTgt spid="2053"/>
                                        </p:tgtEl>
                                      </p:cBhvr>
                                      <p:to x="100000" y="100000"/>
                                    </p:animScale>
                                    <p:animScale>
                                      <p:cBhvr>
                                        <p:cTn id="49" dur="26">
                                          <p:stCondLst>
                                            <p:cond delay="1642"/>
                                          </p:stCondLst>
                                        </p:cTn>
                                        <p:tgtEl>
                                          <p:spTgt spid="2053"/>
                                        </p:tgtEl>
                                      </p:cBhvr>
                                      <p:to x="100000" y="90000"/>
                                    </p:animScale>
                                    <p:animScale>
                                      <p:cBhvr>
                                        <p:cTn id="50" dur="166" decel="50000">
                                          <p:stCondLst>
                                            <p:cond delay="1668"/>
                                          </p:stCondLst>
                                        </p:cTn>
                                        <p:tgtEl>
                                          <p:spTgt spid="2053"/>
                                        </p:tgtEl>
                                      </p:cBhvr>
                                      <p:to x="100000" y="100000"/>
                                    </p:animScale>
                                    <p:animScale>
                                      <p:cBhvr>
                                        <p:cTn id="51" dur="26">
                                          <p:stCondLst>
                                            <p:cond delay="1808"/>
                                          </p:stCondLst>
                                        </p:cTn>
                                        <p:tgtEl>
                                          <p:spTgt spid="2053"/>
                                        </p:tgtEl>
                                      </p:cBhvr>
                                      <p:to x="100000" y="95000"/>
                                    </p:animScale>
                                    <p:animScale>
                                      <p:cBhvr>
                                        <p:cTn id="52" dur="166" decel="50000">
                                          <p:stCondLst>
                                            <p:cond delay="1834"/>
                                          </p:stCondLst>
                                        </p:cTn>
                                        <p:tgtEl>
                                          <p:spTgt spid="2053"/>
                                        </p:tgtEl>
                                      </p:cBhvr>
                                      <p:to x="100000" y="100000"/>
                                    </p:animScale>
                                  </p:childTnLst>
                                </p:cTn>
                              </p:par>
                              <p:par>
                                <p:cTn id="53" presetID="26" presetClass="entr" presetSubtype="0" fill="hold" grpId="1" nodeType="withEffect">
                                  <p:stCondLst>
                                    <p:cond delay="0"/>
                                  </p:stCondLst>
                                  <p:childTnLst>
                                    <p:set>
                                      <p:cBhvr>
                                        <p:cTn id="54" dur="1" fill="hold">
                                          <p:stCondLst>
                                            <p:cond delay="0"/>
                                          </p:stCondLst>
                                        </p:cTn>
                                        <p:tgtEl>
                                          <p:spTgt spid="7173"/>
                                        </p:tgtEl>
                                        <p:attrNameLst>
                                          <p:attrName>style.visibility</p:attrName>
                                        </p:attrNameLst>
                                      </p:cBhvr>
                                      <p:to>
                                        <p:strVal val="visible"/>
                                      </p:to>
                                    </p:set>
                                    <p:animEffect transition="in" filter="wipe(down)">
                                      <p:cBhvr>
                                        <p:cTn id="55" dur="580">
                                          <p:stCondLst>
                                            <p:cond delay="0"/>
                                          </p:stCondLst>
                                        </p:cTn>
                                        <p:tgtEl>
                                          <p:spTgt spid="7173"/>
                                        </p:tgtEl>
                                      </p:cBhvr>
                                    </p:animEffect>
                                    <p:anim calcmode="lin" valueType="num">
                                      <p:cBhvr>
                                        <p:cTn id="56" dur="1822" tmFilter="0,0; 0.14,0.36; 0.43,0.73; 0.71,0.91; 1.0,1.0">
                                          <p:stCondLst>
                                            <p:cond delay="0"/>
                                          </p:stCondLst>
                                        </p:cTn>
                                        <p:tgtEl>
                                          <p:spTgt spid="7173"/>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7173"/>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7173"/>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7173"/>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7173"/>
                                        </p:tgtEl>
                                        <p:attrNameLst>
                                          <p:attrName>ppt_y</p:attrName>
                                        </p:attrNameLst>
                                      </p:cBhvr>
                                      <p:tavLst>
                                        <p:tav tm="0" fmla="#ppt_y-sin(pi*$)/81">
                                          <p:val>
                                            <p:fltVal val="0"/>
                                          </p:val>
                                        </p:tav>
                                        <p:tav tm="100000">
                                          <p:val>
                                            <p:fltVal val="1"/>
                                          </p:val>
                                        </p:tav>
                                      </p:tavLst>
                                    </p:anim>
                                    <p:animScale>
                                      <p:cBhvr>
                                        <p:cTn id="61" dur="26">
                                          <p:stCondLst>
                                            <p:cond delay="650"/>
                                          </p:stCondLst>
                                        </p:cTn>
                                        <p:tgtEl>
                                          <p:spTgt spid="7173"/>
                                        </p:tgtEl>
                                      </p:cBhvr>
                                      <p:to x="100000" y="60000"/>
                                    </p:animScale>
                                    <p:animScale>
                                      <p:cBhvr>
                                        <p:cTn id="62" dur="166" decel="50000">
                                          <p:stCondLst>
                                            <p:cond delay="676"/>
                                          </p:stCondLst>
                                        </p:cTn>
                                        <p:tgtEl>
                                          <p:spTgt spid="7173"/>
                                        </p:tgtEl>
                                      </p:cBhvr>
                                      <p:to x="100000" y="100000"/>
                                    </p:animScale>
                                    <p:animScale>
                                      <p:cBhvr>
                                        <p:cTn id="63" dur="26">
                                          <p:stCondLst>
                                            <p:cond delay="1312"/>
                                          </p:stCondLst>
                                        </p:cTn>
                                        <p:tgtEl>
                                          <p:spTgt spid="7173"/>
                                        </p:tgtEl>
                                      </p:cBhvr>
                                      <p:to x="100000" y="80000"/>
                                    </p:animScale>
                                    <p:animScale>
                                      <p:cBhvr>
                                        <p:cTn id="64" dur="166" decel="50000">
                                          <p:stCondLst>
                                            <p:cond delay="1338"/>
                                          </p:stCondLst>
                                        </p:cTn>
                                        <p:tgtEl>
                                          <p:spTgt spid="7173"/>
                                        </p:tgtEl>
                                      </p:cBhvr>
                                      <p:to x="100000" y="100000"/>
                                    </p:animScale>
                                    <p:animScale>
                                      <p:cBhvr>
                                        <p:cTn id="65" dur="26">
                                          <p:stCondLst>
                                            <p:cond delay="1642"/>
                                          </p:stCondLst>
                                        </p:cTn>
                                        <p:tgtEl>
                                          <p:spTgt spid="7173"/>
                                        </p:tgtEl>
                                      </p:cBhvr>
                                      <p:to x="100000" y="90000"/>
                                    </p:animScale>
                                    <p:animScale>
                                      <p:cBhvr>
                                        <p:cTn id="66" dur="166" decel="50000">
                                          <p:stCondLst>
                                            <p:cond delay="1668"/>
                                          </p:stCondLst>
                                        </p:cTn>
                                        <p:tgtEl>
                                          <p:spTgt spid="7173"/>
                                        </p:tgtEl>
                                      </p:cBhvr>
                                      <p:to x="100000" y="100000"/>
                                    </p:animScale>
                                    <p:animScale>
                                      <p:cBhvr>
                                        <p:cTn id="67" dur="26">
                                          <p:stCondLst>
                                            <p:cond delay="1808"/>
                                          </p:stCondLst>
                                        </p:cTn>
                                        <p:tgtEl>
                                          <p:spTgt spid="7173"/>
                                        </p:tgtEl>
                                      </p:cBhvr>
                                      <p:to x="100000" y="95000"/>
                                    </p:animScale>
                                    <p:animScale>
                                      <p:cBhvr>
                                        <p:cTn id="68" dur="166" decel="50000">
                                          <p:stCondLst>
                                            <p:cond delay="1834"/>
                                          </p:stCondLst>
                                        </p:cTn>
                                        <p:tgtEl>
                                          <p:spTgt spid="7173"/>
                                        </p:tgtEl>
                                      </p:cBhvr>
                                      <p:to x="100000" y="100000"/>
                                    </p:animScale>
                                  </p:childTnLst>
                                </p:cTn>
                              </p:par>
                            </p:childTnLst>
                          </p:cTn>
                        </p:par>
                      </p:childTnLst>
                    </p:cTn>
                  </p:par>
                  <p:par>
                    <p:cTn id="69" fill="hold">
                      <p:stCondLst>
                        <p:cond delay="indefinite"/>
                      </p:stCondLst>
                      <p:childTnLst>
                        <p:par>
                          <p:cTn id="70" fill="hold">
                            <p:stCondLst>
                              <p:cond delay="0"/>
                            </p:stCondLst>
                            <p:childTnLst>
                              <p:par>
                                <p:cTn id="71" presetID="26" presetClass="entr" presetSubtype="0" fill="hold" nodeType="clickEffect">
                                  <p:stCondLst>
                                    <p:cond delay="0"/>
                                  </p:stCondLst>
                                  <p:childTnLst>
                                    <p:set>
                                      <p:cBhvr>
                                        <p:cTn id="72" dur="1" fill="hold">
                                          <p:stCondLst>
                                            <p:cond delay="0"/>
                                          </p:stCondLst>
                                        </p:cTn>
                                        <p:tgtEl>
                                          <p:spTgt spid="35"/>
                                        </p:tgtEl>
                                        <p:attrNameLst>
                                          <p:attrName>style.visibility</p:attrName>
                                        </p:attrNameLst>
                                      </p:cBhvr>
                                      <p:to>
                                        <p:strVal val="visible"/>
                                      </p:to>
                                    </p:set>
                                    <p:animEffect transition="in" filter="wipe(down)">
                                      <p:cBhvr>
                                        <p:cTn id="73" dur="580">
                                          <p:stCondLst>
                                            <p:cond delay="0"/>
                                          </p:stCondLst>
                                        </p:cTn>
                                        <p:tgtEl>
                                          <p:spTgt spid="35"/>
                                        </p:tgtEl>
                                      </p:cBhvr>
                                    </p:animEffect>
                                    <p:anim calcmode="lin" valueType="num">
                                      <p:cBhvr>
                                        <p:cTn id="74"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75"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76"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77"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78"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79" dur="26">
                                          <p:stCondLst>
                                            <p:cond delay="650"/>
                                          </p:stCondLst>
                                        </p:cTn>
                                        <p:tgtEl>
                                          <p:spTgt spid="35"/>
                                        </p:tgtEl>
                                      </p:cBhvr>
                                      <p:to x="100000" y="60000"/>
                                    </p:animScale>
                                    <p:animScale>
                                      <p:cBhvr>
                                        <p:cTn id="80" dur="166" decel="50000">
                                          <p:stCondLst>
                                            <p:cond delay="676"/>
                                          </p:stCondLst>
                                        </p:cTn>
                                        <p:tgtEl>
                                          <p:spTgt spid="35"/>
                                        </p:tgtEl>
                                      </p:cBhvr>
                                      <p:to x="100000" y="100000"/>
                                    </p:animScale>
                                    <p:animScale>
                                      <p:cBhvr>
                                        <p:cTn id="81" dur="26">
                                          <p:stCondLst>
                                            <p:cond delay="1312"/>
                                          </p:stCondLst>
                                        </p:cTn>
                                        <p:tgtEl>
                                          <p:spTgt spid="35"/>
                                        </p:tgtEl>
                                      </p:cBhvr>
                                      <p:to x="100000" y="80000"/>
                                    </p:animScale>
                                    <p:animScale>
                                      <p:cBhvr>
                                        <p:cTn id="82" dur="166" decel="50000">
                                          <p:stCondLst>
                                            <p:cond delay="1338"/>
                                          </p:stCondLst>
                                        </p:cTn>
                                        <p:tgtEl>
                                          <p:spTgt spid="35"/>
                                        </p:tgtEl>
                                      </p:cBhvr>
                                      <p:to x="100000" y="100000"/>
                                    </p:animScale>
                                    <p:animScale>
                                      <p:cBhvr>
                                        <p:cTn id="83" dur="26">
                                          <p:stCondLst>
                                            <p:cond delay="1642"/>
                                          </p:stCondLst>
                                        </p:cTn>
                                        <p:tgtEl>
                                          <p:spTgt spid="35"/>
                                        </p:tgtEl>
                                      </p:cBhvr>
                                      <p:to x="100000" y="90000"/>
                                    </p:animScale>
                                    <p:animScale>
                                      <p:cBhvr>
                                        <p:cTn id="84" dur="166" decel="50000">
                                          <p:stCondLst>
                                            <p:cond delay="1668"/>
                                          </p:stCondLst>
                                        </p:cTn>
                                        <p:tgtEl>
                                          <p:spTgt spid="35"/>
                                        </p:tgtEl>
                                      </p:cBhvr>
                                      <p:to x="100000" y="100000"/>
                                    </p:animScale>
                                    <p:animScale>
                                      <p:cBhvr>
                                        <p:cTn id="85" dur="26">
                                          <p:stCondLst>
                                            <p:cond delay="1808"/>
                                          </p:stCondLst>
                                        </p:cTn>
                                        <p:tgtEl>
                                          <p:spTgt spid="35"/>
                                        </p:tgtEl>
                                      </p:cBhvr>
                                      <p:to x="100000" y="95000"/>
                                    </p:animScale>
                                    <p:animScale>
                                      <p:cBhvr>
                                        <p:cTn id="86" dur="166" decel="50000">
                                          <p:stCondLst>
                                            <p:cond delay="1834"/>
                                          </p:stCondLst>
                                        </p:cTn>
                                        <p:tgtEl>
                                          <p:spTgt spid="35"/>
                                        </p:tgtEl>
                                      </p:cBhvr>
                                      <p:to x="100000" y="100000"/>
                                    </p:animScale>
                                  </p:childTnLst>
                                </p:cTn>
                              </p:par>
                              <p:par>
                                <p:cTn id="87" presetID="26" presetClass="entr" presetSubtype="0" fill="hold" nodeType="withEffect">
                                  <p:stCondLst>
                                    <p:cond delay="0"/>
                                  </p:stCondLst>
                                  <p:childTnLst>
                                    <p:set>
                                      <p:cBhvr>
                                        <p:cTn id="88" dur="1" fill="hold">
                                          <p:stCondLst>
                                            <p:cond delay="0"/>
                                          </p:stCondLst>
                                        </p:cTn>
                                        <p:tgtEl>
                                          <p:spTgt spid="7180"/>
                                        </p:tgtEl>
                                        <p:attrNameLst>
                                          <p:attrName>style.visibility</p:attrName>
                                        </p:attrNameLst>
                                      </p:cBhvr>
                                      <p:to>
                                        <p:strVal val="visible"/>
                                      </p:to>
                                    </p:set>
                                    <p:animEffect transition="in" filter="wipe(down)">
                                      <p:cBhvr>
                                        <p:cTn id="89" dur="580">
                                          <p:stCondLst>
                                            <p:cond delay="0"/>
                                          </p:stCondLst>
                                        </p:cTn>
                                        <p:tgtEl>
                                          <p:spTgt spid="7180"/>
                                        </p:tgtEl>
                                      </p:cBhvr>
                                    </p:animEffect>
                                    <p:anim calcmode="lin" valueType="num">
                                      <p:cBhvr>
                                        <p:cTn id="90" dur="1822" tmFilter="0,0; 0.14,0.36; 0.43,0.73; 0.71,0.91; 1.0,1.0">
                                          <p:stCondLst>
                                            <p:cond delay="0"/>
                                          </p:stCondLst>
                                        </p:cTn>
                                        <p:tgtEl>
                                          <p:spTgt spid="7180"/>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7180"/>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7180"/>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7180"/>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7180"/>
                                        </p:tgtEl>
                                        <p:attrNameLst>
                                          <p:attrName>ppt_y</p:attrName>
                                        </p:attrNameLst>
                                      </p:cBhvr>
                                      <p:tavLst>
                                        <p:tav tm="0" fmla="#ppt_y-sin(pi*$)/81">
                                          <p:val>
                                            <p:fltVal val="0"/>
                                          </p:val>
                                        </p:tav>
                                        <p:tav tm="100000">
                                          <p:val>
                                            <p:fltVal val="1"/>
                                          </p:val>
                                        </p:tav>
                                      </p:tavLst>
                                    </p:anim>
                                    <p:animScale>
                                      <p:cBhvr>
                                        <p:cTn id="95" dur="26">
                                          <p:stCondLst>
                                            <p:cond delay="650"/>
                                          </p:stCondLst>
                                        </p:cTn>
                                        <p:tgtEl>
                                          <p:spTgt spid="7180"/>
                                        </p:tgtEl>
                                      </p:cBhvr>
                                      <p:to x="100000" y="60000"/>
                                    </p:animScale>
                                    <p:animScale>
                                      <p:cBhvr>
                                        <p:cTn id="96" dur="166" decel="50000">
                                          <p:stCondLst>
                                            <p:cond delay="676"/>
                                          </p:stCondLst>
                                        </p:cTn>
                                        <p:tgtEl>
                                          <p:spTgt spid="7180"/>
                                        </p:tgtEl>
                                      </p:cBhvr>
                                      <p:to x="100000" y="100000"/>
                                    </p:animScale>
                                    <p:animScale>
                                      <p:cBhvr>
                                        <p:cTn id="97" dur="26">
                                          <p:stCondLst>
                                            <p:cond delay="1312"/>
                                          </p:stCondLst>
                                        </p:cTn>
                                        <p:tgtEl>
                                          <p:spTgt spid="7180"/>
                                        </p:tgtEl>
                                      </p:cBhvr>
                                      <p:to x="100000" y="80000"/>
                                    </p:animScale>
                                    <p:animScale>
                                      <p:cBhvr>
                                        <p:cTn id="98" dur="166" decel="50000">
                                          <p:stCondLst>
                                            <p:cond delay="1338"/>
                                          </p:stCondLst>
                                        </p:cTn>
                                        <p:tgtEl>
                                          <p:spTgt spid="7180"/>
                                        </p:tgtEl>
                                      </p:cBhvr>
                                      <p:to x="100000" y="100000"/>
                                    </p:animScale>
                                    <p:animScale>
                                      <p:cBhvr>
                                        <p:cTn id="99" dur="26">
                                          <p:stCondLst>
                                            <p:cond delay="1642"/>
                                          </p:stCondLst>
                                        </p:cTn>
                                        <p:tgtEl>
                                          <p:spTgt spid="7180"/>
                                        </p:tgtEl>
                                      </p:cBhvr>
                                      <p:to x="100000" y="90000"/>
                                    </p:animScale>
                                    <p:animScale>
                                      <p:cBhvr>
                                        <p:cTn id="100" dur="166" decel="50000">
                                          <p:stCondLst>
                                            <p:cond delay="1668"/>
                                          </p:stCondLst>
                                        </p:cTn>
                                        <p:tgtEl>
                                          <p:spTgt spid="7180"/>
                                        </p:tgtEl>
                                      </p:cBhvr>
                                      <p:to x="100000" y="100000"/>
                                    </p:animScale>
                                    <p:animScale>
                                      <p:cBhvr>
                                        <p:cTn id="101" dur="26">
                                          <p:stCondLst>
                                            <p:cond delay="1808"/>
                                          </p:stCondLst>
                                        </p:cTn>
                                        <p:tgtEl>
                                          <p:spTgt spid="7180"/>
                                        </p:tgtEl>
                                      </p:cBhvr>
                                      <p:to x="100000" y="95000"/>
                                    </p:animScale>
                                    <p:animScale>
                                      <p:cBhvr>
                                        <p:cTn id="102" dur="166" decel="50000">
                                          <p:stCondLst>
                                            <p:cond delay="1834"/>
                                          </p:stCondLst>
                                        </p:cTn>
                                        <p:tgtEl>
                                          <p:spTgt spid="7180"/>
                                        </p:tgtEl>
                                      </p:cBhvr>
                                      <p:to x="100000" y="100000"/>
                                    </p:animScale>
                                  </p:childTnLst>
                                </p:cTn>
                              </p:par>
                              <p:par>
                                <p:cTn id="103" presetID="26" presetClass="entr" presetSubtype="0" fill="hold" grpId="1" nodeType="withEffect">
                                  <p:stCondLst>
                                    <p:cond delay="0"/>
                                  </p:stCondLst>
                                  <p:childTnLst>
                                    <p:set>
                                      <p:cBhvr>
                                        <p:cTn id="104" dur="1" fill="hold">
                                          <p:stCondLst>
                                            <p:cond delay="0"/>
                                          </p:stCondLst>
                                        </p:cTn>
                                        <p:tgtEl>
                                          <p:spTgt spid="36"/>
                                        </p:tgtEl>
                                        <p:attrNameLst>
                                          <p:attrName>style.visibility</p:attrName>
                                        </p:attrNameLst>
                                      </p:cBhvr>
                                      <p:to>
                                        <p:strVal val="visible"/>
                                      </p:to>
                                    </p:set>
                                    <p:animEffect transition="in" filter="wipe(down)">
                                      <p:cBhvr>
                                        <p:cTn id="105" dur="580">
                                          <p:stCondLst>
                                            <p:cond delay="0"/>
                                          </p:stCondLst>
                                        </p:cTn>
                                        <p:tgtEl>
                                          <p:spTgt spid="36"/>
                                        </p:tgtEl>
                                      </p:cBhvr>
                                    </p:animEffect>
                                    <p:anim calcmode="lin" valueType="num">
                                      <p:cBhvr>
                                        <p:cTn id="106"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107"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108"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109"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110"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111" dur="26">
                                          <p:stCondLst>
                                            <p:cond delay="650"/>
                                          </p:stCondLst>
                                        </p:cTn>
                                        <p:tgtEl>
                                          <p:spTgt spid="36"/>
                                        </p:tgtEl>
                                      </p:cBhvr>
                                      <p:to x="100000" y="60000"/>
                                    </p:animScale>
                                    <p:animScale>
                                      <p:cBhvr>
                                        <p:cTn id="112" dur="166" decel="50000">
                                          <p:stCondLst>
                                            <p:cond delay="676"/>
                                          </p:stCondLst>
                                        </p:cTn>
                                        <p:tgtEl>
                                          <p:spTgt spid="36"/>
                                        </p:tgtEl>
                                      </p:cBhvr>
                                      <p:to x="100000" y="100000"/>
                                    </p:animScale>
                                    <p:animScale>
                                      <p:cBhvr>
                                        <p:cTn id="113" dur="26">
                                          <p:stCondLst>
                                            <p:cond delay="1312"/>
                                          </p:stCondLst>
                                        </p:cTn>
                                        <p:tgtEl>
                                          <p:spTgt spid="36"/>
                                        </p:tgtEl>
                                      </p:cBhvr>
                                      <p:to x="100000" y="80000"/>
                                    </p:animScale>
                                    <p:animScale>
                                      <p:cBhvr>
                                        <p:cTn id="114" dur="166" decel="50000">
                                          <p:stCondLst>
                                            <p:cond delay="1338"/>
                                          </p:stCondLst>
                                        </p:cTn>
                                        <p:tgtEl>
                                          <p:spTgt spid="36"/>
                                        </p:tgtEl>
                                      </p:cBhvr>
                                      <p:to x="100000" y="100000"/>
                                    </p:animScale>
                                    <p:animScale>
                                      <p:cBhvr>
                                        <p:cTn id="115" dur="26">
                                          <p:stCondLst>
                                            <p:cond delay="1642"/>
                                          </p:stCondLst>
                                        </p:cTn>
                                        <p:tgtEl>
                                          <p:spTgt spid="36"/>
                                        </p:tgtEl>
                                      </p:cBhvr>
                                      <p:to x="100000" y="90000"/>
                                    </p:animScale>
                                    <p:animScale>
                                      <p:cBhvr>
                                        <p:cTn id="116" dur="166" decel="50000">
                                          <p:stCondLst>
                                            <p:cond delay="1668"/>
                                          </p:stCondLst>
                                        </p:cTn>
                                        <p:tgtEl>
                                          <p:spTgt spid="36"/>
                                        </p:tgtEl>
                                      </p:cBhvr>
                                      <p:to x="100000" y="100000"/>
                                    </p:animScale>
                                    <p:animScale>
                                      <p:cBhvr>
                                        <p:cTn id="117" dur="26">
                                          <p:stCondLst>
                                            <p:cond delay="1808"/>
                                          </p:stCondLst>
                                        </p:cTn>
                                        <p:tgtEl>
                                          <p:spTgt spid="36"/>
                                        </p:tgtEl>
                                      </p:cBhvr>
                                      <p:to x="100000" y="95000"/>
                                    </p:animScale>
                                    <p:animScale>
                                      <p:cBhvr>
                                        <p:cTn id="118" dur="166" decel="50000">
                                          <p:stCondLst>
                                            <p:cond delay="1834"/>
                                          </p:stCondLst>
                                        </p:cTn>
                                        <p:tgtEl>
                                          <p:spTgt spid="36"/>
                                        </p:tgtEl>
                                      </p:cBhvr>
                                      <p:to x="100000" y="100000"/>
                                    </p:animScale>
                                  </p:childTnLst>
                                </p:cTn>
                              </p:par>
                            </p:childTnLst>
                          </p:cTn>
                        </p:par>
                      </p:childTnLst>
                    </p:cTn>
                  </p:par>
                  <p:par>
                    <p:cTn id="119" fill="hold">
                      <p:stCondLst>
                        <p:cond delay="indefinite"/>
                      </p:stCondLst>
                      <p:childTnLst>
                        <p:par>
                          <p:cTn id="120" fill="hold">
                            <p:stCondLst>
                              <p:cond delay="0"/>
                            </p:stCondLst>
                            <p:childTnLst>
                              <p:par>
                                <p:cTn id="121" presetID="26" presetClass="entr" presetSubtype="0" fill="hold" nodeType="clickEffect">
                                  <p:stCondLst>
                                    <p:cond delay="0"/>
                                  </p:stCondLst>
                                  <p:childTnLst>
                                    <p:set>
                                      <p:cBhvr>
                                        <p:cTn id="122" dur="1" fill="hold">
                                          <p:stCondLst>
                                            <p:cond delay="0"/>
                                          </p:stCondLst>
                                        </p:cTn>
                                        <p:tgtEl>
                                          <p:spTgt spid="39"/>
                                        </p:tgtEl>
                                        <p:attrNameLst>
                                          <p:attrName>style.visibility</p:attrName>
                                        </p:attrNameLst>
                                      </p:cBhvr>
                                      <p:to>
                                        <p:strVal val="visible"/>
                                      </p:to>
                                    </p:set>
                                    <p:animEffect transition="in" filter="wipe(down)">
                                      <p:cBhvr>
                                        <p:cTn id="123" dur="580">
                                          <p:stCondLst>
                                            <p:cond delay="0"/>
                                          </p:stCondLst>
                                        </p:cTn>
                                        <p:tgtEl>
                                          <p:spTgt spid="39"/>
                                        </p:tgtEl>
                                      </p:cBhvr>
                                    </p:animEffect>
                                    <p:anim calcmode="lin" valueType="num">
                                      <p:cBhvr>
                                        <p:cTn id="124"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125"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126"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127"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128"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129" dur="26">
                                          <p:stCondLst>
                                            <p:cond delay="650"/>
                                          </p:stCondLst>
                                        </p:cTn>
                                        <p:tgtEl>
                                          <p:spTgt spid="39"/>
                                        </p:tgtEl>
                                      </p:cBhvr>
                                      <p:to x="100000" y="60000"/>
                                    </p:animScale>
                                    <p:animScale>
                                      <p:cBhvr>
                                        <p:cTn id="130" dur="166" decel="50000">
                                          <p:stCondLst>
                                            <p:cond delay="676"/>
                                          </p:stCondLst>
                                        </p:cTn>
                                        <p:tgtEl>
                                          <p:spTgt spid="39"/>
                                        </p:tgtEl>
                                      </p:cBhvr>
                                      <p:to x="100000" y="100000"/>
                                    </p:animScale>
                                    <p:animScale>
                                      <p:cBhvr>
                                        <p:cTn id="131" dur="26">
                                          <p:stCondLst>
                                            <p:cond delay="1312"/>
                                          </p:stCondLst>
                                        </p:cTn>
                                        <p:tgtEl>
                                          <p:spTgt spid="39"/>
                                        </p:tgtEl>
                                      </p:cBhvr>
                                      <p:to x="100000" y="80000"/>
                                    </p:animScale>
                                    <p:animScale>
                                      <p:cBhvr>
                                        <p:cTn id="132" dur="166" decel="50000">
                                          <p:stCondLst>
                                            <p:cond delay="1338"/>
                                          </p:stCondLst>
                                        </p:cTn>
                                        <p:tgtEl>
                                          <p:spTgt spid="39"/>
                                        </p:tgtEl>
                                      </p:cBhvr>
                                      <p:to x="100000" y="100000"/>
                                    </p:animScale>
                                    <p:animScale>
                                      <p:cBhvr>
                                        <p:cTn id="133" dur="26">
                                          <p:stCondLst>
                                            <p:cond delay="1642"/>
                                          </p:stCondLst>
                                        </p:cTn>
                                        <p:tgtEl>
                                          <p:spTgt spid="39"/>
                                        </p:tgtEl>
                                      </p:cBhvr>
                                      <p:to x="100000" y="90000"/>
                                    </p:animScale>
                                    <p:animScale>
                                      <p:cBhvr>
                                        <p:cTn id="134" dur="166" decel="50000">
                                          <p:stCondLst>
                                            <p:cond delay="1668"/>
                                          </p:stCondLst>
                                        </p:cTn>
                                        <p:tgtEl>
                                          <p:spTgt spid="39"/>
                                        </p:tgtEl>
                                      </p:cBhvr>
                                      <p:to x="100000" y="100000"/>
                                    </p:animScale>
                                    <p:animScale>
                                      <p:cBhvr>
                                        <p:cTn id="135" dur="26">
                                          <p:stCondLst>
                                            <p:cond delay="1808"/>
                                          </p:stCondLst>
                                        </p:cTn>
                                        <p:tgtEl>
                                          <p:spTgt spid="39"/>
                                        </p:tgtEl>
                                      </p:cBhvr>
                                      <p:to x="100000" y="95000"/>
                                    </p:animScale>
                                    <p:animScale>
                                      <p:cBhvr>
                                        <p:cTn id="136" dur="166" decel="50000">
                                          <p:stCondLst>
                                            <p:cond delay="1834"/>
                                          </p:stCondLst>
                                        </p:cTn>
                                        <p:tgtEl>
                                          <p:spTgt spid="39"/>
                                        </p:tgtEl>
                                      </p:cBhvr>
                                      <p:to x="100000" y="100000"/>
                                    </p:animScale>
                                  </p:childTnLst>
                                </p:cTn>
                              </p:par>
                              <p:par>
                                <p:cTn id="137" presetID="26" presetClass="entr" presetSubtype="0" fill="hold" nodeType="withEffect">
                                  <p:stCondLst>
                                    <p:cond delay="0"/>
                                  </p:stCondLst>
                                  <p:childTnLst>
                                    <p:set>
                                      <p:cBhvr>
                                        <p:cTn id="138" dur="1" fill="hold">
                                          <p:stCondLst>
                                            <p:cond delay="0"/>
                                          </p:stCondLst>
                                        </p:cTn>
                                        <p:tgtEl>
                                          <p:spTgt spid="7181"/>
                                        </p:tgtEl>
                                        <p:attrNameLst>
                                          <p:attrName>style.visibility</p:attrName>
                                        </p:attrNameLst>
                                      </p:cBhvr>
                                      <p:to>
                                        <p:strVal val="visible"/>
                                      </p:to>
                                    </p:set>
                                    <p:animEffect transition="in" filter="wipe(down)">
                                      <p:cBhvr>
                                        <p:cTn id="139" dur="580">
                                          <p:stCondLst>
                                            <p:cond delay="0"/>
                                          </p:stCondLst>
                                        </p:cTn>
                                        <p:tgtEl>
                                          <p:spTgt spid="7181"/>
                                        </p:tgtEl>
                                      </p:cBhvr>
                                    </p:animEffect>
                                    <p:anim calcmode="lin" valueType="num">
                                      <p:cBhvr>
                                        <p:cTn id="140" dur="1822" tmFilter="0,0; 0.14,0.36; 0.43,0.73; 0.71,0.91; 1.0,1.0">
                                          <p:stCondLst>
                                            <p:cond delay="0"/>
                                          </p:stCondLst>
                                        </p:cTn>
                                        <p:tgtEl>
                                          <p:spTgt spid="7181"/>
                                        </p:tgtEl>
                                        <p:attrNameLst>
                                          <p:attrName>ppt_x</p:attrName>
                                        </p:attrNameLst>
                                      </p:cBhvr>
                                      <p:tavLst>
                                        <p:tav tm="0">
                                          <p:val>
                                            <p:strVal val="#ppt_x-0.25"/>
                                          </p:val>
                                        </p:tav>
                                        <p:tav tm="100000">
                                          <p:val>
                                            <p:strVal val="#ppt_x"/>
                                          </p:val>
                                        </p:tav>
                                      </p:tavLst>
                                    </p:anim>
                                    <p:anim calcmode="lin" valueType="num">
                                      <p:cBhvr>
                                        <p:cTn id="141" dur="664" tmFilter="0.0,0.0; 0.25,0.07; 0.50,0.2; 0.75,0.467; 1.0,1.0">
                                          <p:stCondLst>
                                            <p:cond delay="0"/>
                                          </p:stCondLst>
                                        </p:cTn>
                                        <p:tgtEl>
                                          <p:spTgt spid="7181"/>
                                        </p:tgtEl>
                                        <p:attrNameLst>
                                          <p:attrName>ppt_y</p:attrName>
                                        </p:attrNameLst>
                                      </p:cBhvr>
                                      <p:tavLst>
                                        <p:tav tm="0" fmla="#ppt_y-sin(pi*$)/3">
                                          <p:val>
                                            <p:fltVal val="0.5"/>
                                          </p:val>
                                        </p:tav>
                                        <p:tav tm="100000">
                                          <p:val>
                                            <p:fltVal val="1"/>
                                          </p:val>
                                        </p:tav>
                                      </p:tavLst>
                                    </p:anim>
                                    <p:anim calcmode="lin" valueType="num">
                                      <p:cBhvr>
                                        <p:cTn id="142" dur="664" tmFilter="0, 0; 0.125,0.2665; 0.25,0.4; 0.375,0.465; 0.5,0.5;  0.625,0.535; 0.75,0.6; 0.875,0.7335; 1,1">
                                          <p:stCondLst>
                                            <p:cond delay="664"/>
                                          </p:stCondLst>
                                        </p:cTn>
                                        <p:tgtEl>
                                          <p:spTgt spid="7181"/>
                                        </p:tgtEl>
                                        <p:attrNameLst>
                                          <p:attrName>ppt_y</p:attrName>
                                        </p:attrNameLst>
                                      </p:cBhvr>
                                      <p:tavLst>
                                        <p:tav tm="0" fmla="#ppt_y-sin(pi*$)/9">
                                          <p:val>
                                            <p:fltVal val="0"/>
                                          </p:val>
                                        </p:tav>
                                        <p:tav tm="100000">
                                          <p:val>
                                            <p:fltVal val="1"/>
                                          </p:val>
                                        </p:tav>
                                      </p:tavLst>
                                    </p:anim>
                                    <p:anim calcmode="lin" valueType="num">
                                      <p:cBhvr>
                                        <p:cTn id="143" dur="332" tmFilter="0, 0; 0.125,0.2665; 0.25,0.4; 0.375,0.465; 0.5,0.5;  0.625,0.535; 0.75,0.6; 0.875,0.7335; 1,1">
                                          <p:stCondLst>
                                            <p:cond delay="1324"/>
                                          </p:stCondLst>
                                        </p:cTn>
                                        <p:tgtEl>
                                          <p:spTgt spid="7181"/>
                                        </p:tgtEl>
                                        <p:attrNameLst>
                                          <p:attrName>ppt_y</p:attrName>
                                        </p:attrNameLst>
                                      </p:cBhvr>
                                      <p:tavLst>
                                        <p:tav tm="0" fmla="#ppt_y-sin(pi*$)/27">
                                          <p:val>
                                            <p:fltVal val="0"/>
                                          </p:val>
                                        </p:tav>
                                        <p:tav tm="100000">
                                          <p:val>
                                            <p:fltVal val="1"/>
                                          </p:val>
                                        </p:tav>
                                      </p:tavLst>
                                    </p:anim>
                                    <p:anim calcmode="lin" valueType="num">
                                      <p:cBhvr>
                                        <p:cTn id="144" dur="164" tmFilter="0, 0; 0.125,0.2665; 0.25,0.4; 0.375,0.465; 0.5,0.5;  0.625,0.535; 0.75,0.6; 0.875,0.7335; 1,1">
                                          <p:stCondLst>
                                            <p:cond delay="1656"/>
                                          </p:stCondLst>
                                        </p:cTn>
                                        <p:tgtEl>
                                          <p:spTgt spid="7181"/>
                                        </p:tgtEl>
                                        <p:attrNameLst>
                                          <p:attrName>ppt_y</p:attrName>
                                        </p:attrNameLst>
                                      </p:cBhvr>
                                      <p:tavLst>
                                        <p:tav tm="0" fmla="#ppt_y-sin(pi*$)/81">
                                          <p:val>
                                            <p:fltVal val="0"/>
                                          </p:val>
                                        </p:tav>
                                        <p:tav tm="100000">
                                          <p:val>
                                            <p:fltVal val="1"/>
                                          </p:val>
                                        </p:tav>
                                      </p:tavLst>
                                    </p:anim>
                                    <p:animScale>
                                      <p:cBhvr>
                                        <p:cTn id="145" dur="26">
                                          <p:stCondLst>
                                            <p:cond delay="650"/>
                                          </p:stCondLst>
                                        </p:cTn>
                                        <p:tgtEl>
                                          <p:spTgt spid="7181"/>
                                        </p:tgtEl>
                                      </p:cBhvr>
                                      <p:to x="100000" y="60000"/>
                                    </p:animScale>
                                    <p:animScale>
                                      <p:cBhvr>
                                        <p:cTn id="146" dur="166" decel="50000">
                                          <p:stCondLst>
                                            <p:cond delay="676"/>
                                          </p:stCondLst>
                                        </p:cTn>
                                        <p:tgtEl>
                                          <p:spTgt spid="7181"/>
                                        </p:tgtEl>
                                      </p:cBhvr>
                                      <p:to x="100000" y="100000"/>
                                    </p:animScale>
                                    <p:animScale>
                                      <p:cBhvr>
                                        <p:cTn id="147" dur="26">
                                          <p:stCondLst>
                                            <p:cond delay="1312"/>
                                          </p:stCondLst>
                                        </p:cTn>
                                        <p:tgtEl>
                                          <p:spTgt spid="7181"/>
                                        </p:tgtEl>
                                      </p:cBhvr>
                                      <p:to x="100000" y="80000"/>
                                    </p:animScale>
                                    <p:animScale>
                                      <p:cBhvr>
                                        <p:cTn id="148" dur="166" decel="50000">
                                          <p:stCondLst>
                                            <p:cond delay="1338"/>
                                          </p:stCondLst>
                                        </p:cTn>
                                        <p:tgtEl>
                                          <p:spTgt spid="7181"/>
                                        </p:tgtEl>
                                      </p:cBhvr>
                                      <p:to x="100000" y="100000"/>
                                    </p:animScale>
                                    <p:animScale>
                                      <p:cBhvr>
                                        <p:cTn id="149" dur="26">
                                          <p:stCondLst>
                                            <p:cond delay="1642"/>
                                          </p:stCondLst>
                                        </p:cTn>
                                        <p:tgtEl>
                                          <p:spTgt spid="7181"/>
                                        </p:tgtEl>
                                      </p:cBhvr>
                                      <p:to x="100000" y="90000"/>
                                    </p:animScale>
                                    <p:animScale>
                                      <p:cBhvr>
                                        <p:cTn id="150" dur="166" decel="50000">
                                          <p:stCondLst>
                                            <p:cond delay="1668"/>
                                          </p:stCondLst>
                                        </p:cTn>
                                        <p:tgtEl>
                                          <p:spTgt spid="7181"/>
                                        </p:tgtEl>
                                      </p:cBhvr>
                                      <p:to x="100000" y="100000"/>
                                    </p:animScale>
                                    <p:animScale>
                                      <p:cBhvr>
                                        <p:cTn id="151" dur="26">
                                          <p:stCondLst>
                                            <p:cond delay="1808"/>
                                          </p:stCondLst>
                                        </p:cTn>
                                        <p:tgtEl>
                                          <p:spTgt spid="7181"/>
                                        </p:tgtEl>
                                      </p:cBhvr>
                                      <p:to x="100000" y="95000"/>
                                    </p:animScale>
                                    <p:animScale>
                                      <p:cBhvr>
                                        <p:cTn id="152" dur="166" decel="50000">
                                          <p:stCondLst>
                                            <p:cond delay="1834"/>
                                          </p:stCondLst>
                                        </p:cTn>
                                        <p:tgtEl>
                                          <p:spTgt spid="7181"/>
                                        </p:tgtEl>
                                      </p:cBhvr>
                                      <p:to x="100000" y="100000"/>
                                    </p:animScale>
                                  </p:childTnLst>
                                </p:cTn>
                              </p:par>
                              <p:par>
                                <p:cTn id="153" presetID="26" presetClass="entr" presetSubtype="0" fill="hold" grpId="1" nodeType="withEffect">
                                  <p:stCondLst>
                                    <p:cond delay="0"/>
                                  </p:stCondLst>
                                  <p:childTnLst>
                                    <p:set>
                                      <p:cBhvr>
                                        <p:cTn id="154" dur="1" fill="hold">
                                          <p:stCondLst>
                                            <p:cond delay="0"/>
                                          </p:stCondLst>
                                        </p:cTn>
                                        <p:tgtEl>
                                          <p:spTgt spid="40"/>
                                        </p:tgtEl>
                                        <p:attrNameLst>
                                          <p:attrName>style.visibility</p:attrName>
                                        </p:attrNameLst>
                                      </p:cBhvr>
                                      <p:to>
                                        <p:strVal val="visible"/>
                                      </p:to>
                                    </p:set>
                                    <p:animEffect transition="in" filter="wipe(down)">
                                      <p:cBhvr>
                                        <p:cTn id="155" dur="580">
                                          <p:stCondLst>
                                            <p:cond delay="0"/>
                                          </p:stCondLst>
                                        </p:cTn>
                                        <p:tgtEl>
                                          <p:spTgt spid="40"/>
                                        </p:tgtEl>
                                      </p:cBhvr>
                                    </p:animEffect>
                                    <p:anim calcmode="lin" valueType="num">
                                      <p:cBhvr>
                                        <p:cTn id="156"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157"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158"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159"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160"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161" dur="26">
                                          <p:stCondLst>
                                            <p:cond delay="650"/>
                                          </p:stCondLst>
                                        </p:cTn>
                                        <p:tgtEl>
                                          <p:spTgt spid="40"/>
                                        </p:tgtEl>
                                      </p:cBhvr>
                                      <p:to x="100000" y="60000"/>
                                    </p:animScale>
                                    <p:animScale>
                                      <p:cBhvr>
                                        <p:cTn id="162" dur="166" decel="50000">
                                          <p:stCondLst>
                                            <p:cond delay="676"/>
                                          </p:stCondLst>
                                        </p:cTn>
                                        <p:tgtEl>
                                          <p:spTgt spid="40"/>
                                        </p:tgtEl>
                                      </p:cBhvr>
                                      <p:to x="100000" y="100000"/>
                                    </p:animScale>
                                    <p:animScale>
                                      <p:cBhvr>
                                        <p:cTn id="163" dur="26">
                                          <p:stCondLst>
                                            <p:cond delay="1312"/>
                                          </p:stCondLst>
                                        </p:cTn>
                                        <p:tgtEl>
                                          <p:spTgt spid="40"/>
                                        </p:tgtEl>
                                      </p:cBhvr>
                                      <p:to x="100000" y="80000"/>
                                    </p:animScale>
                                    <p:animScale>
                                      <p:cBhvr>
                                        <p:cTn id="164" dur="166" decel="50000">
                                          <p:stCondLst>
                                            <p:cond delay="1338"/>
                                          </p:stCondLst>
                                        </p:cTn>
                                        <p:tgtEl>
                                          <p:spTgt spid="40"/>
                                        </p:tgtEl>
                                      </p:cBhvr>
                                      <p:to x="100000" y="100000"/>
                                    </p:animScale>
                                    <p:animScale>
                                      <p:cBhvr>
                                        <p:cTn id="165" dur="26">
                                          <p:stCondLst>
                                            <p:cond delay="1642"/>
                                          </p:stCondLst>
                                        </p:cTn>
                                        <p:tgtEl>
                                          <p:spTgt spid="40"/>
                                        </p:tgtEl>
                                      </p:cBhvr>
                                      <p:to x="100000" y="90000"/>
                                    </p:animScale>
                                    <p:animScale>
                                      <p:cBhvr>
                                        <p:cTn id="166" dur="166" decel="50000">
                                          <p:stCondLst>
                                            <p:cond delay="1668"/>
                                          </p:stCondLst>
                                        </p:cTn>
                                        <p:tgtEl>
                                          <p:spTgt spid="40"/>
                                        </p:tgtEl>
                                      </p:cBhvr>
                                      <p:to x="100000" y="100000"/>
                                    </p:animScale>
                                    <p:animScale>
                                      <p:cBhvr>
                                        <p:cTn id="167" dur="26">
                                          <p:stCondLst>
                                            <p:cond delay="1808"/>
                                          </p:stCondLst>
                                        </p:cTn>
                                        <p:tgtEl>
                                          <p:spTgt spid="40"/>
                                        </p:tgtEl>
                                      </p:cBhvr>
                                      <p:to x="100000" y="95000"/>
                                    </p:animScale>
                                    <p:animScale>
                                      <p:cBhvr>
                                        <p:cTn id="168" dur="166" decel="50000">
                                          <p:stCondLst>
                                            <p:cond delay="1834"/>
                                          </p:stCondLst>
                                        </p:cTn>
                                        <p:tgtEl>
                                          <p:spTgt spid="40"/>
                                        </p:tgtEl>
                                      </p:cBhvr>
                                      <p:to x="100000" y="100000"/>
                                    </p:animScale>
                                  </p:childTnLst>
                                </p:cTn>
                              </p:par>
                            </p:childTnLst>
                          </p:cTn>
                        </p:par>
                      </p:childTnLst>
                    </p:cTn>
                  </p:par>
                  <p:par>
                    <p:cTn id="169" fill="hold">
                      <p:stCondLst>
                        <p:cond delay="indefinite"/>
                      </p:stCondLst>
                      <p:childTnLst>
                        <p:par>
                          <p:cTn id="170" fill="hold">
                            <p:stCondLst>
                              <p:cond delay="0"/>
                            </p:stCondLst>
                            <p:childTnLst>
                              <p:par>
                                <p:cTn id="171" presetID="26" presetClass="entr" presetSubtype="0" fill="hold" nodeType="clickEffect">
                                  <p:stCondLst>
                                    <p:cond delay="0"/>
                                  </p:stCondLst>
                                  <p:childTnLst>
                                    <p:set>
                                      <p:cBhvr>
                                        <p:cTn id="172" dur="1" fill="hold">
                                          <p:stCondLst>
                                            <p:cond delay="0"/>
                                          </p:stCondLst>
                                        </p:cTn>
                                        <p:tgtEl>
                                          <p:spTgt spid="43"/>
                                        </p:tgtEl>
                                        <p:attrNameLst>
                                          <p:attrName>style.visibility</p:attrName>
                                        </p:attrNameLst>
                                      </p:cBhvr>
                                      <p:to>
                                        <p:strVal val="visible"/>
                                      </p:to>
                                    </p:set>
                                    <p:animEffect transition="in" filter="wipe(down)">
                                      <p:cBhvr>
                                        <p:cTn id="173" dur="580">
                                          <p:stCondLst>
                                            <p:cond delay="0"/>
                                          </p:stCondLst>
                                        </p:cTn>
                                        <p:tgtEl>
                                          <p:spTgt spid="43"/>
                                        </p:tgtEl>
                                      </p:cBhvr>
                                    </p:animEffect>
                                    <p:anim calcmode="lin" valueType="num">
                                      <p:cBhvr>
                                        <p:cTn id="174"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175"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176"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177"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178"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179" dur="26">
                                          <p:stCondLst>
                                            <p:cond delay="650"/>
                                          </p:stCondLst>
                                        </p:cTn>
                                        <p:tgtEl>
                                          <p:spTgt spid="43"/>
                                        </p:tgtEl>
                                      </p:cBhvr>
                                      <p:to x="100000" y="60000"/>
                                    </p:animScale>
                                    <p:animScale>
                                      <p:cBhvr>
                                        <p:cTn id="180" dur="166" decel="50000">
                                          <p:stCondLst>
                                            <p:cond delay="676"/>
                                          </p:stCondLst>
                                        </p:cTn>
                                        <p:tgtEl>
                                          <p:spTgt spid="43"/>
                                        </p:tgtEl>
                                      </p:cBhvr>
                                      <p:to x="100000" y="100000"/>
                                    </p:animScale>
                                    <p:animScale>
                                      <p:cBhvr>
                                        <p:cTn id="181" dur="26">
                                          <p:stCondLst>
                                            <p:cond delay="1312"/>
                                          </p:stCondLst>
                                        </p:cTn>
                                        <p:tgtEl>
                                          <p:spTgt spid="43"/>
                                        </p:tgtEl>
                                      </p:cBhvr>
                                      <p:to x="100000" y="80000"/>
                                    </p:animScale>
                                    <p:animScale>
                                      <p:cBhvr>
                                        <p:cTn id="182" dur="166" decel="50000">
                                          <p:stCondLst>
                                            <p:cond delay="1338"/>
                                          </p:stCondLst>
                                        </p:cTn>
                                        <p:tgtEl>
                                          <p:spTgt spid="43"/>
                                        </p:tgtEl>
                                      </p:cBhvr>
                                      <p:to x="100000" y="100000"/>
                                    </p:animScale>
                                    <p:animScale>
                                      <p:cBhvr>
                                        <p:cTn id="183" dur="26">
                                          <p:stCondLst>
                                            <p:cond delay="1642"/>
                                          </p:stCondLst>
                                        </p:cTn>
                                        <p:tgtEl>
                                          <p:spTgt spid="43"/>
                                        </p:tgtEl>
                                      </p:cBhvr>
                                      <p:to x="100000" y="90000"/>
                                    </p:animScale>
                                    <p:animScale>
                                      <p:cBhvr>
                                        <p:cTn id="184" dur="166" decel="50000">
                                          <p:stCondLst>
                                            <p:cond delay="1668"/>
                                          </p:stCondLst>
                                        </p:cTn>
                                        <p:tgtEl>
                                          <p:spTgt spid="43"/>
                                        </p:tgtEl>
                                      </p:cBhvr>
                                      <p:to x="100000" y="100000"/>
                                    </p:animScale>
                                    <p:animScale>
                                      <p:cBhvr>
                                        <p:cTn id="185" dur="26">
                                          <p:stCondLst>
                                            <p:cond delay="1808"/>
                                          </p:stCondLst>
                                        </p:cTn>
                                        <p:tgtEl>
                                          <p:spTgt spid="43"/>
                                        </p:tgtEl>
                                      </p:cBhvr>
                                      <p:to x="100000" y="95000"/>
                                    </p:animScale>
                                    <p:animScale>
                                      <p:cBhvr>
                                        <p:cTn id="186" dur="166" decel="50000">
                                          <p:stCondLst>
                                            <p:cond delay="1834"/>
                                          </p:stCondLst>
                                        </p:cTn>
                                        <p:tgtEl>
                                          <p:spTgt spid="43"/>
                                        </p:tgtEl>
                                      </p:cBhvr>
                                      <p:to x="100000" y="100000"/>
                                    </p:animScale>
                                  </p:childTnLst>
                                </p:cTn>
                              </p:par>
                              <p:par>
                                <p:cTn id="187" presetID="26" presetClass="entr" presetSubtype="0" fill="hold" grpId="1" nodeType="withEffect">
                                  <p:stCondLst>
                                    <p:cond delay="0"/>
                                  </p:stCondLst>
                                  <p:childTnLst>
                                    <p:set>
                                      <p:cBhvr>
                                        <p:cTn id="188" dur="1" fill="hold">
                                          <p:stCondLst>
                                            <p:cond delay="0"/>
                                          </p:stCondLst>
                                        </p:cTn>
                                        <p:tgtEl>
                                          <p:spTgt spid="44"/>
                                        </p:tgtEl>
                                        <p:attrNameLst>
                                          <p:attrName>style.visibility</p:attrName>
                                        </p:attrNameLst>
                                      </p:cBhvr>
                                      <p:to>
                                        <p:strVal val="visible"/>
                                      </p:to>
                                    </p:set>
                                    <p:animEffect transition="in" filter="wipe(down)">
                                      <p:cBhvr>
                                        <p:cTn id="189" dur="580">
                                          <p:stCondLst>
                                            <p:cond delay="0"/>
                                          </p:stCondLst>
                                        </p:cTn>
                                        <p:tgtEl>
                                          <p:spTgt spid="44"/>
                                        </p:tgtEl>
                                      </p:cBhvr>
                                    </p:animEffect>
                                    <p:anim calcmode="lin" valueType="num">
                                      <p:cBhvr>
                                        <p:cTn id="190" dur="1822"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191" dur="664"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192" dur="664" tmFilter="0, 0; 0.125,0.2665; 0.25,0.4; 0.375,0.465; 0.5,0.5;  0.625,0.535; 0.75,0.6; 0.875,0.7335; 1,1">
                                          <p:stCondLst>
                                            <p:cond delay="664"/>
                                          </p:stCondLst>
                                        </p:cTn>
                                        <p:tgtEl>
                                          <p:spTgt spid="44"/>
                                        </p:tgtEl>
                                        <p:attrNameLst>
                                          <p:attrName>ppt_y</p:attrName>
                                        </p:attrNameLst>
                                      </p:cBhvr>
                                      <p:tavLst>
                                        <p:tav tm="0" fmla="#ppt_y-sin(pi*$)/9">
                                          <p:val>
                                            <p:fltVal val="0"/>
                                          </p:val>
                                        </p:tav>
                                        <p:tav tm="100000">
                                          <p:val>
                                            <p:fltVal val="1"/>
                                          </p:val>
                                        </p:tav>
                                      </p:tavLst>
                                    </p:anim>
                                    <p:anim calcmode="lin" valueType="num">
                                      <p:cBhvr>
                                        <p:cTn id="193" dur="332" tmFilter="0, 0; 0.125,0.2665; 0.25,0.4; 0.375,0.465; 0.5,0.5;  0.625,0.535; 0.75,0.6; 0.875,0.7335; 1,1">
                                          <p:stCondLst>
                                            <p:cond delay="1324"/>
                                          </p:stCondLst>
                                        </p:cTn>
                                        <p:tgtEl>
                                          <p:spTgt spid="44"/>
                                        </p:tgtEl>
                                        <p:attrNameLst>
                                          <p:attrName>ppt_y</p:attrName>
                                        </p:attrNameLst>
                                      </p:cBhvr>
                                      <p:tavLst>
                                        <p:tav tm="0" fmla="#ppt_y-sin(pi*$)/27">
                                          <p:val>
                                            <p:fltVal val="0"/>
                                          </p:val>
                                        </p:tav>
                                        <p:tav tm="100000">
                                          <p:val>
                                            <p:fltVal val="1"/>
                                          </p:val>
                                        </p:tav>
                                      </p:tavLst>
                                    </p:anim>
                                    <p:anim calcmode="lin" valueType="num">
                                      <p:cBhvr>
                                        <p:cTn id="194" dur="164" tmFilter="0, 0; 0.125,0.2665; 0.25,0.4; 0.375,0.465; 0.5,0.5;  0.625,0.535; 0.75,0.6; 0.875,0.7335; 1,1">
                                          <p:stCondLst>
                                            <p:cond delay="1656"/>
                                          </p:stCondLst>
                                        </p:cTn>
                                        <p:tgtEl>
                                          <p:spTgt spid="44"/>
                                        </p:tgtEl>
                                        <p:attrNameLst>
                                          <p:attrName>ppt_y</p:attrName>
                                        </p:attrNameLst>
                                      </p:cBhvr>
                                      <p:tavLst>
                                        <p:tav tm="0" fmla="#ppt_y-sin(pi*$)/81">
                                          <p:val>
                                            <p:fltVal val="0"/>
                                          </p:val>
                                        </p:tav>
                                        <p:tav tm="100000">
                                          <p:val>
                                            <p:fltVal val="1"/>
                                          </p:val>
                                        </p:tav>
                                      </p:tavLst>
                                    </p:anim>
                                    <p:animScale>
                                      <p:cBhvr>
                                        <p:cTn id="195" dur="26">
                                          <p:stCondLst>
                                            <p:cond delay="650"/>
                                          </p:stCondLst>
                                        </p:cTn>
                                        <p:tgtEl>
                                          <p:spTgt spid="44"/>
                                        </p:tgtEl>
                                      </p:cBhvr>
                                      <p:to x="100000" y="60000"/>
                                    </p:animScale>
                                    <p:animScale>
                                      <p:cBhvr>
                                        <p:cTn id="196" dur="166" decel="50000">
                                          <p:stCondLst>
                                            <p:cond delay="676"/>
                                          </p:stCondLst>
                                        </p:cTn>
                                        <p:tgtEl>
                                          <p:spTgt spid="44"/>
                                        </p:tgtEl>
                                      </p:cBhvr>
                                      <p:to x="100000" y="100000"/>
                                    </p:animScale>
                                    <p:animScale>
                                      <p:cBhvr>
                                        <p:cTn id="197" dur="26">
                                          <p:stCondLst>
                                            <p:cond delay="1312"/>
                                          </p:stCondLst>
                                        </p:cTn>
                                        <p:tgtEl>
                                          <p:spTgt spid="44"/>
                                        </p:tgtEl>
                                      </p:cBhvr>
                                      <p:to x="100000" y="80000"/>
                                    </p:animScale>
                                    <p:animScale>
                                      <p:cBhvr>
                                        <p:cTn id="198" dur="166" decel="50000">
                                          <p:stCondLst>
                                            <p:cond delay="1338"/>
                                          </p:stCondLst>
                                        </p:cTn>
                                        <p:tgtEl>
                                          <p:spTgt spid="44"/>
                                        </p:tgtEl>
                                      </p:cBhvr>
                                      <p:to x="100000" y="100000"/>
                                    </p:animScale>
                                    <p:animScale>
                                      <p:cBhvr>
                                        <p:cTn id="199" dur="26">
                                          <p:stCondLst>
                                            <p:cond delay="1642"/>
                                          </p:stCondLst>
                                        </p:cTn>
                                        <p:tgtEl>
                                          <p:spTgt spid="44"/>
                                        </p:tgtEl>
                                      </p:cBhvr>
                                      <p:to x="100000" y="90000"/>
                                    </p:animScale>
                                    <p:animScale>
                                      <p:cBhvr>
                                        <p:cTn id="200" dur="166" decel="50000">
                                          <p:stCondLst>
                                            <p:cond delay="1668"/>
                                          </p:stCondLst>
                                        </p:cTn>
                                        <p:tgtEl>
                                          <p:spTgt spid="44"/>
                                        </p:tgtEl>
                                      </p:cBhvr>
                                      <p:to x="100000" y="100000"/>
                                    </p:animScale>
                                    <p:animScale>
                                      <p:cBhvr>
                                        <p:cTn id="201" dur="26">
                                          <p:stCondLst>
                                            <p:cond delay="1808"/>
                                          </p:stCondLst>
                                        </p:cTn>
                                        <p:tgtEl>
                                          <p:spTgt spid="44"/>
                                        </p:tgtEl>
                                      </p:cBhvr>
                                      <p:to x="100000" y="95000"/>
                                    </p:animScale>
                                    <p:animScale>
                                      <p:cBhvr>
                                        <p:cTn id="202" dur="166" decel="50000">
                                          <p:stCondLst>
                                            <p:cond delay="1834"/>
                                          </p:stCondLst>
                                        </p:cTn>
                                        <p:tgtEl>
                                          <p:spTgt spid="44"/>
                                        </p:tgtEl>
                                      </p:cBhvr>
                                      <p:to x="100000" y="100000"/>
                                    </p:animScale>
                                  </p:childTnLst>
                                </p:cTn>
                              </p:par>
                              <p:par>
                                <p:cTn id="203" presetID="26" presetClass="entr" presetSubtype="0" fill="hold" nodeType="withEffect">
                                  <p:stCondLst>
                                    <p:cond delay="0"/>
                                  </p:stCondLst>
                                  <p:childTnLst>
                                    <p:set>
                                      <p:cBhvr>
                                        <p:cTn id="204" dur="1" fill="hold">
                                          <p:stCondLst>
                                            <p:cond delay="0"/>
                                          </p:stCondLst>
                                        </p:cTn>
                                        <p:tgtEl>
                                          <p:spTgt spid="7182"/>
                                        </p:tgtEl>
                                        <p:attrNameLst>
                                          <p:attrName>style.visibility</p:attrName>
                                        </p:attrNameLst>
                                      </p:cBhvr>
                                      <p:to>
                                        <p:strVal val="visible"/>
                                      </p:to>
                                    </p:set>
                                    <p:animEffect transition="in" filter="wipe(down)">
                                      <p:cBhvr>
                                        <p:cTn id="205" dur="580">
                                          <p:stCondLst>
                                            <p:cond delay="0"/>
                                          </p:stCondLst>
                                        </p:cTn>
                                        <p:tgtEl>
                                          <p:spTgt spid="7182"/>
                                        </p:tgtEl>
                                      </p:cBhvr>
                                    </p:animEffect>
                                    <p:anim calcmode="lin" valueType="num">
                                      <p:cBhvr>
                                        <p:cTn id="206" dur="1822" tmFilter="0,0; 0.14,0.36; 0.43,0.73; 0.71,0.91; 1.0,1.0">
                                          <p:stCondLst>
                                            <p:cond delay="0"/>
                                          </p:stCondLst>
                                        </p:cTn>
                                        <p:tgtEl>
                                          <p:spTgt spid="7182"/>
                                        </p:tgtEl>
                                        <p:attrNameLst>
                                          <p:attrName>ppt_x</p:attrName>
                                        </p:attrNameLst>
                                      </p:cBhvr>
                                      <p:tavLst>
                                        <p:tav tm="0">
                                          <p:val>
                                            <p:strVal val="#ppt_x-0.25"/>
                                          </p:val>
                                        </p:tav>
                                        <p:tav tm="100000">
                                          <p:val>
                                            <p:strVal val="#ppt_x"/>
                                          </p:val>
                                        </p:tav>
                                      </p:tavLst>
                                    </p:anim>
                                    <p:anim calcmode="lin" valueType="num">
                                      <p:cBhvr>
                                        <p:cTn id="207" dur="664" tmFilter="0.0,0.0; 0.25,0.07; 0.50,0.2; 0.75,0.467; 1.0,1.0">
                                          <p:stCondLst>
                                            <p:cond delay="0"/>
                                          </p:stCondLst>
                                        </p:cTn>
                                        <p:tgtEl>
                                          <p:spTgt spid="7182"/>
                                        </p:tgtEl>
                                        <p:attrNameLst>
                                          <p:attrName>ppt_y</p:attrName>
                                        </p:attrNameLst>
                                      </p:cBhvr>
                                      <p:tavLst>
                                        <p:tav tm="0" fmla="#ppt_y-sin(pi*$)/3">
                                          <p:val>
                                            <p:fltVal val="0.5"/>
                                          </p:val>
                                        </p:tav>
                                        <p:tav tm="100000">
                                          <p:val>
                                            <p:fltVal val="1"/>
                                          </p:val>
                                        </p:tav>
                                      </p:tavLst>
                                    </p:anim>
                                    <p:anim calcmode="lin" valueType="num">
                                      <p:cBhvr>
                                        <p:cTn id="208" dur="664" tmFilter="0, 0; 0.125,0.2665; 0.25,0.4; 0.375,0.465; 0.5,0.5;  0.625,0.535; 0.75,0.6; 0.875,0.7335; 1,1">
                                          <p:stCondLst>
                                            <p:cond delay="664"/>
                                          </p:stCondLst>
                                        </p:cTn>
                                        <p:tgtEl>
                                          <p:spTgt spid="7182"/>
                                        </p:tgtEl>
                                        <p:attrNameLst>
                                          <p:attrName>ppt_y</p:attrName>
                                        </p:attrNameLst>
                                      </p:cBhvr>
                                      <p:tavLst>
                                        <p:tav tm="0" fmla="#ppt_y-sin(pi*$)/9">
                                          <p:val>
                                            <p:fltVal val="0"/>
                                          </p:val>
                                        </p:tav>
                                        <p:tav tm="100000">
                                          <p:val>
                                            <p:fltVal val="1"/>
                                          </p:val>
                                        </p:tav>
                                      </p:tavLst>
                                    </p:anim>
                                    <p:anim calcmode="lin" valueType="num">
                                      <p:cBhvr>
                                        <p:cTn id="209" dur="332" tmFilter="0, 0; 0.125,0.2665; 0.25,0.4; 0.375,0.465; 0.5,0.5;  0.625,0.535; 0.75,0.6; 0.875,0.7335; 1,1">
                                          <p:stCondLst>
                                            <p:cond delay="1324"/>
                                          </p:stCondLst>
                                        </p:cTn>
                                        <p:tgtEl>
                                          <p:spTgt spid="7182"/>
                                        </p:tgtEl>
                                        <p:attrNameLst>
                                          <p:attrName>ppt_y</p:attrName>
                                        </p:attrNameLst>
                                      </p:cBhvr>
                                      <p:tavLst>
                                        <p:tav tm="0" fmla="#ppt_y-sin(pi*$)/27">
                                          <p:val>
                                            <p:fltVal val="0"/>
                                          </p:val>
                                        </p:tav>
                                        <p:tav tm="100000">
                                          <p:val>
                                            <p:fltVal val="1"/>
                                          </p:val>
                                        </p:tav>
                                      </p:tavLst>
                                    </p:anim>
                                    <p:anim calcmode="lin" valueType="num">
                                      <p:cBhvr>
                                        <p:cTn id="210" dur="164" tmFilter="0, 0; 0.125,0.2665; 0.25,0.4; 0.375,0.465; 0.5,0.5;  0.625,0.535; 0.75,0.6; 0.875,0.7335; 1,1">
                                          <p:stCondLst>
                                            <p:cond delay="1656"/>
                                          </p:stCondLst>
                                        </p:cTn>
                                        <p:tgtEl>
                                          <p:spTgt spid="7182"/>
                                        </p:tgtEl>
                                        <p:attrNameLst>
                                          <p:attrName>ppt_y</p:attrName>
                                        </p:attrNameLst>
                                      </p:cBhvr>
                                      <p:tavLst>
                                        <p:tav tm="0" fmla="#ppt_y-sin(pi*$)/81">
                                          <p:val>
                                            <p:fltVal val="0"/>
                                          </p:val>
                                        </p:tav>
                                        <p:tav tm="100000">
                                          <p:val>
                                            <p:fltVal val="1"/>
                                          </p:val>
                                        </p:tav>
                                      </p:tavLst>
                                    </p:anim>
                                    <p:animScale>
                                      <p:cBhvr>
                                        <p:cTn id="211" dur="26">
                                          <p:stCondLst>
                                            <p:cond delay="650"/>
                                          </p:stCondLst>
                                        </p:cTn>
                                        <p:tgtEl>
                                          <p:spTgt spid="7182"/>
                                        </p:tgtEl>
                                      </p:cBhvr>
                                      <p:to x="100000" y="60000"/>
                                    </p:animScale>
                                    <p:animScale>
                                      <p:cBhvr>
                                        <p:cTn id="212" dur="166" decel="50000">
                                          <p:stCondLst>
                                            <p:cond delay="676"/>
                                          </p:stCondLst>
                                        </p:cTn>
                                        <p:tgtEl>
                                          <p:spTgt spid="7182"/>
                                        </p:tgtEl>
                                      </p:cBhvr>
                                      <p:to x="100000" y="100000"/>
                                    </p:animScale>
                                    <p:animScale>
                                      <p:cBhvr>
                                        <p:cTn id="213" dur="26">
                                          <p:stCondLst>
                                            <p:cond delay="1312"/>
                                          </p:stCondLst>
                                        </p:cTn>
                                        <p:tgtEl>
                                          <p:spTgt spid="7182"/>
                                        </p:tgtEl>
                                      </p:cBhvr>
                                      <p:to x="100000" y="80000"/>
                                    </p:animScale>
                                    <p:animScale>
                                      <p:cBhvr>
                                        <p:cTn id="214" dur="166" decel="50000">
                                          <p:stCondLst>
                                            <p:cond delay="1338"/>
                                          </p:stCondLst>
                                        </p:cTn>
                                        <p:tgtEl>
                                          <p:spTgt spid="7182"/>
                                        </p:tgtEl>
                                      </p:cBhvr>
                                      <p:to x="100000" y="100000"/>
                                    </p:animScale>
                                    <p:animScale>
                                      <p:cBhvr>
                                        <p:cTn id="215" dur="26">
                                          <p:stCondLst>
                                            <p:cond delay="1642"/>
                                          </p:stCondLst>
                                        </p:cTn>
                                        <p:tgtEl>
                                          <p:spTgt spid="7182"/>
                                        </p:tgtEl>
                                      </p:cBhvr>
                                      <p:to x="100000" y="90000"/>
                                    </p:animScale>
                                    <p:animScale>
                                      <p:cBhvr>
                                        <p:cTn id="216" dur="166" decel="50000">
                                          <p:stCondLst>
                                            <p:cond delay="1668"/>
                                          </p:stCondLst>
                                        </p:cTn>
                                        <p:tgtEl>
                                          <p:spTgt spid="7182"/>
                                        </p:tgtEl>
                                      </p:cBhvr>
                                      <p:to x="100000" y="100000"/>
                                    </p:animScale>
                                    <p:animScale>
                                      <p:cBhvr>
                                        <p:cTn id="217" dur="26">
                                          <p:stCondLst>
                                            <p:cond delay="1808"/>
                                          </p:stCondLst>
                                        </p:cTn>
                                        <p:tgtEl>
                                          <p:spTgt spid="7182"/>
                                        </p:tgtEl>
                                      </p:cBhvr>
                                      <p:to x="100000" y="95000"/>
                                    </p:animScale>
                                    <p:animScale>
                                      <p:cBhvr>
                                        <p:cTn id="218" dur="166" decel="50000">
                                          <p:stCondLst>
                                            <p:cond delay="1834"/>
                                          </p:stCondLst>
                                        </p:cTn>
                                        <p:tgtEl>
                                          <p:spTgt spid="718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173" grpId="0" animBg="1"/>
      <p:bldP spid="7173" grpId="1" animBg="1"/>
      <p:bldP spid="36" grpId="0" animBg="1"/>
      <p:bldP spid="36" grpId="1" animBg="1"/>
      <p:bldP spid="40" grpId="0" animBg="1"/>
      <p:bldP spid="40" grpId="1" animBg="1"/>
      <p:bldP spid="44" grpId="0" animBg="1"/>
      <p:bldP spid="44"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0" y="86033"/>
            <a:ext cx="12192000" cy="6664009"/>
            <a:chOff x="0" y="0"/>
            <a:chExt cx="9144000" cy="5132867"/>
          </a:xfrm>
        </p:grpSpPr>
        <p:cxnSp>
          <p:nvCxnSpPr>
            <p:cNvPr id="29" name="Straight Connector 28"/>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sp>
        <p:nvSpPr>
          <p:cNvPr id="5" name="TextBox 4"/>
          <p:cNvSpPr txBox="1"/>
          <p:nvPr/>
        </p:nvSpPr>
        <p:spPr>
          <a:xfrm>
            <a:off x="4722352" y="313412"/>
            <a:ext cx="4022255" cy="748988"/>
          </a:xfrm>
          <a:prstGeom prst="rect">
            <a:avLst/>
          </a:prstGeom>
          <a:noFill/>
        </p:spPr>
        <p:txBody>
          <a:bodyPr wrap="none" rtlCol="0">
            <a:spAutoFit/>
          </a:bodyPr>
          <a:lstStyle/>
          <a:p>
            <a:pPr defTabSz="1219200">
              <a:buClr>
                <a:srgbClr val="000000"/>
              </a:buClr>
            </a:pPr>
            <a:r>
              <a:rPr lang="en-US" sz="4265" b="1" kern="0">
                <a:solidFill>
                  <a:srgbClr val="FF0000"/>
                </a:solidFill>
                <a:latin typeface="Arial" panose="020B0604020202020204"/>
                <a:cs typeface="Arial" panose="020B0604020202020204"/>
                <a:sym typeface="Arial" panose="020B0604020202020204"/>
              </a:rPr>
              <a:t>Luyện đọc câu</a:t>
            </a:r>
            <a:endParaRPr lang="en-US" sz="4265" b="1" kern="0">
              <a:solidFill>
                <a:srgbClr val="FF0000"/>
              </a:solidFill>
              <a:latin typeface="Arial" panose="020B0604020202020204"/>
              <a:cs typeface="Arial" panose="020B0604020202020204"/>
              <a:sym typeface="Arial" panose="020B0604020202020204"/>
            </a:endParaRPr>
          </a:p>
        </p:txBody>
      </p:sp>
      <p:sp>
        <p:nvSpPr>
          <p:cNvPr id="31" name="Rectangle 30"/>
          <p:cNvSpPr/>
          <p:nvPr/>
        </p:nvSpPr>
        <p:spPr>
          <a:xfrm>
            <a:off x="882283" y="3565740"/>
            <a:ext cx="10813637" cy="1815690"/>
          </a:xfrm>
          <a:prstGeom prst="rect">
            <a:avLst/>
          </a:prstGeom>
          <a:solidFill>
            <a:schemeClr val="accent4">
              <a:lumMod val="20000"/>
              <a:lumOff val="80000"/>
            </a:schemeClr>
          </a:solidFill>
        </p:spPr>
        <p:txBody>
          <a:bodyPr wrap="square">
            <a:spAutoFit/>
          </a:bodyPr>
          <a:lstStyle/>
          <a:p>
            <a:pPr defTabSz="1219200">
              <a:buClr>
                <a:srgbClr val="000000"/>
              </a:buClr>
            </a:pPr>
            <a:r>
              <a:rPr lang="en-US" sz="3735" kern="0">
                <a:solidFill>
                  <a:srgbClr val="0418AC"/>
                </a:solidFill>
                <a:latin typeface="Arial" panose="020B0604020202020204"/>
                <a:cs typeface="Arial" panose="020B0604020202020204"/>
                <a:sym typeface="Arial" panose="020B0604020202020204"/>
              </a:rPr>
              <a:t>   Một hôm, đến sân bóng thấy gấu đang luyện tập, các bạn ngạc nhiên nhìn gấu rồi nói: “Cậu giỏi quá!”, “Này, vào đội tớ nhé!”, “Vào đội tớ đi!”.</a:t>
            </a:r>
            <a:endParaRPr lang="en-US" sz="3735" kern="0">
              <a:solidFill>
                <a:srgbClr val="0418AC"/>
              </a:solidFill>
              <a:latin typeface="Arial" panose="020B0604020202020204"/>
              <a:cs typeface="Arial" panose="020B0604020202020204"/>
              <a:sym typeface="Arial" panose="020B0604020202020204"/>
            </a:endParaRPr>
          </a:p>
        </p:txBody>
      </p:sp>
      <p:cxnSp>
        <p:nvCxnSpPr>
          <p:cNvPr id="3" name="Straight Connector 2"/>
          <p:cNvCxnSpPr/>
          <p:nvPr/>
        </p:nvCxnSpPr>
        <p:spPr>
          <a:xfrm flipH="1">
            <a:off x="3321023" y="3743004"/>
            <a:ext cx="185737" cy="5643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6289103" y="3626997"/>
            <a:ext cx="185737" cy="5643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1744114" y="4191390"/>
            <a:ext cx="185737" cy="5643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8497201" y="4191390"/>
            <a:ext cx="185737" cy="5643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9743726" y="4191389"/>
            <a:ext cx="185737" cy="5643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10467249" y="4755782"/>
            <a:ext cx="185737" cy="5643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10589014" y="4755782"/>
            <a:ext cx="185737" cy="5643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7038820" y="4755782"/>
            <a:ext cx="185737" cy="5643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2170369" y="4852298"/>
            <a:ext cx="185737" cy="5643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54" name="Rectangle 53"/>
          <p:cNvSpPr/>
          <p:nvPr/>
        </p:nvSpPr>
        <p:spPr>
          <a:xfrm>
            <a:off x="840170" y="1570566"/>
            <a:ext cx="10897865" cy="1241237"/>
          </a:xfrm>
          <a:prstGeom prst="rect">
            <a:avLst/>
          </a:prstGeom>
          <a:solidFill>
            <a:schemeClr val="accent4">
              <a:lumMod val="20000"/>
              <a:lumOff val="80000"/>
            </a:schemeClr>
          </a:solidFill>
        </p:spPr>
        <p:txBody>
          <a:bodyPr wrap="square">
            <a:spAutoFit/>
          </a:bodyPr>
          <a:lstStyle/>
          <a:p>
            <a:pPr defTabSz="1219200">
              <a:buClr>
                <a:srgbClr val="000000"/>
              </a:buClr>
            </a:pPr>
            <a:r>
              <a:rPr lang="en-US" sz="3735" kern="0">
                <a:solidFill>
                  <a:srgbClr val="0418AC"/>
                </a:solidFill>
                <a:latin typeface="Arial" panose="020B0604020202020204"/>
                <a:cs typeface="Arial" panose="020B0604020202020204"/>
                <a:sym typeface="Arial" panose="020B0604020202020204"/>
              </a:rPr>
              <a:t>   Nhưng thấy gấu con có vẻ chậm chạp và đá bóng không tốt nên chưa đội nào muốn nhận cậu.</a:t>
            </a:r>
            <a:endParaRPr lang="en-US" sz="3735" kern="0">
              <a:solidFill>
                <a:srgbClr val="0418AC"/>
              </a:solidFill>
              <a:latin typeface="Arial" panose="020B0604020202020204"/>
              <a:cs typeface="Arial" panose="020B0604020202020204"/>
              <a:sym typeface="Arial" panose="020B0604020202020204"/>
            </a:endParaRPr>
          </a:p>
        </p:txBody>
      </p:sp>
      <p:cxnSp>
        <p:nvCxnSpPr>
          <p:cNvPr id="6" name="Straight Connector 5"/>
          <p:cNvCxnSpPr/>
          <p:nvPr/>
        </p:nvCxnSpPr>
        <p:spPr>
          <a:xfrm flipH="1">
            <a:off x="9351818" y="1626792"/>
            <a:ext cx="130288" cy="5643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a:off x="4100945" y="2163050"/>
            <a:ext cx="130288" cy="5643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H="1">
            <a:off x="11416145" y="2183262"/>
            <a:ext cx="130288" cy="5643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H="1">
            <a:off x="11542304" y="2191184"/>
            <a:ext cx="130288" cy="5643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1000"/>
                                        <p:tgtEl>
                                          <p:spTgt spid="54"/>
                                        </p:tgtEl>
                                      </p:cBhvr>
                                    </p:animEffect>
                                    <p:anim calcmode="lin" valueType="num">
                                      <p:cBhvr>
                                        <p:cTn id="8" dur="1000" fill="hold"/>
                                        <p:tgtEl>
                                          <p:spTgt spid="54"/>
                                        </p:tgtEl>
                                        <p:attrNameLst>
                                          <p:attrName>ppt_x</p:attrName>
                                        </p:attrNameLst>
                                      </p:cBhvr>
                                      <p:tavLst>
                                        <p:tav tm="0">
                                          <p:val>
                                            <p:strVal val="#ppt_x"/>
                                          </p:val>
                                        </p:tav>
                                        <p:tav tm="100000">
                                          <p:val>
                                            <p:strVal val="#ppt_x"/>
                                          </p:val>
                                        </p:tav>
                                      </p:tavLst>
                                    </p:anim>
                                    <p:anim calcmode="lin" valueType="num">
                                      <p:cBhvr>
                                        <p:cTn id="9"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in)">
                                      <p:cBhvr>
                                        <p:cTn id="14" dur="2000"/>
                                        <p:tgtEl>
                                          <p:spTgt spid="6"/>
                                        </p:tgtEl>
                                      </p:cBhvr>
                                    </p:animEffect>
                                  </p:childTnLst>
                                </p:cTn>
                              </p:par>
                              <p:par>
                                <p:cTn id="15" presetID="6" presetClass="entr" presetSubtype="16" fill="hold" nodeType="with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circle(in)">
                                      <p:cBhvr>
                                        <p:cTn id="17" dur="2000"/>
                                        <p:tgtEl>
                                          <p:spTgt spid="55"/>
                                        </p:tgtEl>
                                      </p:cBhvr>
                                    </p:animEffect>
                                  </p:childTnLst>
                                </p:cTn>
                              </p:par>
                              <p:par>
                                <p:cTn id="18" presetID="6" presetClass="entr" presetSubtype="16" fill="hold" nodeType="withEffect">
                                  <p:stCondLst>
                                    <p:cond delay="0"/>
                                  </p:stCondLst>
                                  <p:childTnLst>
                                    <p:set>
                                      <p:cBhvr>
                                        <p:cTn id="19" dur="1" fill="hold">
                                          <p:stCondLst>
                                            <p:cond delay="0"/>
                                          </p:stCondLst>
                                        </p:cTn>
                                        <p:tgtEl>
                                          <p:spTgt spid="56"/>
                                        </p:tgtEl>
                                        <p:attrNameLst>
                                          <p:attrName>style.visibility</p:attrName>
                                        </p:attrNameLst>
                                      </p:cBhvr>
                                      <p:to>
                                        <p:strVal val="visible"/>
                                      </p:to>
                                    </p:set>
                                    <p:animEffect transition="in" filter="circle(in)">
                                      <p:cBhvr>
                                        <p:cTn id="20" dur="2000"/>
                                        <p:tgtEl>
                                          <p:spTgt spid="56"/>
                                        </p:tgtEl>
                                      </p:cBhvr>
                                    </p:animEffect>
                                  </p:childTnLst>
                                </p:cTn>
                              </p:par>
                              <p:par>
                                <p:cTn id="21" presetID="6" presetClass="entr" presetSubtype="16" fill="hold" nodeType="withEffect">
                                  <p:stCondLst>
                                    <p:cond delay="0"/>
                                  </p:stCondLst>
                                  <p:childTnLst>
                                    <p:set>
                                      <p:cBhvr>
                                        <p:cTn id="22" dur="1" fill="hold">
                                          <p:stCondLst>
                                            <p:cond delay="0"/>
                                          </p:stCondLst>
                                        </p:cTn>
                                        <p:tgtEl>
                                          <p:spTgt spid="57"/>
                                        </p:tgtEl>
                                        <p:attrNameLst>
                                          <p:attrName>style.visibility</p:attrName>
                                        </p:attrNameLst>
                                      </p:cBhvr>
                                      <p:to>
                                        <p:strVal val="visible"/>
                                      </p:to>
                                    </p:set>
                                    <p:animEffect transition="in" filter="circle(in)">
                                      <p:cBhvr>
                                        <p:cTn id="23" dur="2000"/>
                                        <p:tgtEl>
                                          <p:spTgt spid="5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barn(inVertical)">
                                      <p:cBhvr>
                                        <p:cTn id="28" dur="5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circle(in)">
                                      <p:cBhvr>
                                        <p:cTn id="33" dur="2000"/>
                                        <p:tgtEl>
                                          <p:spTgt spid="3"/>
                                        </p:tgtEl>
                                      </p:cBhvr>
                                    </p:animEffect>
                                  </p:childTnLst>
                                </p:cTn>
                              </p:par>
                              <p:par>
                                <p:cTn id="34" presetID="6" presetClass="entr" presetSubtype="16" fill="hold"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circle(in)">
                                      <p:cBhvr>
                                        <p:cTn id="36" dur="2000"/>
                                        <p:tgtEl>
                                          <p:spTgt spid="32"/>
                                        </p:tgtEl>
                                      </p:cBhvr>
                                    </p:animEffect>
                                  </p:childTnLst>
                                </p:cTn>
                              </p:par>
                              <p:par>
                                <p:cTn id="37" presetID="6" presetClass="entr" presetSubtype="16" fill="hold" nodeType="with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circle(in)">
                                      <p:cBhvr>
                                        <p:cTn id="39" dur="2000"/>
                                        <p:tgtEl>
                                          <p:spTgt spid="33"/>
                                        </p:tgtEl>
                                      </p:cBhvr>
                                    </p:animEffect>
                                  </p:childTnLst>
                                </p:cTn>
                              </p:par>
                              <p:par>
                                <p:cTn id="40" presetID="6" presetClass="entr" presetSubtype="16" fill="hold" nodeType="with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circle(in)">
                                      <p:cBhvr>
                                        <p:cTn id="42" dur="2000"/>
                                        <p:tgtEl>
                                          <p:spTgt spid="35"/>
                                        </p:tgtEl>
                                      </p:cBhvr>
                                    </p:animEffect>
                                  </p:childTnLst>
                                </p:cTn>
                              </p:par>
                              <p:par>
                                <p:cTn id="43" presetID="6" presetClass="entr" presetSubtype="16" fill="hold" nodeType="with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circle(in)">
                                      <p:cBhvr>
                                        <p:cTn id="45" dur="2000"/>
                                        <p:tgtEl>
                                          <p:spTgt spid="36"/>
                                        </p:tgtEl>
                                      </p:cBhvr>
                                    </p:animEffect>
                                  </p:childTnLst>
                                </p:cTn>
                              </p:par>
                              <p:par>
                                <p:cTn id="46" presetID="6" presetClass="entr" presetSubtype="16" fill="hold" nodeType="with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circle(in)">
                                      <p:cBhvr>
                                        <p:cTn id="48" dur="2000"/>
                                        <p:tgtEl>
                                          <p:spTgt spid="18"/>
                                        </p:tgtEl>
                                      </p:cBhvr>
                                    </p:animEffect>
                                  </p:childTnLst>
                                </p:cTn>
                              </p:par>
                              <p:par>
                                <p:cTn id="49" presetID="6" presetClass="entr" presetSubtype="16" fill="hold" nodeType="withEffect">
                                  <p:stCondLst>
                                    <p:cond delay="0"/>
                                  </p:stCondLst>
                                  <p:childTnLst>
                                    <p:set>
                                      <p:cBhvr>
                                        <p:cTn id="50" dur="1" fill="hold">
                                          <p:stCondLst>
                                            <p:cond delay="0"/>
                                          </p:stCondLst>
                                        </p:cTn>
                                        <p:tgtEl>
                                          <p:spTgt spid="39"/>
                                        </p:tgtEl>
                                        <p:attrNameLst>
                                          <p:attrName>style.visibility</p:attrName>
                                        </p:attrNameLst>
                                      </p:cBhvr>
                                      <p:to>
                                        <p:strVal val="visible"/>
                                      </p:to>
                                    </p:set>
                                    <p:animEffect transition="in" filter="circle(in)">
                                      <p:cBhvr>
                                        <p:cTn id="51" dur="2000"/>
                                        <p:tgtEl>
                                          <p:spTgt spid="39"/>
                                        </p:tgtEl>
                                      </p:cBhvr>
                                    </p:animEffect>
                                  </p:childTnLst>
                                </p:cTn>
                              </p:par>
                              <p:par>
                                <p:cTn id="52" presetID="6" presetClass="entr" presetSubtype="16" fill="hold" nodeType="with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circle(in)">
                                      <p:cBhvr>
                                        <p:cTn id="54" dur="2000"/>
                                        <p:tgtEl>
                                          <p:spTgt spid="38"/>
                                        </p:tgtEl>
                                      </p:cBhvr>
                                    </p:animEffect>
                                  </p:childTnLst>
                                </p:cTn>
                              </p:par>
                              <p:par>
                                <p:cTn id="55" presetID="6" presetClass="entr" presetSubtype="16" fill="hold" nodeType="withEffect">
                                  <p:stCondLst>
                                    <p:cond delay="0"/>
                                  </p:stCondLst>
                                  <p:childTnLst>
                                    <p:set>
                                      <p:cBhvr>
                                        <p:cTn id="56" dur="1" fill="hold">
                                          <p:stCondLst>
                                            <p:cond delay="0"/>
                                          </p:stCondLst>
                                        </p:cTn>
                                        <p:tgtEl>
                                          <p:spTgt spid="37"/>
                                        </p:tgtEl>
                                        <p:attrNameLst>
                                          <p:attrName>style.visibility</p:attrName>
                                        </p:attrNameLst>
                                      </p:cBhvr>
                                      <p:to>
                                        <p:strVal val="visible"/>
                                      </p:to>
                                    </p:set>
                                    <p:animEffect transition="in" filter="circle(in)">
                                      <p:cBhvr>
                                        <p:cTn id="57" dur="2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54" grpId="0" animBg="1"/>
    </p:bldLst>
  </p:timing>
</p:sld>
</file>

<file path=ppt/tags/tag1.xml><?xml version="1.0" encoding="utf-8"?>
<p:tagLst xmlns:p="http://schemas.openxmlformats.org/presentationml/2006/main">
  <p:tag name="PA" val="v3.0.0"/>
</p:tagLst>
</file>

<file path=ppt/tags/tag10.xml><?xml version="1.0" encoding="utf-8"?>
<p:tagLst xmlns:p="http://schemas.openxmlformats.org/presentationml/2006/main">
  <p:tag name="MH" val="20151007154213"/>
  <p:tag name="MH_LIBRARY" val="GRAPHIC"/>
  <p:tag name="MH_ORDER" val="AutoShape 14"/>
</p:tagLst>
</file>

<file path=ppt/tags/tag2.xml><?xml version="1.0" encoding="utf-8"?>
<p:tagLst xmlns:p="http://schemas.openxmlformats.org/presentationml/2006/main">
  <p:tag name="MH" val="20151007154213"/>
  <p:tag name="MH_LIBRARY" val="GRAPHIC"/>
  <p:tag name="MH_ORDER" val="Text Box 4"/>
</p:tagLst>
</file>

<file path=ppt/tags/tag3.xml><?xml version="1.0" encoding="utf-8"?>
<p:tagLst xmlns:p="http://schemas.openxmlformats.org/presentationml/2006/main">
  <p:tag name="MH" val="20151007154213"/>
  <p:tag name="MH_LIBRARY" val="GRAPHIC"/>
  <p:tag name="MH_ORDER" val="Line 13"/>
</p:tagLst>
</file>

<file path=ppt/tags/tag4.xml><?xml version="1.0" encoding="utf-8"?>
<p:tagLst xmlns:p="http://schemas.openxmlformats.org/presentationml/2006/main">
  <p:tag name="MH" val="20151007154213"/>
  <p:tag name="MH_LIBRARY" val="GRAPHIC"/>
  <p:tag name="MH_ORDER" val="AutoShape 14"/>
</p:tagLst>
</file>

<file path=ppt/tags/tag5.xml><?xml version="1.0" encoding="utf-8"?>
<p:tagLst xmlns:p="http://schemas.openxmlformats.org/presentationml/2006/main">
  <p:tag name="MH" val="20151007154213"/>
  <p:tag name="MH_LIBRARY" val="GRAPHIC"/>
  <p:tag name="MH_ORDER" val="Line 13"/>
</p:tagLst>
</file>

<file path=ppt/tags/tag6.xml><?xml version="1.0" encoding="utf-8"?>
<p:tagLst xmlns:p="http://schemas.openxmlformats.org/presentationml/2006/main">
  <p:tag name="MH" val="20151007154213"/>
  <p:tag name="MH_LIBRARY" val="GRAPHIC"/>
  <p:tag name="MH_ORDER" val="AutoShape 14"/>
</p:tagLst>
</file>

<file path=ppt/tags/tag7.xml><?xml version="1.0" encoding="utf-8"?>
<p:tagLst xmlns:p="http://schemas.openxmlformats.org/presentationml/2006/main">
  <p:tag name="MH" val="20151007154213"/>
  <p:tag name="MH_LIBRARY" val="GRAPHIC"/>
  <p:tag name="MH_ORDER" val="Line 13"/>
</p:tagLst>
</file>

<file path=ppt/tags/tag8.xml><?xml version="1.0" encoding="utf-8"?>
<p:tagLst xmlns:p="http://schemas.openxmlformats.org/presentationml/2006/main">
  <p:tag name="MH" val="20151007154213"/>
  <p:tag name="MH_LIBRARY" val="GRAPHIC"/>
  <p:tag name="MH_ORDER" val="AutoShape 14"/>
</p:tagLst>
</file>

<file path=ppt/tags/tag9.xml><?xml version="1.0" encoding="utf-8"?>
<p:tagLst xmlns:p="http://schemas.openxmlformats.org/presentationml/2006/main">
  <p:tag name="MH" val="20151007154213"/>
  <p:tag name="MH_LIBRARY" val="GRAPHIC"/>
  <p:tag name="MH_ORDER" val="Line 13"/>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2402</Words>
  <Application>WPS Presentation</Application>
  <PresentationFormat>Widescreen</PresentationFormat>
  <Paragraphs>166</Paragraphs>
  <Slides>28</Slides>
  <Notes>18</Notes>
  <HiddenSlides>0</HiddenSlides>
  <MMClips>15</MMClips>
  <ScaleCrop>false</ScaleCrop>
  <HeadingPairs>
    <vt:vector size="6" baseType="variant">
      <vt:variant>
        <vt:lpstr>已用的字体</vt:lpstr>
      </vt:variant>
      <vt:variant>
        <vt:i4>15</vt:i4>
      </vt:variant>
      <vt:variant>
        <vt:lpstr>主题</vt:lpstr>
      </vt:variant>
      <vt:variant>
        <vt:i4>14</vt:i4>
      </vt:variant>
      <vt:variant>
        <vt:lpstr>幻灯片标题</vt:lpstr>
      </vt:variant>
      <vt:variant>
        <vt:i4>28</vt:i4>
      </vt:variant>
    </vt:vector>
  </HeadingPairs>
  <TitlesOfParts>
    <vt:vector size="57" baseType="lpstr">
      <vt:lpstr>Arial</vt:lpstr>
      <vt:lpstr>SimSun</vt:lpstr>
      <vt:lpstr>Wingdings</vt:lpstr>
      <vt:lpstr>Calibri Light</vt:lpstr>
      <vt:lpstr>Calibri</vt:lpstr>
      <vt:lpstr>Calibri</vt:lpstr>
      <vt:lpstr>Microsoft YaHei</vt:lpstr>
      <vt:lpstr>Arial</vt:lpstr>
      <vt:lpstr>等线</vt:lpstr>
      <vt:lpstr>Times New Roman</vt:lpstr>
      <vt:lpstr>Arial-Rounded</vt:lpstr>
      <vt:lpstr>Segoe Print</vt:lpstr>
      <vt:lpstr>等线</vt:lpstr>
      <vt:lpstr>Arial Unicode MS</vt:lpstr>
      <vt:lpstr>Times New Roman</vt:lpstr>
      <vt:lpstr>Office 主题</vt:lpstr>
      <vt:lpstr>4_Office Theme</vt:lpstr>
      <vt:lpstr>5_Office Theme</vt:lpstr>
      <vt:lpstr>6_Office Theme</vt:lpstr>
      <vt:lpstr>Office Theme</vt:lpstr>
      <vt:lpstr>2_Office Theme</vt:lpstr>
      <vt:lpstr>7_Office Theme</vt:lpstr>
      <vt:lpstr>Office 主题​​</vt:lpstr>
      <vt:lpstr>2_Office 主题​​</vt:lpstr>
      <vt:lpstr>2_Office 主题</vt:lpstr>
      <vt:lpstr>4_Office 主题</vt:lpstr>
      <vt:lpstr>8_Office Theme</vt:lpstr>
      <vt:lpstr>1_Office Theme</vt:lpstr>
      <vt:lpstr>9_Office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cp:lastModifiedBy>
  <cp:revision>75</cp:revision>
  <dcterms:created xsi:type="dcterms:W3CDTF">2021-05-22T11:24:00Z</dcterms:created>
  <dcterms:modified xsi:type="dcterms:W3CDTF">2022-09-22T06:11:05Z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51643C7879B840CA813E3E4FD39DBB3E</vt:lpwstr>
  </property>
  <property fmtid="{D5CDD505-2E9C-101B-9397-08002B2CF9AE}" pid="3" name="KSOProductBuildVer">
    <vt:lpwstr>1033-11.2.0.11306</vt:lpwstr>
  </property>
</Properties>
</file>