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312" r:id="rId4"/>
    <p:sldId id="265" r:id="rId6"/>
    <p:sldId id="269" r:id="rId7"/>
    <p:sldId id="298" r:id="rId8"/>
    <p:sldId id="287" r:id="rId9"/>
    <p:sldId id="297" r:id="rId10"/>
    <p:sldId id="270" r:id="rId11"/>
    <p:sldId id="288" r:id="rId12"/>
    <p:sldId id="289" r:id="rId13"/>
    <p:sldId id="285" r:id="rId14"/>
    <p:sldId id="281" r:id="rId15"/>
    <p:sldId id="290" r:id="rId16"/>
    <p:sldId id="296" r:id="rId17"/>
    <p:sldId id="291" r:id="rId18"/>
    <p:sldId id="295" r:id="rId19"/>
    <p:sldId id="293" r:id="rId20"/>
    <p:sldId id="26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FFABEF-6893-4471-8405-40038D9BD55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7A4C8C-F171-4760-B764-16E889D678B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mc:AlternateContent xmlns:mc="http://schemas.openxmlformats.org/markup-compatibility/2006">
    <mc:Choice xmlns:p14="http://schemas.microsoft.com/office/powerpoint/2010/main" Requires="p14">
      <p:transition p14:dur="100">
        <p:cut/>
        <p:sndAc>
          <p:stSnd>
            <p:snd r:embed="rId2" name="applause.wav"/>
          </p:stSnd>
        </p:sndAc>
      </p:transition>
    </mc:Choice>
    <mc:Fallback>
      <p:transition>
        <p:cut/>
        <p:sndAc>
          <p:stSnd>
            <p:snd r:embed="rId2" name="applause.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mc:AlternateContent xmlns:mc="http://schemas.openxmlformats.org/markup-compatibility/2006">
    <mc:Choice xmlns:p14="http://schemas.microsoft.com/office/powerpoint/2010/main" Requires="p14">
      <p:transition p14:dur="100">
        <p:cut/>
        <p:sndAc>
          <p:stSnd>
            <p:snd r:embed="rId2" name="applause.wav"/>
          </p:stSnd>
        </p:sndAc>
      </p:transition>
    </mc:Choice>
    <mc:Fallback>
      <p:transition>
        <p:cut/>
        <p:sndAc>
          <p:stSnd>
            <p:snd r:embed="rId2" name="applause.wav"/>
          </p:stSnd>
        </p:sndAc>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6" Type="http://schemas.openxmlformats.org/officeDocument/2006/relationships/theme" Target="../theme/theme2.xml"/><Relationship Id="rId15" Type="http://schemas.openxmlformats.org/officeDocument/2006/relationships/image" Target="../media/image2.jpeg"/><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fld>
            <a:endParaRPr lang="zh-CN" altLang="en-US"/>
          </a:p>
        </p:txBody>
      </p:sp>
      <p:pic>
        <p:nvPicPr>
          <p:cNvPr id="7" name="图片 7" descr="444"/>
          <p:cNvPicPr>
            <a:picLocks noChangeAspect="1"/>
          </p:cNvPicPr>
          <p:nvPr userDrawn="1"/>
        </p:nvPicPr>
        <p:blipFill>
          <a:blip r:embed="rId15"/>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8.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1" Type="http://schemas.openxmlformats.org/officeDocument/2006/relationships/notesSlide" Target="../notesSlides/notesSlide1.xml"/><Relationship Id="rId10" Type="http://schemas.openxmlformats.org/officeDocument/2006/relationships/slideLayout" Target="../slideLayouts/slideLayout26.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audio" Target="../media/audio1.wav"/><Relationship Id="rId4" Type="http://schemas.microsoft.com/office/2007/relationships/hdphoto" Target="../media/image14.wdp"/><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0.png"/><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audio" Target="../media/audio1.wav"/><Relationship Id="rId4" Type="http://schemas.microsoft.com/office/2007/relationships/hdphoto" Target="../media/image14.wdp"/><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1.pn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audio" Target="../media/audio1.wav"/><Relationship Id="rId4" Type="http://schemas.microsoft.com/office/2007/relationships/hdphoto" Target="../media/image14.wdp"/><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16.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audio" Target="../media/audio1.wav"/><Relationship Id="rId4" Type="http://schemas.microsoft.com/office/2007/relationships/hdphoto" Target="../media/image14.wdp"/><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1" cstate="screen"/>
          <a:stretch>
            <a:fillRect/>
          </a:stretch>
        </p:blipFill>
        <p:spPr>
          <a:xfrm>
            <a:off x="0" y="4156797"/>
            <a:ext cx="12192000" cy="2701204"/>
          </a:xfrm>
          <a:prstGeom prst="rect">
            <a:avLst/>
          </a:prstGeom>
        </p:spPr>
      </p:pic>
      <p:pic>
        <p:nvPicPr>
          <p:cNvPr id="3" name="图片 2" descr="9ee5199484871c902f5b226d6e69cbee"/>
          <p:cNvPicPr/>
          <p:nvPr/>
        </p:nvPicPr>
        <p:blipFill>
          <a:blip r:embed="rId2" cstate="screen"/>
          <a:stretch>
            <a:fillRect/>
          </a:stretch>
        </p:blipFill>
        <p:spPr>
          <a:xfrm>
            <a:off x="1896745" y="4406309"/>
            <a:ext cx="2779395" cy="2394585"/>
          </a:xfrm>
          <a:prstGeom prst="rect">
            <a:avLst/>
          </a:prstGeom>
        </p:spPr>
      </p:pic>
      <p:pic>
        <p:nvPicPr>
          <p:cNvPr id="4" name="图片 3" descr="e0f01d50e93b5be62aa78ca12bd19666"/>
          <p:cNvPicPr/>
          <p:nvPr/>
        </p:nvPicPr>
        <p:blipFill>
          <a:blip r:embed="rId3" cstate="screen"/>
          <a:stretch>
            <a:fillRect/>
          </a:stretch>
        </p:blipFill>
        <p:spPr>
          <a:xfrm>
            <a:off x="5233670" y="5226965"/>
            <a:ext cx="2170430" cy="1573929"/>
          </a:xfrm>
          <a:prstGeom prst="rect">
            <a:avLst/>
          </a:prstGeom>
        </p:spPr>
      </p:pic>
      <p:pic>
        <p:nvPicPr>
          <p:cNvPr id="10" name="图片 9" descr="e6a655ed09bc757151afabca7ab85c5c"/>
          <p:cNvPicPr/>
          <p:nvPr/>
        </p:nvPicPr>
        <p:blipFill>
          <a:blip r:embed="rId4" cstate="screen"/>
          <a:stretch>
            <a:fillRect/>
          </a:stretch>
        </p:blipFill>
        <p:spPr>
          <a:xfrm rot="1426081">
            <a:off x="10361477" y="520698"/>
            <a:ext cx="1145712" cy="1495432"/>
          </a:xfrm>
          <a:prstGeom prst="rect">
            <a:avLst/>
          </a:prstGeom>
        </p:spPr>
      </p:pic>
      <p:pic>
        <p:nvPicPr>
          <p:cNvPr id="11" name="图片 10" descr="d1ca708a87c9b39e9bdf39142e09b55e"/>
          <p:cNvPicPr/>
          <p:nvPr/>
        </p:nvPicPr>
        <p:blipFill>
          <a:blip r:embed="rId5"/>
          <a:stretch>
            <a:fillRect/>
          </a:stretch>
        </p:blipFill>
        <p:spPr>
          <a:xfrm>
            <a:off x="190500" y="-180730"/>
            <a:ext cx="2428875" cy="2428875"/>
          </a:xfrm>
          <a:prstGeom prst="rect">
            <a:avLst/>
          </a:prstGeom>
        </p:spPr>
      </p:pic>
      <p:pic>
        <p:nvPicPr>
          <p:cNvPr id="13" name="轻松欢乐节奏感动进取电子音乐.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41948" y="-587130"/>
            <a:ext cx="812800" cy="812800"/>
          </a:xfrm>
          <a:prstGeom prst="rect">
            <a:avLst/>
          </a:prstGeom>
        </p:spPr>
      </p:pic>
      <p:sp>
        <p:nvSpPr>
          <p:cNvPr id="13315" name="TextBox 3"/>
          <p:cNvSpPr txBox="1">
            <a:spLocks noChangeArrowheads="1"/>
          </p:cNvSpPr>
          <p:nvPr/>
        </p:nvSpPr>
        <p:spPr bwMode="auto">
          <a:xfrm>
            <a:off x="1407556" y="225511"/>
            <a:ext cx="9376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endParaRPr lang="en-US" altLang="vi-VN" sz="28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endParaRPr lang="en-US" altLang="vi-VN" sz="2800" b="1" dirty="0">
              <a:solidFill>
                <a:srgbClr val="FF0000"/>
              </a:solidFill>
              <a:latin typeface="Times New Roman" panose="02020603050405020304" pitchFamily="18" charset="0"/>
              <a:cs typeface="Times New Roman" panose="02020603050405020304" pitchFamily="18" charset="0"/>
            </a:endParaRPr>
          </a:p>
        </p:txBody>
      </p:sp>
      <p:sp>
        <p:nvSpPr>
          <p:cNvPr id="14" name="文本框 9"/>
          <p:cNvSpPr txBox="1"/>
          <p:nvPr/>
        </p:nvSpPr>
        <p:spPr>
          <a:xfrm>
            <a:off x="2712633" y="2439181"/>
            <a:ext cx="6767282" cy="707886"/>
          </a:xfrm>
          <a:prstGeom prst="rect">
            <a:avLst/>
          </a:prstGeom>
          <a:noFill/>
        </p:spPr>
        <p:txBody>
          <a:bodyPr wrap="none" rtlCol="0">
            <a:prstTxWarp prst="textArchUp">
              <a:avLst/>
            </a:prstTxWarp>
            <a:spAutoFit/>
          </a:bodyPr>
          <a:p>
            <a:pPr algn="ctr"/>
            <a:r>
              <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Hoạt động trải nghiệm</a:t>
            </a:r>
            <a:endPar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5" name="18"/>
          <p:cNvSpPr>
            <a:spLocks noChangeArrowheads="1"/>
          </p:cNvSpPr>
          <p:nvPr>
            <p:custDataLst>
              <p:tags r:id="rId9"/>
            </p:custDataLst>
          </p:nvPr>
        </p:nvSpPr>
        <p:spPr bwMode="auto">
          <a:xfrm>
            <a:off x="1896517" y="3429680"/>
            <a:ext cx="8356828" cy="615315"/>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p>
            <a:pPr lvl="0" algn="ctr" fontAlgn="base">
              <a:spcBef>
                <a:spcPct val="0"/>
              </a:spcBef>
              <a:spcAft>
                <a:spcPct val="0"/>
              </a:spcAft>
            </a:pPr>
            <a:r>
              <a:rPr lang="vi-VN" sz="4000" b="1" spc="600"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Tay khéo, tay đảm</a:t>
            </a:r>
            <a:endParaRPr lang="vi-VN" sz="4000" b="1" spc="600"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1"/>
          <a:stretch>
            <a:fillRect/>
          </a:stretch>
        </p:blipFill>
        <p:spPr>
          <a:xfrm>
            <a:off x="-101600" y="-450849"/>
            <a:ext cx="12187767" cy="6849533"/>
          </a:xfrm>
          <a:prstGeom prst="rect">
            <a:avLst/>
          </a:prstGeom>
          <a:noFill/>
          <a:ln w="9525">
            <a:noFill/>
          </a:ln>
        </p:spPr>
      </p:pic>
      <p:sp>
        <p:nvSpPr>
          <p:cNvPr id="53252" name="Rectangle 4"/>
          <p:cNvSpPr/>
          <p:nvPr/>
        </p:nvSpPr>
        <p:spPr>
          <a:xfrm>
            <a:off x="1606867" y="2290855"/>
            <a:ext cx="8978265" cy="2308324"/>
          </a:xfrm>
          <a:prstGeom prst="rect">
            <a:avLst/>
          </a:prstGeom>
          <a:noFill/>
          <a:ln w="9525">
            <a:noFill/>
          </a:ln>
        </p:spPr>
        <p:txBody>
          <a:bodyPr wrap="square">
            <a:spAutoFit/>
          </a:bodyPr>
          <a:lstStyle/>
          <a:p>
            <a:pPr algn="just"/>
            <a:r>
              <a:rPr lang="vi-VN" sz="3600" dirty="0">
                <a:latin typeface="Calibri" panose="020F0502020204030204" charset="0"/>
                <a:cs typeface="Calibri" panose="020F0502020204030204" charset="0"/>
              </a:rPr>
              <a:t>Thật lãng phí làm sao, vì HẬU ĐẬU nên bao nhiêu đồ đạc bị hỏng, bị rơi bẩn không thể sử dụng tiếp được nữa. Hậu đậu là không cẩn thận, hay làm rơi, làm vỡ đồ đạc.</a:t>
            </a:r>
            <a:endParaRPr kumimoji="0" lang="en-US" sz="3600" b="0"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Calibri" panose="020F0502020204030204" charset="0"/>
              <a:cs typeface="Calibri" panose="020F0502020204030204" charset="0"/>
            </a:endParaRPr>
          </a:p>
        </p:txBody>
      </p:sp>
      <p:sp>
        <p:nvSpPr>
          <p:cNvPr id="2" name="Text Box 1"/>
          <p:cNvSpPr txBox="1"/>
          <p:nvPr/>
        </p:nvSpPr>
        <p:spPr>
          <a:xfrm>
            <a:off x="1875367" y="939307"/>
            <a:ext cx="80829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Kết</a:t>
            </a:r>
            <a:r>
              <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 </a:t>
            </a: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luận</a:t>
            </a:r>
            <a:endPar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006353" y="161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defRPr/>
            </a:pPr>
            <a:r>
              <a:rPr lang="vi-VN" sz="3600" dirty="0">
                <a:latin typeface="Calibri" panose="020F0502020204030204" charset="0"/>
                <a:cs typeface="Calibri" panose="020F0502020204030204" charset="0"/>
              </a:rPr>
              <a:t>Em đã đánh vỡ bát bao giờ chưa</a:t>
            </a:r>
            <a:r>
              <a:rPr lang="en-US" sz="3600" dirty="0">
                <a:latin typeface="Calibri" panose="020F0502020204030204" charset="0"/>
                <a:cs typeface="Calibri" panose="020F0502020204030204" charset="0"/>
              </a:rPr>
              <a:t>?</a:t>
            </a:r>
            <a:endParaRPr kumimoji="0" lang="en-US" sz="3600" b="0" i="0" u="none" strike="noStrike" kern="1200" cap="none" spc="0" normalizeH="0" baseline="0" noProof="0" dirty="0">
              <a:ln>
                <a:noFill/>
              </a:ln>
              <a:solidFill>
                <a:prstClr val="white"/>
              </a:solidFill>
              <a:effectLst/>
              <a:uLnTx/>
              <a:uFillTx/>
              <a:latin typeface="Calibri" panose="020F0502020204030204" charset="0"/>
              <a:cs typeface="Calibri" panose="020F0502020204030204" charset="0"/>
            </a:endParaRPr>
          </a:p>
        </p:txBody>
      </p:sp>
      <p:sp>
        <p:nvSpPr>
          <p:cNvPr id="4" name="Rectangle 3"/>
          <p:cNvSpPr/>
          <p:nvPr/>
        </p:nvSpPr>
        <p:spPr>
          <a:xfrm>
            <a:off x="2096608" y="1898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defRPr/>
            </a:pPr>
            <a:r>
              <a:rPr lang="en-US" sz="3600" noProof="0" dirty="0" err="1">
                <a:latin typeface="Calibri" panose="020F0502020204030204" charset="0"/>
                <a:cs typeface="Calibri" panose="020F0502020204030204" charset="0"/>
              </a:rPr>
              <a:t>Điều</a:t>
            </a:r>
            <a:r>
              <a:rPr lang="en-US" sz="3600" noProof="0" dirty="0">
                <a:latin typeface="Calibri" panose="020F0502020204030204" charset="0"/>
                <a:cs typeface="Calibri" panose="020F0502020204030204" charset="0"/>
              </a:rPr>
              <a:t> </a:t>
            </a:r>
            <a:r>
              <a:rPr lang="en-US" sz="3600" noProof="0" dirty="0" err="1">
                <a:latin typeface="Calibri" panose="020F0502020204030204" charset="0"/>
                <a:cs typeface="Calibri" panose="020F0502020204030204" charset="0"/>
              </a:rPr>
              <a:t>gì</a:t>
            </a:r>
            <a:r>
              <a:rPr lang="en-US" sz="3600" noProof="0" dirty="0">
                <a:latin typeface="Calibri" panose="020F0502020204030204" charset="0"/>
                <a:cs typeface="Calibri" panose="020F0502020204030204" charset="0"/>
              </a:rPr>
              <a:t> </a:t>
            </a:r>
            <a:r>
              <a:rPr lang="en-US" sz="3600" noProof="0" dirty="0" err="1">
                <a:latin typeface="Calibri" panose="020F0502020204030204" charset="0"/>
                <a:cs typeface="Calibri" panose="020F0502020204030204" charset="0"/>
              </a:rPr>
              <a:t>xảy</a:t>
            </a:r>
            <a:r>
              <a:rPr lang="en-US" sz="3600" noProof="0" dirty="0">
                <a:latin typeface="Calibri" panose="020F0502020204030204" charset="0"/>
                <a:cs typeface="Calibri" panose="020F0502020204030204" charset="0"/>
              </a:rPr>
              <a:t> ra </a:t>
            </a:r>
            <a:r>
              <a:rPr lang="en-US" sz="3600" noProof="0" dirty="0" err="1">
                <a:latin typeface="Calibri" panose="020F0502020204030204" charset="0"/>
                <a:cs typeface="Calibri" panose="020F0502020204030204" charset="0"/>
              </a:rPr>
              <a:t>sau</a:t>
            </a:r>
            <a:r>
              <a:rPr lang="en-US" sz="3600" noProof="0" dirty="0">
                <a:latin typeface="Calibri" panose="020F0502020204030204" charset="0"/>
                <a:cs typeface="Calibri" panose="020F0502020204030204" charset="0"/>
              </a:rPr>
              <a:t> </a:t>
            </a:r>
            <a:r>
              <a:rPr lang="en-US" sz="3600" noProof="0" dirty="0" err="1">
                <a:latin typeface="Calibri" panose="020F0502020204030204" charset="0"/>
                <a:cs typeface="Calibri" panose="020F0502020204030204" charset="0"/>
              </a:rPr>
              <a:t>đó</a:t>
            </a:r>
            <a:r>
              <a:rPr lang="en-US" sz="3600" noProof="0" dirty="0">
                <a:latin typeface="Calibri" panose="020F0502020204030204" charset="0"/>
                <a:cs typeface="Calibri" panose="020F0502020204030204" charset="0"/>
              </a:rPr>
              <a:t>?</a:t>
            </a:r>
            <a:endParaRPr kumimoji="0" lang="en-US" sz="3600" b="0" i="0" u="none" strike="noStrike" kern="1200" cap="none" spc="0" normalizeH="0" baseline="0" noProof="0" dirty="0">
              <a:ln>
                <a:noFill/>
              </a:ln>
              <a:solidFill>
                <a:prstClr val="white"/>
              </a:solidFill>
              <a:effectLst/>
              <a:uLnTx/>
              <a:uFillTx/>
              <a:latin typeface="Calibri" panose="020F0502020204030204" charset="0"/>
              <a:cs typeface="Calibri" panose="020F0502020204030204" charset="0"/>
            </a:endParaRPr>
          </a:p>
        </p:txBody>
      </p:sp>
      <p:sp>
        <p:nvSpPr>
          <p:cNvPr id="5" name="Rectangle 4"/>
          <p:cNvSpPr/>
          <p:nvPr/>
        </p:nvSpPr>
        <p:spPr>
          <a:xfrm>
            <a:off x="2096608" y="3635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defRPr/>
            </a:pPr>
            <a:r>
              <a:rPr lang="en-US" sz="3600" noProof="0" dirty="0" err="1">
                <a:latin typeface="Calibri" panose="020F0502020204030204" charset="0"/>
                <a:cs typeface="Calibri" panose="020F0502020204030204" charset="0"/>
              </a:rPr>
              <a:t>Vì</a:t>
            </a:r>
            <a:r>
              <a:rPr lang="en-US" sz="3600" noProof="0" dirty="0">
                <a:latin typeface="Calibri" panose="020F0502020204030204" charset="0"/>
                <a:cs typeface="Calibri" panose="020F0502020204030204" charset="0"/>
              </a:rPr>
              <a:t> </a:t>
            </a:r>
            <a:r>
              <a:rPr lang="en-US" sz="3600" noProof="0" dirty="0" err="1">
                <a:latin typeface="Calibri" panose="020F0502020204030204" charset="0"/>
                <a:cs typeface="Calibri" panose="020F0502020204030204" charset="0"/>
              </a:rPr>
              <a:t>sao</a:t>
            </a:r>
            <a:r>
              <a:rPr lang="en-US" sz="3600" noProof="0" dirty="0">
                <a:latin typeface="Calibri" panose="020F0502020204030204" charset="0"/>
                <a:cs typeface="Calibri" panose="020F0502020204030204" charset="0"/>
              </a:rPr>
              <a:t> </a:t>
            </a:r>
            <a:r>
              <a:rPr lang="en-US" sz="3600" noProof="0" dirty="0" err="1">
                <a:latin typeface="Calibri" panose="020F0502020204030204" charset="0"/>
                <a:cs typeface="Calibri" panose="020F0502020204030204" charset="0"/>
              </a:rPr>
              <a:t>em</a:t>
            </a:r>
            <a:r>
              <a:rPr lang="en-US" sz="3600" noProof="0" dirty="0">
                <a:latin typeface="Calibri" panose="020F0502020204030204" charset="0"/>
                <a:cs typeface="Calibri" panose="020F0502020204030204" charset="0"/>
              </a:rPr>
              <a:t> </a:t>
            </a:r>
            <a:r>
              <a:rPr lang="en-US" sz="3600" noProof="0" dirty="0" err="1">
                <a:latin typeface="Calibri" panose="020F0502020204030204" charset="0"/>
                <a:cs typeface="Calibri" panose="020F0502020204030204" charset="0"/>
              </a:rPr>
              <a:t>lại</a:t>
            </a:r>
            <a:r>
              <a:rPr lang="en-US" sz="3600" noProof="0" dirty="0">
                <a:latin typeface="Calibri" panose="020F0502020204030204" charset="0"/>
                <a:cs typeface="Calibri" panose="020F0502020204030204" charset="0"/>
              </a:rPr>
              <a:t> </a:t>
            </a:r>
            <a:r>
              <a:rPr lang="en-US" sz="3600" noProof="0" dirty="0" err="1">
                <a:latin typeface="Calibri" panose="020F0502020204030204" charset="0"/>
                <a:cs typeface="Calibri" panose="020F0502020204030204" charset="0"/>
              </a:rPr>
              <a:t>đánh</a:t>
            </a:r>
            <a:r>
              <a:rPr lang="en-US" sz="3600" noProof="0" dirty="0">
                <a:latin typeface="Calibri" panose="020F0502020204030204" charset="0"/>
                <a:cs typeface="Calibri" panose="020F0502020204030204" charset="0"/>
              </a:rPr>
              <a:t> </a:t>
            </a:r>
            <a:r>
              <a:rPr lang="en-US" sz="3600" noProof="0" dirty="0" err="1">
                <a:latin typeface="Calibri" panose="020F0502020204030204" charset="0"/>
                <a:cs typeface="Calibri" panose="020F0502020204030204" charset="0"/>
              </a:rPr>
              <a:t>vỡ</a:t>
            </a:r>
            <a:r>
              <a:rPr lang="en-US" sz="3600" noProof="0" dirty="0">
                <a:latin typeface="Calibri" panose="020F0502020204030204" charset="0"/>
                <a:cs typeface="Calibri" panose="020F0502020204030204" charset="0"/>
              </a:rPr>
              <a:t> </a:t>
            </a:r>
            <a:r>
              <a:rPr lang="en-US" sz="3600" noProof="0" dirty="0" err="1">
                <a:latin typeface="Calibri" panose="020F0502020204030204" charset="0"/>
                <a:cs typeface="Calibri" panose="020F0502020204030204" charset="0"/>
              </a:rPr>
              <a:t>bát</a:t>
            </a:r>
            <a:r>
              <a:rPr lang="en-US" sz="3600" noProof="0" dirty="0">
                <a:latin typeface="Calibri" panose="020F0502020204030204" charset="0"/>
                <a:cs typeface="Calibri" panose="020F0502020204030204" charset="0"/>
              </a:rPr>
              <a:t>?</a:t>
            </a:r>
            <a:endParaRPr kumimoji="0" lang="en-US" sz="3600" b="0" i="0" u="none" strike="noStrike" kern="1200" cap="none" spc="0" normalizeH="0" baseline="0" noProof="0" dirty="0">
              <a:ln>
                <a:noFill/>
              </a:ln>
              <a:solidFill>
                <a:prstClr val="white"/>
              </a:solidFill>
              <a:effectLst/>
              <a:uLnTx/>
              <a:uFillTx/>
              <a:latin typeface="Calibri" panose="020F0502020204030204" charset="0"/>
              <a:cs typeface="Calibri" panose="020F0502020204030204" charset="0"/>
            </a:endParaRPr>
          </a:p>
        </p:txBody>
      </p:sp>
      <p:sp>
        <p:nvSpPr>
          <p:cNvPr id="6" name="Rectangle 5"/>
          <p:cNvSpPr/>
          <p:nvPr/>
        </p:nvSpPr>
        <p:spPr>
          <a:xfrm>
            <a:off x="2096609" y="5570376"/>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defRPr/>
            </a:pPr>
            <a:r>
              <a:rPr lang="vi-VN" sz="3200" dirty="0">
                <a:latin typeface="Calibri" panose="020F0502020204030204" charset="0"/>
                <a:cs typeface="Calibri" panose="020F0502020204030204" charset="0"/>
              </a:rPr>
              <a:t>Làm thế nào để không đánh rơi, đánh vỡ, làm đổ đồ đạc? </a:t>
            </a:r>
            <a:endParaRPr kumimoji="0" lang="en-US" sz="3200" b="0" i="0" u="none" strike="noStrike" kern="1200" cap="none" spc="0" normalizeH="0" baseline="0" noProof="0" dirty="0">
              <a:ln>
                <a:noFill/>
              </a:ln>
              <a:solidFill>
                <a:prstClr val="white"/>
              </a:solidFill>
              <a:effectLst/>
              <a:uLnTx/>
              <a:uFillTx/>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1"/>
          <a:stretch>
            <a:fillRect/>
          </a:stretch>
        </p:blipFill>
        <p:spPr>
          <a:xfrm>
            <a:off x="-101600" y="-450849"/>
            <a:ext cx="12187767" cy="6849533"/>
          </a:xfrm>
          <a:prstGeom prst="rect">
            <a:avLst/>
          </a:prstGeom>
          <a:noFill/>
          <a:ln w="9525">
            <a:noFill/>
          </a:ln>
        </p:spPr>
      </p:pic>
      <p:sp>
        <p:nvSpPr>
          <p:cNvPr id="53252" name="Rectangle 4"/>
          <p:cNvSpPr/>
          <p:nvPr/>
        </p:nvSpPr>
        <p:spPr>
          <a:xfrm>
            <a:off x="1606867" y="2290855"/>
            <a:ext cx="8978265" cy="2308324"/>
          </a:xfrm>
          <a:prstGeom prst="rect">
            <a:avLst/>
          </a:prstGeom>
          <a:noFill/>
          <a:ln w="9525">
            <a:noFill/>
          </a:ln>
        </p:spPr>
        <p:txBody>
          <a:bodyPr wrap="square">
            <a:spAutoFit/>
          </a:bodyPr>
          <a:lstStyle/>
          <a:p>
            <a:pPr lvl="0" algn="just"/>
            <a:r>
              <a:rPr lang="vi-VN" sz="3600" dirty="0">
                <a:solidFill>
                  <a:prstClr val="black"/>
                </a:solidFill>
                <a:latin typeface="Calibri" panose="020F0502020204030204" charset="0"/>
                <a:cs typeface="Calibri" panose="020F0502020204030204" charset="0"/>
              </a:rPr>
              <a:t>Người xưa hay có câu “Trăm hay không bằng tay quen” bởi vậy bí kíp giúp ta </a:t>
            </a:r>
            <a:r>
              <a:rPr lang="en-US" sz="3600" dirty="0">
                <a:solidFill>
                  <a:prstClr val="black"/>
                </a:solidFill>
                <a:latin typeface="Calibri" panose="020F0502020204030204" charset="0"/>
                <a:cs typeface="Calibri" panose="020F0502020204030204" charset="0"/>
              </a:rPr>
              <a:t> </a:t>
            </a:r>
            <a:r>
              <a:rPr lang="vi-VN" sz="3600" dirty="0">
                <a:solidFill>
                  <a:prstClr val="black"/>
                </a:solidFill>
                <a:latin typeface="Calibri" panose="020F0502020204030204" charset="0"/>
                <a:cs typeface="Calibri" panose="020F0502020204030204" charset="0"/>
              </a:rPr>
              <a:t>rèn luyện tính cẩn thận chính là: </a:t>
            </a:r>
            <a:r>
              <a:rPr lang="vi-VN" sz="3600" b="1" dirty="0">
                <a:solidFill>
                  <a:prstClr val="black"/>
                </a:solidFill>
                <a:latin typeface="Calibri" panose="020F0502020204030204" charset="0"/>
                <a:cs typeface="Calibri" panose="020F0502020204030204" charset="0"/>
              </a:rPr>
              <a:t>“LÀM NHIỀU CHO QUEN TAY – TẬP TRUNG, </a:t>
            </a:r>
            <a:r>
              <a:rPr lang="en-US" sz="3600" b="1" dirty="0">
                <a:solidFill>
                  <a:prstClr val="black"/>
                </a:solidFill>
                <a:latin typeface="Calibri" panose="020F0502020204030204" charset="0"/>
                <a:cs typeface="Calibri" panose="020F0502020204030204" charset="0"/>
              </a:rPr>
              <a:t> </a:t>
            </a:r>
            <a:r>
              <a:rPr lang="vi-VN" sz="3600" b="1" dirty="0">
                <a:solidFill>
                  <a:prstClr val="black"/>
                </a:solidFill>
                <a:latin typeface="Calibri" panose="020F0502020204030204" charset="0"/>
                <a:cs typeface="Calibri" panose="020F0502020204030204" charset="0"/>
              </a:rPr>
              <a:t>KHÔNG VỘI VÀNG”.</a:t>
            </a:r>
            <a:endParaRPr kumimoji="0" lang="en-US" sz="3600" b="1"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Calibri" panose="020F0502020204030204" charset="0"/>
              <a:cs typeface="Calibri" panose="020F0502020204030204" charset="0"/>
            </a:endParaRPr>
          </a:p>
        </p:txBody>
      </p:sp>
      <p:sp>
        <p:nvSpPr>
          <p:cNvPr id="2" name="Text Box 1"/>
          <p:cNvSpPr txBox="1"/>
          <p:nvPr/>
        </p:nvSpPr>
        <p:spPr>
          <a:xfrm>
            <a:off x="1875367" y="939307"/>
            <a:ext cx="80829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Kết</a:t>
            </a:r>
            <a:r>
              <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 </a:t>
            </a: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luận</a:t>
            </a:r>
            <a:endPar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Mở</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rộng</a:t>
            </a:r>
            <a:endParaRPr lang="en-US" sz="7200" b="1" dirty="0" smtClean="0">
              <a:solidFill>
                <a:schemeClr val="bg1"/>
              </a:solidFill>
              <a:latin typeface="Arial" panose="020B0604020202020204" pitchFamily="34" charset="0"/>
              <a:cs typeface="Arial" panose="020B0604020202020204" pitchFamily="34" charset="0"/>
            </a:endParaRPr>
          </a:p>
          <a:p>
            <a:pPr algn="ctr"/>
            <a:r>
              <a:rPr lang="en-US" sz="7200" b="1" dirty="0" err="1" smtClean="0">
                <a:solidFill>
                  <a:schemeClr val="bg1"/>
                </a:solidFill>
                <a:latin typeface="Arial" panose="020B0604020202020204" pitchFamily="34" charset="0"/>
                <a:cs typeface="Arial" panose="020B0604020202020204" pitchFamily="34" charset="0"/>
              </a:rPr>
              <a:t>Tổng</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kết</a:t>
            </a:r>
            <a:r>
              <a:rPr lang="en-US" sz="7200" b="1" dirty="0" smtClean="0">
                <a:solidFill>
                  <a:schemeClr val="bg1"/>
                </a:solidFill>
                <a:latin typeface="Arial" panose="020B0604020202020204" pitchFamily="34" charset="0"/>
                <a:cs typeface="Arial" panose="020B0604020202020204" pitchFamily="34" charset="0"/>
              </a:rPr>
              <a:t> </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sndAc>
          <p:stSnd>
            <p:snd r:embed="rId5" name="applause.wav"/>
          </p:stSnd>
        </p:sndAc>
      </p:transition>
    </mc:Choice>
    <mc:Fallback>
      <p:transition>
        <p:cut/>
        <p:sndAc>
          <p:stSnd>
            <p:snd r:embed="rId5" name="applause.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p:cNvSpPr/>
          <p:nvPr/>
        </p:nvSpPr>
        <p:spPr>
          <a:xfrm>
            <a:off x="2853612" y="195943"/>
            <a:ext cx="5785563" cy="1145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prstClr val="white"/>
                </a:solidFill>
              </a:rPr>
              <a:t>Thực</a:t>
            </a:r>
            <a:r>
              <a:rPr lang="en-US" sz="3600" dirty="0">
                <a:solidFill>
                  <a:prstClr val="white"/>
                </a:solidFill>
              </a:rPr>
              <a:t> </a:t>
            </a:r>
            <a:r>
              <a:rPr lang="en-US" sz="3600" dirty="0" err="1">
                <a:solidFill>
                  <a:prstClr val="white"/>
                </a:solidFill>
              </a:rPr>
              <a:t>hành</a:t>
            </a:r>
            <a:r>
              <a:rPr lang="en-US" sz="3600" dirty="0">
                <a:solidFill>
                  <a:prstClr val="white"/>
                </a:solidFill>
              </a:rPr>
              <a:t> </a:t>
            </a:r>
            <a:r>
              <a:rPr lang="en-US" sz="3600" dirty="0" err="1">
                <a:solidFill>
                  <a:prstClr val="white"/>
                </a:solidFill>
              </a:rPr>
              <a:t>cắm</a:t>
            </a:r>
            <a:r>
              <a:rPr lang="en-US" sz="3600" dirty="0">
                <a:solidFill>
                  <a:prstClr val="white"/>
                </a:solidFill>
              </a:rPr>
              <a:t> </a:t>
            </a:r>
            <a:r>
              <a:rPr lang="en-US" sz="3600" dirty="0" err="1">
                <a:solidFill>
                  <a:prstClr val="white"/>
                </a:solidFill>
              </a:rPr>
              <a:t>hoa</a:t>
            </a:r>
            <a:r>
              <a:rPr lang="en-US" sz="3600" dirty="0">
                <a:solidFill>
                  <a:prstClr val="white"/>
                </a:solidFill>
              </a:rPr>
              <a:t> </a:t>
            </a:r>
            <a:r>
              <a:rPr lang="en-US" sz="3600" dirty="0" err="1">
                <a:solidFill>
                  <a:prstClr val="white"/>
                </a:solidFill>
              </a:rPr>
              <a:t>theo</a:t>
            </a:r>
            <a:r>
              <a:rPr lang="en-US" sz="3600" dirty="0">
                <a:solidFill>
                  <a:prstClr val="white"/>
                </a:solidFill>
              </a:rPr>
              <a:t> </a:t>
            </a:r>
            <a:r>
              <a:rPr lang="en-US" sz="3600" dirty="0" err="1">
                <a:solidFill>
                  <a:prstClr val="white"/>
                </a:solidFill>
              </a:rPr>
              <a:t>tổ</a:t>
            </a:r>
            <a:r>
              <a:rPr lang="en-US" sz="3600" dirty="0">
                <a:solidFill>
                  <a:prstClr val="white"/>
                </a:solidFill>
              </a:rPr>
              <a: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8" name="Rectangle 7"/>
          <p:cNvSpPr/>
          <p:nvPr/>
        </p:nvSpPr>
        <p:spPr>
          <a:xfrm>
            <a:off x="1381125" y="1657350"/>
            <a:ext cx="9315450" cy="9144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Chuẩn</a:t>
            </a:r>
            <a:r>
              <a:rPr kumimoji="0" lang="en-US" sz="3600" b="0" i="0" u="none" strike="noStrike" kern="120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ea typeface="+mn-ea"/>
                <a:cs typeface="Calibri" panose="020F0502020204030204" charset="0"/>
              </a:rPr>
              <a:t>bị</a:t>
            </a:r>
            <a:r>
              <a:rPr kumimoji="0" lang="en-US" sz="3600" b="0" i="0" u="none" strike="noStrike" kern="120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ea typeface="+mn-ea"/>
                <a:cs typeface="Calibri" panose="020F0502020204030204" charset="0"/>
              </a:rPr>
              <a:t>nguyên</a:t>
            </a:r>
            <a:r>
              <a:rPr kumimoji="0" lang="en-US" sz="3600" b="0" i="0" u="none" strike="noStrike" kern="120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ea typeface="+mn-ea"/>
                <a:cs typeface="Calibri" panose="020F0502020204030204" charset="0"/>
              </a:rPr>
              <a:t>liệu</a:t>
            </a:r>
            <a:r>
              <a:rPr kumimoji="0" lang="en-US" sz="3600" b="0" i="0" u="none" strike="noStrike" kern="120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ea typeface="+mn-ea"/>
                <a:cs typeface="Calibri" panose="020F0502020204030204" charset="0"/>
              </a:rPr>
              <a:t>Hoa</a:t>
            </a:r>
            <a:r>
              <a:rPr kumimoji="0" lang="en-US" sz="3600" b="0" i="0" u="none" strike="noStrike" kern="120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ea typeface="+mn-ea"/>
                <a:cs typeface="Calibri" panose="020F0502020204030204" charset="0"/>
              </a:rPr>
              <a:t>lọ</a:t>
            </a:r>
            <a:r>
              <a:rPr kumimoji="0" lang="en-US" sz="3600" b="0" i="0" u="none" strike="noStrike" kern="120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ea typeface="+mn-ea"/>
                <a:cs typeface="Calibri" panose="020F0502020204030204" charset="0"/>
              </a:rPr>
              <a:t>hoa</a:t>
            </a:r>
            <a:r>
              <a:rPr kumimoji="0" lang="en-US" sz="3600" b="0" i="0" u="none" strike="noStrike" kern="120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ea typeface="+mn-ea"/>
                <a:cs typeface="Calibri" panose="020F0502020204030204" charset="0"/>
              </a:rPr>
              <a:t>kéo</a:t>
            </a:r>
            <a:r>
              <a:rPr kumimoji="0" lang="en-US" sz="3600" b="0" i="0" u="none" strike="noStrike" kern="120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ea typeface="+mn-ea"/>
                <a:cs typeface="Calibri" panose="020F0502020204030204" charset="0"/>
              </a:rPr>
              <a:t>nước</a:t>
            </a:r>
            <a:r>
              <a:rPr kumimoji="0" lang="en-US" sz="3600" b="0" i="0" u="none" strike="noStrike" kern="1200" cap="none" spc="0" normalizeH="0" noProof="0" dirty="0">
                <a:ln>
                  <a:noFill/>
                </a:ln>
                <a:solidFill>
                  <a:prstClr val="black"/>
                </a:solidFill>
                <a:effectLst/>
                <a:uLnTx/>
                <a:uFillTx/>
                <a:latin typeface="Calibri" panose="020F0502020204030204" charset="0"/>
                <a:ea typeface="+mn-ea"/>
                <a:cs typeface="Calibri" panose="020F050202020403020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6" name="Picture 5"/>
          <p:cNvPicPr>
            <a:picLocks noChangeAspect="1"/>
          </p:cNvPicPr>
          <p:nvPr/>
        </p:nvPicPr>
        <p:blipFill>
          <a:blip r:embed="rId2"/>
          <a:stretch>
            <a:fillRect/>
          </a:stretch>
        </p:blipFill>
        <p:spPr>
          <a:xfrm>
            <a:off x="2465685" y="2790842"/>
            <a:ext cx="7454170" cy="39701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HĐ</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về</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nhà</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sndAc>
          <p:stSnd>
            <p:snd r:embed="rId5" name="applause.wav"/>
          </p:stSnd>
        </p:sndAc>
      </p:transition>
    </mc:Choice>
    <mc:Fallback>
      <p:transition>
        <p:cut/>
        <p:sndAc>
          <p:stSnd>
            <p:snd r:embed="rId5" name="applause.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09925" y="281420"/>
            <a:ext cx="6429375" cy="1200329"/>
          </a:xfrm>
          <a:prstGeom prst="rect">
            <a:avLst/>
          </a:prstGeom>
          <a:noFill/>
        </p:spPr>
        <p:txBody>
          <a:bodyPr wrap="square" rtlCol="0">
            <a:spAutoFit/>
          </a:bodyPr>
          <a:lstStyle/>
          <a:p>
            <a:pPr algn="ctr"/>
            <a:r>
              <a:rPr lang="en-US" sz="3600" dirty="0" err="1"/>
              <a:t>Làm</a:t>
            </a:r>
            <a:r>
              <a:rPr lang="en-US" sz="3600" dirty="0"/>
              <a:t> </a:t>
            </a:r>
            <a:r>
              <a:rPr lang="en-US" sz="3600" dirty="0" err="1"/>
              <a:t>việc</a:t>
            </a:r>
            <a:r>
              <a:rPr lang="en-US" sz="3600" dirty="0"/>
              <a:t> </a:t>
            </a:r>
            <a:r>
              <a:rPr lang="en-US" sz="3600" dirty="0" err="1"/>
              <a:t>nhà</a:t>
            </a:r>
            <a:r>
              <a:rPr lang="en-US" sz="3600" dirty="0"/>
              <a:t> </a:t>
            </a:r>
            <a:r>
              <a:rPr lang="en-US" sz="3600" dirty="0" err="1"/>
              <a:t>để</a:t>
            </a:r>
            <a:r>
              <a:rPr lang="en-US" sz="3600" dirty="0"/>
              <a:t> </a:t>
            </a:r>
            <a:r>
              <a:rPr lang="en-US" sz="3600" dirty="0" err="1"/>
              <a:t>rèn</a:t>
            </a:r>
            <a:r>
              <a:rPr lang="en-US" sz="3600" dirty="0"/>
              <a:t> </a:t>
            </a:r>
            <a:r>
              <a:rPr lang="en-US" sz="3600" dirty="0" err="1"/>
              <a:t>luyện</a:t>
            </a:r>
            <a:r>
              <a:rPr lang="en-US" sz="3600" dirty="0"/>
              <a:t> </a:t>
            </a:r>
            <a:r>
              <a:rPr lang="en-US" sz="3600" dirty="0" err="1"/>
              <a:t>tính</a:t>
            </a:r>
            <a:r>
              <a:rPr lang="en-US" sz="3600" dirty="0"/>
              <a:t> </a:t>
            </a:r>
            <a:r>
              <a:rPr lang="en-US" sz="3600" dirty="0" err="1"/>
              <a:t>cẩn</a:t>
            </a:r>
            <a:r>
              <a:rPr lang="en-US" sz="3600" dirty="0"/>
              <a:t> </a:t>
            </a:r>
            <a:r>
              <a:rPr lang="en-US" sz="3600" dirty="0" err="1"/>
              <a:t>thận</a:t>
            </a:r>
            <a:r>
              <a:rPr lang="en-US" sz="3600" dirty="0"/>
              <a:t>, </a:t>
            </a:r>
            <a:r>
              <a:rPr lang="en-US" sz="3600" dirty="0" err="1"/>
              <a:t>khéo</a:t>
            </a:r>
            <a:r>
              <a:rPr lang="en-US" sz="3600" dirty="0"/>
              <a:t> </a:t>
            </a:r>
            <a:r>
              <a:rPr lang="en-US" sz="3600" dirty="0" err="1"/>
              <a:t>léo</a:t>
            </a:r>
            <a:endParaRPr lang="en-US" sz="3600" dirty="0"/>
          </a:p>
        </p:txBody>
      </p:sp>
      <p:pic>
        <p:nvPicPr>
          <p:cNvPr id="4" name="Picture 3"/>
          <p:cNvPicPr>
            <a:picLocks noChangeAspect="1"/>
          </p:cNvPicPr>
          <p:nvPr/>
        </p:nvPicPr>
        <p:blipFill>
          <a:blip r:embed="rId2"/>
          <a:stretch>
            <a:fillRect/>
          </a:stretch>
        </p:blipFill>
        <p:spPr>
          <a:xfrm>
            <a:off x="1074655" y="1732845"/>
            <a:ext cx="10011265" cy="396883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advClick="0">
        <p15:prstTrans prst="curtains"/>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53741" y="2836582"/>
            <a:ext cx="7032273" cy="1524772"/>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38100">
                  <a:solidFill>
                    <a:srgbClr val="ED7D31"/>
                  </a:solidFill>
                  <a:prstDash val="solid"/>
                </a:ln>
                <a:solidFill>
                  <a:srgbClr val="ED7D31">
                    <a:lumMod val="40000"/>
                    <a:lumOff val="60000"/>
                  </a:srgbClr>
                </a:solidFill>
                <a:effectLst/>
                <a:uLnTx/>
                <a:uFillTx/>
                <a:latin typeface="Calibri" panose="020F0502020204030204"/>
                <a:ea typeface="+mn-ea"/>
                <a:cs typeface="+mn-cs"/>
              </a:rPr>
              <a:t>Bài</a:t>
            </a:r>
            <a:r>
              <a:rPr kumimoji="0" lang="en-US" sz="8000" b="1" i="0" u="none" strike="noStrike" kern="1200" cap="none" spc="0" normalizeH="0" baseline="0" noProof="0" dirty="0">
                <a:ln w="38100">
                  <a:solidFill>
                    <a:srgbClr val="ED7D31"/>
                  </a:solidFill>
                  <a:prstDash val="solid"/>
                </a:ln>
                <a:solidFill>
                  <a:srgbClr val="ED7D31">
                    <a:lumMod val="40000"/>
                    <a:lumOff val="60000"/>
                  </a:srgbClr>
                </a:solidFill>
                <a:effectLst/>
                <a:uLnTx/>
                <a:uFillTx/>
                <a:latin typeface="Calibri" panose="020F0502020204030204"/>
                <a:ea typeface="+mn-ea"/>
                <a:cs typeface="+mn-cs"/>
              </a:rPr>
              <a:t> 4:</a:t>
            </a:r>
            <a:r>
              <a:rPr kumimoji="0" lang="en-US" sz="8000" b="1" i="0" u="none" strike="noStrike" kern="1200" cap="none" spc="0" normalizeH="0" noProof="0" dirty="0">
                <a:ln w="38100">
                  <a:solidFill>
                    <a:srgbClr val="ED7D31"/>
                  </a:solidFill>
                  <a:prstDash val="solid"/>
                </a:ln>
                <a:solidFill>
                  <a:srgbClr val="ED7D31">
                    <a:lumMod val="40000"/>
                    <a:lumOff val="60000"/>
                  </a:srgbClr>
                </a:solidFill>
                <a:effectLst/>
                <a:uLnTx/>
                <a:uFillTx/>
                <a:latin typeface="Calibri" panose="020F0502020204030204"/>
                <a:ea typeface="+mn-ea"/>
                <a:cs typeface="+mn-cs"/>
              </a:rPr>
              <a:t> Tay </a:t>
            </a:r>
            <a:r>
              <a:rPr kumimoji="0" lang="en-US" sz="8000" b="1" i="0" u="none" strike="noStrike" kern="1200" cap="none" spc="0" normalizeH="0" noProof="0" dirty="0" err="1">
                <a:ln w="38100">
                  <a:solidFill>
                    <a:srgbClr val="ED7D31"/>
                  </a:solidFill>
                  <a:prstDash val="solid"/>
                </a:ln>
                <a:solidFill>
                  <a:srgbClr val="ED7D31">
                    <a:lumMod val="40000"/>
                    <a:lumOff val="60000"/>
                  </a:srgbClr>
                </a:solidFill>
                <a:effectLst/>
                <a:uLnTx/>
                <a:uFillTx/>
                <a:latin typeface="Calibri" panose="020F0502020204030204"/>
                <a:ea typeface="+mn-ea"/>
                <a:cs typeface="+mn-cs"/>
              </a:rPr>
              <a:t>k</a:t>
            </a:r>
            <a:r>
              <a:rPr kumimoji="0" lang="en-US" sz="8000" b="1" i="0" u="none" strike="noStrike" kern="1200" cap="none" spc="0" normalizeH="0" baseline="0" noProof="0" dirty="0" err="1">
                <a:ln w="38100">
                  <a:solidFill>
                    <a:srgbClr val="ED7D31"/>
                  </a:solidFill>
                  <a:prstDash val="solid"/>
                </a:ln>
                <a:solidFill>
                  <a:srgbClr val="ED7D31">
                    <a:lumMod val="40000"/>
                    <a:lumOff val="60000"/>
                  </a:srgbClr>
                </a:solidFill>
                <a:effectLst/>
                <a:uLnTx/>
                <a:uFillTx/>
                <a:latin typeface="Calibri" panose="020F0502020204030204"/>
                <a:ea typeface="+mn-ea"/>
                <a:cs typeface="+mn-cs"/>
              </a:rPr>
              <a:t>héo</a:t>
            </a:r>
            <a:r>
              <a:rPr kumimoji="0" lang="en-US" sz="8000" b="1" i="0" u="none" strike="noStrike" kern="1200" cap="none" spc="0" normalizeH="0" baseline="0" noProof="0" dirty="0">
                <a:ln w="38100">
                  <a:solidFill>
                    <a:srgbClr val="ED7D31"/>
                  </a:solidFill>
                  <a:prstDash val="solid"/>
                </a:ln>
                <a:solidFill>
                  <a:srgbClr val="ED7D31">
                    <a:lumMod val="40000"/>
                    <a:lumOff val="60000"/>
                  </a:srgbClr>
                </a:solidFill>
                <a:effectLst/>
                <a:uLnTx/>
                <a:uFillTx/>
                <a:latin typeface="Calibri" panose="020F0502020204030204"/>
                <a:ea typeface="+mn-ea"/>
                <a:cs typeface="+mn-cs"/>
              </a:rPr>
              <a:t>, </a:t>
            </a:r>
            <a:r>
              <a:rPr kumimoji="0" lang="en-US" sz="8000" b="1" i="0" u="none" strike="noStrike" kern="1200" cap="none" spc="0" normalizeH="0" baseline="0" noProof="0" dirty="0" err="1">
                <a:ln w="38100">
                  <a:solidFill>
                    <a:srgbClr val="ED7D31"/>
                  </a:solidFill>
                  <a:prstDash val="solid"/>
                </a:ln>
                <a:solidFill>
                  <a:srgbClr val="ED7D31">
                    <a:lumMod val="40000"/>
                    <a:lumOff val="60000"/>
                  </a:srgbClr>
                </a:solidFill>
                <a:effectLst/>
                <a:uLnTx/>
                <a:uFillTx/>
                <a:latin typeface="Calibri" panose="020F0502020204030204"/>
                <a:ea typeface="+mn-ea"/>
                <a:cs typeface="+mn-cs"/>
              </a:rPr>
              <a:t>tay</a:t>
            </a:r>
            <a:r>
              <a:rPr kumimoji="0" lang="en-US" sz="8000" b="1" i="0" u="none" strike="noStrike" kern="1200" cap="none" spc="0" normalizeH="0" baseline="0" noProof="0" dirty="0">
                <a:ln w="38100">
                  <a:solidFill>
                    <a:srgbClr val="ED7D31"/>
                  </a:solidFill>
                  <a:prstDash val="solid"/>
                </a:ln>
                <a:solidFill>
                  <a:srgbClr val="ED7D31">
                    <a:lumMod val="40000"/>
                    <a:lumOff val="60000"/>
                  </a:srgbClr>
                </a:solidFill>
                <a:effectLst/>
                <a:uLnTx/>
                <a:uFillTx/>
                <a:latin typeface="Calibri" panose="020F0502020204030204"/>
                <a:ea typeface="+mn-ea"/>
                <a:cs typeface="+mn-cs"/>
              </a:rPr>
              <a:t> </a:t>
            </a:r>
            <a:r>
              <a:rPr kumimoji="0" lang="en-US" sz="8000" b="1" i="0" u="none" strike="noStrike" kern="1200" cap="none" spc="0" normalizeH="0" baseline="0" noProof="0" dirty="0" err="1">
                <a:ln w="38100">
                  <a:solidFill>
                    <a:srgbClr val="ED7D31"/>
                  </a:solidFill>
                  <a:prstDash val="solid"/>
                </a:ln>
                <a:solidFill>
                  <a:srgbClr val="ED7D31">
                    <a:lumMod val="40000"/>
                    <a:lumOff val="60000"/>
                  </a:srgbClr>
                </a:solidFill>
                <a:effectLst/>
                <a:uLnTx/>
                <a:uFillTx/>
                <a:latin typeface="Calibri" panose="020F0502020204030204"/>
                <a:ea typeface="+mn-ea"/>
                <a:cs typeface="+mn-cs"/>
              </a:rPr>
              <a:t>đảm</a:t>
            </a:r>
            <a:endParaRPr kumimoji="0" lang="en-US" sz="8000" b="1" i="0" u="none" strike="noStrike" kern="1200" cap="none" spc="0" normalizeH="0" baseline="0" noProof="0" dirty="0">
              <a:ln w="38100">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 name="TextBox 2"/>
          <p:cNvSpPr txBox="1"/>
          <p:nvPr/>
        </p:nvSpPr>
        <p:spPr>
          <a:xfrm>
            <a:off x="2662865" y="707751"/>
            <a:ext cx="68140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đề</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Khám</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phá</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bản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86150" y="1809750"/>
            <a:ext cx="536257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Mục</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tiêu</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bài</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học</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p:cNvSpPr txBox="1"/>
          <p:nvPr/>
        </p:nvSpPr>
        <p:spPr>
          <a:xfrm>
            <a:off x="1716833" y="2869006"/>
            <a:ext cx="8322906" cy="1231106"/>
          </a:xfrm>
          <a:prstGeom prst="rect">
            <a:avLst/>
          </a:prstGeom>
          <a:noFill/>
        </p:spPr>
        <p:txBody>
          <a:bodyPr wrap="square" rtlCol="0">
            <a:spAutoFit/>
          </a:bodyPr>
          <a:lstStyle/>
          <a:p>
            <a:pPr marL="457200" indent="-457200" algn="just">
              <a:buFont typeface="Arial" panose="020B0604020202020204" pitchFamily="34" charset="0"/>
              <a:buChar char="•"/>
            </a:pPr>
            <a:r>
              <a:rPr lang="vi-VN" sz="3700" dirty="0">
                <a:solidFill>
                  <a:srgbClr val="FF0000"/>
                </a:solidFill>
                <a:cs typeface="Arial" panose="020B0604020202020204" pitchFamily="34" charset="0"/>
              </a:rPr>
              <a:t>Làm việc nhà đ</a:t>
            </a:r>
            <a:r>
              <a:rPr lang="en-US" sz="3700" dirty="0">
                <a:solidFill>
                  <a:srgbClr val="FF0000"/>
                </a:solidFill>
                <a:cs typeface="Arial" panose="020B0604020202020204" pitchFamily="34" charset="0"/>
              </a:rPr>
              <a:t>ể</a:t>
            </a:r>
            <a:r>
              <a:rPr lang="vi-VN" sz="3700" dirty="0">
                <a:solidFill>
                  <a:srgbClr val="FF0000"/>
                </a:solidFill>
                <a:cs typeface="Arial" panose="020B0604020202020204" pitchFamily="34" charset="0"/>
              </a:rPr>
              <a:t> rèn luyện sự khéo tay, cẩn thận.</a:t>
            </a:r>
            <a:endParaRPr lang="en-US" sz="37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Khởi</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động</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sndAc>
          <p:stSnd>
            <p:snd r:embed="rId5" name="applause.wav"/>
          </p:stSnd>
        </p:sndAc>
      </p:transition>
    </mc:Choice>
    <mc:Fallback>
      <p:transition>
        <p:cut/>
        <p:sndAc>
          <p:stSnd>
            <p:snd r:embed="rId5" name="applause.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Video bài 4">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105825" y="552265"/>
            <a:ext cx="9753600" cy="54864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Khám</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phá</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sndAc>
          <p:stSnd>
            <p:snd r:embed="rId5" name="applause.wav"/>
          </p:stSnd>
        </p:sndAc>
      </p:transition>
    </mc:Choice>
    <mc:Fallback>
      <p:transition>
        <p:cut/>
        <p:sndAc>
          <p:stSnd>
            <p:snd r:embed="rId5" name="applause.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p:cNvSpPr/>
          <p:nvPr/>
        </p:nvSpPr>
        <p:spPr>
          <a:xfrm>
            <a:off x="1943100" y="195943"/>
            <a:ext cx="8385888" cy="1315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prstClr val="white"/>
                </a:solidFill>
              </a:rPr>
              <a:t>K</a:t>
            </a:r>
            <a:r>
              <a:rPr lang="vi-VN" sz="3200" dirty="0">
                <a:solidFill>
                  <a:prstClr val="white"/>
                </a:solidFill>
              </a:rPr>
              <a:t>ể câu </a:t>
            </a:r>
            <a:r>
              <a:rPr lang="vi-VN" sz="3200">
                <a:solidFill>
                  <a:prstClr val="white"/>
                </a:solidFill>
              </a:rPr>
              <a:t>chuyện </a:t>
            </a:r>
            <a:r>
              <a:rPr lang="en-US" sz="3200" smtClean="0">
                <a:solidFill>
                  <a:prstClr val="white"/>
                </a:solidFill>
              </a:rPr>
              <a:t>“</a:t>
            </a:r>
            <a:r>
              <a:rPr lang="vi-VN" sz="3200" smtClean="0">
                <a:solidFill>
                  <a:prstClr val="white"/>
                </a:solidFill>
              </a:rPr>
              <a:t>Cậu </a:t>
            </a:r>
            <a:r>
              <a:rPr lang="vi-VN" sz="3200" dirty="0">
                <a:solidFill>
                  <a:prstClr val="white"/>
                </a:solidFill>
              </a:rPr>
              <a:t>bé </a:t>
            </a:r>
            <a:r>
              <a:rPr lang="vi-VN" sz="3200">
                <a:solidFill>
                  <a:prstClr val="white"/>
                </a:solidFill>
              </a:rPr>
              <a:t>hậu </a:t>
            </a:r>
            <a:r>
              <a:rPr lang="vi-VN" sz="3200" smtClean="0">
                <a:solidFill>
                  <a:prstClr val="white"/>
                </a:solidFill>
              </a:rPr>
              <a:t>đậu</a:t>
            </a:r>
            <a:r>
              <a:rPr lang="en-US" sz="3200" smtClean="0">
                <a:solidFill>
                  <a:prstClr val="white"/>
                </a:solidFill>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733425" y="1760376"/>
            <a:ext cx="10363199" cy="335195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vi-VN" sz="3200" dirty="0">
                <a:latin typeface="Calibri" panose="020F0502020204030204" charset="0"/>
                <a:cs typeface="Calibri" panose="020F0502020204030204" charset="0"/>
              </a:rPr>
              <a:t> “Ngày xửa ngày xưa, ở hành tinh Xủng Xoảng có một cậu bé tên là Úi Chà! Cậu bé </a:t>
            </a:r>
            <a:r>
              <a:rPr lang="en-US" sz="3200" dirty="0">
                <a:latin typeface="Calibri" panose="020F0502020204030204" charset="0"/>
                <a:cs typeface="Calibri" panose="020F0502020204030204" charset="0"/>
              </a:rPr>
              <a:t> </a:t>
            </a:r>
            <a:r>
              <a:rPr lang="vi-VN" sz="3200" dirty="0">
                <a:latin typeface="Calibri" panose="020F0502020204030204" charset="0"/>
                <a:cs typeface="Calibri" panose="020F0502020204030204" charset="0"/>
              </a:rPr>
              <a:t>ấy rất nhanh, ăn cũng nhanh, chạy cũng nhanh, làm gì cũng nhanh như một cơn gió chỉ có điều vì nhanh nhảu, không chịu nhìn trước nhìn sau nên cậu rất hay làm đổ vỡ, làm rơi đồ. Chiếc bát rơi vỡ vì vừa ăn Úi</a:t>
            </a:r>
            <a:r>
              <a:rPr lang="en-US" sz="3200" dirty="0">
                <a:latin typeface="Calibri" panose="020F0502020204030204" charset="0"/>
                <a:cs typeface="Calibri" panose="020F0502020204030204" charset="0"/>
              </a:rPr>
              <a:t> </a:t>
            </a:r>
            <a:r>
              <a:rPr lang="vi-VN" sz="3200" dirty="0">
                <a:latin typeface="Calibri" panose="020F0502020204030204" charset="0"/>
                <a:cs typeface="Calibri" panose="020F0502020204030204" charset="0"/>
              </a:rPr>
              <a:t>Chà vừa xem điện thoại</a:t>
            </a:r>
            <a:r>
              <a:rPr lang="en-US" sz="3200" dirty="0">
                <a:latin typeface="Calibri" panose="020F0502020204030204" charset="0"/>
                <a:cs typeface="Calibri" panose="020F050202020403020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sp>
        <p:nvSpPr>
          <p:cNvPr id="2" name="Cloud 1"/>
          <p:cNvSpPr/>
          <p:nvPr/>
        </p:nvSpPr>
        <p:spPr>
          <a:xfrm>
            <a:off x="3152775" y="5219700"/>
            <a:ext cx="5486400" cy="1442357"/>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t>Tiếng</a:t>
            </a:r>
            <a:r>
              <a:rPr lang="en-US" sz="3200" dirty="0"/>
              <a:t> </a:t>
            </a:r>
            <a:r>
              <a:rPr lang="en-US" sz="3200" dirty="0" err="1"/>
              <a:t>bát</a:t>
            </a:r>
            <a:r>
              <a:rPr lang="en-US" sz="3200" dirty="0"/>
              <a:t> </a:t>
            </a:r>
            <a:r>
              <a:rPr lang="en-US" sz="3200" dirty="0" err="1"/>
              <a:t>rơi</a:t>
            </a:r>
            <a:r>
              <a:rPr lang="en-US" sz="3200" dirty="0"/>
              <a:t> </a:t>
            </a:r>
            <a:r>
              <a:rPr lang="en-US" sz="3200" dirty="0" err="1"/>
              <a:t>tạo</a:t>
            </a:r>
            <a:r>
              <a:rPr lang="en-US" sz="3200" dirty="0"/>
              <a:t> ra </a:t>
            </a:r>
            <a:r>
              <a:rPr lang="en-US" sz="3200" dirty="0" err="1"/>
              <a:t>âm</a:t>
            </a:r>
            <a:r>
              <a:rPr lang="en-US" sz="3200" dirty="0"/>
              <a:t> </a:t>
            </a:r>
            <a:r>
              <a:rPr lang="en-US" sz="3200" dirty="0" err="1"/>
              <a:t>thanh</a:t>
            </a:r>
            <a:r>
              <a:rPr lang="en-US" sz="3200" dirty="0"/>
              <a:t> </a:t>
            </a:r>
            <a:r>
              <a:rPr lang="en-US" sz="3200" dirty="0" err="1"/>
              <a:t>gì</a:t>
            </a:r>
            <a:r>
              <a:rPr lang="en-US" sz="3200" dirty="0"/>
              <a:t>?</a:t>
            </a:r>
            <a:endParaRPr lang="en-US" sz="3200" dirty="0"/>
          </a:p>
        </p:txBody>
      </p:sp>
      <p:sp>
        <p:nvSpPr>
          <p:cNvPr id="5" name="Cloud 4"/>
          <p:cNvSpPr/>
          <p:nvPr/>
        </p:nvSpPr>
        <p:spPr>
          <a:xfrm>
            <a:off x="3152775" y="5257800"/>
            <a:ext cx="5486400" cy="1442357"/>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t>Tiếng</a:t>
            </a:r>
            <a:r>
              <a:rPr lang="en-US" sz="3200" dirty="0"/>
              <a:t> </a:t>
            </a:r>
            <a:r>
              <a:rPr lang="en-US" sz="3200" dirty="0" err="1"/>
              <a:t>bát</a:t>
            </a:r>
            <a:r>
              <a:rPr lang="en-US" sz="3200" dirty="0"/>
              <a:t> </a:t>
            </a:r>
            <a:r>
              <a:rPr lang="en-US" sz="3200" dirty="0" err="1"/>
              <a:t>rơi</a:t>
            </a:r>
            <a:r>
              <a:rPr lang="en-US" sz="3200" dirty="0"/>
              <a:t> </a:t>
            </a:r>
            <a:r>
              <a:rPr lang="en-US" sz="3200" dirty="0" err="1"/>
              <a:t>loảng</a:t>
            </a:r>
            <a:r>
              <a:rPr lang="en-US" sz="3200" dirty="0"/>
              <a:t> </a:t>
            </a:r>
            <a:r>
              <a:rPr lang="en-US" sz="3200" dirty="0" err="1"/>
              <a:t>xoảng</a:t>
            </a:r>
            <a:endParaRPr lang="en-US" sz="3200" dirty="0"/>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2"/>
                                        </p:tgtEl>
                                        <p:attrNameLst>
                                          <p:attrName>ppt_x</p:attrName>
                                        </p:attrNameLst>
                                      </p:cBhvr>
                                      <p:tavLst>
                                        <p:tav tm="0">
                                          <p:val>
                                            <p:strVal val="ppt_x"/>
                                          </p:val>
                                        </p:tav>
                                        <p:tav tm="100000">
                                          <p:val>
                                            <p:strVal val="ppt_x"/>
                                          </p:val>
                                        </p:tav>
                                      </p:tavLst>
                                    </p:anim>
                                    <p:anim calcmode="lin" valueType="num">
                                      <p:cBhvr additive="base">
                                        <p:cTn id="22" dur="500"/>
                                        <p:tgtEl>
                                          <p:spTgt spid="2"/>
                                        </p:tgtEl>
                                        <p:attrNameLst>
                                          <p:attrName>ppt_y</p:attrName>
                                        </p:attrNameLst>
                                      </p:cBhvr>
                                      <p:tavLst>
                                        <p:tav tm="0">
                                          <p:val>
                                            <p:strVal val="ppt_y"/>
                                          </p:val>
                                        </p:tav>
                                        <p:tav tm="100000">
                                          <p:val>
                                            <p:strVal val="1+ppt_h/2"/>
                                          </p:val>
                                        </p:tav>
                                      </p:tavLst>
                                    </p:anim>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2" grpId="0" animBg="1"/>
      <p:bldP spid="2" grpId="1"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162050" y="885825"/>
            <a:ext cx="8396286" cy="10287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lvl="0" algn="just"/>
            <a:r>
              <a:rPr lang="vi-VN" sz="3600" dirty="0">
                <a:solidFill>
                  <a:prstClr val="black"/>
                </a:solidFill>
                <a:latin typeface="Calibri" panose="020F0502020204030204" charset="0"/>
                <a:cs typeface="Calibri" panose="020F0502020204030204" charset="0"/>
              </a:rPr>
              <a:t> Vì mải với tay lấy rô bốt trái cây nên Úi Chà </a:t>
            </a:r>
            <a:r>
              <a:rPr lang="en-US" sz="3600" dirty="0">
                <a:solidFill>
                  <a:prstClr val="black"/>
                </a:solidFill>
                <a:latin typeface="Calibri" panose="020F0502020204030204" charset="0"/>
                <a:cs typeface="Calibri" panose="020F0502020204030204" charset="0"/>
              </a:rPr>
              <a:t> </a:t>
            </a:r>
            <a:r>
              <a:rPr lang="vi-VN" sz="3600" dirty="0">
                <a:solidFill>
                  <a:prstClr val="black"/>
                </a:solidFill>
                <a:latin typeface="Calibri" panose="020F0502020204030204" charset="0"/>
                <a:cs typeface="Calibri" panose="020F0502020204030204" charset="0"/>
              </a:rPr>
              <a:t>làm đổ cả cốc nước rồi!</a:t>
            </a:r>
            <a:endPar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sp>
        <p:nvSpPr>
          <p:cNvPr id="2" name="Cloud 1"/>
          <p:cNvSpPr/>
          <p:nvPr/>
        </p:nvSpPr>
        <p:spPr>
          <a:xfrm>
            <a:off x="2181226" y="2085975"/>
            <a:ext cx="7377110" cy="260032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vi-VN" sz="3200">
                <a:solidFill>
                  <a:prstClr val="white"/>
                </a:solidFill>
                <a:latin typeface="Calibri" panose="020F0502020204030204"/>
              </a:rPr>
              <a:t>Nước đổ như thế nào, rơi xuống đâu, làm ướt đồ đạc nào trong nhà </a:t>
            </a:r>
            <a:endParaRPr lang="vi-VN" sz="3200">
              <a:solidFill>
                <a:prstClr val="white"/>
              </a:solidFill>
              <a:latin typeface="Calibri" panose="020F0502020204030204"/>
            </a:endParaRPr>
          </a:p>
          <a:p>
            <a:pPr lvl="0" algn="ctr"/>
            <a:r>
              <a:rPr lang="vi-VN" sz="3200">
                <a:solidFill>
                  <a:prstClr val="white"/>
                </a:solidFill>
                <a:latin typeface="Calibri" panose="020F0502020204030204"/>
              </a:rPr>
              <a:t>không?</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loud 4"/>
          <p:cNvSpPr/>
          <p:nvPr/>
        </p:nvSpPr>
        <p:spPr>
          <a:xfrm>
            <a:off x="2181226" y="2085975"/>
            <a:ext cx="7377110" cy="260032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3200" dirty="0" err="1">
                <a:solidFill>
                  <a:prstClr val="white"/>
                </a:solidFill>
                <a:latin typeface="Calibri" panose="020F0502020204030204"/>
              </a:rPr>
              <a:t>Nước</a:t>
            </a:r>
            <a:r>
              <a:rPr lang="en-US" sz="3200" dirty="0">
                <a:solidFill>
                  <a:prstClr val="white"/>
                </a:solidFill>
                <a:latin typeface="Calibri" panose="020F0502020204030204"/>
              </a:rPr>
              <a:t> </a:t>
            </a:r>
            <a:r>
              <a:rPr lang="en-US" sz="3200" dirty="0" err="1">
                <a:solidFill>
                  <a:prstClr val="white"/>
                </a:solidFill>
                <a:latin typeface="Calibri" panose="020F0502020204030204"/>
              </a:rPr>
              <a:t>đổ</a:t>
            </a:r>
            <a:r>
              <a:rPr lang="en-US" sz="3200" dirty="0">
                <a:solidFill>
                  <a:prstClr val="white"/>
                </a:solidFill>
                <a:latin typeface="Calibri" panose="020F0502020204030204"/>
              </a:rPr>
              <a:t> </a:t>
            </a:r>
            <a:r>
              <a:rPr lang="en-US" sz="3200" dirty="0" err="1">
                <a:solidFill>
                  <a:prstClr val="white"/>
                </a:solidFill>
                <a:latin typeface="Calibri" panose="020F0502020204030204"/>
              </a:rPr>
              <a:t>đầy</a:t>
            </a:r>
            <a:r>
              <a:rPr lang="en-US" sz="3200" dirty="0">
                <a:solidFill>
                  <a:prstClr val="white"/>
                </a:solidFill>
                <a:latin typeface="Calibri" panose="020F0502020204030204"/>
              </a:rPr>
              <a:t> ra </a:t>
            </a:r>
            <a:r>
              <a:rPr lang="en-US" sz="3200" dirty="0" err="1">
                <a:solidFill>
                  <a:prstClr val="white"/>
                </a:solidFill>
                <a:latin typeface="Calibri" panose="020F0502020204030204"/>
              </a:rPr>
              <a:t>nhà</a:t>
            </a:r>
            <a:r>
              <a:rPr lang="en-US" sz="3200" dirty="0">
                <a:solidFill>
                  <a:prstClr val="white"/>
                </a:solidFill>
                <a:latin typeface="Calibri" panose="020F0502020204030204"/>
              </a:rPr>
              <a:t>, </a:t>
            </a:r>
            <a:r>
              <a:rPr lang="en-US" sz="3200" dirty="0" err="1">
                <a:solidFill>
                  <a:prstClr val="white"/>
                </a:solidFill>
                <a:latin typeface="Calibri" panose="020F0502020204030204"/>
              </a:rPr>
              <a:t>làm</a:t>
            </a:r>
            <a:r>
              <a:rPr lang="en-US" sz="3200" dirty="0">
                <a:solidFill>
                  <a:prstClr val="white"/>
                </a:solidFill>
                <a:latin typeface="Calibri" panose="020F0502020204030204"/>
              </a:rPr>
              <a:t> </a:t>
            </a:r>
            <a:r>
              <a:rPr lang="en-US" sz="3200" dirty="0" err="1">
                <a:solidFill>
                  <a:prstClr val="white"/>
                </a:solidFill>
                <a:latin typeface="Calibri" panose="020F0502020204030204"/>
              </a:rPr>
              <a:t>ướt</a:t>
            </a:r>
            <a:r>
              <a:rPr lang="en-US" sz="3200" dirty="0">
                <a:solidFill>
                  <a:prstClr val="white"/>
                </a:solidFill>
                <a:latin typeface="Calibri" panose="020F0502020204030204"/>
              </a:rPr>
              <a:t> </a:t>
            </a:r>
            <a:r>
              <a:rPr lang="en-US" sz="3200" dirty="0" err="1">
                <a:solidFill>
                  <a:prstClr val="white"/>
                </a:solidFill>
                <a:latin typeface="Calibri" panose="020F0502020204030204"/>
              </a:rPr>
              <a:t>hết</a:t>
            </a:r>
            <a:r>
              <a:rPr lang="en-US" sz="3200" dirty="0">
                <a:solidFill>
                  <a:prstClr val="white"/>
                </a:solidFill>
                <a:latin typeface="Calibri" panose="020F0502020204030204"/>
              </a:rPr>
              <a:t> </a:t>
            </a:r>
            <a:r>
              <a:rPr lang="en-US" sz="3200" dirty="0" err="1">
                <a:solidFill>
                  <a:prstClr val="white"/>
                </a:solidFill>
                <a:latin typeface="Calibri" panose="020F0502020204030204"/>
              </a:rPr>
              <a:t>bàn</a:t>
            </a:r>
            <a:r>
              <a:rPr lang="en-US" sz="3200" dirty="0">
                <a:solidFill>
                  <a:prstClr val="white"/>
                </a:solidFill>
                <a:latin typeface="Calibri" panose="020F0502020204030204"/>
              </a:rPr>
              <a:t> </a:t>
            </a:r>
            <a:r>
              <a:rPr lang="en-US" sz="3200" dirty="0" err="1">
                <a:solidFill>
                  <a:prstClr val="white"/>
                </a:solidFill>
                <a:latin typeface="Calibri" panose="020F0502020204030204"/>
              </a:rPr>
              <a:t>ghế</a:t>
            </a:r>
            <a:r>
              <a:rPr lang="en-US" sz="3200" dirty="0">
                <a:solidFill>
                  <a:prstClr val="white"/>
                </a:solidFill>
                <a:latin typeface="Calibri" panose="020F0502020204030204"/>
              </a:rPr>
              <a:t>, </a:t>
            </a:r>
            <a:r>
              <a:rPr lang="en-US" sz="3200" dirty="0" err="1">
                <a:solidFill>
                  <a:prstClr val="white"/>
                </a:solidFill>
                <a:latin typeface="Calibri" panose="020F0502020204030204"/>
              </a:rPr>
              <a:t>đồ</a:t>
            </a:r>
            <a:r>
              <a:rPr lang="en-US" sz="3200" dirty="0">
                <a:solidFill>
                  <a:prstClr val="white"/>
                </a:solidFill>
                <a:latin typeface="Calibri" panose="020F0502020204030204"/>
              </a:rPr>
              <a:t> </a:t>
            </a:r>
            <a:r>
              <a:rPr lang="en-US" sz="3200" dirty="0" err="1">
                <a:solidFill>
                  <a:prstClr val="white"/>
                </a:solidFill>
                <a:latin typeface="Calibri" panose="020F0502020204030204"/>
              </a:rPr>
              <a:t>đạc</a:t>
            </a:r>
            <a:r>
              <a:rPr lang="en-US" sz="3200" dirty="0">
                <a:solidFill>
                  <a:prstClr val="white"/>
                </a:solidFill>
                <a:latin typeface="Calibri" panose="020F0502020204030204"/>
              </a:rPr>
              <a:t> </a:t>
            </a:r>
            <a:r>
              <a:rPr lang="en-US" sz="3200" dirty="0" err="1">
                <a:solidFill>
                  <a:prstClr val="white"/>
                </a:solidFill>
                <a:latin typeface="Calibri" panose="020F0502020204030204"/>
              </a:rPr>
              <a:t>trong</a:t>
            </a:r>
            <a:r>
              <a:rPr lang="en-US" sz="3200" dirty="0">
                <a:solidFill>
                  <a:prstClr val="white"/>
                </a:solidFill>
                <a:latin typeface="Calibri" panose="020F0502020204030204"/>
              </a:rPr>
              <a:t> </a:t>
            </a:r>
            <a:r>
              <a:rPr lang="en-US" sz="3200" dirty="0" err="1">
                <a:solidFill>
                  <a:prstClr val="white"/>
                </a:solidFill>
                <a:latin typeface="Calibri" panose="020F0502020204030204"/>
              </a:rPr>
              <a:t>nhà</a:t>
            </a:r>
            <a:r>
              <a:rPr lang="en-US" sz="3200" dirty="0">
                <a:solidFill>
                  <a:prstClr val="white"/>
                </a:solidFill>
                <a:latin typeface="Calibri" panose="020F0502020204030204"/>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 grpId="1"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895351" y="442912"/>
            <a:ext cx="9877424" cy="153352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600" i="1" dirty="0" err="1"/>
              <a:t>Chà</a:t>
            </a:r>
            <a:r>
              <a:rPr lang="en-US" sz="3600" i="1" dirty="0"/>
              <a:t> </a:t>
            </a:r>
            <a:r>
              <a:rPr lang="en-US" sz="3600" i="1" dirty="0" err="1"/>
              <a:t>chà</a:t>
            </a:r>
            <a:r>
              <a:rPr lang="en-US" sz="3600" i="1" dirty="0"/>
              <a:t>… </a:t>
            </a:r>
            <a:r>
              <a:rPr lang="en-US" sz="3600" i="1" dirty="0" err="1"/>
              <a:t>hãy</a:t>
            </a:r>
            <a:r>
              <a:rPr lang="en-US" sz="3600" i="1" dirty="0"/>
              <a:t> </a:t>
            </a:r>
            <a:r>
              <a:rPr lang="en-US" sz="3600" i="1" dirty="0" err="1"/>
              <a:t>xem</a:t>
            </a:r>
            <a:r>
              <a:rPr lang="en-US" sz="3600" i="1" dirty="0"/>
              <a:t> </a:t>
            </a:r>
            <a:r>
              <a:rPr lang="en-US" sz="3600" i="1" dirty="0" err="1"/>
              <a:t>kìa</a:t>
            </a:r>
            <a:r>
              <a:rPr lang="en-US" sz="3600" i="1" dirty="0"/>
              <a:t>. </a:t>
            </a:r>
            <a:r>
              <a:rPr lang="en-US" sz="3600" dirty="0" err="1"/>
              <a:t>Cậu</a:t>
            </a:r>
            <a:r>
              <a:rPr lang="en-US" sz="3600" dirty="0"/>
              <a:t> </a:t>
            </a:r>
            <a:r>
              <a:rPr lang="en-US" sz="3600" dirty="0" err="1"/>
              <a:t>bé</a:t>
            </a:r>
            <a:r>
              <a:rPr lang="en-US" sz="3600" dirty="0"/>
              <a:t> </a:t>
            </a:r>
            <a:r>
              <a:rPr lang="en-US" sz="3600" dirty="0" err="1"/>
              <a:t>đang</a:t>
            </a:r>
            <a:r>
              <a:rPr lang="en-US" sz="3600" dirty="0"/>
              <a:t> </a:t>
            </a:r>
            <a:r>
              <a:rPr lang="en-US" sz="3600" dirty="0" err="1"/>
              <a:t>cầm</a:t>
            </a:r>
            <a:r>
              <a:rPr lang="en-US" sz="3600" dirty="0"/>
              <a:t> </a:t>
            </a:r>
            <a:r>
              <a:rPr lang="en-US" sz="3600" dirty="0" err="1"/>
              <a:t>trên</a:t>
            </a:r>
            <a:r>
              <a:rPr lang="en-US" sz="3600" dirty="0"/>
              <a:t> </a:t>
            </a:r>
            <a:r>
              <a:rPr lang="en-US" sz="3600" dirty="0" err="1"/>
              <a:t>tay</a:t>
            </a:r>
            <a:r>
              <a:rPr lang="en-US" sz="3600" dirty="0"/>
              <a:t> </a:t>
            </a:r>
            <a:r>
              <a:rPr lang="en-US" sz="3600" dirty="0" err="1"/>
              <a:t>rổ</a:t>
            </a:r>
            <a:r>
              <a:rPr lang="en-US" sz="3600" dirty="0"/>
              <a:t> </a:t>
            </a:r>
            <a:r>
              <a:rPr lang="en-US" sz="3600" dirty="0" err="1"/>
              <a:t>rau</a:t>
            </a:r>
            <a:r>
              <a:rPr lang="en-US" sz="3600" dirty="0"/>
              <a:t> </a:t>
            </a:r>
            <a:r>
              <a:rPr lang="en-US" sz="3600" dirty="0" err="1"/>
              <a:t>mà</a:t>
            </a:r>
            <a:r>
              <a:rPr lang="en-US" sz="3600" dirty="0"/>
              <a:t> </a:t>
            </a:r>
            <a:r>
              <a:rPr lang="en-US" sz="3600" dirty="0" err="1"/>
              <a:t>mắt</a:t>
            </a:r>
            <a:r>
              <a:rPr lang="en-US" sz="3600" dirty="0"/>
              <a:t> </a:t>
            </a:r>
            <a:r>
              <a:rPr lang="en-US" sz="3600" dirty="0" err="1"/>
              <a:t>vẫn</a:t>
            </a:r>
            <a:r>
              <a:rPr lang="en-US" sz="3600" dirty="0"/>
              <a:t> </a:t>
            </a:r>
            <a:r>
              <a:rPr lang="en-US" sz="3600" dirty="0" err="1"/>
              <a:t>đang</a:t>
            </a:r>
            <a:r>
              <a:rPr lang="en-US" sz="3600" dirty="0"/>
              <a:t> </a:t>
            </a:r>
            <a:r>
              <a:rPr lang="en-US" sz="3600" dirty="0" err="1"/>
              <a:t>nhìn</a:t>
            </a:r>
            <a:r>
              <a:rPr lang="en-US" sz="3600" dirty="0"/>
              <a:t>  </a:t>
            </a:r>
            <a:r>
              <a:rPr lang="en-US" sz="3600" dirty="0" err="1"/>
              <a:t>theo</a:t>
            </a:r>
            <a:r>
              <a:rPr lang="en-US" sz="3600" dirty="0"/>
              <a:t> </a:t>
            </a:r>
            <a:r>
              <a:rPr lang="en-US" sz="3600" dirty="0" err="1"/>
              <a:t>bộ</a:t>
            </a:r>
            <a:r>
              <a:rPr lang="en-US" sz="3600" dirty="0"/>
              <a:t> </a:t>
            </a:r>
            <a:r>
              <a:rPr lang="en-US" sz="3600" dirty="0" err="1"/>
              <a:t>phim</a:t>
            </a:r>
            <a:r>
              <a:rPr lang="en-US" sz="3600" dirty="0"/>
              <a:t> </a:t>
            </a:r>
            <a:r>
              <a:rPr lang="en-US" sz="3600" dirty="0" err="1"/>
              <a:t>hoạt</a:t>
            </a:r>
            <a:r>
              <a:rPr lang="en-US" sz="3600" dirty="0"/>
              <a:t> </a:t>
            </a:r>
            <a:r>
              <a:rPr lang="en-US" sz="3600" dirty="0" err="1"/>
              <a:t>hình</a:t>
            </a:r>
            <a:r>
              <a:rPr lang="en-US" sz="3600" dirty="0"/>
              <a:t> ở </a:t>
            </a:r>
            <a:r>
              <a:rPr lang="en-US" sz="3600" dirty="0" err="1"/>
              <a:t>ti</a:t>
            </a:r>
            <a:r>
              <a:rPr lang="en-US" sz="3600" dirty="0"/>
              <a:t> vi. </a:t>
            </a:r>
            <a:endPar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sp>
        <p:nvSpPr>
          <p:cNvPr id="2" name="Cloud 1"/>
          <p:cNvSpPr/>
          <p:nvPr/>
        </p:nvSpPr>
        <p:spPr>
          <a:xfrm>
            <a:off x="3809999" y="2409825"/>
            <a:ext cx="5243511" cy="166687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vi-VN" sz="3200" dirty="0">
                <a:solidFill>
                  <a:prstClr val="white"/>
                </a:solidFill>
                <a:latin typeface="Calibri" panose="020F0502020204030204"/>
              </a:rPr>
              <a:t>Điều gì xảy </a:t>
            </a:r>
            <a:r>
              <a:rPr lang="vi-VN" sz="3200">
                <a:solidFill>
                  <a:prstClr val="white"/>
                </a:solidFill>
                <a:latin typeface="Calibri" panose="020F0502020204030204"/>
              </a:rPr>
              <a:t>ra </a:t>
            </a:r>
            <a:r>
              <a:rPr lang="vi-VN" sz="3200" smtClean="0">
                <a:solidFill>
                  <a:prstClr val="white"/>
                </a:solidFill>
                <a:latin typeface="Calibri" panose="020F0502020204030204"/>
              </a:rPr>
              <a:t>tiếp</a:t>
            </a:r>
            <a:r>
              <a:rPr lang="en-US" sz="3200" smtClean="0">
                <a:solidFill>
                  <a:prstClr val="white"/>
                </a:solidFill>
                <a:latin typeface="Calibri" panose="020F0502020204030204"/>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loud 3"/>
          <p:cNvSpPr/>
          <p:nvPr/>
        </p:nvSpPr>
        <p:spPr>
          <a:xfrm>
            <a:off x="3809999" y="2233611"/>
            <a:ext cx="5243511" cy="2019301"/>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3200" dirty="0" err="1">
                <a:solidFill>
                  <a:prstClr val="white"/>
                </a:solidFill>
                <a:latin typeface="Calibri" panose="020F0502020204030204"/>
              </a:rPr>
              <a:t>Cậu</a:t>
            </a:r>
            <a:r>
              <a:rPr lang="en-US" sz="3200" dirty="0">
                <a:solidFill>
                  <a:prstClr val="white"/>
                </a:solidFill>
                <a:latin typeface="Calibri" panose="020F0502020204030204"/>
              </a:rPr>
              <a:t> </a:t>
            </a:r>
            <a:r>
              <a:rPr lang="en-US" sz="3200" dirty="0" err="1">
                <a:solidFill>
                  <a:prstClr val="white"/>
                </a:solidFill>
                <a:latin typeface="Calibri" panose="020F0502020204030204"/>
              </a:rPr>
              <a:t>bé</a:t>
            </a:r>
            <a:r>
              <a:rPr lang="en-US" sz="3200" dirty="0">
                <a:solidFill>
                  <a:prstClr val="white"/>
                </a:solidFill>
                <a:latin typeface="Calibri" panose="020F0502020204030204"/>
              </a:rPr>
              <a:t> </a:t>
            </a:r>
            <a:r>
              <a:rPr lang="en-US" sz="3200" dirty="0" err="1">
                <a:solidFill>
                  <a:prstClr val="white"/>
                </a:solidFill>
                <a:latin typeface="Calibri" panose="020F0502020204030204"/>
              </a:rPr>
              <a:t>làm</a:t>
            </a:r>
            <a:r>
              <a:rPr lang="en-US" sz="3200" dirty="0">
                <a:solidFill>
                  <a:prstClr val="white"/>
                </a:solidFill>
                <a:latin typeface="Calibri" panose="020F0502020204030204"/>
              </a:rPr>
              <a:t> </a:t>
            </a:r>
            <a:r>
              <a:rPr lang="en-US" sz="3200" dirty="0" err="1">
                <a:solidFill>
                  <a:prstClr val="white"/>
                </a:solidFill>
                <a:latin typeface="Calibri" panose="020F0502020204030204"/>
              </a:rPr>
              <a:t>đổ</a:t>
            </a:r>
            <a:r>
              <a:rPr lang="en-US" sz="3200" dirty="0">
                <a:solidFill>
                  <a:prstClr val="white"/>
                </a:solidFill>
                <a:latin typeface="Calibri" panose="020F0502020204030204"/>
              </a:rPr>
              <a:t> </a:t>
            </a:r>
            <a:r>
              <a:rPr lang="en-US" sz="3200" dirty="0" err="1">
                <a:solidFill>
                  <a:prstClr val="white"/>
                </a:solidFill>
                <a:latin typeface="Calibri" panose="020F0502020204030204"/>
              </a:rPr>
              <a:t>hết</a:t>
            </a:r>
            <a:r>
              <a:rPr lang="en-US" sz="3200" dirty="0">
                <a:solidFill>
                  <a:prstClr val="white"/>
                </a:solidFill>
                <a:latin typeface="Calibri" panose="020F0502020204030204"/>
              </a:rPr>
              <a:t> </a:t>
            </a:r>
            <a:r>
              <a:rPr lang="en-US" sz="3200" dirty="0" err="1">
                <a:solidFill>
                  <a:prstClr val="white"/>
                </a:solidFill>
                <a:latin typeface="Calibri" panose="020F0502020204030204"/>
              </a:rPr>
              <a:t>rổ</a:t>
            </a:r>
            <a:r>
              <a:rPr lang="en-US" sz="3200" dirty="0">
                <a:solidFill>
                  <a:prstClr val="white"/>
                </a:solidFill>
                <a:latin typeface="Calibri" panose="020F0502020204030204"/>
              </a:rPr>
              <a:t> </a:t>
            </a:r>
            <a:r>
              <a:rPr lang="en-US" sz="3200" dirty="0" err="1">
                <a:solidFill>
                  <a:prstClr val="white"/>
                </a:solidFill>
                <a:latin typeface="Calibri" panose="020F0502020204030204"/>
              </a:rPr>
              <a:t>rau</a:t>
            </a:r>
            <a:r>
              <a:rPr lang="en-US" sz="3200" dirty="0">
                <a:solidFill>
                  <a:prstClr val="white"/>
                </a:solidFill>
                <a:latin typeface="Calibri" panose="020F0502020204030204"/>
              </a:rPr>
              <a:t> </a:t>
            </a:r>
            <a:r>
              <a:rPr lang="en-US" sz="3200" dirty="0" err="1">
                <a:solidFill>
                  <a:prstClr val="white"/>
                </a:solidFill>
                <a:latin typeface="Calibri" panose="020F0502020204030204"/>
              </a:rPr>
              <a:t>xuống</a:t>
            </a:r>
            <a:r>
              <a:rPr lang="en-US" sz="3200" dirty="0">
                <a:solidFill>
                  <a:prstClr val="white"/>
                </a:solidFill>
                <a:latin typeface="Calibri" panose="020F0502020204030204"/>
              </a:rPr>
              <a:t> </a:t>
            </a:r>
            <a:r>
              <a:rPr lang="en-US" sz="3200" dirty="0" err="1">
                <a:solidFill>
                  <a:prstClr val="white"/>
                </a:solidFill>
                <a:latin typeface="Calibri" panose="020F0502020204030204"/>
              </a:rPr>
              <a:t>đất</a:t>
            </a:r>
            <a:r>
              <a:rPr lang="en-US" sz="3200" dirty="0">
                <a:solidFill>
                  <a:prstClr val="white"/>
                </a:solidFill>
                <a:latin typeface="Calibri" panose="020F0502020204030204"/>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Lst>
  </p:timing>
</p:sld>
</file>

<file path=ppt/tags/tag1.xml><?xml version="1.0" encoding="utf-8"?>
<p:tagLst xmlns:p="http://schemas.openxmlformats.org/presentationml/2006/main">
  <p:tag name="PA" val="v3.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1634</Words>
  <Application>WPS Presentation</Application>
  <PresentationFormat>Widescreen</PresentationFormat>
  <Paragraphs>69</Paragraphs>
  <Slides>17</Slides>
  <Notes>6</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17</vt:i4>
      </vt:variant>
    </vt:vector>
  </HeadingPairs>
  <TitlesOfParts>
    <vt:vector size="33" baseType="lpstr">
      <vt:lpstr>Arial</vt:lpstr>
      <vt:lpstr>SimSun</vt:lpstr>
      <vt:lpstr>Wingdings</vt:lpstr>
      <vt:lpstr>Calibri</vt:lpstr>
      <vt:lpstr>HP001 4 hàng</vt:lpstr>
      <vt:lpstr>字魂17号-萌趣果冻体</vt:lpstr>
      <vt:lpstr>#9Slide03 NettoOTLight</vt:lpstr>
      <vt:lpstr>Times New Roman</vt:lpstr>
      <vt:lpstr>Calibri</vt:lpstr>
      <vt:lpstr>Calibri Light</vt:lpstr>
      <vt:lpstr>等线</vt:lpstr>
      <vt:lpstr>等线</vt:lpstr>
      <vt:lpstr>Microsoft YaHei</vt:lpstr>
      <vt:lpstr>Arial Unicode MS</vt:lpstr>
      <vt:lpstr>2_Office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13</cp:revision>
  <dcterms:created xsi:type="dcterms:W3CDTF">2021-06-08T09:22:00Z</dcterms:created>
  <dcterms:modified xsi:type="dcterms:W3CDTF">2022-09-22T01:39:47Z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D8B95B0A7669495FB3E5CDC6A863B59A</vt:lpwstr>
  </property>
  <property fmtid="{D5CDD505-2E9C-101B-9397-08002B2CF9AE}" pid="3" name="KSOProductBuildVer">
    <vt:lpwstr>1033-11.2.0.11306</vt:lpwstr>
  </property>
</Properties>
</file>