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79" r:id="rId3"/>
  </p:sldMasterIdLst>
  <p:notesMasterIdLst>
    <p:notesMasterId r:id="rId16"/>
  </p:notesMasterIdLst>
  <p:sldIdLst>
    <p:sldId id="308" r:id="rId4"/>
    <p:sldId id="277" r:id="rId5"/>
    <p:sldId id="278" r:id="rId6"/>
    <p:sldId id="279" r:id="rId7"/>
    <p:sldId id="281" r:id="rId8"/>
    <p:sldId id="291" r:id="rId9"/>
    <p:sldId id="309" r:id="rId10"/>
    <p:sldId id="292" r:id="rId11"/>
    <p:sldId id="293" r:id="rId12"/>
    <p:sldId id="294" r:id="rId13"/>
    <p:sldId id="29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43"/>
    <a:srgbClr val="D2F8FF"/>
    <a:srgbClr val="27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0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282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3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3618290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877490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16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1846659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ÔN TẬP PHÉP CỘNG, TRỪ (KHÔNG NHỚ)TRONG PHẠM VI 100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633" y="0"/>
            <a:ext cx="9706708" cy="44660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9575" y="4572000"/>
            <a:ext cx="7202170" cy="20110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Bài giải</a:t>
            </a:r>
          </a:p>
          <a:p>
            <a:pPr algn="ctr"/>
            <a:r>
              <a:rPr lang="en-US" sz="3200"/>
              <a:t>Trong rạp xiếc còn số ghế trống là:</a:t>
            </a:r>
          </a:p>
          <a:p>
            <a:pPr algn="ctr"/>
            <a:r>
              <a:rPr lang="en-US" sz="3200"/>
              <a:t>96 - 62 = 34 (ghế)</a:t>
            </a:r>
          </a:p>
          <a:p>
            <a:pPr algn="ctr"/>
            <a:r>
              <a:rPr lang="en-US" sz="3200"/>
              <a:t>                     Đáp số: 34 ghế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886" y="589915"/>
            <a:ext cx="10597515" cy="43586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62797" y="3001168"/>
            <a:ext cx="897204" cy="8556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Phép tính nào có kết quả bé hơn 60?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 + 15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+ 50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94 - 14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86 - 13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 – 5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anose="05020102010507070707" pitchFamily="18" charset="2"/>
              </a:rPr>
              <a:t>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 Chữ số cần điền vào ô trống là chữ số nào?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tính nào có kết quả đúng?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+ 14 = 20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– 10 = 25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31 + 6 = 36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 – 14 =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" y="128905"/>
            <a:ext cx="2308860" cy="10363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33842" y="1165225"/>
            <a:ext cx="9124315" cy="22377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399212" y="1998345"/>
            <a:ext cx="1440180" cy="1297940"/>
          </a:xfrm>
          <a:prstGeom prst="ellipse">
            <a:avLst/>
          </a:prstGeom>
          <a:noFill/>
          <a:ln w="44450">
            <a:solidFill>
              <a:schemeClr val="accent4">
                <a:shade val="50000"/>
                <a:alpha val="9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889" y="3659604"/>
            <a:ext cx="9049385" cy="252793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698224" y="4544794"/>
            <a:ext cx="1714500" cy="1642745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057759" y="4153634"/>
            <a:ext cx="1277620" cy="608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Đọc: Tôi là học sinh lớp 2</a:t>
            </a:r>
          </a:p>
        </p:txBody>
      </p:sp>
    </p:spTree>
    <p:extLst>
      <p:ext uri="{BB962C8B-B14F-4D97-AF65-F5344CB8AC3E}">
        <p14:creationId xmlns:p14="http://schemas.microsoft.com/office/powerpoint/2010/main" val="239015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512" y="1176020"/>
            <a:ext cx="10428605" cy="27235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25192" y="210883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25192" y="295084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377582" y="210883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77582" y="295084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060" y="799465"/>
            <a:ext cx="11045825" cy="26295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953125" y="2197100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23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39425" y="2197100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47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200</Words>
  <Application>Microsoft Office PowerPoint</Application>
  <PresentationFormat>Widescreen</PresentationFormat>
  <Paragraphs>47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Wingdings 2</vt:lpstr>
      <vt:lpstr>等线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Microsoft account</cp:lastModifiedBy>
  <cp:revision>17</cp:revision>
  <dcterms:created xsi:type="dcterms:W3CDTF">2021-05-07T04:29:00Z</dcterms:created>
  <dcterms:modified xsi:type="dcterms:W3CDTF">2022-09-18T04:21:48Z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