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4" r:id="rId2"/>
    <p:sldMasterId id="2147483679" r:id="rId3"/>
    <p:sldMasterId id="2147483691" r:id="rId4"/>
    <p:sldMasterId id="2147483703" r:id="rId5"/>
  </p:sldMasterIdLst>
  <p:notesMasterIdLst>
    <p:notesMasterId r:id="rId20"/>
  </p:notesMasterIdLst>
  <p:sldIdLst>
    <p:sldId id="305" r:id="rId6"/>
    <p:sldId id="277" r:id="rId7"/>
    <p:sldId id="278" r:id="rId8"/>
    <p:sldId id="279" r:id="rId9"/>
    <p:sldId id="281" r:id="rId10"/>
    <p:sldId id="303" r:id="rId11"/>
    <p:sldId id="304" r:id="rId12"/>
    <p:sldId id="265" r:id="rId13"/>
    <p:sldId id="282" r:id="rId14"/>
    <p:sldId id="283" r:id="rId15"/>
    <p:sldId id="269" r:id="rId16"/>
    <p:sldId id="284" r:id="rId17"/>
    <p:sldId id="28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43"/>
    <a:srgbClr val="D2F8FF"/>
    <a:srgbClr val="27A9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4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16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1365475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1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2022/9/17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tags" Target="../tags/tag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GIF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6" cstate="screen"/>
          <a:stretch>
            <a:fillRect/>
          </a:stretch>
        </p:blipFill>
        <p:spPr>
          <a:xfrm>
            <a:off x="0" y="4156797"/>
            <a:ext cx="12192000" cy="2701204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7" cstate="screen"/>
          <a:stretch>
            <a:fillRect/>
          </a:stretch>
        </p:blipFill>
        <p:spPr>
          <a:xfrm>
            <a:off x="1896745" y="4406309"/>
            <a:ext cx="2779395" cy="2394585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8" cstate="screen"/>
          <a:stretch>
            <a:fillRect/>
          </a:stretch>
        </p:blipFill>
        <p:spPr>
          <a:xfrm>
            <a:off x="5233670" y="5226965"/>
            <a:ext cx="2170430" cy="157392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9" cstate="screen"/>
          <a:stretch>
            <a:fillRect/>
          </a:stretch>
        </p:blipFill>
        <p:spPr>
          <a:xfrm rot="1426081">
            <a:off x="10361477" y="520698"/>
            <a:ext cx="1145712" cy="1495432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10"/>
          <a:stretch>
            <a:fillRect/>
          </a:stretch>
        </p:blipFill>
        <p:spPr>
          <a:xfrm>
            <a:off x="190500" y="-180730"/>
            <a:ext cx="2428875" cy="2428875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1948" y="-587130"/>
            <a:ext cx="812800" cy="812800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7556" y="225511"/>
            <a:ext cx="93765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  <p:sp>
        <p:nvSpPr>
          <p:cNvPr id="14" name="文本框 9"/>
          <p:cNvSpPr txBox="1"/>
          <p:nvPr/>
        </p:nvSpPr>
        <p:spPr>
          <a:xfrm>
            <a:off x="2712633" y="2439181"/>
            <a:ext cx="6767282" cy="707886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96517" y="3429680"/>
            <a:ext cx="8356828" cy="1846659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spc="600" dirty="0" smtClean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ÔN TẬP PHÉP CỘNG, PHÉP TRỪ ( KHÔNG NHỚ) TRONG PHẠM VI 100</a:t>
            </a:r>
            <a:endParaRPr lang="vi-VN" sz="4000" b="1" spc="600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25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38100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405" y="1862455"/>
            <a:ext cx="10690951" cy="218904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70062" y="2059530"/>
            <a:ext cx="1230168" cy="1094520"/>
          </a:xfrm>
          <a:prstGeom prst="roundRect">
            <a:avLst/>
          </a:prstGeom>
          <a:solidFill>
            <a:srgbClr val="FFAE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03244" y="2771579"/>
            <a:ext cx="1230168" cy="1094520"/>
          </a:xfrm>
          <a:prstGeom prst="round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9395055" y="2059530"/>
            <a:ext cx="1529891" cy="1278335"/>
          </a:xfrm>
          <a:prstGeom prst="triangle">
            <a:avLst/>
          </a:prstGeom>
          <a:solidFill>
            <a:srgbClr val="27A9E0"/>
          </a:solidFill>
          <a:ln>
            <a:solidFill>
              <a:srgbClr val="D2F8FF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55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1209" y="136522"/>
            <a:ext cx="10791190" cy="409179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736410" y="4366433"/>
            <a:ext cx="6688944" cy="191672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Bài giải</a:t>
            </a:r>
          </a:p>
          <a:p>
            <a:pPr algn="ctr"/>
            <a:r>
              <a:rPr lang="en-US" sz="2400"/>
              <a:t>Trên thuyền có tất cả số hành khách là:</a:t>
            </a:r>
          </a:p>
          <a:p>
            <a:pPr algn="ctr"/>
            <a:r>
              <a:rPr lang="en-US" sz="2400"/>
              <a:t>12 + 3 = 15 (hành khách)</a:t>
            </a:r>
          </a:p>
          <a:p>
            <a:pPr algn="ctr"/>
            <a:r>
              <a:rPr lang="en-US" sz="2400"/>
              <a:t>                      Đáp số: 15 hành khách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313</Words>
  <Application>Microsoft Office PowerPoint</Application>
  <PresentationFormat>Custom</PresentationFormat>
  <Paragraphs>83</Paragraphs>
  <Slides>14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nguyen ngoc thuong</dc:creator>
  <cp:lastModifiedBy>Admin</cp:lastModifiedBy>
  <cp:revision>13</cp:revision>
  <dcterms:created xsi:type="dcterms:W3CDTF">2021-05-07T04:29:00Z</dcterms:created>
  <dcterms:modified xsi:type="dcterms:W3CDTF">2022-09-17T11:40:12Z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