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  <p:sldMasterId id="2147483691" r:id="rId4"/>
    <p:sldMasterId id="2147483703" r:id="rId5"/>
  </p:sldMasterIdLst>
  <p:notesMasterIdLst>
    <p:notesMasterId r:id="rId17"/>
  </p:notesMasterIdLst>
  <p:sldIdLst>
    <p:sldId id="308" r:id="rId6"/>
    <p:sldId id="277" r:id="rId7"/>
    <p:sldId id="307" r:id="rId8"/>
    <p:sldId id="303" r:id="rId9"/>
    <p:sldId id="306" r:id="rId10"/>
    <p:sldId id="272" r:id="rId11"/>
    <p:sldId id="286" r:id="rId12"/>
    <p:sldId id="287" r:id="rId13"/>
    <p:sldId id="288" r:id="rId14"/>
    <p:sldId id="28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7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89030590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19/09/2023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19/09/2023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19/09/2023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231106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/>
            </a:pP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100</a:t>
            </a:r>
          </a:p>
        </p:txBody>
      </p:sp>
    </p:spTree>
    <p:extLst>
      <p:ext uri="{BB962C8B-B14F-4D97-AF65-F5344CB8AC3E}">
        <p14:creationId xmlns:p14="http://schemas.microsoft.com/office/powerpoint/2010/main" val="194952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2165" y="111760"/>
            <a:ext cx="10643235" cy="435260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312035" y="4694555"/>
            <a:ext cx="8144510" cy="20910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Bài giải </a:t>
            </a:r>
          </a:p>
          <a:p>
            <a:pPr algn="ctr"/>
            <a:r>
              <a:rPr lang="en-US" sz="3200"/>
              <a:t>Nhà bác Bình có số con bò là:</a:t>
            </a:r>
          </a:p>
          <a:p>
            <a:pPr algn="ctr"/>
            <a:r>
              <a:rPr lang="en-US" sz="3200"/>
              <a:t>28 - 12 = 16 (con bò)</a:t>
            </a:r>
          </a:p>
          <a:p>
            <a:pPr algn="ctr"/>
            <a:r>
              <a:rPr lang="en-US" sz="3200"/>
              <a:t>                     Đáp số: 16 con bò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A1159-7287-4872-90E5-E246365C11D0}"/>
              </a:ext>
            </a:extLst>
          </p:cNvPr>
          <p:cNvSpPr txBox="1"/>
          <p:nvPr/>
        </p:nvSpPr>
        <p:spPr>
          <a:xfrm>
            <a:off x="1881187" y="1414552"/>
            <a:ext cx="8429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>
                <a:solidFill>
                  <a:schemeClr val="bg1"/>
                </a:solidFill>
              </a:rPr>
              <a:t>Ôn bài cũ</a:t>
            </a:r>
            <a:endParaRPr lang="en-US" sz="7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DB4F54-2C3D-4085-BF6B-C84AE6193409}"/>
              </a:ext>
            </a:extLst>
          </p:cNvPr>
          <p:cNvSpPr txBox="1"/>
          <p:nvPr/>
        </p:nvSpPr>
        <p:spPr>
          <a:xfrm>
            <a:off x="2940844" y="1216182"/>
            <a:ext cx="6310312" cy="442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Tính nhẩm: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40 + 50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20 + 40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 – 30</a:t>
            </a:r>
          </a:p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100 – 50</a:t>
            </a:r>
            <a:endParaRPr lang="en-US" sz="7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87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51" y="1155388"/>
            <a:ext cx="2087245" cy="8162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50" y="2368550"/>
            <a:ext cx="9171305" cy="235458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56610" y="393573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724015" y="3925570"/>
            <a:ext cx="446405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153015" y="3935730"/>
            <a:ext cx="476250" cy="5880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bldLvl="0" animBg="1"/>
      <p:bldP spid="1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4800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48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38699" y="3293746"/>
            <a:ext cx="3398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20 + 6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43 + 20 =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436794" y="3293746"/>
            <a:ext cx="2941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57 - 7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75 - 70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077689" y="3296970"/>
            <a:ext cx="33267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3 + 40 =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69 - 19 =  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182" y="380364"/>
            <a:ext cx="9532473" cy="217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0">
                <a:solidFill>
                  <a:schemeClr val="accent5"/>
                </a:solidFill>
              </a:rPr>
              <a:t>3.</a:t>
            </a:r>
            <a:r>
              <a:rPr lang="en-US" sz="3110"/>
              <a:t> Những phép tính nào dưới đây có kết quả bé hơn 50? </a:t>
            </a:r>
            <a:r>
              <a:rPr lang="en-US" sz="3110">
                <a:sym typeface="+mn-ea"/>
              </a:rPr>
              <a:t>Những phép tính nào dưới đây có kết quả lớn hơn 50?</a:t>
            </a:r>
            <a:endParaRPr lang="en-US" sz="311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6649" y="1688073"/>
            <a:ext cx="9918065" cy="472821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8" name="Rectangles 7"/>
          <p:cNvSpPr/>
          <p:nvPr/>
        </p:nvSpPr>
        <p:spPr>
          <a:xfrm>
            <a:off x="2028825" y="2668630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9" name="Rectangles 8"/>
          <p:cNvSpPr/>
          <p:nvPr/>
        </p:nvSpPr>
        <p:spPr>
          <a:xfrm>
            <a:off x="2921000" y="4391660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0" name="Rectangles 9"/>
          <p:cNvSpPr/>
          <p:nvPr/>
        </p:nvSpPr>
        <p:spPr>
          <a:xfrm>
            <a:off x="4959985" y="2139950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5649595" y="3985895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7607300" y="2555875"/>
            <a:ext cx="892175" cy="52768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&lt; 50</a:t>
            </a:r>
          </a:p>
        </p:txBody>
      </p:sp>
      <p:sp>
        <p:nvSpPr>
          <p:cNvPr id="17" name="Rectangles 16"/>
          <p:cNvSpPr/>
          <p:nvPr/>
        </p:nvSpPr>
        <p:spPr>
          <a:xfrm>
            <a:off x="8651875" y="4320540"/>
            <a:ext cx="892175" cy="52768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&gt;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6470" y="1417955"/>
            <a:ext cx="10251440" cy="311848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49245" y="376301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8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4600" y="302260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93535" y="3823970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08090" y="246443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517505" y="244411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32060" y="315404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111740" y="3143885"/>
            <a:ext cx="405765" cy="3956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195</Words>
  <Application>Microsoft Office PowerPoint</Application>
  <PresentationFormat>Widescreen</PresentationFormat>
  <Paragraphs>48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Microsoft YaHei</vt:lpstr>
      <vt:lpstr>宋体</vt:lpstr>
      <vt:lpstr>宋体</vt:lpstr>
      <vt:lpstr>Arial</vt:lpstr>
      <vt:lpstr>Calibri</vt:lpstr>
      <vt:lpstr>Calibri Light</vt:lpstr>
      <vt:lpstr>ITC Avant Garde Std Bk</vt:lpstr>
      <vt:lpstr>黑体</vt:lpstr>
      <vt:lpstr>Times New Roman</vt:lpstr>
      <vt:lpstr>方正卡通简体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Những phép tính nào dưới đây có kết quả bé hơn 50? Những phép tính nào dưới đây có kết quả lớn hơn 50?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ngoc thuong</dc:creator>
  <cp:lastModifiedBy>HP</cp:lastModifiedBy>
  <cp:revision>17</cp:revision>
  <dcterms:created xsi:type="dcterms:W3CDTF">2021-05-07T04:29:00Z</dcterms:created>
  <dcterms:modified xsi:type="dcterms:W3CDTF">2023-09-19T01:27:21Z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