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  <p:sldMasterId id="2147483692" r:id="rId5"/>
  </p:sldMasterIdLst>
  <p:notesMasterIdLst>
    <p:notesMasterId r:id="rId20"/>
  </p:notesMasterIdLst>
  <p:sldIdLst>
    <p:sldId id="291" r:id="rId6"/>
    <p:sldId id="283" r:id="rId7"/>
    <p:sldId id="284" r:id="rId8"/>
    <p:sldId id="285" r:id="rId9"/>
    <p:sldId id="286" r:id="rId10"/>
    <p:sldId id="262" r:id="rId11"/>
    <p:sldId id="263" r:id="rId12"/>
    <p:sldId id="264" r:id="rId13"/>
    <p:sldId id="265" r:id="rId14"/>
    <p:sldId id="287" r:id="rId15"/>
    <p:sldId id="288" r:id="rId16"/>
    <p:sldId id="289" r:id="rId17"/>
    <p:sldId id="290" r:id="rId18"/>
    <p:sldId id="28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1" d="100"/>
          <a:sy n="71" d="100"/>
        </p:scale>
        <p:origin x="-64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564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67750174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4" r:id="rId12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6DAC8-406F-4D4A-A7A2-39A39F333314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6" cstate="screen"/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7" cstate="screen"/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8" cstate="screen"/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9" cstate="screen"/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10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7556" y="225511"/>
            <a:ext cx="93765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  <p:sp>
        <p:nvSpPr>
          <p:cNvPr id="14" name="文本框 9"/>
          <p:cNvSpPr txBox="1"/>
          <p:nvPr/>
        </p:nvSpPr>
        <p:spPr>
          <a:xfrm>
            <a:off x="2691290" y="2439181"/>
            <a:ext cx="6767282" cy="70788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smtClean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TOÁN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96517" y="3429680"/>
            <a:ext cx="8356828" cy="615315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pc="600" dirty="0" smtClean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LUYỆN TẬP CHUNG</a:t>
            </a:r>
            <a:endParaRPr lang="vi-VN" sz="4000" b="1" spc="600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33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6345" y="1829435"/>
            <a:ext cx="9758045" cy="228981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415915" y="2200910"/>
            <a:ext cx="547370" cy="72009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4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432300" y="3068955"/>
            <a:ext cx="729615" cy="72009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60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976360" y="2200910"/>
            <a:ext cx="729615" cy="72009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899650" y="3068955"/>
            <a:ext cx="729615" cy="72009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3129961866"/>
              </p:ext>
            </p:extLst>
          </p:nvPr>
        </p:nvGraphicFramePr>
        <p:xfrm>
          <a:off x="2408555" y="1510030"/>
          <a:ext cx="8532495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1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441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4416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Số liền trước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Số đã cho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Số liền sau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35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334010" y="133350"/>
            <a:ext cx="1207135" cy="76073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456940" y="3697605"/>
            <a:ext cx="831850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39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192895" y="3697605"/>
            <a:ext cx="831850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41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456940" y="4424680"/>
            <a:ext cx="831850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58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192895" y="4335142"/>
            <a:ext cx="831850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456940" y="5093970"/>
            <a:ext cx="831850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76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92895" y="5076825"/>
            <a:ext cx="831850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78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2390" y="953770"/>
            <a:ext cx="5544820" cy="4003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260" y="1235075"/>
            <a:ext cx="3862705" cy="136588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22250" y="212725"/>
            <a:ext cx="680085" cy="61912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4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39775" y="2728595"/>
            <a:ext cx="4533900" cy="92265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24, 37, 42, 45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8590" y="3861435"/>
            <a:ext cx="3508375" cy="138684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902335" y="5547995"/>
            <a:ext cx="4533900" cy="92265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24 + 45 = 69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bldLvl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0505" y="113665"/>
            <a:ext cx="9191625" cy="448881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454275" y="4602480"/>
            <a:ext cx="7646670" cy="214185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Bài giải</a:t>
            </a:r>
          </a:p>
          <a:p>
            <a:pPr algn="ctr"/>
            <a:r>
              <a:rPr lang="en-US" sz="3200"/>
              <a:t>Lớp 2A trồng được hơn lớp 2B số cây là:</a:t>
            </a:r>
          </a:p>
          <a:p>
            <a:pPr algn="ctr"/>
            <a:r>
              <a:rPr lang="en-US" sz="3200"/>
              <a:t>29 - 25 = 4 (cây)</a:t>
            </a:r>
          </a:p>
          <a:p>
            <a:pPr algn="ctr"/>
            <a:r>
              <a:rPr lang="en-US" sz="3200"/>
              <a:t>                     Đáp số: 4 cây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-10668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5952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2200137" y="1652335"/>
            <a:ext cx="7765366" cy="23808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5000" b="1" cap="none" spc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Trò</a:t>
            </a:r>
            <a:r>
              <a:rPr lang="en-US" sz="15000" b="1" cap="none" spc="0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 </a:t>
            </a:r>
            <a:r>
              <a:rPr lang="en-US" sz="15000" b="1" cap="none" spc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chơi</a:t>
            </a:r>
            <a:r>
              <a:rPr lang="en-US" sz="15000" b="1" cap="none" spc="0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 Ong </a:t>
            </a:r>
            <a:r>
              <a:rPr lang="en-US" sz="15000" b="1" cap="none" spc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Về</a:t>
            </a:r>
            <a:r>
              <a:rPr lang="en-US" sz="15000" b="1" cap="none" spc="0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 </a:t>
            </a:r>
            <a:r>
              <a:rPr lang="en-US" sz="15000" b="1" cap="none" spc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Tổ</a:t>
            </a:r>
            <a:endParaRPr lang="en-US" sz="15000" b="1" cap="none" spc="0" dirty="0">
              <a:ln w="0">
                <a:noFill/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MercuriusScript" panose="01010101010101010101" pitchFamily="2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3817301" y="3031593"/>
            <a:ext cx="4557399" cy="1424293"/>
          </a:xfrm>
          <a:prstGeom prst="roundRect">
            <a:avLst>
              <a:gd name="adj" fmla="val 50000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Bắt</a:t>
            </a:r>
            <a:r>
              <a:rPr lang="en-US" sz="4800" b="1" dirty="0">
                <a:solidFill>
                  <a:schemeClr val="bg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đầu</a:t>
            </a:r>
            <a:endParaRPr lang="en-US" sz="4800" b="1" dirty="0">
              <a:solidFill>
                <a:schemeClr val="bg1"/>
              </a:solidFill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>
            <a:off x="131692" y="84406"/>
            <a:ext cx="2597440" cy="17303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70" t="5948" b="66360"/>
          <a:stretch>
            <a:fillRect/>
          </a:stretch>
        </p:blipFill>
        <p:spPr>
          <a:xfrm>
            <a:off x="9686778" y="35169"/>
            <a:ext cx="2505222" cy="189914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5" t="68718" r="64633" b="8103"/>
          <a:stretch>
            <a:fillRect/>
          </a:stretch>
        </p:blipFill>
        <p:spPr>
          <a:xfrm>
            <a:off x="829993" y="3631647"/>
            <a:ext cx="1899139" cy="158965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21" t="68923" r="3094" b="6872"/>
          <a:stretch>
            <a:fillRect/>
          </a:stretch>
        </p:blipFill>
        <p:spPr>
          <a:xfrm>
            <a:off x="9965503" y="3640864"/>
            <a:ext cx="2152358" cy="165998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23969" y="171568"/>
            <a:ext cx="2566288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8974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79845" y="612412"/>
            <a:ext cx="9413608" cy="31324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+ 5 = ?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659" y="81116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24" y="1004910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nextslide"/>
          </p:cNvPr>
          <p:cNvSpPr/>
          <p:nvPr/>
        </p:nvSpPr>
        <p:spPr>
          <a:xfrm>
            <a:off x="4669880" y="3744686"/>
            <a:ext cx="3093893" cy="1523999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80241" y="-165203"/>
            <a:ext cx="2462754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8974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90005" y="566057"/>
            <a:ext cx="9413608" cy="31324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68 - 6 =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16" y="93069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685" y="1169918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nextslide"/>
          </p:cNvPr>
          <p:cNvSpPr/>
          <p:nvPr/>
        </p:nvSpPr>
        <p:spPr>
          <a:xfrm>
            <a:off x="7392886" y="3718723"/>
            <a:ext cx="3335546" cy="1475162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NextQuestion">
            <a:hlinkClick r:id="" action="ppaction://hlinkshowjump?jump=previousslide"/>
          </p:cNvPr>
          <p:cNvSpPr/>
          <p:nvPr/>
        </p:nvSpPr>
        <p:spPr>
          <a:xfrm>
            <a:off x="988743" y="3746134"/>
            <a:ext cx="3335546" cy="1475163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Quay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về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  <p:bldP spid="2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80241" y="-165203"/>
            <a:ext cx="2462754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8974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90005" y="566057"/>
            <a:ext cx="9413608" cy="31324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79 - 54 = ?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659" y="81116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24" y="1004910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previousslide"/>
          </p:cNvPr>
          <p:cNvSpPr/>
          <p:nvPr/>
        </p:nvSpPr>
        <p:spPr>
          <a:xfrm>
            <a:off x="1314489" y="3710735"/>
            <a:ext cx="2997752" cy="1443664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Quay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lại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NextQuestion">
            <a:hlinkClick r:id="" action="ppaction://noaction"/>
          </p:cNvPr>
          <p:cNvSpPr/>
          <p:nvPr/>
        </p:nvSpPr>
        <p:spPr>
          <a:xfrm>
            <a:off x="7704517" y="3780826"/>
            <a:ext cx="2796989" cy="1385162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  <p:bldP spid="3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1876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6:</a:t>
            </a: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chung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030" y="118745"/>
            <a:ext cx="2247900" cy="9753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" y="1567180"/>
            <a:ext cx="11353800" cy="344868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532245" y="299720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20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414260" y="299720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21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219565" y="299720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23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777105" y="299720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18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834130" y="441706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42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639435" y="439674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44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414260" y="441706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46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317230" y="439674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47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153015" y="439674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49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9" grpId="0" bldLvl="0" animBg="1"/>
      <p:bldP spid="9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8910" y="62230"/>
            <a:ext cx="9048115" cy="2144395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3670935" y="2809875"/>
            <a:ext cx="4899025" cy="2637155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56 = 50 + 6</a:t>
            </a:r>
          </a:p>
          <a:p>
            <a:pPr algn="ctr"/>
            <a:r>
              <a:rPr lang="en-US" sz="4400"/>
              <a:t>95 = 90 + 5</a:t>
            </a:r>
          </a:p>
          <a:p>
            <a:pPr algn="ctr"/>
            <a:r>
              <a:rPr lang="en-US" sz="4400"/>
              <a:t>84 = 80 + 4</a:t>
            </a:r>
          </a:p>
          <a:p>
            <a:pPr algn="ctr"/>
            <a:r>
              <a:rPr lang="en-US" sz="4400"/>
              <a:t>72 = 70 + 2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180</Words>
  <Application>Microsoft Office PowerPoint</Application>
  <PresentationFormat>Custom</PresentationFormat>
  <Paragraphs>83</Paragraphs>
  <Slides>14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1_Office Theme</vt:lpstr>
      <vt:lpstr>3_Office Theme</vt:lpstr>
      <vt:lpstr>1_Office 主题​​</vt:lpstr>
      <vt:lpstr>4_Office 主题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nguyen ngoc thuong</dc:creator>
  <cp:lastModifiedBy>Admin</cp:lastModifiedBy>
  <cp:revision>7</cp:revision>
  <dcterms:created xsi:type="dcterms:W3CDTF">2021-05-07T10:25:00Z</dcterms:created>
  <dcterms:modified xsi:type="dcterms:W3CDTF">2022-09-17T11:38:13Z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