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14"/>
  </p:notesMasterIdLst>
  <p:sldIdLst>
    <p:sldId id="616" r:id="rId3"/>
    <p:sldId id="614" r:id="rId4"/>
    <p:sldId id="568" r:id="rId5"/>
    <p:sldId id="584" r:id="rId6"/>
    <p:sldId id="567" r:id="rId7"/>
    <p:sldId id="602" r:id="rId8"/>
    <p:sldId id="571" r:id="rId9"/>
    <p:sldId id="613" r:id="rId10"/>
    <p:sldId id="612" r:id="rId11"/>
    <p:sldId id="615" r:id="rId12"/>
    <p:sldId id="261" r:id="rId13"/>
  </p:sldIdLst>
  <p:sldSz cx="9144000" cy="5143500" type="screen16x9"/>
  <p:notesSz cx="6858000" cy="9144000"/>
  <p:embeddedFontLst>
    <p:embeddedFont>
      <p:font typeface="Lato" pitchFamily="34" charset="0"/>
      <p:regular r:id="rId15"/>
    </p:embeddedFont>
    <p:embeddedFont>
      <p:font typeface="Microsoft YaHei" pitchFamily="34" charset="-122"/>
      <p:regular r:id="rId16"/>
      <p:bold r:id="rId17"/>
    </p:embeddedFont>
    <p:embeddedFont>
      <p:font typeface="Calibri Light" pitchFamily="34" charset="0"/>
      <p:regular r:id="rId18"/>
      <p:italic r:id="rId19"/>
    </p:embeddedFont>
    <p:embeddedFont>
      <p:font typeface="Quicksand Medium" charset="0"/>
      <p:regular r:id="rId20"/>
    </p:embeddedFont>
    <p:embeddedFont>
      <p:font typeface="Calibri"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89FB61"/>
    <a:srgbClr val="FFD1FF"/>
    <a:srgbClr val="EB67B6"/>
    <a:srgbClr val="007434"/>
    <a:srgbClr val="E80888"/>
    <a:srgbClr val="D50D8E"/>
    <a:srgbClr val="F446B6"/>
    <a:srgbClr val="009242"/>
    <a:srgbClr val="FEE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8" autoAdjust="0"/>
    <p:restoredTop sz="95552" autoAdjust="0"/>
  </p:normalViewPr>
  <p:slideViewPr>
    <p:cSldViewPr snapToGrid="0">
      <p:cViewPr>
        <p:scale>
          <a:sx n="70" d="100"/>
          <a:sy n="70" d="100"/>
        </p:scale>
        <p:origin x="-1236" y="-48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76115937"/>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9/17/2022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0" y="3117598"/>
            <a:ext cx="9144000" cy="2025903"/>
          </a:xfrm>
          <a:prstGeom prst="rect">
            <a:avLst/>
          </a:prstGeom>
        </p:spPr>
      </p:pic>
      <p:pic>
        <p:nvPicPr>
          <p:cNvPr id="3" name="图片 2" descr="9ee5199484871c902f5b226d6e69cbee"/>
          <p:cNvPicPr/>
          <p:nvPr/>
        </p:nvPicPr>
        <p:blipFill>
          <a:blip r:embed="rId7" cstate="screen"/>
          <a:stretch>
            <a:fillRect/>
          </a:stretch>
        </p:blipFill>
        <p:spPr>
          <a:xfrm>
            <a:off x="1422559" y="3304732"/>
            <a:ext cx="2084546" cy="1795939"/>
          </a:xfrm>
          <a:prstGeom prst="rect">
            <a:avLst/>
          </a:prstGeom>
        </p:spPr>
      </p:pic>
      <p:pic>
        <p:nvPicPr>
          <p:cNvPr id="4" name="图片 3" descr="e0f01d50e93b5be62aa78ca12bd19666"/>
          <p:cNvPicPr/>
          <p:nvPr/>
        </p:nvPicPr>
        <p:blipFill>
          <a:blip r:embed="rId8" cstate="screen"/>
          <a:stretch>
            <a:fillRect/>
          </a:stretch>
        </p:blipFill>
        <p:spPr>
          <a:xfrm>
            <a:off x="3925252" y="3920224"/>
            <a:ext cx="1627823" cy="1180447"/>
          </a:xfrm>
          <a:prstGeom prst="rect">
            <a:avLst/>
          </a:prstGeom>
        </p:spPr>
      </p:pic>
      <p:pic>
        <p:nvPicPr>
          <p:cNvPr id="10" name="图片 9" descr="e6a655ed09bc757151afabca7ab85c5c"/>
          <p:cNvPicPr/>
          <p:nvPr/>
        </p:nvPicPr>
        <p:blipFill>
          <a:blip r:embed="rId9" cstate="screen"/>
          <a:stretch>
            <a:fillRect/>
          </a:stretch>
        </p:blipFill>
        <p:spPr>
          <a:xfrm rot="1426081">
            <a:off x="7771108" y="390524"/>
            <a:ext cx="859284" cy="1121574"/>
          </a:xfrm>
          <a:prstGeom prst="rect">
            <a:avLst/>
          </a:prstGeom>
        </p:spPr>
      </p:pic>
      <p:pic>
        <p:nvPicPr>
          <p:cNvPr id="11" name="图片 10" descr="d1ca708a87c9b39e9bdf39142e09b55e"/>
          <p:cNvPicPr/>
          <p:nvPr/>
        </p:nvPicPr>
        <p:blipFill>
          <a:blip r:embed="rId10"/>
          <a:stretch>
            <a:fillRect/>
          </a:stretch>
        </p:blipFill>
        <p:spPr>
          <a:xfrm>
            <a:off x="142876" y="-135547"/>
            <a:ext cx="1821656" cy="1821656"/>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6461" y="-440348"/>
            <a:ext cx="609600" cy="609600"/>
          </a:xfrm>
          <a:prstGeom prst="rect">
            <a:avLst/>
          </a:prstGeom>
        </p:spPr>
      </p:pic>
      <p:sp>
        <p:nvSpPr>
          <p:cNvPr id="13315" name="TextBox 3"/>
          <p:cNvSpPr txBox="1">
            <a:spLocks noChangeArrowheads="1"/>
          </p:cNvSpPr>
          <p:nvPr/>
        </p:nvSpPr>
        <p:spPr bwMode="auto">
          <a:xfrm>
            <a:off x="1055667" y="169134"/>
            <a:ext cx="7032426" cy="7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034475" y="1829386"/>
            <a:ext cx="5075462" cy="530915"/>
          </a:xfrm>
          <a:prstGeom prst="rect">
            <a:avLst/>
          </a:prstGeom>
          <a:noFill/>
        </p:spPr>
        <p:txBody>
          <a:bodyPr wrap="none" lIns="68580" tIns="34290" rIns="68580" bIns="34290" rtlCol="0">
            <a:prstTxWarp prst="textArchUp">
              <a:avLst/>
            </a:prstTxWarp>
            <a:spAutoFit/>
          </a:bodyPr>
          <a:lstStyle/>
          <a:p>
            <a:pPr algn="ctr"/>
            <a:r>
              <a:rPr lang="vi-VN" sz="54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p>
        </p:txBody>
      </p:sp>
      <p:sp>
        <p:nvSpPr>
          <p:cNvPr id="15" name="18"/>
          <p:cNvSpPr>
            <a:spLocks noChangeArrowheads="1"/>
          </p:cNvSpPr>
          <p:nvPr>
            <p:custDataLst>
              <p:tags r:id="rId3"/>
            </p:custDataLst>
          </p:nvPr>
        </p:nvSpPr>
        <p:spPr bwMode="auto">
          <a:xfrm>
            <a:off x="1422388" y="2572261"/>
            <a:ext cx="6267621" cy="9233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sz="3000" b="1" spc="45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NÓI VÀ NGHE: EM CÓ XINH KHÔNG</a:t>
            </a:r>
            <a:endPar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39283265"/>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611CF43-C9DF-465F-BA33-2D75AE4913BE}"/>
              </a:ext>
            </a:extLst>
          </p:cNvPr>
          <p:cNvGrpSpPr/>
          <p:nvPr/>
        </p:nvGrpSpPr>
        <p:grpSpPr>
          <a:xfrm>
            <a:off x="0" y="64524"/>
            <a:ext cx="9144000" cy="4998007"/>
            <a:chOff x="0" y="0"/>
            <a:chExt cx="9144000" cy="5132867"/>
          </a:xfrm>
        </p:grpSpPr>
        <p:cxnSp>
          <p:nvCxnSpPr>
            <p:cNvPr id="6" name="Straight Connector 5">
              <a:extLst>
                <a:ext uri="{FF2B5EF4-FFF2-40B4-BE49-F238E27FC236}">
                  <a16:creationId xmlns="" xmlns:a16="http://schemas.microsoft.com/office/drawing/2014/main" id="{CF32428A-B6DF-4020-8E34-F53C5B88230F}"/>
                </a:ext>
              </a:extLst>
            </p:cNvPr>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564FD733-2852-46B1-80A5-A147135C5D76}"/>
                </a:ext>
              </a:extLst>
            </p:cNvPr>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 xmlns:a16="http://schemas.microsoft.com/office/drawing/2014/main" id="{4048C25D-EA6E-4DC9-A930-9E93075353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396930"/>
            <a:ext cx="8911988" cy="1428152"/>
          </a:xfrm>
          <a:prstGeom prst="rect">
            <a:avLst/>
          </a:prstGeom>
        </p:spPr>
      </p:pic>
    </p:spTree>
    <p:extLst>
      <p:ext uri="{BB962C8B-B14F-4D97-AF65-F5344CB8AC3E}">
        <p14:creationId xmlns:p14="http://schemas.microsoft.com/office/powerpoint/2010/main" val="919067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__ Karaoke Nhạc Thiếu Nhi Beat Chuẩn">
            <a:hlinkClick r:id="" action="ppaction://media"/>
            <a:extLst>
              <a:ext uri="{FF2B5EF4-FFF2-40B4-BE49-F238E27FC236}">
                <a16:creationId xmlns="" xmlns:a16="http://schemas.microsoft.com/office/drawing/2014/main" id="{9EF23BE3-C39E-4049-BFFA-2265F7D9F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657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054" name="Picture 6" descr="Soạn Tiếng Việt lớp 2 trang 24 Kết nối tri thức tập 1">
            <a:extLst>
              <a:ext uri="{FF2B5EF4-FFF2-40B4-BE49-F238E27FC236}">
                <a16:creationId xmlns="" xmlns:a16="http://schemas.microsoft.com/office/drawing/2014/main" id="{A9E3EF7C-1325-408B-82F9-A5AD2DD831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8"/>
          <a:stretch/>
        </p:blipFill>
        <p:spPr bwMode="auto">
          <a:xfrm>
            <a:off x="1862919" y="746788"/>
            <a:ext cx="5418161" cy="4153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C985BCA-02E2-4A83-BBC2-D238390C8D06}"/>
              </a:ext>
            </a:extLst>
          </p:cNvPr>
          <p:cNvSpPr txBox="1"/>
          <p:nvPr/>
        </p:nvSpPr>
        <p:spPr>
          <a:xfrm>
            <a:off x="368490" y="245660"/>
            <a:ext cx="8775510" cy="707886"/>
          </a:xfrm>
          <a:prstGeom prst="rect">
            <a:avLst/>
          </a:prstGeom>
          <a:noFill/>
        </p:spPr>
        <p:txBody>
          <a:bodyPr wrap="square" rtlCol="0">
            <a:spAutoFit/>
          </a:bodyPr>
          <a:lstStyle/>
          <a:p>
            <a:r>
              <a:rPr lang="en-GB" sz="2000" b="1">
                <a:solidFill>
                  <a:srgbClr val="0070C0"/>
                </a:solidFill>
              </a:rPr>
              <a:t>1. </a:t>
            </a:r>
            <a:r>
              <a:rPr lang="en-GB" sz="2000"/>
              <a:t>Quan sát tranh, nói tên các nhân vật và sự việc được thể hiện trong tranh.</a:t>
            </a:r>
            <a:endParaRPr lang="en-US" sz="2000"/>
          </a:p>
        </p:txBody>
      </p:sp>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7" name="Picture 6" descr="Soạn Tiếng Việt lớp 2 trang 24 Kết nối tri thức tập 1">
            <a:extLst>
              <a:ext uri="{FF2B5EF4-FFF2-40B4-BE49-F238E27FC236}">
                <a16:creationId xmlns="" xmlns:a16="http://schemas.microsoft.com/office/drawing/2014/main" id="{B8F324C9-6323-4117-8D14-19CC9D8FF7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48" t="5350" r="49226" b="45357"/>
          <a:stretch/>
        </p:blipFill>
        <p:spPr bwMode="auto">
          <a:xfrm>
            <a:off x="1382558" y="327546"/>
            <a:ext cx="5837107" cy="441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250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64524"/>
            <a:ext cx="9144000" cy="4998007"/>
            <a:chOff x="0" y="0"/>
            <a:chExt cx="9144000" cy="51328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6" descr="Soạn Tiếng Việt lớp 2 trang 24 Kết nối tri thức tập 1">
            <a:extLst>
              <a:ext uri="{FF2B5EF4-FFF2-40B4-BE49-F238E27FC236}">
                <a16:creationId xmlns="" xmlns:a16="http://schemas.microsoft.com/office/drawing/2014/main" id="{F79F3E00-BFDF-4E58-A546-141B8A825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774" t="7322" b="47329"/>
          <a:stretch/>
        </p:blipFill>
        <p:spPr bwMode="auto">
          <a:xfrm>
            <a:off x="2374711" y="472560"/>
            <a:ext cx="6038975" cy="419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CF72D31-03BB-43C4-9A5A-C3530EF03B9F}"/>
              </a:ext>
            </a:extLst>
          </p:cNvPr>
          <p:cNvGrpSpPr/>
          <p:nvPr/>
        </p:nvGrpSpPr>
        <p:grpSpPr>
          <a:xfrm>
            <a:off x="0" y="64524"/>
            <a:ext cx="9144000" cy="4998007"/>
            <a:chOff x="0" y="0"/>
            <a:chExt cx="9144000" cy="5132867"/>
          </a:xfrm>
        </p:grpSpPr>
        <p:cxnSp>
          <p:nvCxnSpPr>
            <p:cNvPr id="4" name="Straight Connector 3">
              <a:extLst>
                <a:ext uri="{FF2B5EF4-FFF2-40B4-BE49-F238E27FC236}">
                  <a16:creationId xmlns="" xmlns:a16="http://schemas.microsoft.com/office/drawing/2014/main" id="{C9CD4A59-16CF-4561-B370-593FA697296D}"/>
                </a:ext>
              </a:extLst>
            </p:cNvPr>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33E0C8AF-B3C8-4197-A954-C09AC6CE3C01}"/>
                </a:ext>
              </a:extLst>
            </p:cNvPr>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6" name="Picture 6" descr="Soạn Tiếng Việt lớp 2 trang 24 Kết nối tri thức tập 1">
            <a:extLst>
              <a:ext uri="{FF2B5EF4-FFF2-40B4-BE49-F238E27FC236}">
                <a16:creationId xmlns="" xmlns:a16="http://schemas.microsoft.com/office/drawing/2014/main" id="{E614EE32-6825-4DBF-A724-CB3AEF143A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550" t="51686" r="50962"/>
          <a:stretch/>
        </p:blipFill>
        <p:spPr bwMode="auto">
          <a:xfrm>
            <a:off x="1992573" y="358275"/>
            <a:ext cx="5158854" cy="442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13" name="Picture 6" descr="Soạn Tiếng Việt lớp 2 trang 24 Kết nối tri thức tập 1">
            <a:extLst>
              <a:ext uri="{FF2B5EF4-FFF2-40B4-BE49-F238E27FC236}">
                <a16:creationId xmlns="" xmlns:a16="http://schemas.microsoft.com/office/drawing/2014/main" id="{DAF13B43-8D5C-4647-B65D-1C0795433A0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038" t="53000" r="6820"/>
          <a:stretch/>
        </p:blipFill>
        <p:spPr bwMode="auto">
          <a:xfrm>
            <a:off x="2033517" y="422419"/>
            <a:ext cx="5349922" cy="429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054" name="Picture 6" descr="Soạn Tiếng Việt lớp 2 trang 24 Kết nối tri thức tập 1">
            <a:extLst>
              <a:ext uri="{FF2B5EF4-FFF2-40B4-BE49-F238E27FC236}">
                <a16:creationId xmlns="" xmlns:a16="http://schemas.microsoft.com/office/drawing/2014/main" id="{A9E3EF7C-1325-408B-82F9-A5AD2DD831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8"/>
          <a:stretch/>
        </p:blipFill>
        <p:spPr bwMode="auto">
          <a:xfrm>
            <a:off x="1862919" y="746788"/>
            <a:ext cx="5418161" cy="41530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C985BCA-02E2-4A83-BBC2-D238390C8D06}"/>
              </a:ext>
            </a:extLst>
          </p:cNvPr>
          <p:cNvSpPr txBox="1"/>
          <p:nvPr/>
        </p:nvSpPr>
        <p:spPr>
          <a:xfrm>
            <a:off x="368490" y="245660"/>
            <a:ext cx="8775510" cy="400110"/>
          </a:xfrm>
          <a:prstGeom prst="rect">
            <a:avLst/>
          </a:prstGeom>
          <a:noFill/>
        </p:spPr>
        <p:txBody>
          <a:bodyPr wrap="square" rtlCol="0">
            <a:spAutoFit/>
          </a:bodyPr>
          <a:lstStyle/>
          <a:p>
            <a:r>
              <a:rPr lang="en-GB" sz="2000" b="1">
                <a:solidFill>
                  <a:srgbClr val="0070C0"/>
                </a:solidFill>
              </a:rPr>
              <a:t>2. </a:t>
            </a:r>
            <a:r>
              <a:rPr lang="en-GB" sz="2000">
                <a:solidFill>
                  <a:schemeClr val="tx1"/>
                </a:solidFill>
              </a:rPr>
              <a:t>Chọn kể 1 – 2 đoạn của câu chuyện theo tranh</a:t>
            </a:r>
            <a:r>
              <a:rPr lang="en-GB" sz="2000" b="1">
                <a:solidFill>
                  <a:srgbClr val="0070C0"/>
                </a:solidFill>
              </a:rPr>
              <a:t>.</a:t>
            </a:r>
            <a:endParaRPr lang="en-US" sz="2000"/>
          </a:p>
        </p:txBody>
      </p:sp>
    </p:spTree>
    <p:extLst>
      <p:ext uri="{BB962C8B-B14F-4D97-AF65-F5344CB8AC3E}">
        <p14:creationId xmlns:p14="http://schemas.microsoft.com/office/powerpoint/2010/main" val="1720331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4384" y="478928"/>
            <a:ext cx="8799616" cy="4579715"/>
          </a:xfrm>
          <a:prstGeom prst="rect">
            <a:avLst/>
          </a:prstGeom>
          <a:noFill/>
        </p:spPr>
        <p:txBody>
          <a:bodyPr wrap="square" rtlCol="0">
            <a:spAutoFit/>
          </a:bodyPr>
          <a:lstStyle/>
          <a:p>
            <a:pPr algn="just">
              <a:lnSpc>
                <a:spcPct val="90000"/>
              </a:lnSpc>
            </a:pPr>
            <a:r>
              <a:rPr lang="en-US" sz="1800"/>
              <a:t>   Voi em thích mặc đẹp và thích được khen xinh. Ở nhà, voi em luôn hỏi anh: “Em có xinh không?”. Voi anh bao giờ cũng khen: “Em xinh lắm!”.</a:t>
            </a:r>
          </a:p>
          <a:p>
            <a:pPr algn="just">
              <a:lnSpc>
                <a:spcPct val="90000"/>
              </a:lnSpc>
            </a:pPr>
            <a:r>
              <a:rPr lang="en-US" sz="1800"/>
              <a:t>    Một hôm, gặp hươu, voi em hỏi:</a:t>
            </a:r>
          </a:p>
          <a:p>
            <a:pPr algn="just">
              <a:lnSpc>
                <a:spcPct val="90000"/>
              </a:lnSpc>
            </a:pPr>
            <a:r>
              <a:rPr lang="en-US" sz="1800"/>
              <a:t>    - Em có xinh không?</a:t>
            </a:r>
          </a:p>
          <a:p>
            <a:pPr algn="just">
              <a:lnSpc>
                <a:spcPct val="90000"/>
              </a:lnSpc>
            </a:pPr>
            <a:r>
              <a:rPr lang="en-US" sz="1800"/>
              <a:t>    Hươu ngắm voi rồi lắc đầu:</a:t>
            </a:r>
          </a:p>
          <a:p>
            <a:pPr algn="just">
              <a:lnSpc>
                <a:spcPct val="90000"/>
              </a:lnSpc>
            </a:pPr>
            <a:r>
              <a:rPr lang="en-US" sz="1800"/>
              <a:t>    - Chưa xinh lắm vì em không có đôi sừng giống anh.</a:t>
            </a:r>
          </a:p>
          <a:p>
            <a:pPr algn="just">
              <a:lnSpc>
                <a:spcPct val="90000"/>
              </a:lnSpc>
            </a:pPr>
            <a:r>
              <a:rPr lang="en-US" sz="1800"/>
              <a:t>    Nghe vậy, voi nhặt vài cành cây khô, gài lên đầu rồi đi tiếp.</a:t>
            </a:r>
          </a:p>
          <a:p>
            <a:pPr algn="just">
              <a:lnSpc>
                <a:spcPct val="90000"/>
              </a:lnSpc>
            </a:pPr>
            <a:r>
              <a:rPr lang="en-US" sz="1800"/>
              <a:t>    Gặp dê, voi hỏi:</a:t>
            </a:r>
          </a:p>
          <a:p>
            <a:pPr algn="just">
              <a:lnSpc>
                <a:spcPct val="90000"/>
              </a:lnSpc>
            </a:pPr>
            <a:r>
              <a:rPr lang="en-US" sz="1800"/>
              <a:t>    - Em có xinh không?</a:t>
            </a:r>
          </a:p>
          <a:p>
            <a:pPr algn="just">
              <a:lnSpc>
                <a:spcPct val="90000"/>
              </a:lnSpc>
            </a:pPr>
            <a:r>
              <a:rPr lang="en-US" sz="1800"/>
              <a:t>    - Không, vì cậu không có bộ râu giống tớ.</a:t>
            </a:r>
          </a:p>
          <a:p>
            <a:pPr algn="just">
              <a:lnSpc>
                <a:spcPct val="90000"/>
              </a:lnSpc>
            </a:pPr>
            <a:r>
              <a:rPr lang="en-US" sz="1800"/>
              <a:t>    Voi liền nhổ một khóm cỏ dại bên đường, gắn vào cằm rồi về nhà. </a:t>
            </a:r>
          </a:p>
          <a:p>
            <a:pPr algn="just">
              <a:lnSpc>
                <a:spcPct val="90000"/>
              </a:lnSpc>
            </a:pPr>
            <a:r>
              <a:rPr lang="en-US" sz="1800"/>
              <a:t>    Về nhà với đôi sừng và bộ râu giả, voi em hớn hở hỏi anh:</a:t>
            </a:r>
          </a:p>
          <a:p>
            <a:pPr algn="just">
              <a:lnSpc>
                <a:spcPct val="90000"/>
              </a:lnSpc>
            </a:pPr>
            <a:r>
              <a:rPr lang="en-US" sz="1800"/>
              <a:t>    - Em có xinh hơn không?</a:t>
            </a:r>
          </a:p>
          <a:p>
            <a:pPr algn="just">
              <a:lnSpc>
                <a:spcPct val="90000"/>
              </a:lnSpc>
            </a:pPr>
            <a:r>
              <a:rPr lang="en-US" sz="1800"/>
              <a:t>    Voi anh nói:</a:t>
            </a:r>
          </a:p>
          <a:p>
            <a:pPr algn="just">
              <a:lnSpc>
                <a:spcPct val="90000"/>
              </a:lnSpc>
            </a:pPr>
            <a:r>
              <a:rPr lang="en-US" sz="1800"/>
              <a:t>   - Trời ơi, sao em lại thêm sừng và râu thế này? Xấu lắm!</a:t>
            </a:r>
          </a:p>
          <a:p>
            <a:pPr algn="just">
              <a:lnSpc>
                <a:spcPct val="90000"/>
              </a:lnSpc>
            </a:pPr>
            <a:r>
              <a:rPr lang="en-US" sz="1800"/>
              <a:t>   Voi em ngắm mình trong gương và thấy xấu thật. Sau khi bỏ sừng và râu đi, voi em thấy mình xinh đẹp hẳn lên. Giờ đây, voi em hiểu rằng mình chỉ xinh đẹp khi đúng là voi.</a:t>
            </a:r>
          </a:p>
        </p:txBody>
      </p:sp>
      <p:sp>
        <p:nvSpPr>
          <p:cNvPr id="8" name="TextBox 7"/>
          <p:cNvSpPr txBox="1"/>
          <p:nvPr/>
        </p:nvSpPr>
        <p:spPr>
          <a:xfrm>
            <a:off x="3062612" y="97608"/>
            <a:ext cx="3018775" cy="461665"/>
          </a:xfrm>
          <a:prstGeom prst="rect">
            <a:avLst/>
          </a:prstGeom>
          <a:noFill/>
        </p:spPr>
        <p:txBody>
          <a:bodyPr wrap="none" rtlCol="0">
            <a:spAutoFit/>
          </a:bodyPr>
          <a:lstStyle/>
          <a:p>
            <a:pPr algn="ctr"/>
            <a:r>
              <a:rPr lang="en-US" sz="2400" b="1">
                <a:solidFill>
                  <a:srgbClr val="FF0000"/>
                </a:solidFill>
              </a:rPr>
              <a:t>Em có xinh không?</a:t>
            </a:r>
          </a:p>
        </p:txBody>
      </p:sp>
    </p:spTree>
    <p:extLst>
      <p:ext uri="{BB962C8B-B14F-4D97-AF65-F5344CB8AC3E}">
        <p14:creationId xmlns:p14="http://schemas.microsoft.com/office/powerpoint/2010/main" val="3326488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6297</TotalTime>
  <Words>304</Words>
  <Application>Microsoft Office PowerPoint</Application>
  <PresentationFormat>On-screen Show (16:9)</PresentationFormat>
  <Paragraphs>25</Paragraphs>
  <Slides>11</Slides>
  <Notes>2</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Lato</vt:lpstr>
      <vt:lpstr>Times New Roman</vt:lpstr>
      <vt:lpstr>等线</vt:lpstr>
      <vt:lpstr>Microsoft YaHei</vt:lpstr>
      <vt:lpstr>Calibri Light</vt:lpstr>
      <vt:lpstr>Arial-Rounded</vt:lpstr>
      <vt:lpstr>Quicksand Medium</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cp:lastModifiedBy>
  <cp:revision>851</cp:revision>
  <dcterms:modified xsi:type="dcterms:W3CDTF">2022-09-17T11:52:20Z</dcterms:modified>
</cp:coreProperties>
</file>