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82" r:id="rId3"/>
    <p:sldId id="258" r:id="rId4"/>
    <p:sldId id="259" r:id="rId5"/>
    <p:sldId id="260" r:id="rId6"/>
    <p:sldId id="262" r:id="rId7"/>
    <p:sldId id="261" r:id="rId8"/>
    <p:sldId id="263" r:id="rId9"/>
    <p:sldId id="265" r:id="rId10"/>
    <p:sldId id="269" r:id="rId11"/>
    <p:sldId id="267" r:id="rId12"/>
    <p:sldId id="266" r:id="rId13"/>
    <p:sldId id="273" r:id="rId14"/>
    <p:sldId id="270" r:id="rId15"/>
    <p:sldId id="271" r:id="rId16"/>
    <p:sldId id="272" r:id="rId17"/>
    <p:sldId id="274" r:id="rId18"/>
    <p:sldId id="275" r:id="rId19"/>
    <p:sldId id="276" r:id="rId20"/>
    <p:sldId id="277" r:id="rId21"/>
    <p:sldId id="278" r:id="rId22"/>
    <p:sldId id="279" r:id="rId23"/>
    <p:sldId id="280" r:id="rId24"/>
    <p:sldId id="281"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6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extLst>
      <p:ext uri="{BB962C8B-B14F-4D97-AF65-F5344CB8AC3E}">
        <p14:creationId xmlns:p14="http://schemas.microsoft.com/office/powerpoint/2010/main" val="33349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9</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11</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15</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21</a:t>
            </a:fld>
            <a:endParaRPr lang="en-US"/>
          </a:p>
        </p:txBody>
      </p:sp>
    </p:spTree>
    <p:extLst>
      <p:ext uri="{BB962C8B-B14F-4D97-AF65-F5344CB8AC3E}">
        <p14:creationId xmlns:p14="http://schemas.microsoft.com/office/powerpoint/2010/main" val="1740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37730348"/>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49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641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0160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3293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1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031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6214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7416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4780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6560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99499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9/17/2022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9/17/2022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9/17/2022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9/17/2022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2022/9/17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338013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18" Type="http://schemas.openxmlformats.org/officeDocument/2006/relationships/slide" Target="slide5.xml"/><Relationship Id="rId26" Type="http://schemas.openxmlformats.org/officeDocument/2006/relationships/hyperlink" Target="https://www.facebook.com/nkpowerskills" TargetMode="External"/><Relationship Id="rId3" Type="http://schemas.openxmlformats.org/officeDocument/2006/relationships/image" Target="../media/image8.png"/><Relationship Id="rId21"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13.png"/><Relationship Id="rId17" Type="http://schemas.openxmlformats.org/officeDocument/2006/relationships/image" Target="../media/image15.png"/><Relationship Id="rId25" Type="http://schemas.microsoft.com/office/2007/relationships/hdphoto" Target="../media/hdphoto6.wdp"/><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29"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4.wdp"/><Relationship Id="rId24" Type="http://schemas.openxmlformats.org/officeDocument/2006/relationships/image" Target="../media/image19.png"/><Relationship Id="rId5" Type="http://schemas.microsoft.com/office/2007/relationships/hdphoto" Target="../media/hdphoto1.wdp"/><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image" Target="../media/image21.png"/><Relationship Id="rId10" Type="http://schemas.openxmlformats.org/officeDocument/2006/relationships/image" Target="../media/image12.png"/><Relationship Id="rId19" Type="http://schemas.openxmlformats.org/officeDocument/2006/relationships/image" Target="../media/image16.png"/><Relationship Id="rId31" Type="http://schemas.openxmlformats.org/officeDocument/2006/relationships/comments" Target="../comments/comment1.xml"/><Relationship Id="rId4" Type="http://schemas.openxmlformats.org/officeDocument/2006/relationships/image" Target="../media/image9.png"/><Relationship Id="rId9" Type="http://schemas.microsoft.com/office/2007/relationships/hdphoto" Target="../media/hdphoto3.wdp"/><Relationship Id="rId14" Type="http://schemas.openxmlformats.org/officeDocument/2006/relationships/slide" Target="slide3.xml"/><Relationship Id="rId22" Type="http://schemas.openxmlformats.org/officeDocument/2006/relationships/slide" Target="slide7.xml"/><Relationship Id="rId27" Type="http://schemas.openxmlformats.org/officeDocument/2006/relationships/image" Target="../media/image20.png"/><Relationship Id="rId30" Type="http://schemas.openxmlformats.org/officeDocument/2006/relationships/slide" Target="slide8.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slide" Target="slide2.xml"/><Relationship Id="rId4" Type="http://schemas.openxmlformats.org/officeDocument/2006/relationships/image" Target="../media/image8.png"/><Relationship Id="rId9"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slide" Target="slide2.xml"/><Relationship Id="rId4" Type="http://schemas.openxmlformats.org/officeDocument/2006/relationships/image" Target="../media/image8.png"/><Relationship Id="rId9"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slide" Target="slide2.xml"/><Relationship Id="rId4" Type="http://schemas.openxmlformats.org/officeDocument/2006/relationships/image" Target="../media/image8.png"/><Relationship Id="rId9"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slide" Target="slide2.xml"/><Relationship Id="rId4" Type="http://schemas.openxmlformats.org/officeDocument/2006/relationships/image" Target="../media/image8.png"/><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slide" Target="slide2.xml"/><Relationship Id="rId4" Type="http://schemas.openxmlformats.org/officeDocument/2006/relationships/image" Target="../media/image8.png"/><Relationship Id="rId9"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7"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8"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9"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10"/>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lstStyle/>
          <a:p>
            <a:pPr algn="ctr"/>
            <a:r>
              <a:rPr lang="en-US" sz="7200" b="1"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HOẠT ĐỘNG TRẢI NGHIỆM</a:t>
            </a:r>
            <a:endParaRPr lang="vi-VN" sz="72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18"/>
          <p:cNvSpPr>
            <a:spLocks noChangeArrowheads="1"/>
          </p:cNvSpPr>
          <p:nvPr>
            <p:custDataLst>
              <p:tags r:id="rId3"/>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sz="4000" b="1" spc="60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HÌNH ẢNH CỦA EM</a:t>
            </a:r>
            <a:endParaRPr lang="vi-VN" sz="4000" b="1" spc="60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2674662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a:r>
              <a:rPr lang="en-US" sz="8800" dirty="0" err="1">
                <a:solidFill>
                  <a:srgbClr val="7030A0"/>
                </a:solidFill>
              </a:rPr>
              <a:t>Khởi</a:t>
            </a:r>
            <a:r>
              <a:rPr lang="en-US" sz="8800" dirty="0">
                <a:solidFill>
                  <a:srgbClr val="7030A0"/>
                </a:solidFill>
              </a:rPr>
              <a:t> </a:t>
            </a:r>
            <a:r>
              <a:rPr lang="en-US" sz="8800" dirty="0" err="1">
                <a:solidFill>
                  <a:srgbClr val="7030A0"/>
                </a:solidFill>
              </a:rPr>
              <a:t>động</a:t>
            </a:r>
            <a:endParaRPr lang="en-US" sz="8800" dirty="0">
              <a:solidFill>
                <a:srgbClr val="7030A0"/>
              </a:solidFill>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xmlns=""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p>
        </p:txBody>
      </p:sp>
      <p:sp>
        <p:nvSpPr>
          <p:cNvPr id="4" name="Cloud 3">
            <a:extLst>
              <a:ext uri="{FF2B5EF4-FFF2-40B4-BE49-F238E27FC236}">
                <a16:creationId xmlns:a16="http://schemas.microsoft.com/office/drawing/2014/main" xmlns=""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xmlns=""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xmlns=""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xmlns=""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xmlns=""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xmlns=""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2649729" y="3586911"/>
            <a:ext cx="3683590" cy="3978277"/>
          </a:xfrm>
          <a:prstGeom prst="rect">
            <a:avLst/>
          </a:prstGeom>
        </p:spPr>
      </p:pic>
      <p:pic>
        <p:nvPicPr>
          <p:cNvPr id="17" name="GAME ĐƯỢC CHIA SẺ MIỄN PHÍ BỞI NK POWERSKILLS">
            <a:hlinkClick r:id="rId14" action="ppaction://hlinksldjump"/>
            <a:extLst>
              <a:ext uri="{FF2B5EF4-FFF2-40B4-BE49-F238E27FC236}">
                <a16:creationId xmlns:a16="http://schemas.microsoft.com/office/drawing/2014/main" xmlns="" id="{480BD20A-4EA3-4057-B30A-41708969BBC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6"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8"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0"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2"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grpSp>
        <p:nvGrpSpPr>
          <p:cNvPr id="2" name="Group 1"/>
          <p:cNvGrpSpPr/>
          <p:nvPr/>
        </p:nvGrpSpPr>
        <p:grpSpPr>
          <a:xfrm>
            <a:off x="-4039312" y="3396780"/>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6"/>
            </p:cNvPr>
            <p:cNvSpPr/>
            <p:nvPr/>
          </p:nvSpPr>
          <p:spPr>
            <a:xfrm>
              <a:off x="-8847182" y="8524471"/>
              <a:ext cx="12257011" cy="1733884"/>
            </a:xfrm>
            <a:prstGeom prst="roundRect">
              <a:avLst/>
            </a:prstGeom>
            <a:blipFill>
              <a:blip r:embed="rId2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4462922" y="3231316"/>
            <a:ext cx="12257011" cy="7550491"/>
            <a:chOff x="-8937617" y="3031723"/>
            <a:chExt cx="12257011" cy="7550491"/>
          </a:xfrm>
        </p:grpSpPr>
        <p:sp>
          <p:nvSpPr>
            <p:cNvPr id="29" name="Rounded Rectangle 28">
              <a:hlinkClick r:id="rId26"/>
            </p:cNvPr>
            <p:cNvSpPr/>
            <p:nvPr/>
          </p:nvSpPr>
          <p:spPr>
            <a:xfrm>
              <a:off x="-8937617" y="8848330"/>
              <a:ext cx="12257011" cy="1733884"/>
            </a:xfrm>
            <a:prstGeom prst="roundRect">
              <a:avLst/>
            </a:prstGeom>
            <a:blipFill>
              <a:blip r:embed="rId2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sp>
        <p:nvSpPr>
          <p:cNvPr id="4" name="Rectangle 3">
            <a:hlinkClick r:id="rId30" action="ppaction://hlinksldjump"/>
            <a:extLst>
              <a:ext uri="{FF2B5EF4-FFF2-40B4-BE49-F238E27FC236}">
                <a16:creationId xmlns:a16="http://schemas.microsoft.com/office/drawing/2014/main" xmlns=""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Mở</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rộng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và</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tổng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kết</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xmlns="" id="{25C377C8-CFCD-460F-BC25-D45CA9EC7C94}"/>
              </a:ext>
            </a:extLst>
          </p:cNvPr>
          <p:cNvSpPr/>
          <p:nvPr/>
        </p:nvSpPr>
        <p:spPr>
          <a:xfrm>
            <a:off x="1968759" y="1981200"/>
            <a:ext cx="809897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sau</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giờ</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học</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t>Câu </a:t>
            </a:r>
            <a:r>
              <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 </a:t>
            </a:r>
            <a:r>
              <a:rPr lang="vi-VN" sz="3600" b="0" i="0" dirty="0">
                <a:solidFill>
                  <a:schemeClr val="bg1"/>
                </a:solidFill>
                <a:effectLst/>
                <a:latin typeface="Arial" panose="020B0604020202020204" pitchFamily="34" charset="0"/>
                <a:cs typeface="Arial" panose="020B0604020202020204" pitchFamily="34" charset="0"/>
              </a:rPr>
              <a:t>Có khi cô bé sinh đôi</a:t>
            </a:r>
            <a:r>
              <a:rPr lang="vi-VN" sz="3600" dirty="0">
                <a:solidFill>
                  <a:schemeClr val="bg1"/>
                </a:solidFill>
                <a:latin typeface="Arial" panose="020B0604020202020204" pitchFamily="34" charset="0"/>
                <a:cs typeface="Arial" panose="020B0604020202020204" pitchFamily="34" charset="0"/>
              </a:rPr>
              <a:t/>
            </a:r>
            <a:br>
              <a:rPr lang="vi-VN" sz="3600" dirty="0">
                <a:solidFill>
                  <a:schemeClr val="bg1"/>
                </a:solidFill>
                <a:latin typeface="Arial" panose="020B0604020202020204" pitchFamily="34" charset="0"/>
                <a:cs typeface="Arial" panose="020B0604020202020204" pitchFamily="34" charset="0"/>
              </a:rPr>
            </a:br>
            <a:r>
              <a:rPr lang="vi-VN" sz="3600" b="0" i="0" dirty="0">
                <a:solidFill>
                  <a:schemeClr val="bg1"/>
                </a:solidFill>
                <a:effectLst/>
                <a:latin typeface="Arial" panose="020B0604020202020204" pitchFamily="34" charset="0"/>
                <a:cs typeface="Arial" panose="020B0604020202020204" pitchFamily="34" charset="0"/>
              </a:rPr>
              <a:t>Ngây thơ mà sống cuộc đời thanh cao</a:t>
            </a:r>
            <a:r>
              <a:rPr lang="vi-VN" sz="3600" dirty="0">
                <a:solidFill>
                  <a:schemeClr val="bg1"/>
                </a:solidFill>
                <a:latin typeface="Arial" panose="020B0604020202020204" pitchFamily="34" charset="0"/>
                <a:cs typeface="Arial" panose="020B0604020202020204" pitchFamily="34" charset="0"/>
              </a:rPr>
              <a:t/>
            </a:r>
            <a:br>
              <a:rPr lang="vi-VN" sz="3600" dirty="0">
                <a:solidFill>
                  <a:schemeClr val="bg1"/>
                </a:solidFill>
                <a:latin typeface="Arial" panose="020B0604020202020204" pitchFamily="34" charset="0"/>
                <a:cs typeface="Arial" panose="020B0604020202020204" pitchFamily="34" charset="0"/>
              </a:rPr>
            </a:br>
            <a:r>
              <a:rPr lang="vi-VN" sz="3600" b="0" i="0" dirty="0">
                <a:solidFill>
                  <a:schemeClr val="bg1"/>
                </a:solidFill>
                <a:effectLst/>
                <a:latin typeface="Arial" panose="020B0604020202020204" pitchFamily="34" charset="0"/>
                <a:cs typeface="Arial" panose="020B0604020202020204" pitchFamily="34" charset="0"/>
              </a:rPr>
              <a:t>Áo thường chung mặc một màu</a:t>
            </a:r>
            <a:r>
              <a:rPr lang="vi-VN" sz="3600" dirty="0">
                <a:solidFill>
                  <a:schemeClr val="bg1"/>
                </a:solidFill>
                <a:latin typeface="Arial" panose="020B0604020202020204" pitchFamily="34" charset="0"/>
                <a:cs typeface="Arial" panose="020B0604020202020204" pitchFamily="34" charset="0"/>
              </a:rPr>
              <a:t/>
            </a:r>
            <a:br>
              <a:rPr lang="vi-VN" sz="3600" dirty="0">
                <a:solidFill>
                  <a:schemeClr val="bg1"/>
                </a:solidFill>
                <a:latin typeface="Arial" panose="020B0604020202020204" pitchFamily="34" charset="0"/>
                <a:cs typeface="Arial" panose="020B0604020202020204" pitchFamily="34" charset="0"/>
              </a:rPr>
            </a:br>
            <a:r>
              <a:rPr lang="vi-VN" sz="3600" b="0" i="0" dirty="0">
                <a:solidFill>
                  <a:schemeClr val="bg1"/>
                </a:solidFill>
                <a:effectLst/>
                <a:latin typeface="Arial" panose="020B0604020202020204" pitchFamily="34" charset="0"/>
                <a:cs typeface="Arial" panose="020B0604020202020204" pitchFamily="34" charset="0"/>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 panose="020B0604020202020204" pitchFamily="34" charset="0"/>
                <a:cs typeface="Arial" panose="020B0604020202020204" pitchFamily="34" charset="0"/>
              </a:rPr>
              <a:t>Đôi</a:t>
            </a:r>
            <a:r>
              <a:rPr lang="en-US" sz="3600" dirty="0">
                <a:solidFill>
                  <a:prstClr val="white"/>
                </a:solidFill>
                <a:latin typeface="Arial" panose="020B0604020202020204" pitchFamily="34" charset="0"/>
                <a:cs typeface="Arial" panose="020B0604020202020204" pitchFamily="34" charset="0"/>
              </a:rPr>
              <a:t> </a:t>
            </a:r>
            <a:r>
              <a:rPr lang="en-US" sz="3600" dirty="0" err="1">
                <a:solidFill>
                  <a:prstClr val="white"/>
                </a:solidFill>
                <a:latin typeface="Arial" panose="020B0604020202020204" pitchFamily="34" charset="0"/>
                <a:cs typeface="Arial" panose="020B0604020202020204" pitchFamily="34" charset="0"/>
              </a:rPr>
              <a:t>mắt</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tay</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chân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 panose="020B0604020202020204" pitchFamily="34" charset="0"/>
                <a:cs typeface="Arial" panose="020B0604020202020204" pitchFamily="34" charset="0"/>
              </a:rPr>
              <a:t>Đôi</a:t>
            </a:r>
            <a:r>
              <a:rPr lang="en-US" sz="3600" dirty="0">
                <a:solidFill>
                  <a:prstClr val="white"/>
                </a:solidFill>
                <a:latin typeface="Arial" panose="020B0604020202020204" pitchFamily="34" charset="0"/>
                <a:cs typeface="Arial" panose="020B0604020202020204" pitchFamily="34" charset="0"/>
              </a:rPr>
              <a:t> </a:t>
            </a:r>
            <a:r>
              <a:rPr lang="en-US" sz="3600" dirty="0" err="1">
                <a:solidFill>
                  <a:prstClr val="white"/>
                </a:solidFill>
                <a:latin typeface="Arial" panose="020B0604020202020204" pitchFamily="34" charset="0"/>
                <a:cs typeface="Arial" panose="020B0604020202020204" pitchFamily="34" charset="0"/>
              </a:rPr>
              <a:t>môi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02951" y="1067695"/>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t>Câu </a:t>
            </a:r>
            <a:r>
              <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 </a:t>
            </a:r>
            <a:r>
              <a:rPr lang="en-US" sz="3600" b="0" i="0" dirty="0" err="1">
                <a:solidFill>
                  <a:schemeClr val="bg1"/>
                </a:solidFill>
                <a:effectLst/>
                <a:latin typeface="Arial" panose="020B0604020202020204" pitchFamily="34" charset="0"/>
                <a:cs typeface="Arial" panose="020B0604020202020204" pitchFamily="34" charset="0"/>
              </a:rPr>
              <a:t>Cái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gì</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chúm</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chím</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đáng</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yêu</a:t>
            </a:r>
            <a:endParaRPr lang="en-US" sz="3600" b="0" i="0" dirty="0">
              <a:solidFill>
                <a:schemeClr val="bg1"/>
              </a:solidFill>
              <a:effectLst/>
              <a:latin typeface="Arial" panose="020B0604020202020204" pitchFamily="34" charset="0"/>
              <a:cs typeface="Arial" panose="020B0604020202020204" pitchFamily="34" charset="0"/>
            </a:endParaRPr>
          </a:p>
          <a:p>
            <a:pPr algn="ctr" fontAlgn="base"/>
            <a:r>
              <a:rPr lang="en-US" sz="3600" b="0" i="0" dirty="0" err="1">
                <a:solidFill>
                  <a:schemeClr val="bg1"/>
                </a:solidFill>
                <a:effectLst/>
                <a:latin typeface="Arial" panose="020B0604020202020204" pitchFamily="34" charset="0"/>
                <a:cs typeface="Arial" panose="020B0604020202020204" pitchFamily="34" charset="0"/>
              </a:rPr>
              <a:t>Thốt</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lời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chào</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hỏi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nói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nhiều</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điều</a:t>
            </a:r>
            <a:r>
              <a:rPr lang="en-US" sz="3600" b="0" i="0" dirty="0">
                <a:solidFill>
                  <a:schemeClr val="bg1"/>
                </a:solidFill>
                <a:effectLst/>
                <a:latin typeface="Arial" panose="020B0604020202020204" pitchFamily="34" charset="0"/>
                <a:cs typeface="Arial" panose="020B060402020202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miệng</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Arial" panose="020B0604020202020204" pitchFamily="34" charset="0"/>
                <a:cs typeface="Arial" panose="020B0604020202020204" pitchFamily="34" charset="0"/>
              </a:rPr>
              <a:t>Đôi</a:t>
            </a:r>
            <a:r>
              <a:rPr lang="en-US" sz="3600" noProof="0" dirty="0">
                <a:solidFill>
                  <a:prstClr val="white"/>
                </a:solidFill>
                <a:latin typeface="Arial" panose="020B0604020202020204" pitchFamily="34" charset="0"/>
                <a:cs typeface="Arial" panose="020B0604020202020204" pitchFamily="34" charset="0"/>
              </a:rPr>
              <a:t> </a:t>
            </a:r>
            <a:r>
              <a:rPr lang="en-US" sz="3600" noProof="0" dirty="0" err="1">
                <a:solidFill>
                  <a:prstClr val="white"/>
                </a:solidFill>
                <a:latin typeface="Arial" panose="020B0604020202020204" pitchFamily="34" charset="0"/>
                <a:cs typeface="Arial" panose="020B0604020202020204" pitchFamily="34" charset="0"/>
              </a:rPr>
              <a:t>mắt</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răng</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tai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t>Câu </a:t>
            </a:r>
            <a:r>
              <a:rPr lang="en-US" sz="3600" dirty="0">
                <a:solidFill>
                  <a:schemeClr val="bg1"/>
                </a:solidFill>
                <a:latin typeface="Arial" panose="020B0604020202020204" pitchFamily="34" charset="0"/>
                <a:cs typeface="Arial" panose="020B0604020202020204" pitchFamily="34" charset="0"/>
              </a:rPr>
              <a:t>3: </a:t>
            </a:r>
            <a:r>
              <a:rPr lang="en-US" sz="3600" b="0" i="0" dirty="0" err="1">
                <a:solidFill>
                  <a:schemeClr val="bg1"/>
                </a:solidFill>
                <a:effectLst/>
                <a:latin typeface="Arial" panose="020B0604020202020204" pitchFamily="34" charset="0"/>
                <a:cs typeface="Arial" panose="020B0604020202020204" pitchFamily="34" charset="0"/>
              </a:rPr>
              <a:t>Nhô</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cao</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giữa</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mặt</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một</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mình</a:t>
            </a:r>
            <a:endParaRPr lang="en-US" sz="3600" b="0" i="0" dirty="0">
              <a:solidFill>
                <a:schemeClr val="bg1"/>
              </a:solidFill>
              <a:effectLst/>
              <a:latin typeface="Arial" panose="020B0604020202020204" pitchFamily="34" charset="0"/>
              <a:cs typeface="Arial" panose="020B0604020202020204" pitchFamily="34" charset="0"/>
            </a:endParaRPr>
          </a:p>
          <a:p>
            <a:pPr algn="ctr" fontAlgn="base"/>
            <a:r>
              <a:rPr lang="en-US" sz="3600" b="0" i="0" dirty="0" err="1">
                <a:solidFill>
                  <a:schemeClr val="bg1"/>
                </a:solidFill>
                <a:effectLst/>
                <a:latin typeface="Arial" panose="020B0604020202020204" pitchFamily="34" charset="0"/>
                <a:cs typeface="Arial" panose="020B0604020202020204" pitchFamily="34" charset="0"/>
              </a:rPr>
              <a:t>Hít</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thở</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thật</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giỏi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lại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tinh</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ngửi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mùi</a:t>
            </a:r>
            <a:r>
              <a:rPr lang="en-US" sz="3600" b="0" i="0" dirty="0">
                <a:solidFill>
                  <a:schemeClr val="bg1"/>
                </a:solidFill>
                <a:effectLst/>
                <a:latin typeface="Arial" panose="020B0604020202020204" pitchFamily="34" charset="0"/>
                <a:cs typeface="Arial" panose="020B0604020202020204" pitchFamily="34" charset="0"/>
              </a:rPr>
              <a:t>?</a:t>
            </a:r>
          </a:p>
          <a:p>
            <a:pPr algn="ctr" fontAlgn="base"/>
            <a:r>
              <a:rPr lang="en-US" sz="3600" b="0" i="0" dirty="0">
                <a:solidFill>
                  <a:schemeClr val="bg1"/>
                </a:solidFill>
                <a:effectLst/>
                <a:latin typeface="Arial" panose="020B0604020202020204" pitchFamily="34" charset="0"/>
                <a:cs typeface="Arial" panose="020B0604020202020204" pitchFamily="34" charset="0"/>
              </a:rPr>
              <a:t>(</a:t>
            </a:r>
            <a:r>
              <a:rPr lang="en-US" sz="3600" b="0" i="0" dirty="0" err="1">
                <a:solidFill>
                  <a:schemeClr val="bg1"/>
                </a:solidFill>
                <a:effectLst/>
                <a:latin typeface="Arial" panose="020B0604020202020204" pitchFamily="34" charset="0"/>
                <a:cs typeface="Arial" panose="020B0604020202020204" pitchFamily="34" charset="0"/>
              </a:rPr>
              <a:t>Là</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gì</a:t>
            </a:r>
            <a:r>
              <a:rPr lang="en-US" sz="3600" b="0" i="0" dirty="0">
                <a:solidFill>
                  <a:schemeClr val="bg1"/>
                </a:solidFill>
                <a:effectLst/>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mũi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tay</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tai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miệng</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0"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3655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3655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97346"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t>Câu </a:t>
            </a:r>
            <a:r>
              <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4: </a:t>
            </a:r>
            <a:r>
              <a:rPr lang="en-US" sz="3600" b="0" i="0" dirty="0" err="1">
                <a:solidFill>
                  <a:schemeClr val="bg1"/>
                </a:solidFill>
                <a:effectLst/>
                <a:latin typeface="Arial" panose="020B0604020202020204" pitchFamily="34" charset="0"/>
                <a:cs typeface="Arial" panose="020B0604020202020204" pitchFamily="34" charset="0"/>
              </a:rPr>
              <a:t>Cái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gì</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tài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giỏi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lắm</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thay</a:t>
            </a:r>
            <a:endParaRPr lang="en-US" sz="3600" b="0" i="0" dirty="0">
              <a:solidFill>
                <a:schemeClr val="bg1"/>
              </a:solidFill>
              <a:effectLst/>
              <a:latin typeface="Arial" panose="020B0604020202020204" pitchFamily="34" charset="0"/>
              <a:cs typeface="Arial" panose="020B0604020202020204" pitchFamily="34" charset="0"/>
            </a:endParaRPr>
          </a:p>
          <a:p>
            <a:pPr algn="ctr" fontAlgn="base"/>
            <a:r>
              <a:rPr lang="en-US" sz="3600" b="0" i="0" dirty="0" err="1">
                <a:solidFill>
                  <a:schemeClr val="bg1"/>
                </a:solidFill>
                <a:effectLst/>
                <a:latin typeface="Arial" panose="020B0604020202020204" pitchFamily="34" charset="0"/>
                <a:cs typeface="Arial" panose="020B0604020202020204" pitchFamily="34" charset="0"/>
              </a:rPr>
              <a:t>Quét</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nhà</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giúp</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mẹ</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vẽ</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bài</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vẽ</a:t>
            </a:r>
            <a:r>
              <a:rPr lang="en-US" sz="3600" b="0" i="0" dirty="0">
                <a:solidFill>
                  <a:schemeClr val="bg1"/>
                </a:solidFill>
                <a:effectLst/>
                <a:latin typeface="Arial" panose="020B0604020202020204" pitchFamily="34" charset="0"/>
                <a:cs typeface="Arial" panose="020B0604020202020204" pitchFamily="34" charset="0"/>
              </a:rPr>
              <a:t> </a:t>
            </a:r>
            <a:r>
              <a:rPr lang="en-US" sz="3600" b="0" i="0" dirty="0" err="1">
                <a:solidFill>
                  <a:schemeClr val="bg1"/>
                </a:solidFill>
                <a:effectLst/>
                <a:latin typeface="Arial" panose="020B0604020202020204" pitchFamily="34" charset="0"/>
                <a:cs typeface="Arial" panose="020B0604020202020204" pitchFamily="34" charset="0"/>
              </a:rPr>
              <a:t>tranh</a:t>
            </a:r>
            <a:r>
              <a:rPr lang="en-US" sz="3600" b="0" i="0" dirty="0">
                <a:solidFill>
                  <a:schemeClr val="bg1"/>
                </a:solidFill>
                <a:effectLst/>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897346"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 panose="020B0604020202020204" pitchFamily="34" charset="0"/>
                <a:cs typeface="Arial" panose="020B0604020202020204" pitchFamily="34" charset="0"/>
              </a:rPr>
              <a:t>Đôi</a:t>
            </a:r>
            <a:r>
              <a:rPr lang="en-US" sz="3600" dirty="0">
                <a:solidFill>
                  <a:prstClr val="white"/>
                </a:solidFill>
                <a:latin typeface="Arial" panose="020B0604020202020204" pitchFamily="34" charset="0"/>
                <a:cs typeface="Arial" panose="020B0604020202020204" pitchFamily="34" charset="0"/>
              </a:rPr>
              <a:t> </a:t>
            </a:r>
            <a:r>
              <a:rPr lang="en-US" sz="3600" dirty="0" err="1">
                <a:solidFill>
                  <a:prstClr val="white"/>
                </a:solidFill>
                <a:latin typeface="Arial" panose="020B0604020202020204" pitchFamily="34" charset="0"/>
                <a:cs typeface="Arial" panose="020B0604020202020204" pitchFamily="34" charset="0"/>
              </a:rPr>
              <a:t>tay</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6654645"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 panose="020B0604020202020204" pitchFamily="34" charset="0"/>
                <a:cs typeface="Arial" panose="020B0604020202020204" pitchFamily="34" charset="0"/>
              </a:rPr>
              <a:t>Đôi</a:t>
            </a:r>
            <a:r>
              <a:rPr lang="en-US" sz="3600" dirty="0">
                <a:solidFill>
                  <a:prstClr val="white"/>
                </a:solidFill>
                <a:latin typeface="Arial" panose="020B0604020202020204" pitchFamily="34" charset="0"/>
                <a:cs typeface="Arial" panose="020B0604020202020204" pitchFamily="34" charset="0"/>
              </a:rPr>
              <a:t> tai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714394"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36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răng</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897346"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 panose="020B0604020202020204" pitchFamily="34" charset="0"/>
                <a:cs typeface="Arial" panose="020B0604020202020204" pitchFamily="34" charset="0"/>
              </a:rPr>
              <a:t>Đôi</a:t>
            </a:r>
            <a:r>
              <a:rPr lang="en-US" sz="3600" dirty="0">
                <a:solidFill>
                  <a:prstClr val="white"/>
                </a:solidFill>
                <a:latin typeface="Arial" panose="020B0604020202020204" pitchFamily="34" charset="0"/>
                <a:cs typeface="Arial" panose="020B0604020202020204" pitchFamily="34" charset="0"/>
              </a:rPr>
              <a:t> </a:t>
            </a:r>
            <a:r>
              <a:rPr lang="en-US" sz="3600" dirty="0" err="1">
                <a:solidFill>
                  <a:prstClr val="white"/>
                </a:solidFill>
                <a:latin typeface="Arial" panose="020B0604020202020204" pitchFamily="34" charset="0"/>
                <a:cs typeface="Arial" panose="020B0604020202020204" pitchFamily="34" charset="0"/>
              </a:rPr>
              <a:t>chân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7101"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694"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694"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3939"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55320"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2793"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t>Câu </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5: </a:t>
            </a:r>
            <a:r>
              <a:rPr lang="vi-VN" sz="3200" b="0" i="0" dirty="0">
                <a:solidFill>
                  <a:schemeClr val="bg1"/>
                </a:solidFill>
                <a:effectLst/>
                <a:latin typeface="Arial" panose="020B0604020202020204" pitchFamily="34" charset="0"/>
                <a:cs typeface="Arial" panose="020B0604020202020204" pitchFamily="34" charset="0"/>
              </a:rPr>
              <a:t>Cái gì giúp bé bước nhanh</a:t>
            </a:r>
          </a:p>
          <a:p>
            <a:pPr algn="ctr" fontAlgn="base"/>
            <a:r>
              <a:rPr lang="vi-VN" sz="3200" b="0" i="0" dirty="0">
                <a:solidFill>
                  <a:schemeClr val="bg1"/>
                </a:solidFill>
                <a:effectLst/>
                <a:latin typeface="Arial" panose="020B0604020202020204" pitchFamily="34" charset="0"/>
                <a:cs typeface="Arial" panose="020B0604020202020204" pitchFamily="34"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 panose="020B0604020202020204" pitchFamily="34" charset="0"/>
                <a:cs typeface="Arial" panose="020B0604020202020204" pitchFamily="34" charset="0"/>
              </a:rPr>
              <a:t>Đôi</a:t>
            </a:r>
            <a:r>
              <a:rPr lang="en-US" sz="2800" dirty="0">
                <a:solidFill>
                  <a:prstClr val="white"/>
                </a:solidFill>
                <a:latin typeface="Arial" panose="020B0604020202020204" pitchFamily="34" charset="0"/>
                <a:cs typeface="Arial" panose="020B0604020202020204" pitchFamily="34" charset="0"/>
              </a:rPr>
              <a:t> </a:t>
            </a:r>
            <a:r>
              <a:rPr lang="en-US" sz="2800" dirty="0" err="1">
                <a:solidFill>
                  <a:prstClr val="white"/>
                </a:solidFill>
                <a:latin typeface="Arial" panose="020B0604020202020204" pitchFamily="34" charset="0"/>
                <a:cs typeface="Arial" panose="020B0604020202020204" pitchFamily="34" charset="0"/>
              </a:rPr>
              <a:t>chân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 panose="020B0604020202020204" pitchFamily="34" charset="0"/>
                <a:cs typeface="Arial" panose="020B0604020202020204" pitchFamily="34" charset="0"/>
              </a:rPr>
              <a:t>Cái</a:t>
            </a:r>
            <a:r>
              <a:rPr lang="en-US" sz="2800" dirty="0">
                <a:solidFill>
                  <a:prstClr val="white"/>
                </a:solidFill>
                <a:latin typeface="Arial" panose="020B0604020202020204" pitchFamily="34" charset="0"/>
                <a:cs typeface="Arial" panose="020B0604020202020204" pitchFamily="34" charset="0"/>
              </a:rPr>
              <a:t> </a:t>
            </a:r>
            <a:r>
              <a:rPr lang="en-US" sz="2800" dirty="0" err="1">
                <a:solidFill>
                  <a:prstClr val="white"/>
                </a:solidFill>
                <a:latin typeface="Arial" panose="020B0604020202020204" pitchFamily="34" charset="0"/>
                <a:cs typeface="Arial" panose="020B0604020202020204" pitchFamily="34" charset="0"/>
              </a:rPr>
              <a:t>mũi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Arial" panose="020B0604020202020204" pitchFamily="34" charset="0"/>
                <a:cs typeface="Arial" panose="020B0604020202020204" pitchFamily="34" charset="0"/>
              </a:rPr>
              <a:t>Đôi</a:t>
            </a:r>
            <a:r>
              <a:rPr lang="en-US" sz="2800" noProof="0" dirty="0">
                <a:solidFill>
                  <a:prstClr val="white"/>
                </a:solidFill>
                <a:latin typeface="Arial" panose="020B0604020202020204" pitchFamily="34" charset="0"/>
                <a:cs typeface="Arial" panose="020B0604020202020204" pitchFamily="34" charset="0"/>
              </a:rPr>
              <a:t> </a:t>
            </a:r>
            <a:r>
              <a:rPr lang="en-US" sz="2800" noProof="0" dirty="0" err="1">
                <a:solidFill>
                  <a:prstClr val="white"/>
                </a:solidFill>
                <a:latin typeface="Arial" panose="020B0604020202020204" pitchFamily="34" charset="0"/>
                <a:cs typeface="Arial" panose="020B0604020202020204" pitchFamily="34" charset="0"/>
              </a:rPr>
              <a:t>mắt</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 panose="020B0604020202020204" pitchFamily="34" charset="0"/>
                <a:cs typeface="Arial" panose="020B0604020202020204" pitchFamily="34" charset="0"/>
              </a:rPr>
              <a:t>Đôi</a:t>
            </a:r>
            <a:r>
              <a:rPr lang="en-US" sz="2800" dirty="0">
                <a:solidFill>
                  <a:prstClr val="white"/>
                </a:solidFill>
                <a:latin typeface="Arial" panose="020B0604020202020204" pitchFamily="34" charset="0"/>
                <a:cs typeface="Arial" panose="020B0604020202020204" pitchFamily="34" charset="0"/>
              </a:rPr>
              <a:t> </a:t>
            </a:r>
            <a:r>
              <a:rPr lang="en-US" sz="2800" dirty="0" err="1">
                <a:solidFill>
                  <a:prstClr val="white"/>
                </a:solidFill>
                <a:latin typeface="Arial" panose="020B0604020202020204" pitchFamily="34" charset="0"/>
                <a:cs typeface="Arial" panose="020B0604020202020204" pitchFamily="34" charset="0"/>
              </a:rPr>
              <a:t>tay</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0CB3A0-F86D-4969-BF2E-620359097C76}"/>
              </a:ext>
            </a:extLst>
          </p:cNvPr>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xmlns="" id="{DBD6F9C1-7504-4F23-B2FA-FAE4B508547C}"/>
              </a:ext>
            </a:extLst>
          </p:cNvPr>
          <p:cNvSpPr txBox="1"/>
          <p:nvPr/>
        </p:nvSpPr>
        <p:spPr>
          <a:xfrm>
            <a:off x="3305175" y="85725"/>
            <a:ext cx="5048250" cy="523220"/>
          </a:xfrm>
          <a:prstGeom prst="rect">
            <a:avLst/>
          </a:prstGeom>
          <a:noFill/>
        </p:spPr>
        <p:txBody>
          <a:bodyPr wrap="square" rtlCol="0">
            <a:spAutoFit/>
          </a:bodyPr>
          <a:lstStyle/>
          <a:p>
            <a:pPr algn="ctr"/>
            <a:r>
              <a:rPr lang="en-US" sz="2800" b="1" dirty="0" err="1"/>
              <a:t>Chủ</a:t>
            </a:r>
            <a:r>
              <a:rPr lang="en-US" sz="2800" b="1" dirty="0"/>
              <a:t> </a:t>
            </a:r>
            <a:r>
              <a:rPr lang="en-US" sz="2800" b="1" dirty="0" err="1"/>
              <a:t>đề</a:t>
            </a:r>
            <a:r>
              <a:rPr lang="en-US" sz="2800" b="1" dirty="0"/>
              <a:t>: </a:t>
            </a:r>
            <a:r>
              <a:rPr lang="en-US" sz="2800" b="1" dirty="0" err="1"/>
              <a:t>Khám</a:t>
            </a:r>
            <a:r>
              <a:rPr lang="en-US" sz="2800" b="1" dirty="0"/>
              <a:t> </a:t>
            </a:r>
            <a:r>
              <a:rPr lang="en-US" sz="2800" b="1" dirty="0" err="1"/>
              <a:t>phá</a:t>
            </a:r>
            <a:r>
              <a:rPr lang="en-US" sz="2800" b="1" dirty="0"/>
              <a:t> </a:t>
            </a:r>
            <a:r>
              <a:rPr lang="en-US" sz="2800" b="1" dirty="0" err="1"/>
              <a:t>bản</a:t>
            </a:r>
            <a:r>
              <a:rPr lang="en-US" sz="2800" b="1" dirty="0"/>
              <a:t> </a:t>
            </a:r>
            <a:r>
              <a:rPr lang="en-US" sz="2800" b="1" dirty="0" err="1"/>
              <a:t>thân</a:t>
            </a:r>
            <a:endParaRPr lang="en-US" sz="2800" b="1" dirty="0"/>
          </a:p>
        </p:txBody>
      </p:sp>
    </p:spTree>
    <p:extLst>
      <p:ext uri="{BB962C8B-B14F-4D97-AF65-F5344CB8AC3E}">
        <p14:creationId xmlns:p14="http://schemas.microsoft.com/office/powerpoint/2010/main" val="3888380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707</Words>
  <Application>Microsoft Office PowerPoint</Application>
  <PresentationFormat>Custom</PresentationFormat>
  <Paragraphs>95</Paragraphs>
  <Slides>24</Slides>
  <Notes>11</Notes>
  <HiddenSlides>0</HiddenSlides>
  <MMClips>1</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17</cp:revision>
  <dcterms:created xsi:type="dcterms:W3CDTF">2021-06-07T06:59:14Z</dcterms:created>
  <dcterms:modified xsi:type="dcterms:W3CDTF">2022-09-17T11:44:07Z</dcterms:modified>
</cp:coreProperties>
</file>